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60" r:id="rId3"/>
    <p:sldId id="258" r:id="rId4"/>
    <p:sldId id="292" r:id="rId5"/>
    <p:sldId id="270" r:id="rId6"/>
    <p:sldId id="271" r:id="rId7"/>
    <p:sldId id="272" r:id="rId8"/>
    <p:sldId id="261" r:id="rId9"/>
    <p:sldId id="285" r:id="rId10"/>
    <p:sldId id="273" r:id="rId11"/>
    <p:sldId id="274" r:id="rId12"/>
    <p:sldId id="276" r:id="rId13"/>
    <p:sldId id="286" r:id="rId14"/>
    <p:sldId id="275" r:id="rId15"/>
    <p:sldId id="280" r:id="rId16"/>
    <p:sldId id="278" r:id="rId17"/>
    <p:sldId id="288" r:id="rId18"/>
    <p:sldId id="289" r:id="rId19"/>
    <p:sldId id="290" r:id="rId20"/>
    <p:sldId id="291" r:id="rId21"/>
    <p:sldId id="287" r:id="rId22"/>
    <p:sldId id="277" r:id="rId23"/>
    <p:sldId id="281" r:id="rId24"/>
    <p:sldId id="283" r:id="rId25"/>
    <p:sldId id="279" r:id="rId26"/>
    <p:sldId id="284" r:id="rId27"/>
    <p:sldId id="282"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4848"/>
    <a:srgbClr val="555555"/>
    <a:srgbClr val="CF3B4C"/>
    <a:srgbClr val="344F66"/>
    <a:srgbClr val="444444"/>
    <a:srgbClr val="5E5E5E"/>
    <a:srgbClr val="355067"/>
    <a:srgbClr val="D03C4D"/>
    <a:srgbClr val="375269"/>
    <a:srgbClr val="3853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82" autoAdjust="0"/>
    <p:restoredTop sz="96314" autoAdjust="0"/>
  </p:normalViewPr>
  <p:slideViewPr>
    <p:cSldViewPr snapToGrid="0">
      <p:cViewPr varScale="1">
        <p:scale>
          <a:sx n="108" d="100"/>
          <a:sy n="108" d="100"/>
        </p:scale>
        <p:origin x="86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28C92E-F6BC-41C6-ADE4-045FC7806329}"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4EA62F-52E9-49A1-AF7F-BFF2F138A55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50" name="图片 49"/>
          <p:cNvPicPr>
            <a:picLocks noChangeAspect="1"/>
          </p:cNvPicPr>
          <p:nvPr userDrawn="1"/>
        </p:nvPicPr>
        <p:blipFill rotWithShape="1">
          <a:blip r:embed="rId2"/>
          <a:srcRect l="6659" t="6677" r="6720" b="6693"/>
          <a:stretch>
            <a:fillRect/>
          </a:stretch>
        </p:blipFill>
        <p:spPr>
          <a:xfrm>
            <a:off x="-1" y="0"/>
            <a:ext cx="12192001" cy="6858000"/>
          </a:xfrm>
          <a:prstGeom prst="rect">
            <a:avLst/>
          </a:prstGeom>
        </p:spPr>
      </p:pic>
      <p:grpSp>
        <p:nvGrpSpPr>
          <p:cNvPr id="51" name="组合 50"/>
          <p:cNvGrpSpPr/>
          <p:nvPr userDrawn="1"/>
        </p:nvGrpSpPr>
        <p:grpSpPr>
          <a:xfrm>
            <a:off x="-4151" y="6748272"/>
            <a:ext cx="3001030" cy="109728"/>
            <a:chOff x="0" y="0"/>
            <a:chExt cx="3001030" cy="109728"/>
          </a:xfrm>
        </p:grpSpPr>
        <p:sp>
          <p:nvSpPr>
            <p:cNvPr id="52" name="矩形 51"/>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userDrawn="1"/>
        </p:nvGrpSpPr>
        <p:grpSpPr>
          <a:xfrm>
            <a:off x="5993758" y="6748272"/>
            <a:ext cx="3001030" cy="109728"/>
            <a:chOff x="0" y="0"/>
            <a:chExt cx="3001030" cy="109728"/>
          </a:xfrm>
        </p:grpSpPr>
        <p:sp>
          <p:nvSpPr>
            <p:cNvPr id="55" name="矩形 54"/>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p:cNvGrpSpPr/>
          <p:nvPr userDrawn="1"/>
        </p:nvGrpSpPr>
        <p:grpSpPr>
          <a:xfrm>
            <a:off x="2992728" y="6748272"/>
            <a:ext cx="3001030" cy="109728"/>
            <a:chOff x="0" y="0"/>
            <a:chExt cx="3001030" cy="109728"/>
          </a:xfrm>
        </p:grpSpPr>
        <p:sp>
          <p:nvSpPr>
            <p:cNvPr id="58" name="矩形 57"/>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p:cNvGrpSpPr/>
          <p:nvPr userDrawn="1"/>
        </p:nvGrpSpPr>
        <p:grpSpPr>
          <a:xfrm>
            <a:off x="8994788" y="6748272"/>
            <a:ext cx="3197212" cy="109728"/>
            <a:chOff x="0" y="0"/>
            <a:chExt cx="3001030" cy="109728"/>
          </a:xfrm>
        </p:grpSpPr>
        <p:sp>
          <p:nvSpPr>
            <p:cNvPr id="61" name="矩形 60"/>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3" name="图片 6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0284" y="-210898"/>
            <a:ext cx="2690446" cy="1513197"/>
          </a:xfrm>
          <a:prstGeom prst="rect">
            <a:avLst/>
          </a:prstGeom>
        </p:spPr>
      </p:pic>
      <p:cxnSp>
        <p:nvCxnSpPr>
          <p:cNvPr id="19" name="直接连接符 18"/>
          <p:cNvCxnSpPr/>
          <p:nvPr userDrawn="1"/>
        </p:nvCxnSpPr>
        <p:spPr bwMode="auto">
          <a:xfrm>
            <a:off x="1145215" y="883628"/>
            <a:ext cx="9569060" cy="0"/>
          </a:xfrm>
          <a:prstGeom prst="line">
            <a:avLst/>
          </a:prstGeom>
          <a:solidFill>
            <a:schemeClr val="accent1"/>
          </a:solidFill>
          <a:ln w="9525" cap="flat" cmpd="sng" algn="ctr">
            <a:solidFill>
              <a:srgbClr val="444444"/>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76EF31D4-1AA4-45E7-8F10-C007A9A6DDB0}" type="datetimeFigureOut">
              <a:rPr lang="zh-HK" altLang="en-US" smtClean="0"/>
              <a:t>6/1/2021</a:t>
            </a:fld>
            <a:endParaRPr lang="zh-HK" altLang="en-US"/>
          </a:p>
        </p:txBody>
      </p:sp>
      <p:sp>
        <p:nvSpPr>
          <p:cNvPr id="3" name="Footer Placeholder 2"/>
          <p:cNvSpPr>
            <a:spLocks noGrp="1"/>
          </p:cNvSpPr>
          <p:nvPr>
            <p:ph type="ftr" sz="quarter" idx="11"/>
          </p:nvPr>
        </p:nvSpPr>
        <p:spPr>
          <a:xfrm>
            <a:off x="4038600" y="6356350"/>
            <a:ext cx="4114800" cy="365125"/>
          </a:xfrm>
        </p:spPr>
        <p:txBody>
          <a:bodyPr/>
          <a:lstStyle/>
          <a:p>
            <a:endParaRPr lang="zh-HK" altLang="en-US"/>
          </a:p>
        </p:txBody>
      </p:sp>
      <p:sp>
        <p:nvSpPr>
          <p:cNvPr id="4" name="Slide Number Placeholder 3"/>
          <p:cNvSpPr>
            <a:spLocks noGrp="1"/>
          </p:cNvSpPr>
          <p:nvPr>
            <p:ph type="sldNum" sz="quarter" idx="12"/>
          </p:nvPr>
        </p:nvSpPr>
        <p:spPr>
          <a:xfrm>
            <a:off x="8610600" y="6356350"/>
            <a:ext cx="2743200" cy="365125"/>
          </a:xfrm>
        </p:spPr>
        <p:txBody>
          <a:bodyPr/>
          <a:lstStyle/>
          <a:p>
            <a:fld id="{9E45C72C-05F9-42DA-A32C-E89F323A6F21}" type="slidenum">
              <a:rPr lang="zh-HK" altLang="en-US" smtClean="0"/>
              <a:t>‹#›</a:t>
            </a:fld>
            <a:endParaRPr lang="zh-HK"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6C00F5-FCF0-4349-83A1-01C5FA13001E}"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67CC6-4928-458E-94BA-DE18EA2C279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l="6659" t="6677" r="6720" b="6693"/>
          <a:stretch>
            <a:fillRect/>
          </a:stretch>
        </p:blipFill>
        <p:spPr>
          <a:xfrm>
            <a:off x="-1" y="0"/>
            <a:ext cx="12192001" cy="6858000"/>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37397" t="24071" r="37290" b="24627"/>
          <a:stretch>
            <a:fillRect/>
          </a:stretch>
        </p:blipFill>
        <p:spPr>
          <a:xfrm>
            <a:off x="5359400" y="536575"/>
            <a:ext cx="1473200" cy="1679326"/>
          </a:xfrm>
          <a:prstGeom prst="rect">
            <a:avLst/>
          </a:prstGeom>
        </p:spPr>
      </p:pic>
      <p:sp>
        <p:nvSpPr>
          <p:cNvPr id="17" name="文本框 16"/>
          <p:cNvSpPr txBox="1"/>
          <p:nvPr/>
        </p:nvSpPr>
        <p:spPr>
          <a:xfrm>
            <a:off x="2328445" y="2492976"/>
            <a:ext cx="7535103" cy="1107996"/>
          </a:xfrm>
          <a:prstGeom prst="rect">
            <a:avLst/>
          </a:prstGeom>
          <a:noFill/>
        </p:spPr>
        <p:txBody>
          <a:bodyPr wrap="square" rtlCol="0">
            <a:spAutoFit/>
          </a:bodyPr>
          <a:lstStyle/>
          <a:p>
            <a:pPr algn="dist"/>
            <a:r>
              <a:rPr lang="zh-CN" altLang="en-US" sz="6600" b="1" dirty="0">
                <a:solidFill>
                  <a:srgbClr val="484848"/>
                </a:solidFill>
                <a:cs typeface="+mn-ea"/>
                <a:sym typeface="+mn-lt"/>
              </a:rPr>
              <a:t>毕业答辩</a:t>
            </a:r>
            <a:r>
              <a:rPr lang="en-US" altLang="zh-CN" sz="6600" b="1" dirty="0">
                <a:solidFill>
                  <a:srgbClr val="484848"/>
                </a:solidFill>
                <a:cs typeface="+mn-ea"/>
                <a:sym typeface="+mn-lt"/>
              </a:rPr>
              <a:t>/</a:t>
            </a:r>
            <a:r>
              <a:rPr lang="zh-CN" altLang="en-US" sz="6600" b="1" dirty="0">
                <a:solidFill>
                  <a:srgbClr val="484848"/>
                </a:solidFill>
                <a:cs typeface="+mn-ea"/>
                <a:sym typeface="+mn-lt"/>
              </a:rPr>
              <a:t>开题报告</a:t>
            </a:r>
          </a:p>
        </p:txBody>
      </p:sp>
      <p:sp>
        <p:nvSpPr>
          <p:cNvPr id="18" name="文本框 17"/>
          <p:cNvSpPr txBox="1"/>
          <p:nvPr/>
        </p:nvSpPr>
        <p:spPr>
          <a:xfrm>
            <a:off x="2477070" y="4026902"/>
            <a:ext cx="7237857" cy="400110"/>
          </a:xfrm>
          <a:prstGeom prst="rect">
            <a:avLst/>
          </a:prstGeom>
          <a:noFill/>
        </p:spPr>
        <p:txBody>
          <a:bodyPr wrap="square" rtlCol="0">
            <a:spAutoFit/>
          </a:bodyPr>
          <a:lstStyle/>
          <a:p>
            <a:pPr algn="dist"/>
            <a:r>
              <a:rPr lang="en-US" altLang="zh-CN" sz="2000" dirty="0">
                <a:solidFill>
                  <a:srgbClr val="484848"/>
                </a:solidFill>
                <a:cs typeface="+mn-ea"/>
                <a:sym typeface="+mn-lt"/>
              </a:rPr>
              <a:t>GRADUATION THESIS DEFENSE</a:t>
            </a:r>
            <a:endParaRPr lang="zh-CN" altLang="en-US" sz="2000" dirty="0">
              <a:solidFill>
                <a:srgbClr val="484848"/>
              </a:solidFill>
              <a:cs typeface="+mn-ea"/>
              <a:sym typeface="+mn-lt"/>
            </a:endParaRPr>
          </a:p>
        </p:txBody>
      </p:sp>
      <p:sp>
        <p:nvSpPr>
          <p:cNvPr id="19" name="文本框 18"/>
          <p:cNvSpPr txBox="1"/>
          <p:nvPr/>
        </p:nvSpPr>
        <p:spPr>
          <a:xfrm>
            <a:off x="4155733" y="4896280"/>
            <a:ext cx="3880529" cy="523220"/>
          </a:xfrm>
          <a:prstGeom prst="rect">
            <a:avLst/>
          </a:prstGeom>
          <a:noFill/>
        </p:spPr>
        <p:txBody>
          <a:bodyPr wrap="square" rtlCol="0">
            <a:spAutoFit/>
          </a:bodyPr>
          <a:lstStyle/>
          <a:p>
            <a:pPr algn="dist"/>
            <a:r>
              <a:rPr lang="zh-CN" altLang="en-US" sz="2800" dirty="0">
                <a:solidFill>
                  <a:srgbClr val="484848"/>
                </a:solidFill>
                <a:cs typeface="+mn-ea"/>
                <a:sym typeface="+mn-lt"/>
              </a:rPr>
              <a:t>点击此处添加副标题</a:t>
            </a:r>
          </a:p>
        </p:txBody>
      </p:sp>
      <p:sp>
        <p:nvSpPr>
          <p:cNvPr id="20" name="文本框 19"/>
          <p:cNvSpPr txBox="1"/>
          <p:nvPr/>
        </p:nvSpPr>
        <p:spPr>
          <a:xfrm>
            <a:off x="4442734" y="6013648"/>
            <a:ext cx="1717900" cy="306705"/>
          </a:xfrm>
          <a:prstGeom prst="rect">
            <a:avLst/>
          </a:prstGeom>
          <a:noFill/>
        </p:spPr>
        <p:txBody>
          <a:bodyPr wrap="square" rtlCol="0">
            <a:spAutoFit/>
          </a:bodyPr>
          <a:lstStyle/>
          <a:p>
            <a:r>
              <a:rPr lang="zh-CN" altLang="en-US" sz="1400">
                <a:solidFill>
                  <a:srgbClr val="484848"/>
                </a:solidFill>
                <a:cs typeface="+mn-ea"/>
                <a:sym typeface="+mn-lt"/>
              </a:rPr>
              <a:t>答辩人：</a:t>
            </a:r>
            <a:r>
              <a:rPr lang="en-US" altLang="zh-CN" sz="1400">
                <a:solidFill>
                  <a:srgbClr val="484848"/>
                </a:solidFill>
                <a:cs typeface="+mn-ea"/>
                <a:sym typeface="+mn-lt"/>
              </a:rPr>
              <a:t>xiazaii</a:t>
            </a:r>
            <a:endParaRPr lang="zh-CN" altLang="en-US" sz="1400" dirty="0">
              <a:solidFill>
                <a:srgbClr val="484848"/>
              </a:solidFill>
              <a:cs typeface="+mn-ea"/>
              <a:sym typeface="+mn-lt"/>
            </a:endParaRPr>
          </a:p>
        </p:txBody>
      </p:sp>
      <p:sp>
        <p:nvSpPr>
          <p:cNvPr id="21" name="文本框 20"/>
          <p:cNvSpPr txBox="1"/>
          <p:nvPr/>
        </p:nvSpPr>
        <p:spPr>
          <a:xfrm>
            <a:off x="7153272" y="6013648"/>
            <a:ext cx="1282465" cy="306705"/>
          </a:xfrm>
          <a:prstGeom prst="rect">
            <a:avLst/>
          </a:prstGeom>
          <a:noFill/>
        </p:spPr>
        <p:txBody>
          <a:bodyPr wrap="square" rtlCol="0">
            <a:spAutoFit/>
          </a:bodyPr>
          <a:lstStyle/>
          <a:p>
            <a:r>
              <a:rPr lang="zh-CN" altLang="en-US" sz="1400">
                <a:solidFill>
                  <a:srgbClr val="484848"/>
                </a:solidFill>
                <a:cs typeface="+mn-ea"/>
                <a:sym typeface="+mn-lt"/>
              </a:rPr>
              <a:t>导师：</a:t>
            </a:r>
            <a:r>
              <a:rPr lang="en-US" altLang="zh-CN" sz="1400">
                <a:solidFill>
                  <a:srgbClr val="484848"/>
                </a:solidFill>
                <a:cs typeface="+mn-ea"/>
                <a:sym typeface="+mn-lt"/>
              </a:rPr>
              <a:t>xiazaii</a:t>
            </a:r>
            <a:endParaRPr lang="zh-CN" altLang="en-US" sz="1400" dirty="0">
              <a:solidFill>
                <a:srgbClr val="484848"/>
              </a:solidFill>
              <a:cs typeface="+mn-ea"/>
              <a:sym typeface="+mn-lt"/>
            </a:endParaRPr>
          </a:p>
        </p:txBody>
      </p:sp>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0298" y="5888769"/>
            <a:ext cx="769973" cy="433059"/>
          </a:xfrm>
          <a:prstGeom prst="rect">
            <a:avLst/>
          </a:prstGeom>
        </p:spPr>
      </p:pic>
      <p:pic>
        <p:nvPicPr>
          <p:cNvPr id="25" name="图片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4804" y="5888769"/>
            <a:ext cx="769257" cy="432656"/>
          </a:xfrm>
          <a:prstGeom prst="rect">
            <a:avLst/>
          </a:prstGeom>
        </p:spPr>
      </p:pic>
      <p:grpSp>
        <p:nvGrpSpPr>
          <p:cNvPr id="2" name="组合 1"/>
          <p:cNvGrpSpPr/>
          <p:nvPr/>
        </p:nvGrpSpPr>
        <p:grpSpPr>
          <a:xfrm>
            <a:off x="-1" y="3794229"/>
            <a:ext cx="12195977" cy="71730"/>
            <a:chOff x="-1" y="3794229"/>
            <a:chExt cx="12195977" cy="71730"/>
          </a:xfrm>
        </p:grpSpPr>
        <p:sp>
          <p:nvSpPr>
            <p:cNvPr id="9" name="矩形 8"/>
            <p:cNvSpPr/>
            <p:nvPr/>
          </p:nvSpPr>
          <p:spPr>
            <a:xfrm>
              <a:off x="-1" y="3794229"/>
              <a:ext cx="1316485" cy="71730"/>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1304630" y="3794229"/>
              <a:ext cx="1572388" cy="71730"/>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2877018" y="3794229"/>
              <a:ext cx="1316485" cy="71730"/>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p:cNvSpPr/>
            <p:nvPr/>
          </p:nvSpPr>
          <p:spPr>
            <a:xfrm>
              <a:off x="4181649" y="3794229"/>
              <a:ext cx="1572388" cy="71730"/>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p:cNvSpPr/>
            <p:nvPr/>
          </p:nvSpPr>
          <p:spPr>
            <a:xfrm>
              <a:off x="5754037" y="3794229"/>
              <a:ext cx="1316485" cy="71730"/>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矩形 28"/>
            <p:cNvSpPr/>
            <p:nvPr/>
          </p:nvSpPr>
          <p:spPr>
            <a:xfrm>
              <a:off x="7058668" y="3794229"/>
              <a:ext cx="1572388" cy="71730"/>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29"/>
            <p:cNvSpPr/>
            <p:nvPr/>
          </p:nvSpPr>
          <p:spPr>
            <a:xfrm>
              <a:off x="8631056" y="3794229"/>
              <a:ext cx="1316485" cy="71730"/>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p:cNvSpPr/>
            <p:nvPr/>
          </p:nvSpPr>
          <p:spPr>
            <a:xfrm>
              <a:off x="9935687" y="3794229"/>
              <a:ext cx="1572388" cy="71730"/>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p:cNvSpPr/>
            <p:nvPr/>
          </p:nvSpPr>
          <p:spPr>
            <a:xfrm>
              <a:off x="11508076" y="3794229"/>
              <a:ext cx="687900" cy="71730"/>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7"/>
                                        </p:tgtEl>
                                        <p:attrNameLst>
                                          <p:attrName>ppt_y</p:attrName>
                                        </p:attrNameLst>
                                      </p:cBhvr>
                                      <p:tavLst>
                                        <p:tav tm="0">
                                          <p:val>
                                            <p:strVal val="#ppt_y"/>
                                          </p:val>
                                        </p:tav>
                                        <p:tav tm="100000">
                                          <p:val>
                                            <p:strVal val="#ppt_y"/>
                                          </p:val>
                                        </p:tav>
                                      </p:tavLst>
                                    </p:anim>
                                    <p:anim calcmode="lin" valueType="num">
                                      <p:cBhvr>
                                        <p:cTn id="15"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7"/>
                                        </p:tgtEl>
                                      </p:cBhvr>
                                    </p:animEffect>
                                  </p:childTnLst>
                                </p:cTn>
                              </p:par>
                            </p:childTnLst>
                          </p:cTn>
                        </p:par>
                        <p:par>
                          <p:cTn id="18" fill="hold">
                            <p:stCondLst>
                              <p:cond delay="1399"/>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1899"/>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par>
                          <p:cTn id="26" fill="hold">
                            <p:stCondLst>
                              <p:cond delay="2399"/>
                            </p:stCondLst>
                            <p:childTnLst>
                              <p:par>
                                <p:cTn id="27" presetID="2" presetClass="entr" presetSubtype="4"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par>
                          <p:cTn id="31" fill="hold">
                            <p:stCondLst>
                              <p:cond delay="2899"/>
                            </p:stCondLst>
                            <p:childTnLst>
                              <p:par>
                                <p:cTn id="32" presetID="2" presetClass="entr" presetSubtype="4"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ppt_x"/>
                                          </p:val>
                                        </p:tav>
                                        <p:tav tm="100000">
                                          <p:val>
                                            <p:strVal val="#ppt_x"/>
                                          </p:val>
                                        </p:tav>
                                      </p:tavLst>
                                    </p:anim>
                                    <p:anim calcmode="lin" valueType="num">
                                      <p:cBhvr additive="base">
                                        <p:cTn id="39" dur="500" fill="hold"/>
                                        <p:tgtEl>
                                          <p:spTgt spid="25"/>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箭头连接符 1"/>
          <p:cNvCxnSpPr/>
          <p:nvPr/>
        </p:nvCxnSpPr>
        <p:spPr>
          <a:xfrm>
            <a:off x="1532950" y="2341324"/>
            <a:ext cx="9701500" cy="0"/>
          </a:xfrm>
          <a:prstGeom prst="straightConnector1">
            <a:avLst/>
          </a:prstGeom>
          <a:ln w="15875">
            <a:solidFill>
              <a:schemeClr val="tx1">
                <a:lumMod val="85000"/>
                <a:lumOff val="15000"/>
                <a:alpha val="70000"/>
              </a:schemeClr>
            </a:solidFill>
            <a:prstDash val="sysDash"/>
            <a:tailEnd type="triangle"/>
          </a:ln>
          <a:effectLst/>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3273863" y="2341324"/>
            <a:ext cx="0" cy="2786205"/>
          </a:xfrm>
          <a:prstGeom prst="line">
            <a:avLst/>
          </a:prstGeom>
          <a:ln w="15875">
            <a:solidFill>
              <a:schemeClr val="tx1">
                <a:lumMod val="85000"/>
                <a:lumOff val="15000"/>
                <a:alpha val="70000"/>
              </a:schemeClr>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020356" y="2341324"/>
            <a:ext cx="0" cy="2786205"/>
          </a:xfrm>
          <a:prstGeom prst="line">
            <a:avLst/>
          </a:prstGeom>
          <a:ln w="15875">
            <a:solidFill>
              <a:schemeClr val="tx1">
                <a:lumMod val="85000"/>
                <a:lumOff val="15000"/>
                <a:alpha val="70000"/>
              </a:schemeClr>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748250" y="2341324"/>
            <a:ext cx="0" cy="2786205"/>
          </a:xfrm>
          <a:prstGeom prst="line">
            <a:avLst/>
          </a:prstGeom>
          <a:ln w="15875">
            <a:solidFill>
              <a:schemeClr val="tx1">
                <a:lumMod val="85000"/>
                <a:lumOff val="15000"/>
                <a:alpha val="70000"/>
              </a:schemeClr>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8494743" y="2341324"/>
            <a:ext cx="0" cy="2786205"/>
          </a:xfrm>
          <a:prstGeom prst="line">
            <a:avLst/>
          </a:prstGeom>
          <a:ln w="15875">
            <a:solidFill>
              <a:schemeClr val="tx1">
                <a:lumMod val="85000"/>
                <a:lumOff val="15000"/>
                <a:alpha val="70000"/>
              </a:schemeClr>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0205897" y="2341324"/>
            <a:ext cx="0" cy="2786205"/>
          </a:xfrm>
          <a:prstGeom prst="line">
            <a:avLst/>
          </a:prstGeom>
          <a:ln w="15875">
            <a:solidFill>
              <a:schemeClr val="tx1">
                <a:lumMod val="85000"/>
                <a:lumOff val="15000"/>
                <a:alpha val="70000"/>
              </a:schemeClr>
            </a:solidFill>
            <a:prstDash val="sysDash"/>
          </a:ln>
          <a:effectLst/>
        </p:spPr>
        <p:style>
          <a:lnRef idx="1">
            <a:schemeClr val="accent1"/>
          </a:lnRef>
          <a:fillRef idx="0">
            <a:schemeClr val="accent1"/>
          </a:fillRef>
          <a:effectRef idx="0">
            <a:schemeClr val="accent1"/>
          </a:effectRef>
          <a:fontRef idx="minor">
            <a:schemeClr val="tx1"/>
          </a:fontRef>
        </p:style>
      </p:cxnSp>
      <p:sp>
        <p:nvSpPr>
          <p:cNvPr id="8" name="泪滴形 7"/>
          <p:cNvSpPr/>
          <p:nvPr/>
        </p:nvSpPr>
        <p:spPr>
          <a:xfrm>
            <a:off x="2202532" y="4647862"/>
            <a:ext cx="1088070" cy="1088070"/>
          </a:xfrm>
          <a:prstGeom prst="teardrop">
            <a:avLst/>
          </a:prstGeom>
          <a:solidFill>
            <a:srgbClr val="344F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bg1"/>
              </a:solidFill>
              <a:cs typeface="+mn-ea"/>
              <a:sym typeface="+mn-lt"/>
            </a:endParaRPr>
          </a:p>
        </p:txBody>
      </p:sp>
      <p:sp>
        <p:nvSpPr>
          <p:cNvPr id="9" name="椭圆 8"/>
          <p:cNvSpPr/>
          <p:nvPr/>
        </p:nvSpPr>
        <p:spPr>
          <a:xfrm>
            <a:off x="3134366" y="2218568"/>
            <a:ext cx="247374" cy="247373"/>
          </a:xfrm>
          <a:prstGeom prst="ellipse">
            <a:avLst/>
          </a:prstGeom>
          <a:solidFill>
            <a:srgbClr val="344F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cs typeface="+mn-ea"/>
              <a:sym typeface="+mn-lt"/>
            </a:endParaRPr>
          </a:p>
        </p:txBody>
      </p:sp>
      <p:sp>
        <p:nvSpPr>
          <p:cNvPr id="10" name="泪滴形 9"/>
          <p:cNvSpPr/>
          <p:nvPr/>
        </p:nvSpPr>
        <p:spPr>
          <a:xfrm>
            <a:off x="3949025" y="4649522"/>
            <a:ext cx="1086211" cy="1088071"/>
          </a:xfrm>
          <a:prstGeom prst="teardrop">
            <a:avLst/>
          </a:prstGeom>
          <a:solidFill>
            <a:srgbClr val="CF3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cs typeface="+mn-ea"/>
              <a:sym typeface="+mn-lt"/>
            </a:endParaRPr>
          </a:p>
        </p:txBody>
      </p:sp>
      <p:sp>
        <p:nvSpPr>
          <p:cNvPr id="11" name="椭圆 10"/>
          <p:cNvSpPr/>
          <p:nvPr/>
        </p:nvSpPr>
        <p:spPr>
          <a:xfrm>
            <a:off x="4879000" y="2218568"/>
            <a:ext cx="247374" cy="247373"/>
          </a:xfrm>
          <a:prstGeom prst="ellipse">
            <a:avLst/>
          </a:prstGeom>
          <a:solidFill>
            <a:srgbClr val="CF3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cs typeface="+mn-ea"/>
              <a:sym typeface="+mn-lt"/>
            </a:endParaRPr>
          </a:p>
        </p:txBody>
      </p:sp>
      <p:sp>
        <p:nvSpPr>
          <p:cNvPr id="12" name="泪滴形 11"/>
          <p:cNvSpPr/>
          <p:nvPr/>
        </p:nvSpPr>
        <p:spPr>
          <a:xfrm>
            <a:off x="5676919" y="4647862"/>
            <a:ext cx="1088070" cy="1088070"/>
          </a:xfrm>
          <a:prstGeom prst="teardrop">
            <a:avLst/>
          </a:prstGeom>
          <a:solidFill>
            <a:srgbClr val="344F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bg1"/>
              </a:solidFill>
              <a:cs typeface="+mn-ea"/>
              <a:sym typeface="+mn-lt"/>
            </a:endParaRPr>
          </a:p>
        </p:txBody>
      </p:sp>
      <p:sp>
        <p:nvSpPr>
          <p:cNvPr id="13" name="椭圆 12"/>
          <p:cNvSpPr/>
          <p:nvPr/>
        </p:nvSpPr>
        <p:spPr>
          <a:xfrm>
            <a:off x="6608753" y="2218568"/>
            <a:ext cx="247374" cy="247373"/>
          </a:xfrm>
          <a:prstGeom prst="ellipse">
            <a:avLst/>
          </a:prstGeom>
          <a:solidFill>
            <a:srgbClr val="344F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cs typeface="+mn-ea"/>
              <a:sym typeface="+mn-lt"/>
            </a:endParaRPr>
          </a:p>
        </p:txBody>
      </p:sp>
      <p:sp>
        <p:nvSpPr>
          <p:cNvPr id="14" name="泪滴形 13"/>
          <p:cNvSpPr/>
          <p:nvPr/>
        </p:nvSpPr>
        <p:spPr>
          <a:xfrm>
            <a:off x="7423412" y="4649522"/>
            <a:ext cx="1086211" cy="1088071"/>
          </a:xfrm>
          <a:prstGeom prst="teardrop">
            <a:avLst/>
          </a:prstGeom>
          <a:solidFill>
            <a:srgbClr val="CF3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bg1"/>
              </a:solidFill>
              <a:cs typeface="+mn-ea"/>
              <a:sym typeface="+mn-lt"/>
            </a:endParaRPr>
          </a:p>
        </p:txBody>
      </p:sp>
      <p:sp>
        <p:nvSpPr>
          <p:cNvPr id="15" name="椭圆 14"/>
          <p:cNvSpPr/>
          <p:nvPr/>
        </p:nvSpPr>
        <p:spPr>
          <a:xfrm>
            <a:off x="8353387" y="2218568"/>
            <a:ext cx="247374" cy="247373"/>
          </a:xfrm>
          <a:prstGeom prst="ellipse">
            <a:avLst/>
          </a:prstGeom>
          <a:solidFill>
            <a:srgbClr val="CF3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cs typeface="+mn-ea"/>
              <a:sym typeface="+mn-lt"/>
            </a:endParaRPr>
          </a:p>
        </p:txBody>
      </p:sp>
      <p:sp>
        <p:nvSpPr>
          <p:cNvPr id="16" name="泪滴形 15"/>
          <p:cNvSpPr/>
          <p:nvPr/>
        </p:nvSpPr>
        <p:spPr>
          <a:xfrm>
            <a:off x="9134566" y="4649522"/>
            <a:ext cx="1088071" cy="1088071"/>
          </a:xfrm>
          <a:prstGeom prst="teardrop">
            <a:avLst/>
          </a:prstGeom>
          <a:solidFill>
            <a:srgbClr val="344F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bg1"/>
              </a:solidFill>
              <a:cs typeface="+mn-ea"/>
              <a:sym typeface="+mn-lt"/>
            </a:endParaRPr>
          </a:p>
        </p:txBody>
      </p:sp>
      <p:sp>
        <p:nvSpPr>
          <p:cNvPr id="17" name="椭圆 16"/>
          <p:cNvSpPr/>
          <p:nvPr/>
        </p:nvSpPr>
        <p:spPr>
          <a:xfrm>
            <a:off x="10066401" y="2218568"/>
            <a:ext cx="247373" cy="247373"/>
          </a:xfrm>
          <a:prstGeom prst="ellipse">
            <a:avLst/>
          </a:prstGeom>
          <a:solidFill>
            <a:srgbClr val="344F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cs typeface="+mn-ea"/>
              <a:sym typeface="+mn-lt"/>
            </a:endParaRPr>
          </a:p>
        </p:txBody>
      </p:sp>
      <p:sp>
        <p:nvSpPr>
          <p:cNvPr id="18" name="文本框 24"/>
          <p:cNvSpPr txBox="1">
            <a:spLocks noChangeArrowheads="1"/>
          </p:cNvSpPr>
          <p:nvPr/>
        </p:nvSpPr>
        <p:spPr bwMode="auto">
          <a:xfrm>
            <a:off x="2325289" y="4941534"/>
            <a:ext cx="5469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dirty="0">
                <a:solidFill>
                  <a:schemeClr val="bg1"/>
                </a:solidFill>
                <a:cs typeface="+mn-ea"/>
                <a:sym typeface="+mn-lt"/>
              </a:rPr>
              <a:t>01</a:t>
            </a:r>
            <a:endParaRPr lang="zh-CN" altLang="en-US" sz="2400" dirty="0">
              <a:solidFill>
                <a:schemeClr val="bg1"/>
              </a:solidFill>
              <a:cs typeface="+mn-ea"/>
              <a:sym typeface="+mn-lt"/>
            </a:endParaRPr>
          </a:p>
        </p:txBody>
      </p:sp>
      <p:sp>
        <p:nvSpPr>
          <p:cNvPr id="19" name="文本框 25"/>
          <p:cNvSpPr txBox="1">
            <a:spLocks noChangeArrowheads="1"/>
          </p:cNvSpPr>
          <p:nvPr/>
        </p:nvSpPr>
        <p:spPr bwMode="auto">
          <a:xfrm>
            <a:off x="4064342" y="4941534"/>
            <a:ext cx="5469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dirty="0">
                <a:solidFill>
                  <a:schemeClr val="bg1"/>
                </a:solidFill>
                <a:cs typeface="+mn-ea"/>
                <a:sym typeface="+mn-lt"/>
              </a:rPr>
              <a:t>02</a:t>
            </a:r>
            <a:endParaRPr lang="zh-CN" altLang="en-US" sz="2400" dirty="0">
              <a:solidFill>
                <a:schemeClr val="bg1"/>
              </a:solidFill>
              <a:cs typeface="+mn-ea"/>
              <a:sym typeface="+mn-lt"/>
            </a:endParaRPr>
          </a:p>
        </p:txBody>
      </p:sp>
      <p:sp>
        <p:nvSpPr>
          <p:cNvPr id="20" name="文本框 26"/>
          <p:cNvSpPr txBox="1">
            <a:spLocks noChangeArrowheads="1"/>
          </p:cNvSpPr>
          <p:nvPr/>
        </p:nvSpPr>
        <p:spPr bwMode="auto">
          <a:xfrm>
            <a:off x="5792236" y="4941534"/>
            <a:ext cx="5469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dirty="0">
                <a:solidFill>
                  <a:schemeClr val="bg1"/>
                </a:solidFill>
                <a:cs typeface="+mn-ea"/>
                <a:sym typeface="+mn-lt"/>
              </a:rPr>
              <a:t>03</a:t>
            </a:r>
            <a:endParaRPr lang="zh-CN" altLang="en-US" sz="2400" dirty="0">
              <a:solidFill>
                <a:schemeClr val="bg1"/>
              </a:solidFill>
              <a:cs typeface="+mn-ea"/>
              <a:sym typeface="+mn-lt"/>
            </a:endParaRPr>
          </a:p>
        </p:txBody>
      </p:sp>
      <p:sp>
        <p:nvSpPr>
          <p:cNvPr id="21" name="文本框 30"/>
          <p:cNvSpPr txBox="1">
            <a:spLocks noChangeArrowheads="1"/>
          </p:cNvSpPr>
          <p:nvPr/>
        </p:nvSpPr>
        <p:spPr bwMode="auto">
          <a:xfrm>
            <a:off x="7567349" y="4941534"/>
            <a:ext cx="5469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dirty="0">
                <a:solidFill>
                  <a:schemeClr val="bg1"/>
                </a:solidFill>
                <a:cs typeface="+mn-ea"/>
                <a:sym typeface="+mn-lt"/>
              </a:rPr>
              <a:t>04</a:t>
            </a:r>
            <a:endParaRPr lang="zh-CN" altLang="en-US" sz="2400" dirty="0">
              <a:solidFill>
                <a:schemeClr val="bg1"/>
              </a:solidFill>
              <a:cs typeface="+mn-ea"/>
              <a:sym typeface="+mn-lt"/>
            </a:endParaRPr>
          </a:p>
        </p:txBody>
      </p:sp>
      <p:sp>
        <p:nvSpPr>
          <p:cNvPr id="22" name="文本框 31"/>
          <p:cNvSpPr txBox="1">
            <a:spLocks noChangeArrowheads="1"/>
          </p:cNvSpPr>
          <p:nvPr/>
        </p:nvSpPr>
        <p:spPr bwMode="auto">
          <a:xfrm>
            <a:off x="9249883" y="4941534"/>
            <a:ext cx="5469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dirty="0">
                <a:solidFill>
                  <a:schemeClr val="bg1"/>
                </a:solidFill>
                <a:cs typeface="+mn-ea"/>
                <a:sym typeface="+mn-lt"/>
              </a:rPr>
              <a:t>05</a:t>
            </a:r>
            <a:endParaRPr lang="zh-CN" altLang="en-US" sz="2400" dirty="0">
              <a:solidFill>
                <a:schemeClr val="bg1"/>
              </a:solidFill>
              <a:cs typeface="+mn-ea"/>
              <a:sym typeface="+mn-lt"/>
            </a:endParaRPr>
          </a:p>
        </p:txBody>
      </p:sp>
      <p:grpSp>
        <p:nvGrpSpPr>
          <p:cNvPr id="23" name="组合 22"/>
          <p:cNvGrpSpPr>
            <a:grpSpLocks noChangeAspect="1"/>
          </p:cNvGrpSpPr>
          <p:nvPr/>
        </p:nvGrpSpPr>
        <p:grpSpPr>
          <a:xfrm>
            <a:off x="3948230" y="1726063"/>
            <a:ext cx="523494" cy="397755"/>
            <a:chOff x="4268086" y="4221191"/>
            <a:chExt cx="509646" cy="387231"/>
          </a:xfrm>
          <a:solidFill>
            <a:srgbClr val="CF3B4C"/>
          </a:solidFill>
          <a:effectLst/>
        </p:grpSpPr>
        <p:sp>
          <p:nvSpPr>
            <p:cNvPr id="24"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000" noProof="1">
                <a:solidFill>
                  <a:prstClr val="black"/>
                </a:solidFill>
                <a:cs typeface="+mn-ea"/>
                <a:sym typeface="+mn-lt"/>
              </a:endParaRPr>
            </a:p>
          </p:txBody>
        </p:sp>
        <p:sp>
          <p:nvSpPr>
            <p:cNvPr id="25"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000" noProof="1">
                <a:solidFill>
                  <a:prstClr val="black"/>
                </a:solidFill>
                <a:cs typeface="+mn-ea"/>
                <a:sym typeface="+mn-lt"/>
              </a:endParaRPr>
            </a:p>
          </p:txBody>
        </p:sp>
      </p:grpSp>
      <p:grpSp>
        <p:nvGrpSpPr>
          <p:cNvPr id="26" name="组合 25"/>
          <p:cNvGrpSpPr/>
          <p:nvPr/>
        </p:nvGrpSpPr>
        <p:grpSpPr>
          <a:xfrm>
            <a:off x="2219440" y="1727741"/>
            <a:ext cx="421096" cy="402728"/>
            <a:chOff x="1004888" y="993775"/>
            <a:chExt cx="2438400" cy="2332038"/>
          </a:xfrm>
          <a:solidFill>
            <a:srgbClr val="344F66"/>
          </a:solidFill>
          <a:effectLst/>
        </p:grpSpPr>
        <p:sp>
          <p:nvSpPr>
            <p:cNvPr id="27"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000" noProof="1">
                <a:solidFill>
                  <a:prstClr val="black"/>
                </a:solidFill>
                <a:cs typeface="+mn-ea"/>
                <a:sym typeface="+mn-lt"/>
              </a:endParaRPr>
            </a:p>
          </p:txBody>
        </p:sp>
        <p:sp>
          <p:nvSpPr>
            <p:cNvPr id="28" name="任意多边形 43"/>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2000" noProof="1">
                <a:solidFill>
                  <a:prstClr val="black"/>
                </a:solidFill>
                <a:cs typeface="+mn-ea"/>
                <a:sym typeface="+mn-lt"/>
              </a:endParaRPr>
            </a:p>
          </p:txBody>
        </p:sp>
      </p:grpSp>
      <p:grpSp>
        <p:nvGrpSpPr>
          <p:cNvPr id="29" name="组合 28"/>
          <p:cNvGrpSpPr/>
          <p:nvPr/>
        </p:nvGrpSpPr>
        <p:grpSpPr>
          <a:xfrm>
            <a:off x="7419474" y="1693099"/>
            <a:ext cx="370488" cy="473812"/>
            <a:chOff x="1605186" y="572440"/>
            <a:chExt cx="563562" cy="720725"/>
          </a:xfrm>
          <a:solidFill>
            <a:srgbClr val="CF3B4C"/>
          </a:solidFill>
          <a:effectLst/>
        </p:grpSpPr>
        <p:sp>
          <p:nvSpPr>
            <p:cNvPr id="30"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solidFill>
                  <a:prstClr val="black"/>
                </a:solidFill>
                <a:cs typeface="+mn-ea"/>
                <a:sym typeface="+mn-lt"/>
              </a:endParaRPr>
            </a:p>
          </p:txBody>
        </p:sp>
        <p:sp>
          <p:nvSpPr>
            <p:cNvPr id="31"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solidFill>
                  <a:prstClr val="black"/>
                </a:solidFill>
                <a:cs typeface="+mn-ea"/>
                <a:sym typeface="+mn-lt"/>
              </a:endParaRPr>
            </a:p>
          </p:txBody>
        </p:sp>
        <p:sp>
          <p:nvSpPr>
            <p:cNvPr id="32"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solidFill>
                  <a:prstClr val="black"/>
                </a:solidFill>
                <a:cs typeface="+mn-ea"/>
                <a:sym typeface="+mn-lt"/>
              </a:endParaRPr>
            </a:p>
          </p:txBody>
        </p:sp>
      </p:grpSp>
      <p:grpSp>
        <p:nvGrpSpPr>
          <p:cNvPr id="33" name="组合 32"/>
          <p:cNvGrpSpPr>
            <a:grpSpLocks noChangeAspect="1"/>
          </p:cNvGrpSpPr>
          <p:nvPr/>
        </p:nvGrpSpPr>
        <p:grpSpPr>
          <a:xfrm>
            <a:off x="5678225" y="1671269"/>
            <a:ext cx="411318" cy="465212"/>
            <a:chOff x="4994016" y="4872553"/>
            <a:chExt cx="406394" cy="459644"/>
          </a:xfrm>
          <a:solidFill>
            <a:srgbClr val="344F66"/>
          </a:solidFill>
          <a:effectLst/>
        </p:grpSpPr>
        <p:sp>
          <p:nvSpPr>
            <p:cNvPr id="34" name="Freeform 148"/>
            <p:cNvSpPr>
              <a:spLocks noEditPoints="1"/>
            </p:cNvSpPr>
            <p:nvPr/>
          </p:nvSpPr>
          <p:spPr bwMode="auto">
            <a:xfrm>
              <a:off x="5049137" y="4872553"/>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solidFill>
                  <a:prstClr val="black"/>
                </a:solidFill>
                <a:cs typeface="+mn-ea"/>
                <a:sym typeface="+mn-lt"/>
              </a:endParaRPr>
            </a:p>
          </p:txBody>
        </p:sp>
        <p:sp>
          <p:nvSpPr>
            <p:cNvPr id="35" name="Freeform 149"/>
            <p:cNvSpPr>
              <a:spLocks noEditPoints="1"/>
            </p:cNvSpPr>
            <p:nvPr/>
          </p:nvSpPr>
          <p:spPr bwMode="auto">
            <a:xfrm>
              <a:off x="4994016" y="5104243"/>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solidFill>
                  <a:prstClr val="black"/>
                </a:solidFill>
                <a:cs typeface="+mn-ea"/>
                <a:sym typeface="+mn-lt"/>
              </a:endParaRPr>
            </a:p>
          </p:txBody>
        </p:sp>
        <p:sp>
          <p:nvSpPr>
            <p:cNvPr id="36" name="Oval 150"/>
            <p:cNvSpPr>
              <a:spLocks noChangeArrowheads="1"/>
            </p:cNvSpPr>
            <p:nvPr/>
          </p:nvSpPr>
          <p:spPr bwMode="auto">
            <a:xfrm>
              <a:off x="5091176" y="5199535"/>
              <a:ext cx="37370" cy="373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solidFill>
                  <a:prstClr val="black"/>
                </a:solidFill>
                <a:cs typeface="+mn-ea"/>
                <a:sym typeface="+mn-lt"/>
              </a:endParaRPr>
            </a:p>
          </p:txBody>
        </p:sp>
      </p:grpSp>
      <p:grpSp>
        <p:nvGrpSpPr>
          <p:cNvPr id="37" name="组合 36"/>
          <p:cNvGrpSpPr>
            <a:grpSpLocks noChangeAspect="1"/>
          </p:cNvGrpSpPr>
          <p:nvPr/>
        </p:nvGrpSpPr>
        <p:grpSpPr>
          <a:xfrm>
            <a:off x="9199038" y="1693258"/>
            <a:ext cx="410297" cy="458848"/>
            <a:chOff x="5999255" y="3275006"/>
            <a:chExt cx="402656" cy="450303"/>
          </a:xfrm>
          <a:solidFill>
            <a:srgbClr val="344F66"/>
          </a:solidFill>
          <a:effectLst/>
        </p:grpSpPr>
        <p:sp>
          <p:nvSpPr>
            <p:cNvPr id="38"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solidFill>
                  <a:prstClr val="black"/>
                </a:solidFill>
                <a:cs typeface="+mn-ea"/>
                <a:sym typeface="+mn-lt"/>
              </a:endParaRPr>
            </a:p>
          </p:txBody>
        </p:sp>
        <p:sp>
          <p:nvSpPr>
            <p:cNvPr id="39"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solidFill>
                  <a:prstClr val="black"/>
                </a:solidFill>
                <a:cs typeface="+mn-ea"/>
                <a:sym typeface="+mn-lt"/>
              </a:endParaRPr>
            </a:p>
          </p:txBody>
        </p:sp>
        <p:sp>
          <p:nvSpPr>
            <p:cNvPr id="40"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solidFill>
                  <a:prstClr val="black"/>
                </a:solidFill>
                <a:cs typeface="+mn-ea"/>
                <a:sym typeface="+mn-lt"/>
              </a:endParaRPr>
            </a:p>
          </p:txBody>
        </p:sp>
        <p:sp>
          <p:nvSpPr>
            <p:cNvPr id="41"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solidFill>
                  <a:prstClr val="black"/>
                </a:solidFill>
                <a:cs typeface="+mn-ea"/>
                <a:sym typeface="+mn-lt"/>
              </a:endParaRPr>
            </a:p>
          </p:txBody>
        </p:sp>
        <p:sp>
          <p:nvSpPr>
            <p:cNvPr id="42"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solidFill>
                  <a:prstClr val="black"/>
                </a:solidFill>
                <a:cs typeface="+mn-ea"/>
                <a:sym typeface="+mn-lt"/>
              </a:endParaRPr>
            </a:p>
          </p:txBody>
        </p:sp>
      </p:grpSp>
      <p:sp>
        <p:nvSpPr>
          <p:cNvPr id="43" name="文本框 52"/>
          <p:cNvSpPr txBox="1">
            <a:spLocks noChangeArrowheads="1"/>
          </p:cNvSpPr>
          <p:nvPr/>
        </p:nvSpPr>
        <p:spPr bwMode="auto">
          <a:xfrm>
            <a:off x="1684048" y="2907965"/>
            <a:ext cx="16209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b="1" dirty="0">
                <a:solidFill>
                  <a:srgbClr val="555555"/>
                </a:solidFill>
                <a:cs typeface="+mn-ea"/>
                <a:sym typeface="+mn-lt"/>
              </a:rPr>
              <a:t>   </a:t>
            </a:r>
            <a:r>
              <a:rPr lang="zh-CN" altLang="en-US" sz="1600" b="1" dirty="0">
                <a:solidFill>
                  <a:srgbClr val="344F66"/>
                </a:solidFill>
                <a:cs typeface="+mn-ea"/>
                <a:sym typeface="+mn-lt"/>
              </a:rPr>
              <a:t>中国文化概论</a:t>
            </a:r>
            <a:endParaRPr lang="en-US" altLang="zh-CN" sz="1600" b="1" dirty="0">
              <a:solidFill>
                <a:srgbClr val="344F66"/>
              </a:solidFill>
              <a:cs typeface="+mn-ea"/>
              <a:sym typeface="+mn-lt"/>
            </a:endParaRPr>
          </a:p>
          <a:p>
            <a:r>
              <a:rPr lang="zh-CN" altLang="en-US" sz="1600" dirty="0">
                <a:solidFill>
                  <a:srgbClr val="555555"/>
                </a:solidFill>
                <a:cs typeface="+mn-ea"/>
                <a:sym typeface="+mn-lt"/>
              </a:rPr>
              <a:t>请在这里输入段</a:t>
            </a:r>
            <a:endParaRPr lang="en-US" altLang="zh-CN" sz="1600" dirty="0">
              <a:solidFill>
                <a:srgbClr val="555555"/>
              </a:solidFill>
              <a:cs typeface="+mn-ea"/>
              <a:sym typeface="+mn-lt"/>
            </a:endParaRPr>
          </a:p>
          <a:p>
            <a:r>
              <a:rPr lang="zh-CN" altLang="en-US" sz="1600" dirty="0">
                <a:solidFill>
                  <a:srgbClr val="555555"/>
                </a:solidFill>
                <a:cs typeface="+mn-ea"/>
                <a:sym typeface="+mn-lt"/>
              </a:rPr>
              <a:t>落文字内容</a:t>
            </a:r>
            <a:endParaRPr lang="en-US" altLang="zh-CN" sz="1600" dirty="0">
              <a:solidFill>
                <a:srgbClr val="555555"/>
              </a:solidFill>
              <a:cs typeface="+mn-ea"/>
              <a:sym typeface="+mn-lt"/>
            </a:endParaRPr>
          </a:p>
        </p:txBody>
      </p:sp>
      <p:sp>
        <p:nvSpPr>
          <p:cNvPr id="44" name="文本框 53"/>
          <p:cNvSpPr txBox="1">
            <a:spLocks noChangeArrowheads="1"/>
          </p:cNvSpPr>
          <p:nvPr/>
        </p:nvSpPr>
        <p:spPr bwMode="auto">
          <a:xfrm>
            <a:off x="3440457" y="2950431"/>
            <a:ext cx="13933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b="1" dirty="0">
                <a:solidFill>
                  <a:srgbClr val="344F66"/>
                </a:solidFill>
                <a:cs typeface="+mn-ea"/>
                <a:sym typeface="+mn-lt"/>
              </a:rPr>
              <a:t>   </a:t>
            </a:r>
            <a:r>
              <a:rPr lang="zh-CN" altLang="en-US" sz="1600" b="1" dirty="0">
                <a:solidFill>
                  <a:srgbClr val="344F66"/>
                </a:solidFill>
                <a:cs typeface="+mn-ea"/>
                <a:sym typeface="+mn-lt"/>
              </a:rPr>
              <a:t>社会学概论</a:t>
            </a:r>
            <a:endParaRPr lang="en-US" altLang="zh-CN" sz="1600" b="1" dirty="0">
              <a:solidFill>
                <a:srgbClr val="344F66"/>
              </a:solidFill>
              <a:cs typeface="+mn-ea"/>
              <a:sym typeface="+mn-lt"/>
            </a:endParaRPr>
          </a:p>
          <a:p>
            <a:r>
              <a:rPr lang="zh-CN" altLang="en-US" sz="1200" dirty="0">
                <a:solidFill>
                  <a:srgbClr val="555555"/>
                </a:solidFill>
                <a:cs typeface="+mn-ea"/>
                <a:sym typeface="+mn-lt"/>
              </a:rPr>
              <a:t>请在这里输入段</a:t>
            </a:r>
            <a:endParaRPr lang="en-US" altLang="zh-CN" sz="1200" dirty="0">
              <a:solidFill>
                <a:srgbClr val="555555"/>
              </a:solidFill>
              <a:cs typeface="+mn-ea"/>
              <a:sym typeface="+mn-lt"/>
            </a:endParaRPr>
          </a:p>
          <a:p>
            <a:r>
              <a:rPr lang="zh-CN" altLang="en-US" sz="1200" dirty="0">
                <a:solidFill>
                  <a:srgbClr val="555555"/>
                </a:solidFill>
                <a:cs typeface="+mn-ea"/>
                <a:sym typeface="+mn-lt"/>
              </a:rPr>
              <a:t>落文字内容</a:t>
            </a:r>
            <a:endParaRPr lang="en-US" altLang="zh-CN" sz="1200" dirty="0">
              <a:solidFill>
                <a:srgbClr val="555555"/>
              </a:solidFill>
              <a:cs typeface="+mn-ea"/>
              <a:sym typeface="+mn-lt"/>
            </a:endParaRPr>
          </a:p>
        </p:txBody>
      </p:sp>
      <p:sp>
        <p:nvSpPr>
          <p:cNvPr id="45" name="文本框 54"/>
          <p:cNvSpPr txBox="1">
            <a:spLocks noChangeArrowheads="1"/>
          </p:cNvSpPr>
          <p:nvPr/>
        </p:nvSpPr>
        <p:spPr bwMode="auto">
          <a:xfrm>
            <a:off x="5169463" y="2925107"/>
            <a:ext cx="13933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b="1" dirty="0">
                <a:solidFill>
                  <a:srgbClr val="555555"/>
                </a:solidFill>
                <a:cs typeface="+mn-ea"/>
                <a:sym typeface="+mn-lt"/>
              </a:rPr>
              <a:t>   </a:t>
            </a:r>
            <a:r>
              <a:rPr lang="zh-CN" altLang="en-US" sz="1600" b="1" dirty="0">
                <a:solidFill>
                  <a:srgbClr val="344F66"/>
                </a:solidFill>
                <a:cs typeface="+mn-ea"/>
                <a:sym typeface="+mn-lt"/>
              </a:rPr>
              <a:t>社会管理学</a:t>
            </a:r>
            <a:endParaRPr lang="en-US" altLang="zh-CN" sz="1600" b="1" dirty="0">
              <a:solidFill>
                <a:srgbClr val="344F66"/>
              </a:solidFill>
              <a:cs typeface="+mn-ea"/>
              <a:sym typeface="+mn-lt"/>
            </a:endParaRPr>
          </a:p>
          <a:p>
            <a:r>
              <a:rPr lang="zh-CN" altLang="en-US" sz="1200" dirty="0">
                <a:solidFill>
                  <a:srgbClr val="555555"/>
                </a:solidFill>
                <a:cs typeface="+mn-ea"/>
                <a:sym typeface="+mn-lt"/>
              </a:rPr>
              <a:t>请在这里输入段</a:t>
            </a:r>
            <a:endParaRPr lang="en-US" altLang="zh-CN" sz="1200" dirty="0">
              <a:solidFill>
                <a:srgbClr val="555555"/>
              </a:solidFill>
              <a:cs typeface="+mn-ea"/>
              <a:sym typeface="+mn-lt"/>
            </a:endParaRPr>
          </a:p>
          <a:p>
            <a:r>
              <a:rPr lang="zh-CN" altLang="en-US" sz="1200" dirty="0">
                <a:solidFill>
                  <a:srgbClr val="555555"/>
                </a:solidFill>
                <a:cs typeface="+mn-ea"/>
                <a:sym typeface="+mn-lt"/>
              </a:rPr>
              <a:t>落文字内容</a:t>
            </a:r>
            <a:endParaRPr lang="en-US" altLang="zh-CN" sz="1200" dirty="0">
              <a:solidFill>
                <a:srgbClr val="555555"/>
              </a:solidFill>
              <a:cs typeface="+mn-ea"/>
              <a:sym typeface="+mn-lt"/>
            </a:endParaRPr>
          </a:p>
        </p:txBody>
      </p:sp>
      <p:sp>
        <p:nvSpPr>
          <p:cNvPr id="46" name="文本框 55"/>
          <p:cNvSpPr txBox="1">
            <a:spLocks noChangeArrowheads="1"/>
          </p:cNvSpPr>
          <p:nvPr/>
        </p:nvSpPr>
        <p:spPr bwMode="auto">
          <a:xfrm>
            <a:off x="6894120" y="2950431"/>
            <a:ext cx="12618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b="1" dirty="0">
                <a:solidFill>
                  <a:srgbClr val="344F66"/>
                </a:solidFill>
                <a:cs typeface="+mn-ea"/>
                <a:sym typeface="+mn-lt"/>
              </a:rPr>
              <a:t>   </a:t>
            </a:r>
            <a:r>
              <a:rPr lang="zh-CN" altLang="en-US" sz="1600" b="1" dirty="0">
                <a:solidFill>
                  <a:srgbClr val="344F66"/>
                </a:solidFill>
                <a:cs typeface="+mn-ea"/>
                <a:sym typeface="+mn-lt"/>
              </a:rPr>
              <a:t>行政法学</a:t>
            </a:r>
            <a:endParaRPr lang="en-US" altLang="zh-CN" sz="1600" b="1" dirty="0">
              <a:solidFill>
                <a:srgbClr val="344F66"/>
              </a:solidFill>
              <a:cs typeface="+mn-ea"/>
              <a:sym typeface="+mn-lt"/>
            </a:endParaRPr>
          </a:p>
          <a:p>
            <a:r>
              <a:rPr lang="zh-CN" altLang="en-US" sz="1200" dirty="0">
                <a:solidFill>
                  <a:srgbClr val="555555"/>
                </a:solidFill>
                <a:cs typeface="+mn-ea"/>
                <a:sym typeface="+mn-lt"/>
              </a:rPr>
              <a:t>请在这里输入段</a:t>
            </a:r>
            <a:endParaRPr lang="en-US" altLang="zh-CN" sz="1200" dirty="0">
              <a:solidFill>
                <a:srgbClr val="555555"/>
              </a:solidFill>
              <a:cs typeface="+mn-ea"/>
              <a:sym typeface="+mn-lt"/>
            </a:endParaRPr>
          </a:p>
          <a:p>
            <a:r>
              <a:rPr lang="zh-CN" altLang="en-US" sz="1200" dirty="0">
                <a:solidFill>
                  <a:srgbClr val="555555"/>
                </a:solidFill>
                <a:cs typeface="+mn-ea"/>
                <a:sym typeface="+mn-lt"/>
              </a:rPr>
              <a:t>落文字内容</a:t>
            </a:r>
            <a:endParaRPr lang="en-US" altLang="zh-CN" sz="1200" dirty="0">
              <a:solidFill>
                <a:srgbClr val="555555"/>
              </a:solidFill>
              <a:cs typeface="+mn-ea"/>
              <a:sym typeface="+mn-lt"/>
            </a:endParaRPr>
          </a:p>
        </p:txBody>
      </p:sp>
      <p:sp>
        <p:nvSpPr>
          <p:cNvPr id="47" name="文本框 56"/>
          <p:cNvSpPr txBox="1">
            <a:spLocks noChangeArrowheads="1"/>
          </p:cNvSpPr>
          <p:nvPr/>
        </p:nvSpPr>
        <p:spPr bwMode="auto">
          <a:xfrm>
            <a:off x="8675236" y="2945527"/>
            <a:ext cx="15985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b="1" dirty="0">
                <a:solidFill>
                  <a:srgbClr val="555555"/>
                </a:solidFill>
                <a:cs typeface="+mn-ea"/>
                <a:sym typeface="+mn-lt"/>
              </a:rPr>
              <a:t>   </a:t>
            </a:r>
            <a:r>
              <a:rPr lang="zh-CN" altLang="en-US" sz="1600" b="1" dirty="0">
                <a:solidFill>
                  <a:srgbClr val="344F66"/>
                </a:solidFill>
                <a:cs typeface="+mn-ea"/>
                <a:sym typeface="+mn-lt"/>
              </a:rPr>
              <a:t>行政组织理论</a:t>
            </a:r>
            <a:endParaRPr lang="en-US" altLang="zh-CN" sz="1600" b="1" dirty="0">
              <a:solidFill>
                <a:srgbClr val="344F66"/>
              </a:solidFill>
              <a:cs typeface="+mn-ea"/>
              <a:sym typeface="+mn-lt"/>
            </a:endParaRPr>
          </a:p>
          <a:p>
            <a:r>
              <a:rPr lang="zh-CN" altLang="en-US" sz="1200" dirty="0">
                <a:solidFill>
                  <a:srgbClr val="555555"/>
                </a:solidFill>
                <a:cs typeface="+mn-ea"/>
                <a:sym typeface="+mn-lt"/>
              </a:rPr>
              <a:t>请在这里输入段</a:t>
            </a:r>
            <a:endParaRPr lang="en-US" altLang="zh-CN" sz="1200" dirty="0">
              <a:solidFill>
                <a:srgbClr val="555555"/>
              </a:solidFill>
              <a:cs typeface="+mn-ea"/>
              <a:sym typeface="+mn-lt"/>
            </a:endParaRPr>
          </a:p>
          <a:p>
            <a:r>
              <a:rPr lang="zh-CN" altLang="en-US" sz="1200" dirty="0">
                <a:solidFill>
                  <a:srgbClr val="555555"/>
                </a:solidFill>
                <a:cs typeface="+mn-ea"/>
                <a:sym typeface="+mn-lt"/>
              </a:rPr>
              <a:t>落文字内容</a:t>
            </a:r>
            <a:endParaRPr lang="en-US" altLang="zh-CN" sz="1200" dirty="0">
              <a:solidFill>
                <a:srgbClr val="555555"/>
              </a:solidFill>
              <a:cs typeface="+mn-ea"/>
              <a:sym typeface="+mn-lt"/>
            </a:endParaRPr>
          </a:p>
        </p:txBody>
      </p:sp>
      <p:sp>
        <p:nvSpPr>
          <p:cNvPr id="49" name="TextBox 42"/>
          <p:cNvSpPr txBox="1"/>
          <p:nvPr/>
        </p:nvSpPr>
        <p:spPr>
          <a:xfrm>
            <a:off x="1311470" y="315858"/>
            <a:ext cx="3649369"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b="0" dirty="0">
                <a:solidFill>
                  <a:srgbClr val="444444"/>
                </a:solidFill>
                <a:latin typeface="+mn-lt"/>
                <a:ea typeface="+mn-ea"/>
                <a:cs typeface="+mn-ea"/>
                <a:sym typeface="+mn-lt"/>
              </a:rPr>
              <a:t>2.1 </a:t>
            </a:r>
            <a:r>
              <a:rPr lang="zh-CN" altLang="en-US" b="0" dirty="0">
                <a:solidFill>
                  <a:srgbClr val="444444"/>
                </a:solidFill>
                <a:latin typeface="+mn-lt"/>
                <a:ea typeface="+mn-ea"/>
                <a:cs typeface="+mn-ea"/>
                <a:sym typeface="+mn-lt"/>
              </a:rPr>
              <a:t>理论框架</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ppt_x-#ppt_w/2"/>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anim calcmode="lin" valueType="num">
                                      <p:cBhvr>
                                        <p:cTn id="9" dur="500" fill="hold"/>
                                        <p:tgtEl>
                                          <p:spTgt spid="49"/>
                                        </p:tgtEl>
                                        <p:attrNameLst>
                                          <p:attrName>ppt_w</p:attrName>
                                        </p:attrNameLst>
                                      </p:cBhvr>
                                      <p:tavLst>
                                        <p:tav tm="0">
                                          <p:val>
                                            <p:fltVal val="0"/>
                                          </p:val>
                                        </p:tav>
                                        <p:tav tm="100000">
                                          <p:val>
                                            <p:strVal val="#ppt_w"/>
                                          </p:val>
                                        </p:tav>
                                      </p:tavLst>
                                    </p:anim>
                                    <p:anim calcmode="lin" valueType="num">
                                      <p:cBhvr>
                                        <p:cTn id="10" dur="500" fill="hold"/>
                                        <p:tgtEl>
                                          <p:spTgt spid="49"/>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22" presetClass="entr" presetSubtype="1"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up)">
                                      <p:cBhvr>
                                        <p:cTn id="39" dur="500"/>
                                        <p:tgtEl>
                                          <p:spTgt spid="3"/>
                                        </p:tgtEl>
                                      </p:cBhvr>
                                    </p:animEffect>
                                  </p:childTnLst>
                                </p:cTn>
                              </p:par>
                              <p:par>
                                <p:cTn id="40" presetID="22" presetClass="entr" presetSubtype="1"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up)">
                                      <p:cBhvr>
                                        <p:cTn id="42" dur="500"/>
                                        <p:tgtEl>
                                          <p:spTgt spid="4"/>
                                        </p:tgtEl>
                                      </p:cBhvr>
                                    </p:animEffect>
                                  </p:childTnLst>
                                </p:cTn>
                              </p:par>
                              <p:par>
                                <p:cTn id="43" presetID="22" presetClass="entr" presetSubtype="1"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up)">
                                      <p:cBhvr>
                                        <p:cTn id="45" dur="500"/>
                                        <p:tgtEl>
                                          <p:spTgt spid="5"/>
                                        </p:tgtEl>
                                      </p:cBhvr>
                                    </p:animEffect>
                                  </p:childTnLst>
                                </p:cTn>
                              </p:par>
                              <p:par>
                                <p:cTn id="46" presetID="22" presetClass="entr" presetSubtype="1"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up)">
                                      <p:cBhvr>
                                        <p:cTn id="48" dur="500"/>
                                        <p:tgtEl>
                                          <p:spTgt spid="6"/>
                                        </p:tgtEl>
                                      </p:cBhvr>
                                    </p:animEffect>
                                  </p:childTnLst>
                                </p:cTn>
                              </p:par>
                              <p:par>
                                <p:cTn id="49" presetID="22" presetClass="entr" presetSubtype="1"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up)">
                                      <p:cBhvr>
                                        <p:cTn id="51" dur="500"/>
                                        <p:tgtEl>
                                          <p:spTgt spid="7"/>
                                        </p:tgtEl>
                                      </p:cBhvr>
                                    </p:animEffect>
                                  </p:childTnLst>
                                </p:cTn>
                              </p:par>
                            </p:childTnLst>
                          </p:cTn>
                        </p:par>
                        <p:par>
                          <p:cTn id="52" fill="hold">
                            <p:stCondLst>
                              <p:cond delay="2000"/>
                            </p:stCondLst>
                            <p:childTnLst>
                              <p:par>
                                <p:cTn id="53" presetID="2" presetClass="entr" presetSubtype="8"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0-#ppt_w/2"/>
                                          </p:val>
                                        </p:tav>
                                        <p:tav tm="100000">
                                          <p:val>
                                            <p:strVal val="#ppt_x"/>
                                          </p:val>
                                        </p:tav>
                                      </p:tavLst>
                                    </p:anim>
                                    <p:anim calcmode="lin" valueType="num">
                                      <p:cBhvr additive="base">
                                        <p:cTn id="56" dur="500" fill="hold"/>
                                        <p:tgtEl>
                                          <p:spTgt spid="8"/>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0-#ppt_w/2"/>
                                          </p:val>
                                        </p:tav>
                                        <p:tav tm="100000">
                                          <p:val>
                                            <p:strVal val="#ppt_x"/>
                                          </p:val>
                                        </p:tav>
                                      </p:tavLst>
                                    </p:anim>
                                    <p:anim calcmode="lin" valueType="num">
                                      <p:cBhvr additive="base">
                                        <p:cTn id="60" dur="500" fill="hold"/>
                                        <p:tgtEl>
                                          <p:spTgt spid="10"/>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0-#ppt_w/2"/>
                                          </p:val>
                                        </p:tav>
                                        <p:tav tm="100000">
                                          <p:val>
                                            <p:strVal val="#ppt_x"/>
                                          </p:val>
                                        </p:tav>
                                      </p:tavLst>
                                    </p:anim>
                                    <p:anim calcmode="lin" valueType="num">
                                      <p:cBhvr additive="base">
                                        <p:cTn id="64" dur="500" fill="hold"/>
                                        <p:tgtEl>
                                          <p:spTgt spid="12"/>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0-#ppt_w/2"/>
                                          </p:val>
                                        </p:tav>
                                        <p:tav tm="100000">
                                          <p:val>
                                            <p:strVal val="#ppt_x"/>
                                          </p:val>
                                        </p:tav>
                                      </p:tavLst>
                                    </p:anim>
                                    <p:anim calcmode="lin" valueType="num">
                                      <p:cBhvr additive="base">
                                        <p:cTn id="68" dur="500" fill="hold"/>
                                        <p:tgtEl>
                                          <p:spTgt spid="14"/>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0-#ppt_w/2"/>
                                          </p:val>
                                        </p:tav>
                                        <p:tav tm="100000">
                                          <p:val>
                                            <p:strVal val="#ppt_x"/>
                                          </p:val>
                                        </p:tav>
                                      </p:tavLst>
                                    </p:anim>
                                    <p:anim calcmode="lin" valueType="num">
                                      <p:cBhvr additive="base">
                                        <p:cTn id="72" dur="500" fill="hold"/>
                                        <p:tgtEl>
                                          <p:spTgt spid="16"/>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500" fill="hold"/>
                                        <p:tgtEl>
                                          <p:spTgt spid="18"/>
                                        </p:tgtEl>
                                        <p:attrNameLst>
                                          <p:attrName>ppt_x</p:attrName>
                                        </p:attrNameLst>
                                      </p:cBhvr>
                                      <p:tavLst>
                                        <p:tav tm="0">
                                          <p:val>
                                            <p:strVal val="0-#ppt_w/2"/>
                                          </p:val>
                                        </p:tav>
                                        <p:tav tm="100000">
                                          <p:val>
                                            <p:strVal val="#ppt_x"/>
                                          </p:val>
                                        </p:tav>
                                      </p:tavLst>
                                    </p:anim>
                                    <p:anim calcmode="lin" valueType="num">
                                      <p:cBhvr additive="base">
                                        <p:cTn id="76" dur="500" fill="hold"/>
                                        <p:tgtEl>
                                          <p:spTgt spid="18"/>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0-#ppt_w/2"/>
                                          </p:val>
                                        </p:tav>
                                        <p:tav tm="100000">
                                          <p:val>
                                            <p:strVal val="#ppt_x"/>
                                          </p:val>
                                        </p:tav>
                                      </p:tavLst>
                                    </p:anim>
                                    <p:anim calcmode="lin" valueType="num">
                                      <p:cBhvr additive="base">
                                        <p:cTn id="80" dur="500" fill="hold"/>
                                        <p:tgtEl>
                                          <p:spTgt spid="19"/>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fill="hold"/>
                                        <p:tgtEl>
                                          <p:spTgt spid="20"/>
                                        </p:tgtEl>
                                        <p:attrNameLst>
                                          <p:attrName>ppt_x</p:attrName>
                                        </p:attrNameLst>
                                      </p:cBhvr>
                                      <p:tavLst>
                                        <p:tav tm="0">
                                          <p:val>
                                            <p:strVal val="0-#ppt_w/2"/>
                                          </p:val>
                                        </p:tav>
                                        <p:tav tm="100000">
                                          <p:val>
                                            <p:strVal val="#ppt_x"/>
                                          </p:val>
                                        </p:tav>
                                      </p:tavLst>
                                    </p:anim>
                                    <p:anim calcmode="lin" valueType="num">
                                      <p:cBhvr additive="base">
                                        <p:cTn id="84" dur="500" fill="hold"/>
                                        <p:tgtEl>
                                          <p:spTgt spid="20"/>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fill="hold"/>
                                        <p:tgtEl>
                                          <p:spTgt spid="21"/>
                                        </p:tgtEl>
                                        <p:attrNameLst>
                                          <p:attrName>ppt_x</p:attrName>
                                        </p:attrNameLst>
                                      </p:cBhvr>
                                      <p:tavLst>
                                        <p:tav tm="0">
                                          <p:val>
                                            <p:strVal val="0-#ppt_w/2"/>
                                          </p:val>
                                        </p:tav>
                                        <p:tav tm="100000">
                                          <p:val>
                                            <p:strVal val="#ppt_x"/>
                                          </p:val>
                                        </p:tav>
                                      </p:tavLst>
                                    </p:anim>
                                    <p:anim calcmode="lin" valueType="num">
                                      <p:cBhvr additive="base">
                                        <p:cTn id="88" dur="500" fill="hold"/>
                                        <p:tgtEl>
                                          <p:spTgt spid="21"/>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0-#ppt_w/2"/>
                                          </p:val>
                                        </p:tav>
                                        <p:tav tm="100000">
                                          <p:val>
                                            <p:strVal val="#ppt_x"/>
                                          </p:val>
                                        </p:tav>
                                      </p:tavLst>
                                    </p:anim>
                                    <p:anim calcmode="lin" valueType="num">
                                      <p:cBhvr additive="base">
                                        <p:cTn id="92" dur="500" fill="hold"/>
                                        <p:tgtEl>
                                          <p:spTgt spid="22"/>
                                        </p:tgtEl>
                                        <p:attrNameLst>
                                          <p:attrName>ppt_y</p:attrName>
                                        </p:attrNameLst>
                                      </p:cBhvr>
                                      <p:tavLst>
                                        <p:tav tm="0">
                                          <p:val>
                                            <p:strVal val="#ppt_y"/>
                                          </p:val>
                                        </p:tav>
                                        <p:tav tm="100000">
                                          <p:val>
                                            <p:strVal val="#ppt_y"/>
                                          </p:val>
                                        </p:tav>
                                      </p:tavLst>
                                    </p:anim>
                                  </p:childTnLst>
                                </p:cTn>
                              </p:par>
                            </p:childTnLst>
                          </p:cTn>
                        </p:par>
                        <p:par>
                          <p:cTn id="93" fill="hold">
                            <p:stCondLst>
                              <p:cond delay="2500"/>
                            </p:stCondLst>
                            <p:childTnLst>
                              <p:par>
                                <p:cTn id="94" presetID="2" presetClass="entr" presetSubtype="4" fill="hold" nodeType="after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additive="base">
                                        <p:cTn id="96" dur="500" fill="hold"/>
                                        <p:tgtEl>
                                          <p:spTgt spid="26"/>
                                        </p:tgtEl>
                                        <p:attrNameLst>
                                          <p:attrName>ppt_x</p:attrName>
                                        </p:attrNameLst>
                                      </p:cBhvr>
                                      <p:tavLst>
                                        <p:tav tm="0">
                                          <p:val>
                                            <p:strVal val="#ppt_x"/>
                                          </p:val>
                                        </p:tav>
                                        <p:tav tm="100000">
                                          <p:val>
                                            <p:strVal val="#ppt_x"/>
                                          </p:val>
                                        </p:tav>
                                      </p:tavLst>
                                    </p:anim>
                                    <p:anim calcmode="lin" valueType="num">
                                      <p:cBhvr additive="base">
                                        <p:cTn id="97" dur="500" fill="hold"/>
                                        <p:tgtEl>
                                          <p:spTgt spid="26"/>
                                        </p:tgtEl>
                                        <p:attrNameLst>
                                          <p:attrName>ppt_y</p:attrName>
                                        </p:attrNameLst>
                                      </p:cBhvr>
                                      <p:tavLst>
                                        <p:tav tm="0">
                                          <p:val>
                                            <p:strVal val="1+#ppt_h/2"/>
                                          </p:val>
                                        </p:tav>
                                        <p:tav tm="100000">
                                          <p:val>
                                            <p:strVal val="#ppt_y"/>
                                          </p:val>
                                        </p:tav>
                                      </p:tavLst>
                                    </p:anim>
                                  </p:childTnLst>
                                </p:cTn>
                              </p:par>
                              <p:par>
                                <p:cTn id="98" presetID="2" presetClass="entr" presetSubtype="4" fill="hold" nodeType="withEffect">
                                  <p:stCondLst>
                                    <p:cond delay="0"/>
                                  </p:stCondLst>
                                  <p:childTnLst>
                                    <p:set>
                                      <p:cBhvr>
                                        <p:cTn id="99" dur="1" fill="hold">
                                          <p:stCondLst>
                                            <p:cond delay="0"/>
                                          </p:stCondLst>
                                        </p:cTn>
                                        <p:tgtEl>
                                          <p:spTgt spid="23"/>
                                        </p:tgtEl>
                                        <p:attrNameLst>
                                          <p:attrName>style.visibility</p:attrName>
                                        </p:attrNameLst>
                                      </p:cBhvr>
                                      <p:to>
                                        <p:strVal val="visible"/>
                                      </p:to>
                                    </p:set>
                                    <p:anim calcmode="lin" valueType="num">
                                      <p:cBhvr additive="base">
                                        <p:cTn id="100" dur="500" fill="hold"/>
                                        <p:tgtEl>
                                          <p:spTgt spid="23"/>
                                        </p:tgtEl>
                                        <p:attrNameLst>
                                          <p:attrName>ppt_x</p:attrName>
                                        </p:attrNameLst>
                                      </p:cBhvr>
                                      <p:tavLst>
                                        <p:tav tm="0">
                                          <p:val>
                                            <p:strVal val="#ppt_x"/>
                                          </p:val>
                                        </p:tav>
                                        <p:tav tm="100000">
                                          <p:val>
                                            <p:strVal val="#ppt_x"/>
                                          </p:val>
                                        </p:tav>
                                      </p:tavLst>
                                    </p:anim>
                                    <p:anim calcmode="lin" valueType="num">
                                      <p:cBhvr additive="base">
                                        <p:cTn id="101" dur="500" fill="hold"/>
                                        <p:tgtEl>
                                          <p:spTgt spid="23"/>
                                        </p:tgtEl>
                                        <p:attrNameLst>
                                          <p:attrName>ppt_y</p:attrName>
                                        </p:attrNameLst>
                                      </p:cBhvr>
                                      <p:tavLst>
                                        <p:tav tm="0">
                                          <p:val>
                                            <p:strVal val="1+#ppt_h/2"/>
                                          </p:val>
                                        </p:tav>
                                        <p:tav tm="100000">
                                          <p:val>
                                            <p:strVal val="#ppt_y"/>
                                          </p:val>
                                        </p:tav>
                                      </p:tavLst>
                                    </p:anim>
                                  </p:childTnLst>
                                </p:cTn>
                              </p:par>
                              <p:par>
                                <p:cTn id="102" presetID="2" presetClass="entr" presetSubtype="4" fill="hold" nodeType="with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additive="base">
                                        <p:cTn id="104" dur="500" fill="hold"/>
                                        <p:tgtEl>
                                          <p:spTgt spid="33"/>
                                        </p:tgtEl>
                                        <p:attrNameLst>
                                          <p:attrName>ppt_x</p:attrName>
                                        </p:attrNameLst>
                                      </p:cBhvr>
                                      <p:tavLst>
                                        <p:tav tm="0">
                                          <p:val>
                                            <p:strVal val="#ppt_x"/>
                                          </p:val>
                                        </p:tav>
                                        <p:tav tm="100000">
                                          <p:val>
                                            <p:strVal val="#ppt_x"/>
                                          </p:val>
                                        </p:tav>
                                      </p:tavLst>
                                    </p:anim>
                                    <p:anim calcmode="lin" valueType="num">
                                      <p:cBhvr additive="base">
                                        <p:cTn id="105" dur="500" fill="hold"/>
                                        <p:tgtEl>
                                          <p:spTgt spid="33"/>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additive="base">
                                        <p:cTn id="108" dur="500" fill="hold"/>
                                        <p:tgtEl>
                                          <p:spTgt spid="29"/>
                                        </p:tgtEl>
                                        <p:attrNameLst>
                                          <p:attrName>ppt_x</p:attrName>
                                        </p:attrNameLst>
                                      </p:cBhvr>
                                      <p:tavLst>
                                        <p:tav tm="0">
                                          <p:val>
                                            <p:strVal val="#ppt_x"/>
                                          </p:val>
                                        </p:tav>
                                        <p:tav tm="100000">
                                          <p:val>
                                            <p:strVal val="#ppt_x"/>
                                          </p:val>
                                        </p:tav>
                                      </p:tavLst>
                                    </p:anim>
                                    <p:anim calcmode="lin" valueType="num">
                                      <p:cBhvr additive="base">
                                        <p:cTn id="109" dur="500" fill="hold"/>
                                        <p:tgtEl>
                                          <p:spTgt spid="29"/>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37"/>
                                        </p:tgtEl>
                                        <p:attrNameLst>
                                          <p:attrName>style.visibility</p:attrName>
                                        </p:attrNameLst>
                                      </p:cBhvr>
                                      <p:to>
                                        <p:strVal val="visible"/>
                                      </p:to>
                                    </p:set>
                                    <p:anim calcmode="lin" valueType="num">
                                      <p:cBhvr additive="base">
                                        <p:cTn id="112" dur="500" fill="hold"/>
                                        <p:tgtEl>
                                          <p:spTgt spid="37"/>
                                        </p:tgtEl>
                                        <p:attrNameLst>
                                          <p:attrName>ppt_x</p:attrName>
                                        </p:attrNameLst>
                                      </p:cBhvr>
                                      <p:tavLst>
                                        <p:tav tm="0">
                                          <p:val>
                                            <p:strVal val="#ppt_x"/>
                                          </p:val>
                                        </p:tav>
                                        <p:tav tm="100000">
                                          <p:val>
                                            <p:strVal val="#ppt_x"/>
                                          </p:val>
                                        </p:tav>
                                      </p:tavLst>
                                    </p:anim>
                                    <p:anim calcmode="lin" valueType="num">
                                      <p:cBhvr additive="base">
                                        <p:cTn id="113" dur="500" fill="hold"/>
                                        <p:tgtEl>
                                          <p:spTgt spid="37"/>
                                        </p:tgtEl>
                                        <p:attrNameLst>
                                          <p:attrName>ppt_y</p:attrName>
                                        </p:attrNameLst>
                                      </p:cBhvr>
                                      <p:tavLst>
                                        <p:tav tm="0">
                                          <p:val>
                                            <p:strVal val="1+#ppt_h/2"/>
                                          </p:val>
                                        </p:tav>
                                        <p:tav tm="100000">
                                          <p:val>
                                            <p:strVal val="#ppt_y"/>
                                          </p:val>
                                        </p:tav>
                                      </p:tavLst>
                                    </p:anim>
                                  </p:childTnLst>
                                </p:cTn>
                              </p:par>
                            </p:childTnLst>
                          </p:cTn>
                        </p:par>
                        <p:par>
                          <p:cTn id="114" fill="hold">
                            <p:stCondLst>
                              <p:cond delay="3000"/>
                            </p:stCondLst>
                            <p:childTnLst>
                              <p:par>
                                <p:cTn id="115" presetID="22" presetClass="entr" presetSubtype="8" fill="hold" grpId="0" nodeType="afterEffect">
                                  <p:stCondLst>
                                    <p:cond delay="0"/>
                                  </p:stCondLst>
                                  <p:childTnLst>
                                    <p:set>
                                      <p:cBhvr>
                                        <p:cTn id="116" dur="1" fill="hold">
                                          <p:stCondLst>
                                            <p:cond delay="0"/>
                                          </p:stCondLst>
                                        </p:cTn>
                                        <p:tgtEl>
                                          <p:spTgt spid="46"/>
                                        </p:tgtEl>
                                        <p:attrNameLst>
                                          <p:attrName>style.visibility</p:attrName>
                                        </p:attrNameLst>
                                      </p:cBhvr>
                                      <p:to>
                                        <p:strVal val="visible"/>
                                      </p:to>
                                    </p:set>
                                    <p:animEffect transition="in" filter="wipe(left)">
                                      <p:cBhvr>
                                        <p:cTn id="117" dur="500"/>
                                        <p:tgtEl>
                                          <p:spTgt spid="46"/>
                                        </p:tgtEl>
                                      </p:cBhvr>
                                    </p:animEffect>
                                  </p:childTnLst>
                                </p:cTn>
                              </p:par>
                              <p:par>
                                <p:cTn id="118" presetID="22" presetClass="entr" presetSubtype="8"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wipe(left)">
                                      <p:cBhvr>
                                        <p:cTn id="120" dur="500"/>
                                        <p:tgtEl>
                                          <p:spTgt spid="43"/>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wipe(left)">
                                      <p:cBhvr>
                                        <p:cTn id="123" dur="500"/>
                                        <p:tgtEl>
                                          <p:spTgt spid="44"/>
                                        </p:tgtEl>
                                      </p:cBhvr>
                                    </p:animEffect>
                                  </p:childTnLst>
                                </p:cTn>
                              </p:par>
                              <p:par>
                                <p:cTn id="124" presetID="22" presetClass="entr" presetSubtype="8" fill="hold" grpId="0" nodeType="with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wipe(left)">
                                      <p:cBhvr>
                                        <p:cTn id="126" dur="500"/>
                                        <p:tgtEl>
                                          <p:spTgt spid="45"/>
                                        </p:tgtEl>
                                      </p:cBhvr>
                                    </p:animEffect>
                                  </p:childTnLst>
                                </p:cTn>
                              </p:par>
                              <p:par>
                                <p:cTn id="127" presetID="22" presetClass="entr" presetSubtype="8" fill="hold" grpId="0" nodeType="withEffect">
                                  <p:stCondLst>
                                    <p:cond delay="0"/>
                                  </p:stCondLst>
                                  <p:childTnLst>
                                    <p:set>
                                      <p:cBhvr>
                                        <p:cTn id="128" dur="1" fill="hold">
                                          <p:stCondLst>
                                            <p:cond delay="0"/>
                                          </p:stCondLst>
                                        </p:cTn>
                                        <p:tgtEl>
                                          <p:spTgt spid="47"/>
                                        </p:tgtEl>
                                        <p:attrNameLst>
                                          <p:attrName>style.visibility</p:attrName>
                                        </p:attrNameLst>
                                      </p:cBhvr>
                                      <p:to>
                                        <p:strVal val="visible"/>
                                      </p:to>
                                    </p:set>
                                    <p:animEffect transition="in" filter="wipe(left)">
                                      <p:cBhvr>
                                        <p:cTn id="12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43" grpId="0"/>
      <p:bldP spid="44" grpId="0"/>
      <p:bldP spid="45" grpId="0"/>
      <p:bldP spid="46"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676211" y="2584748"/>
            <a:ext cx="3168118" cy="3007911"/>
            <a:chOff x="67090" y="2080407"/>
            <a:chExt cx="4190334" cy="3978435"/>
          </a:xfrm>
        </p:grpSpPr>
        <p:sp>
          <p:nvSpPr>
            <p:cNvPr id="2" name="Freeform 5"/>
            <p:cNvSpPr>
              <a:spLocks noEditPoints="1"/>
            </p:cNvSpPr>
            <p:nvPr/>
          </p:nvSpPr>
          <p:spPr bwMode="auto">
            <a:xfrm>
              <a:off x="543264" y="4927928"/>
              <a:ext cx="190469" cy="2381"/>
            </a:xfrm>
            <a:custGeom>
              <a:avLst/>
              <a:gdLst/>
              <a:ahLst/>
              <a:cxnLst>
                <a:cxn ang="0">
                  <a:pos x="80" y="0"/>
                </a:cxn>
                <a:cxn ang="0">
                  <a:pos x="78" y="0"/>
                </a:cxn>
                <a:cxn ang="0">
                  <a:pos x="80" y="0"/>
                </a:cxn>
                <a:cxn ang="0">
                  <a:pos x="80" y="0"/>
                </a:cxn>
                <a:cxn ang="0">
                  <a:pos x="0" y="0"/>
                </a:cxn>
                <a:cxn ang="0">
                  <a:pos x="0" y="0"/>
                </a:cxn>
                <a:cxn ang="0">
                  <a:pos x="0" y="0"/>
                </a:cxn>
                <a:cxn ang="0">
                  <a:pos x="0" y="0"/>
                </a:cxn>
              </a:cxnLst>
              <a:rect l="0" t="0" r="r" b="b"/>
              <a:pathLst>
                <a:path w="80">
                  <a:moveTo>
                    <a:pt x="80" y="0"/>
                  </a:moveTo>
                  <a:lnTo>
                    <a:pt x="78" y="0"/>
                  </a:lnTo>
                  <a:lnTo>
                    <a:pt x="80" y="0"/>
                  </a:lnTo>
                  <a:lnTo>
                    <a:pt x="80" y="0"/>
                  </a:lnTo>
                  <a:close/>
                  <a:moveTo>
                    <a:pt x="0" y="0"/>
                  </a:moveTo>
                  <a:lnTo>
                    <a:pt x="0" y="0"/>
                  </a:lnTo>
                  <a:lnTo>
                    <a:pt x="0" y="0"/>
                  </a:lnTo>
                  <a:lnTo>
                    <a:pt x="0" y="0"/>
                  </a:lnTo>
                  <a:close/>
                </a:path>
              </a:pathLst>
            </a:custGeom>
            <a:solidFill>
              <a:srgbClr val="AEA596"/>
            </a:solidFill>
            <a:ln w="19050">
              <a:solidFill>
                <a:schemeClr val="bg1"/>
              </a:solidFill>
              <a:round/>
            </a:ln>
          </p:spPr>
          <p:txBody>
            <a:bodyPr vert="horz" wrap="square" lIns="121920" tIns="60960" rIns="121920" bIns="60960" numCol="1" anchor="t" anchorCtr="0" compatLnSpc="1"/>
            <a:lstStyle/>
            <a:p>
              <a:endParaRPr lang="en-US" sz="2400">
                <a:cs typeface="+mn-ea"/>
                <a:sym typeface="+mn-lt"/>
              </a:endParaRPr>
            </a:p>
          </p:txBody>
        </p:sp>
        <p:sp>
          <p:nvSpPr>
            <p:cNvPr id="3" name="Freeform 6"/>
            <p:cNvSpPr/>
            <p:nvPr/>
          </p:nvSpPr>
          <p:spPr bwMode="auto">
            <a:xfrm>
              <a:off x="2126544" y="2080407"/>
              <a:ext cx="852352" cy="1204721"/>
            </a:xfrm>
            <a:custGeom>
              <a:avLst/>
              <a:gdLst/>
              <a:ahLst/>
              <a:cxnLst>
                <a:cxn ang="0">
                  <a:pos x="183" y="260"/>
                </a:cxn>
                <a:cxn ang="0">
                  <a:pos x="119" y="260"/>
                </a:cxn>
                <a:cxn ang="0">
                  <a:pos x="124" y="244"/>
                </a:cxn>
                <a:cxn ang="0">
                  <a:pos x="115" y="223"/>
                </a:cxn>
                <a:cxn ang="0">
                  <a:pos x="95" y="215"/>
                </a:cxn>
                <a:cxn ang="0">
                  <a:pos x="76" y="222"/>
                </a:cxn>
                <a:cxn ang="0">
                  <a:pos x="74" y="223"/>
                </a:cxn>
                <a:cxn ang="0">
                  <a:pos x="66" y="244"/>
                </a:cxn>
                <a:cxn ang="0">
                  <a:pos x="71" y="260"/>
                </a:cxn>
                <a:cxn ang="0">
                  <a:pos x="0" y="260"/>
                </a:cxn>
                <a:cxn ang="0">
                  <a:pos x="11" y="226"/>
                </a:cxn>
                <a:cxn ang="0">
                  <a:pos x="31" y="92"/>
                </a:cxn>
                <a:cxn ang="0">
                  <a:pos x="63" y="0"/>
                </a:cxn>
                <a:cxn ang="0">
                  <a:pos x="167" y="92"/>
                </a:cxn>
                <a:cxn ang="0">
                  <a:pos x="184" y="226"/>
                </a:cxn>
                <a:cxn ang="0">
                  <a:pos x="183" y="260"/>
                </a:cxn>
              </a:cxnLst>
              <a:rect l="0" t="0" r="r" b="b"/>
              <a:pathLst>
                <a:path w="184" h="260">
                  <a:moveTo>
                    <a:pt x="183" y="260"/>
                  </a:moveTo>
                  <a:cubicBezTo>
                    <a:pt x="119" y="260"/>
                    <a:pt x="119" y="260"/>
                    <a:pt x="119" y="260"/>
                  </a:cubicBezTo>
                  <a:cubicBezTo>
                    <a:pt x="122" y="255"/>
                    <a:pt x="124" y="250"/>
                    <a:pt x="124" y="244"/>
                  </a:cubicBezTo>
                  <a:cubicBezTo>
                    <a:pt x="124" y="236"/>
                    <a:pt x="121" y="229"/>
                    <a:pt x="115" y="223"/>
                  </a:cubicBezTo>
                  <a:cubicBezTo>
                    <a:pt x="110" y="218"/>
                    <a:pt x="103" y="215"/>
                    <a:pt x="95" y="215"/>
                  </a:cubicBezTo>
                  <a:cubicBezTo>
                    <a:pt x="87" y="215"/>
                    <a:pt x="81" y="217"/>
                    <a:pt x="76" y="222"/>
                  </a:cubicBezTo>
                  <a:cubicBezTo>
                    <a:pt x="75" y="222"/>
                    <a:pt x="75" y="223"/>
                    <a:pt x="74" y="223"/>
                  </a:cubicBezTo>
                  <a:cubicBezTo>
                    <a:pt x="69" y="229"/>
                    <a:pt x="66" y="236"/>
                    <a:pt x="66" y="244"/>
                  </a:cubicBezTo>
                  <a:cubicBezTo>
                    <a:pt x="66" y="250"/>
                    <a:pt x="67" y="255"/>
                    <a:pt x="71" y="260"/>
                  </a:cubicBezTo>
                  <a:cubicBezTo>
                    <a:pt x="0" y="260"/>
                    <a:pt x="0" y="260"/>
                    <a:pt x="0" y="260"/>
                  </a:cubicBezTo>
                  <a:cubicBezTo>
                    <a:pt x="4" y="249"/>
                    <a:pt x="8" y="237"/>
                    <a:pt x="11" y="226"/>
                  </a:cubicBezTo>
                  <a:cubicBezTo>
                    <a:pt x="25" y="181"/>
                    <a:pt x="31" y="136"/>
                    <a:pt x="31" y="92"/>
                  </a:cubicBezTo>
                  <a:cubicBezTo>
                    <a:pt x="24" y="32"/>
                    <a:pt x="35" y="1"/>
                    <a:pt x="63" y="0"/>
                  </a:cubicBezTo>
                  <a:cubicBezTo>
                    <a:pt x="114" y="6"/>
                    <a:pt x="148" y="37"/>
                    <a:pt x="167" y="92"/>
                  </a:cubicBezTo>
                  <a:cubicBezTo>
                    <a:pt x="179" y="128"/>
                    <a:pt x="184" y="173"/>
                    <a:pt x="184" y="226"/>
                  </a:cubicBezTo>
                  <a:cubicBezTo>
                    <a:pt x="184" y="237"/>
                    <a:pt x="184" y="248"/>
                    <a:pt x="183" y="260"/>
                  </a:cubicBezTo>
                  <a:close/>
                </a:path>
              </a:pathLst>
            </a:custGeom>
            <a:solidFill>
              <a:srgbClr val="344F66"/>
            </a:solidFill>
            <a:ln w="19050">
              <a:solidFill>
                <a:schemeClr val="bg1"/>
              </a:solidFill>
              <a:round/>
            </a:ln>
          </p:spPr>
          <p:txBody>
            <a:bodyPr vert="horz" wrap="square" lIns="121920" tIns="60960" rIns="121920" bIns="60960" numCol="1" anchor="t" anchorCtr="0" compatLnSpc="1"/>
            <a:lstStyle/>
            <a:p>
              <a:endParaRPr lang="en-US" sz="2400">
                <a:cs typeface="+mn-ea"/>
                <a:sym typeface="+mn-lt"/>
              </a:endParaRPr>
            </a:p>
          </p:txBody>
        </p:sp>
        <p:sp>
          <p:nvSpPr>
            <p:cNvPr id="4" name="Freeform 7"/>
            <p:cNvSpPr>
              <a:spLocks noEditPoints="1"/>
            </p:cNvSpPr>
            <p:nvPr/>
          </p:nvSpPr>
          <p:spPr bwMode="auto">
            <a:xfrm>
              <a:off x="1205146" y="3075610"/>
              <a:ext cx="1768988" cy="1342811"/>
            </a:xfrm>
            <a:custGeom>
              <a:avLst/>
              <a:gdLst/>
              <a:ahLst/>
              <a:cxnLst>
                <a:cxn ang="0">
                  <a:pos x="372" y="145"/>
                </a:cxn>
                <a:cxn ang="0">
                  <a:pos x="372" y="184"/>
                </a:cxn>
                <a:cxn ang="0">
                  <a:pos x="353" y="191"/>
                </a:cxn>
                <a:cxn ang="0">
                  <a:pos x="351" y="193"/>
                </a:cxn>
                <a:cxn ang="0">
                  <a:pos x="343" y="213"/>
                </a:cxn>
                <a:cxn ang="0">
                  <a:pos x="351" y="234"/>
                </a:cxn>
                <a:cxn ang="0">
                  <a:pos x="353" y="235"/>
                </a:cxn>
                <a:cxn ang="0">
                  <a:pos x="372" y="242"/>
                </a:cxn>
                <a:cxn ang="0">
                  <a:pos x="372" y="273"/>
                </a:cxn>
                <a:cxn ang="0">
                  <a:pos x="372" y="290"/>
                </a:cxn>
                <a:cxn ang="0">
                  <a:pos x="353" y="290"/>
                </a:cxn>
                <a:cxn ang="0">
                  <a:pos x="280" y="290"/>
                </a:cxn>
                <a:cxn ang="0">
                  <a:pos x="284" y="287"/>
                </a:cxn>
                <a:cxn ang="0">
                  <a:pos x="293" y="266"/>
                </a:cxn>
                <a:cxn ang="0">
                  <a:pos x="284" y="246"/>
                </a:cxn>
                <a:cxn ang="0">
                  <a:pos x="264" y="237"/>
                </a:cxn>
                <a:cxn ang="0">
                  <a:pos x="243" y="246"/>
                </a:cxn>
                <a:cxn ang="0">
                  <a:pos x="235" y="266"/>
                </a:cxn>
                <a:cxn ang="0">
                  <a:pos x="243" y="287"/>
                </a:cxn>
                <a:cxn ang="0">
                  <a:pos x="247" y="290"/>
                </a:cxn>
                <a:cxn ang="0">
                  <a:pos x="162" y="290"/>
                </a:cxn>
                <a:cxn ang="0">
                  <a:pos x="100" y="290"/>
                </a:cxn>
                <a:cxn ang="0">
                  <a:pos x="104" y="287"/>
                </a:cxn>
                <a:cxn ang="0">
                  <a:pos x="112" y="266"/>
                </a:cxn>
                <a:cxn ang="0">
                  <a:pos x="104" y="246"/>
                </a:cxn>
                <a:cxn ang="0">
                  <a:pos x="83" y="237"/>
                </a:cxn>
                <a:cxn ang="0">
                  <a:pos x="63" y="246"/>
                </a:cxn>
                <a:cxn ang="0">
                  <a:pos x="54" y="266"/>
                </a:cxn>
                <a:cxn ang="0">
                  <a:pos x="63" y="287"/>
                </a:cxn>
                <a:cxn ang="0">
                  <a:pos x="67" y="290"/>
                </a:cxn>
                <a:cxn ang="0">
                  <a:pos x="0" y="290"/>
                </a:cxn>
                <a:cxn ang="0">
                  <a:pos x="0" y="225"/>
                </a:cxn>
                <a:cxn ang="0">
                  <a:pos x="157" y="134"/>
                </a:cxn>
                <a:cxn ang="0">
                  <a:pos x="199" y="45"/>
                </a:cxn>
                <a:cxn ang="0">
                  <a:pos x="270" y="45"/>
                </a:cxn>
                <a:cxn ang="0">
                  <a:pos x="265" y="29"/>
                </a:cxn>
                <a:cxn ang="0">
                  <a:pos x="273" y="8"/>
                </a:cxn>
                <a:cxn ang="0">
                  <a:pos x="275" y="7"/>
                </a:cxn>
                <a:cxn ang="0">
                  <a:pos x="294" y="0"/>
                </a:cxn>
                <a:cxn ang="0">
                  <a:pos x="314" y="8"/>
                </a:cxn>
                <a:cxn ang="0">
                  <a:pos x="323" y="29"/>
                </a:cxn>
                <a:cxn ang="0">
                  <a:pos x="318" y="45"/>
                </a:cxn>
                <a:cxn ang="0">
                  <a:pos x="382" y="45"/>
                </a:cxn>
                <a:cxn ang="0">
                  <a:pos x="372" y="145"/>
                </a:cxn>
                <a:cxn ang="0">
                  <a:pos x="353" y="278"/>
                </a:cxn>
                <a:cxn ang="0">
                  <a:pos x="353" y="277"/>
                </a:cxn>
                <a:cxn ang="0">
                  <a:pos x="352" y="278"/>
                </a:cxn>
                <a:cxn ang="0">
                  <a:pos x="353" y="278"/>
                </a:cxn>
              </a:cxnLst>
              <a:rect l="0" t="0" r="r" b="b"/>
              <a:pathLst>
                <a:path w="382" h="290">
                  <a:moveTo>
                    <a:pt x="372" y="145"/>
                  </a:moveTo>
                  <a:cubicBezTo>
                    <a:pt x="372" y="184"/>
                    <a:pt x="372" y="184"/>
                    <a:pt x="372" y="184"/>
                  </a:cubicBezTo>
                  <a:cubicBezTo>
                    <a:pt x="365" y="184"/>
                    <a:pt x="358" y="187"/>
                    <a:pt x="353" y="191"/>
                  </a:cubicBezTo>
                  <a:cubicBezTo>
                    <a:pt x="352" y="192"/>
                    <a:pt x="352" y="192"/>
                    <a:pt x="351" y="193"/>
                  </a:cubicBezTo>
                  <a:cubicBezTo>
                    <a:pt x="346" y="198"/>
                    <a:pt x="343" y="205"/>
                    <a:pt x="343" y="213"/>
                  </a:cubicBezTo>
                  <a:cubicBezTo>
                    <a:pt x="343" y="221"/>
                    <a:pt x="346" y="228"/>
                    <a:pt x="351" y="234"/>
                  </a:cubicBezTo>
                  <a:cubicBezTo>
                    <a:pt x="352" y="234"/>
                    <a:pt x="352" y="235"/>
                    <a:pt x="353" y="235"/>
                  </a:cubicBezTo>
                  <a:cubicBezTo>
                    <a:pt x="358" y="240"/>
                    <a:pt x="365" y="242"/>
                    <a:pt x="372" y="242"/>
                  </a:cubicBezTo>
                  <a:cubicBezTo>
                    <a:pt x="372" y="273"/>
                    <a:pt x="372" y="273"/>
                    <a:pt x="372" y="273"/>
                  </a:cubicBezTo>
                  <a:cubicBezTo>
                    <a:pt x="372" y="290"/>
                    <a:pt x="372" y="290"/>
                    <a:pt x="372" y="290"/>
                  </a:cubicBezTo>
                  <a:cubicBezTo>
                    <a:pt x="353" y="290"/>
                    <a:pt x="353" y="290"/>
                    <a:pt x="353" y="290"/>
                  </a:cubicBezTo>
                  <a:cubicBezTo>
                    <a:pt x="280" y="290"/>
                    <a:pt x="280" y="290"/>
                    <a:pt x="280" y="290"/>
                  </a:cubicBezTo>
                  <a:cubicBezTo>
                    <a:pt x="281" y="289"/>
                    <a:pt x="283" y="288"/>
                    <a:pt x="284" y="287"/>
                  </a:cubicBezTo>
                  <a:cubicBezTo>
                    <a:pt x="290" y="281"/>
                    <a:pt x="293" y="274"/>
                    <a:pt x="293" y="266"/>
                  </a:cubicBezTo>
                  <a:cubicBezTo>
                    <a:pt x="293" y="258"/>
                    <a:pt x="290" y="252"/>
                    <a:pt x="284" y="246"/>
                  </a:cubicBezTo>
                  <a:cubicBezTo>
                    <a:pt x="278" y="240"/>
                    <a:pt x="272" y="237"/>
                    <a:pt x="264" y="237"/>
                  </a:cubicBezTo>
                  <a:cubicBezTo>
                    <a:pt x="256" y="237"/>
                    <a:pt x="249" y="240"/>
                    <a:pt x="243" y="246"/>
                  </a:cubicBezTo>
                  <a:cubicBezTo>
                    <a:pt x="237" y="252"/>
                    <a:pt x="235" y="258"/>
                    <a:pt x="235" y="266"/>
                  </a:cubicBezTo>
                  <a:cubicBezTo>
                    <a:pt x="235" y="274"/>
                    <a:pt x="237" y="281"/>
                    <a:pt x="243" y="287"/>
                  </a:cubicBezTo>
                  <a:cubicBezTo>
                    <a:pt x="244" y="288"/>
                    <a:pt x="246" y="289"/>
                    <a:pt x="247" y="290"/>
                  </a:cubicBezTo>
                  <a:cubicBezTo>
                    <a:pt x="162" y="290"/>
                    <a:pt x="162" y="290"/>
                    <a:pt x="162" y="290"/>
                  </a:cubicBezTo>
                  <a:cubicBezTo>
                    <a:pt x="100" y="290"/>
                    <a:pt x="100" y="290"/>
                    <a:pt x="100" y="290"/>
                  </a:cubicBezTo>
                  <a:cubicBezTo>
                    <a:pt x="101" y="289"/>
                    <a:pt x="103" y="288"/>
                    <a:pt x="104" y="287"/>
                  </a:cubicBezTo>
                  <a:cubicBezTo>
                    <a:pt x="110" y="281"/>
                    <a:pt x="112" y="274"/>
                    <a:pt x="112" y="266"/>
                  </a:cubicBezTo>
                  <a:cubicBezTo>
                    <a:pt x="112" y="258"/>
                    <a:pt x="110" y="252"/>
                    <a:pt x="104" y="246"/>
                  </a:cubicBezTo>
                  <a:cubicBezTo>
                    <a:pt x="98" y="240"/>
                    <a:pt x="91" y="237"/>
                    <a:pt x="83" y="237"/>
                  </a:cubicBezTo>
                  <a:cubicBezTo>
                    <a:pt x="75" y="237"/>
                    <a:pt x="69" y="240"/>
                    <a:pt x="63" y="246"/>
                  </a:cubicBezTo>
                  <a:cubicBezTo>
                    <a:pt x="57" y="252"/>
                    <a:pt x="54" y="258"/>
                    <a:pt x="54" y="266"/>
                  </a:cubicBezTo>
                  <a:cubicBezTo>
                    <a:pt x="54" y="274"/>
                    <a:pt x="57" y="281"/>
                    <a:pt x="63" y="287"/>
                  </a:cubicBezTo>
                  <a:cubicBezTo>
                    <a:pt x="64" y="288"/>
                    <a:pt x="65" y="289"/>
                    <a:pt x="67" y="290"/>
                  </a:cubicBezTo>
                  <a:cubicBezTo>
                    <a:pt x="0" y="290"/>
                    <a:pt x="0" y="290"/>
                    <a:pt x="0" y="290"/>
                  </a:cubicBezTo>
                  <a:cubicBezTo>
                    <a:pt x="0" y="225"/>
                    <a:pt x="0" y="225"/>
                    <a:pt x="0" y="225"/>
                  </a:cubicBezTo>
                  <a:cubicBezTo>
                    <a:pt x="77" y="219"/>
                    <a:pt x="129" y="188"/>
                    <a:pt x="157" y="134"/>
                  </a:cubicBezTo>
                  <a:cubicBezTo>
                    <a:pt x="174" y="104"/>
                    <a:pt x="188" y="74"/>
                    <a:pt x="199" y="45"/>
                  </a:cubicBezTo>
                  <a:cubicBezTo>
                    <a:pt x="270" y="45"/>
                    <a:pt x="270" y="45"/>
                    <a:pt x="270" y="45"/>
                  </a:cubicBezTo>
                  <a:cubicBezTo>
                    <a:pt x="266" y="40"/>
                    <a:pt x="265" y="35"/>
                    <a:pt x="265" y="29"/>
                  </a:cubicBezTo>
                  <a:cubicBezTo>
                    <a:pt x="265" y="21"/>
                    <a:pt x="268" y="14"/>
                    <a:pt x="273" y="8"/>
                  </a:cubicBezTo>
                  <a:cubicBezTo>
                    <a:pt x="274" y="8"/>
                    <a:pt x="274" y="7"/>
                    <a:pt x="275" y="7"/>
                  </a:cubicBezTo>
                  <a:cubicBezTo>
                    <a:pt x="280" y="2"/>
                    <a:pt x="286" y="0"/>
                    <a:pt x="294" y="0"/>
                  </a:cubicBezTo>
                  <a:cubicBezTo>
                    <a:pt x="302" y="0"/>
                    <a:pt x="309" y="3"/>
                    <a:pt x="314" y="8"/>
                  </a:cubicBezTo>
                  <a:cubicBezTo>
                    <a:pt x="320" y="14"/>
                    <a:pt x="323" y="21"/>
                    <a:pt x="323" y="29"/>
                  </a:cubicBezTo>
                  <a:cubicBezTo>
                    <a:pt x="323" y="35"/>
                    <a:pt x="321" y="40"/>
                    <a:pt x="318" y="45"/>
                  </a:cubicBezTo>
                  <a:cubicBezTo>
                    <a:pt x="382" y="45"/>
                    <a:pt x="382" y="45"/>
                    <a:pt x="382" y="45"/>
                  </a:cubicBezTo>
                  <a:cubicBezTo>
                    <a:pt x="380" y="76"/>
                    <a:pt x="377" y="109"/>
                    <a:pt x="372" y="145"/>
                  </a:cubicBezTo>
                  <a:close/>
                  <a:moveTo>
                    <a:pt x="353" y="278"/>
                  </a:moveTo>
                  <a:cubicBezTo>
                    <a:pt x="353" y="277"/>
                    <a:pt x="353" y="277"/>
                    <a:pt x="353" y="277"/>
                  </a:cubicBezTo>
                  <a:cubicBezTo>
                    <a:pt x="353" y="277"/>
                    <a:pt x="352" y="277"/>
                    <a:pt x="352" y="278"/>
                  </a:cubicBezTo>
                  <a:lnTo>
                    <a:pt x="353" y="278"/>
                  </a:lnTo>
                  <a:close/>
                </a:path>
              </a:pathLst>
            </a:custGeom>
            <a:solidFill>
              <a:srgbClr val="344F66"/>
            </a:solidFill>
            <a:ln w="19050">
              <a:solidFill>
                <a:schemeClr val="bg1"/>
              </a:solidFill>
              <a:round/>
            </a:ln>
          </p:spPr>
          <p:txBody>
            <a:bodyPr vert="horz" wrap="square" lIns="121920" tIns="60960" rIns="121920" bIns="60960" numCol="1" anchor="t" anchorCtr="0" compatLnSpc="1"/>
            <a:lstStyle/>
            <a:p>
              <a:endParaRPr lang="en-US" sz="2400">
                <a:cs typeface="+mn-ea"/>
                <a:sym typeface="+mn-lt"/>
              </a:endParaRPr>
            </a:p>
          </p:txBody>
        </p:sp>
        <p:sp>
          <p:nvSpPr>
            <p:cNvPr id="5" name="Freeform 8"/>
            <p:cNvSpPr/>
            <p:nvPr/>
          </p:nvSpPr>
          <p:spPr bwMode="auto">
            <a:xfrm>
              <a:off x="67090" y="3618449"/>
              <a:ext cx="1371381" cy="1538043"/>
            </a:xfrm>
            <a:custGeom>
              <a:avLst/>
              <a:gdLst/>
              <a:ahLst/>
              <a:cxnLst>
                <a:cxn ang="0">
                  <a:pos x="246" y="108"/>
                </a:cxn>
                <a:cxn ang="0">
                  <a:pos x="246" y="173"/>
                </a:cxn>
                <a:cxn ang="0">
                  <a:pos x="246" y="219"/>
                </a:cxn>
                <a:cxn ang="0">
                  <a:pos x="247" y="219"/>
                </a:cxn>
                <a:cxn ang="0">
                  <a:pos x="267" y="211"/>
                </a:cxn>
                <a:cxn ang="0">
                  <a:pos x="288" y="219"/>
                </a:cxn>
                <a:cxn ang="0">
                  <a:pos x="296" y="240"/>
                </a:cxn>
                <a:cxn ang="0">
                  <a:pos x="288" y="260"/>
                </a:cxn>
                <a:cxn ang="0">
                  <a:pos x="284" y="263"/>
                </a:cxn>
                <a:cxn ang="0">
                  <a:pos x="267" y="269"/>
                </a:cxn>
                <a:cxn ang="0">
                  <a:pos x="251" y="263"/>
                </a:cxn>
                <a:cxn ang="0">
                  <a:pos x="247" y="260"/>
                </a:cxn>
                <a:cxn ang="0">
                  <a:pos x="246" y="260"/>
                </a:cxn>
                <a:cxn ang="0">
                  <a:pos x="246" y="283"/>
                </a:cxn>
                <a:cxn ang="0">
                  <a:pos x="144" y="283"/>
                </a:cxn>
                <a:cxn ang="0">
                  <a:pos x="143" y="283"/>
                </a:cxn>
                <a:cxn ang="0">
                  <a:pos x="144" y="283"/>
                </a:cxn>
                <a:cxn ang="0">
                  <a:pos x="152" y="303"/>
                </a:cxn>
                <a:cxn ang="0">
                  <a:pos x="144" y="324"/>
                </a:cxn>
                <a:cxn ang="0">
                  <a:pos x="123" y="332"/>
                </a:cxn>
                <a:cxn ang="0">
                  <a:pos x="103" y="324"/>
                </a:cxn>
                <a:cxn ang="0">
                  <a:pos x="94" y="303"/>
                </a:cxn>
                <a:cxn ang="0">
                  <a:pos x="103" y="283"/>
                </a:cxn>
                <a:cxn ang="0">
                  <a:pos x="103" y="283"/>
                </a:cxn>
                <a:cxn ang="0">
                  <a:pos x="103" y="283"/>
                </a:cxn>
                <a:cxn ang="0">
                  <a:pos x="0" y="283"/>
                </a:cxn>
                <a:cxn ang="0">
                  <a:pos x="0" y="48"/>
                </a:cxn>
                <a:cxn ang="0">
                  <a:pos x="48" y="0"/>
                </a:cxn>
                <a:cxn ang="0">
                  <a:pos x="198" y="0"/>
                </a:cxn>
                <a:cxn ang="0">
                  <a:pos x="246" y="48"/>
                </a:cxn>
                <a:cxn ang="0">
                  <a:pos x="246" y="108"/>
                </a:cxn>
              </a:cxnLst>
              <a:rect l="0" t="0" r="r" b="b"/>
              <a:pathLst>
                <a:path w="296" h="332">
                  <a:moveTo>
                    <a:pt x="246" y="108"/>
                  </a:moveTo>
                  <a:cubicBezTo>
                    <a:pt x="246" y="173"/>
                    <a:pt x="246" y="173"/>
                    <a:pt x="246" y="173"/>
                  </a:cubicBezTo>
                  <a:cubicBezTo>
                    <a:pt x="246" y="219"/>
                    <a:pt x="246" y="219"/>
                    <a:pt x="246" y="219"/>
                  </a:cubicBezTo>
                  <a:cubicBezTo>
                    <a:pt x="246" y="219"/>
                    <a:pt x="247" y="219"/>
                    <a:pt x="247" y="219"/>
                  </a:cubicBezTo>
                  <a:cubicBezTo>
                    <a:pt x="252" y="213"/>
                    <a:pt x="259" y="211"/>
                    <a:pt x="267" y="211"/>
                  </a:cubicBezTo>
                  <a:cubicBezTo>
                    <a:pt x="275" y="211"/>
                    <a:pt x="282" y="213"/>
                    <a:pt x="288" y="219"/>
                  </a:cubicBezTo>
                  <a:cubicBezTo>
                    <a:pt x="293" y="225"/>
                    <a:pt x="296" y="232"/>
                    <a:pt x="296" y="240"/>
                  </a:cubicBezTo>
                  <a:cubicBezTo>
                    <a:pt x="296" y="248"/>
                    <a:pt x="293" y="254"/>
                    <a:pt x="288" y="260"/>
                  </a:cubicBezTo>
                  <a:cubicBezTo>
                    <a:pt x="286" y="261"/>
                    <a:pt x="285" y="262"/>
                    <a:pt x="284" y="263"/>
                  </a:cubicBezTo>
                  <a:cubicBezTo>
                    <a:pt x="279" y="267"/>
                    <a:pt x="273" y="269"/>
                    <a:pt x="267" y="269"/>
                  </a:cubicBezTo>
                  <a:cubicBezTo>
                    <a:pt x="261" y="269"/>
                    <a:pt x="255" y="267"/>
                    <a:pt x="251" y="263"/>
                  </a:cubicBezTo>
                  <a:cubicBezTo>
                    <a:pt x="249" y="262"/>
                    <a:pt x="248" y="261"/>
                    <a:pt x="247" y="260"/>
                  </a:cubicBezTo>
                  <a:cubicBezTo>
                    <a:pt x="247" y="260"/>
                    <a:pt x="246" y="260"/>
                    <a:pt x="246" y="260"/>
                  </a:cubicBezTo>
                  <a:cubicBezTo>
                    <a:pt x="246" y="283"/>
                    <a:pt x="246" y="283"/>
                    <a:pt x="246" y="283"/>
                  </a:cubicBezTo>
                  <a:cubicBezTo>
                    <a:pt x="144" y="283"/>
                    <a:pt x="144" y="283"/>
                    <a:pt x="144" y="283"/>
                  </a:cubicBezTo>
                  <a:cubicBezTo>
                    <a:pt x="143" y="283"/>
                    <a:pt x="143" y="283"/>
                    <a:pt x="143" y="283"/>
                  </a:cubicBezTo>
                  <a:cubicBezTo>
                    <a:pt x="144" y="283"/>
                    <a:pt x="144" y="283"/>
                    <a:pt x="144" y="283"/>
                  </a:cubicBezTo>
                  <a:cubicBezTo>
                    <a:pt x="149" y="289"/>
                    <a:pt x="152" y="295"/>
                    <a:pt x="152" y="303"/>
                  </a:cubicBezTo>
                  <a:cubicBezTo>
                    <a:pt x="152" y="311"/>
                    <a:pt x="149" y="318"/>
                    <a:pt x="144" y="324"/>
                  </a:cubicBezTo>
                  <a:cubicBezTo>
                    <a:pt x="138" y="330"/>
                    <a:pt x="131" y="332"/>
                    <a:pt x="123" y="332"/>
                  </a:cubicBezTo>
                  <a:cubicBezTo>
                    <a:pt x="115" y="332"/>
                    <a:pt x="108" y="330"/>
                    <a:pt x="103" y="324"/>
                  </a:cubicBezTo>
                  <a:cubicBezTo>
                    <a:pt x="97" y="318"/>
                    <a:pt x="94" y="311"/>
                    <a:pt x="94" y="303"/>
                  </a:cubicBezTo>
                  <a:cubicBezTo>
                    <a:pt x="94" y="295"/>
                    <a:pt x="97" y="289"/>
                    <a:pt x="103" y="283"/>
                  </a:cubicBezTo>
                  <a:cubicBezTo>
                    <a:pt x="103" y="283"/>
                    <a:pt x="103" y="283"/>
                    <a:pt x="103" y="283"/>
                  </a:cubicBezTo>
                  <a:cubicBezTo>
                    <a:pt x="103" y="283"/>
                    <a:pt x="103" y="283"/>
                    <a:pt x="103" y="283"/>
                  </a:cubicBezTo>
                  <a:cubicBezTo>
                    <a:pt x="0" y="283"/>
                    <a:pt x="0" y="283"/>
                    <a:pt x="0" y="283"/>
                  </a:cubicBezTo>
                  <a:cubicBezTo>
                    <a:pt x="0" y="48"/>
                    <a:pt x="0" y="48"/>
                    <a:pt x="0" y="48"/>
                  </a:cubicBezTo>
                  <a:cubicBezTo>
                    <a:pt x="0" y="16"/>
                    <a:pt x="16" y="0"/>
                    <a:pt x="48" y="0"/>
                  </a:cubicBezTo>
                  <a:cubicBezTo>
                    <a:pt x="198" y="0"/>
                    <a:pt x="198" y="0"/>
                    <a:pt x="198" y="0"/>
                  </a:cubicBezTo>
                  <a:cubicBezTo>
                    <a:pt x="230" y="0"/>
                    <a:pt x="246" y="16"/>
                    <a:pt x="246" y="48"/>
                  </a:cubicBezTo>
                  <a:lnTo>
                    <a:pt x="246" y="108"/>
                  </a:lnTo>
                  <a:close/>
                </a:path>
              </a:pathLst>
            </a:custGeom>
            <a:solidFill>
              <a:srgbClr val="CF3B4C"/>
            </a:solidFill>
            <a:ln w="19050">
              <a:solidFill>
                <a:schemeClr val="bg1"/>
              </a:solidFill>
              <a:round/>
            </a:ln>
          </p:spPr>
          <p:txBody>
            <a:bodyPr vert="horz" wrap="square" lIns="121920" tIns="60960" rIns="121920" bIns="60960" numCol="1" anchor="t" anchorCtr="0" compatLnSpc="1"/>
            <a:lstStyle/>
            <a:p>
              <a:endParaRPr lang="en-US" sz="2400">
                <a:cs typeface="+mn-ea"/>
                <a:sym typeface="+mn-lt"/>
              </a:endParaRPr>
            </a:p>
          </p:txBody>
        </p:sp>
        <p:sp>
          <p:nvSpPr>
            <p:cNvPr id="6" name="Freeform 9"/>
            <p:cNvSpPr/>
            <p:nvPr/>
          </p:nvSpPr>
          <p:spPr bwMode="auto">
            <a:xfrm>
              <a:off x="67090" y="4927927"/>
              <a:ext cx="1371381" cy="1130915"/>
            </a:xfrm>
            <a:custGeom>
              <a:avLst/>
              <a:gdLst/>
              <a:ahLst/>
              <a:cxnLst>
                <a:cxn ang="0">
                  <a:pos x="103" y="0"/>
                </a:cxn>
                <a:cxn ang="0">
                  <a:pos x="103" y="0"/>
                </a:cxn>
                <a:cxn ang="0">
                  <a:pos x="94" y="20"/>
                </a:cxn>
                <a:cxn ang="0">
                  <a:pos x="103" y="41"/>
                </a:cxn>
                <a:cxn ang="0">
                  <a:pos x="123" y="49"/>
                </a:cxn>
                <a:cxn ang="0">
                  <a:pos x="144" y="41"/>
                </a:cxn>
                <a:cxn ang="0">
                  <a:pos x="152" y="20"/>
                </a:cxn>
                <a:cxn ang="0">
                  <a:pos x="144" y="0"/>
                </a:cxn>
                <a:cxn ang="0">
                  <a:pos x="144" y="0"/>
                </a:cxn>
                <a:cxn ang="0">
                  <a:pos x="246" y="0"/>
                </a:cxn>
                <a:cxn ang="0">
                  <a:pos x="246" y="58"/>
                </a:cxn>
                <a:cxn ang="0">
                  <a:pos x="247" y="58"/>
                </a:cxn>
                <a:cxn ang="0">
                  <a:pos x="267" y="50"/>
                </a:cxn>
                <a:cxn ang="0">
                  <a:pos x="288" y="58"/>
                </a:cxn>
                <a:cxn ang="0">
                  <a:pos x="296" y="79"/>
                </a:cxn>
                <a:cxn ang="0">
                  <a:pos x="288" y="99"/>
                </a:cxn>
                <a:cxn ang="0">
                  <a:pos x="284" y="103"/>
                </a:cxn>
                <a:cxn ang="0">
                  <a:pos x="267" y="108"/>
                </a:cxn>
                <a:cxn ang="0">
                  <a:pos x="251" y="103"/>
                </a:cxn>
                <a:cxn ang="0">
                  <a:pos x="247" y="99"/>
                </a:cxn>
                <a:cxn ang="0">
                  <a:pos x="246" y="99"/>
                </a:cxn>
                <a:cxn ang="0">
                  <a:pos x="246" y="103"/>
                </a:cxn>
                <a:cxn ang="0">
                  <a:pos x="246" y="155"/>
                </a:cxn>
                <a:cxn ang="0">
                  <a:pos x="246" y="196"/>
                </a:cxn>
                <a:cxn ang="0">
                  <a:pos x="198" y="244"/>
                </a:cxn>
                <a:cxn ang="0">
                  <a:pos x="48" y="244"/>
                </a:cxn>
                <a:cxn ang="0">
                  <a:pos x="0" y="196"/>
                </a:cxn>
                <a:cxn ang="0">
                  <a:pos x="0" y="0"/>
                </a:cxn>
                <a:cxn ang="0">
                  <a:pos x="103" y="0"/>
                </a:cxn>
              </a:cxnLst>
              <a:rect l="0" t="0" r="r" b="b"/>
              <a:pathLst>
                <a:path w="296" h="244">
                  <a:moveTo>
                    <a:pt x="103" y="0"/>
                  </a:moveTo>
                  <a:cubicBezTo>
                    <a:pt x="103" y="0"/>
                    <a:pt x="103" y="0"/>
                    <a:pt x="103" y="0"/>
                  </a:cubicBezTo>
                  <a:cubicBezTo>
                    <a:pt x="97" y="6"/>
                    <a:pt x="94" y="12"/>
                    <a:pt x="94" y="20"/>
                  </a:cubicBezTo>
                  <a:cubicBezTo>
                    <a:pt x="94" y="28"/>
                    <a:pt x="97" y="35"/>
                    <a:pt x="103" y="41"/>
                  </a:cubicBezTo>
                  <a:cubicBezTo>
                    <a:pt x="108" y="47"/>
                    <a:pt x="115" y="49"/>
                    <a:pt x="123" y="49"/>
                  </a:cubicBezTo>
                  <a:cubicBezTo>
                    <a:pt x="131" y="49"/>
                    <a:pt x="138" y="47"/>
                    <a:pt x="144" y="41"/>
                  </a:cubicBezTo>
                  <a:cubicBezTo>
                    <a:pt x="149" y="35"/>
                    <a:pt x="152" y="28"/>
                    <a:pt x="152" y="20"/>
                  </a:cubicBezTo>
                  <a:cubicBezTo>
                    <a:pt x="152" y="12"/>
                    <a:pt x="149" y="6"/>
                    <a:pt x="144" y="0"/>
                  </a:cubicBezTo>
                  <a:cubicBezTo>
                    <a:pt x="144" y="0"/>
                    <a:pt x="144" y="0"/>
                    <a:pt x="144" y="0"/>
                  </a:cubicBezTo>
                  <a:cubicBezTo>
                    <a:pt x="246" y="0"/>
                    <a:pt x="246" y="0"/>
                    <a:pt x="246" y="0"/>
                  </a:cubicBezTo>
                  <a:cubicBezTo>
                    <a:pt x="246" y="58"/>
                    <a:pt x="246" y="58"/>
                    <a:pt x="246" y="58"/>
                  </a:cubicBezTo>
                  <a:cubicBezTo>
                    <a:pt x="246" y="58"/>
                    <a:pt x="247" y="58"/>
                    <a:pt x="247" y="58"/>
                  </a:cubicBezTo>
                  <a:cubicBezTo>
                    <a:pt x="252" y="53"/>
                    <a:pt x="259" y="50"/>
                    <a:pt x="267" y="50"/>
                  </a:cubicBezTo>
                  <a:cubicBezTo>
                    <a:pt x="275" y="50"/>
                    <a:pt x="282" y="53"/>
                    <a:pt x="288" y="58"/>
                  </a:cubicBezTo>
                  <a:cubicBezTo>
                    <a:pt x="293" y="64"/>
                    <a:pt x="296" y="71"/>
                    <a:pt x="296" y="79"/>
                  </a:cubicBezTo>
                  <a:cubicBezTo>
                    <a:pt x="296" y="87"/>
                    <a:pt x="293" y="94"/>
                    <a:pt x="288" y="99"/>
                  </a:cubicBezTo>
                  <a:cubicBezTo>
                    <a:pt x="286" y="101"/>
                    <a:pt x="285" y="102"/>
                    <a:pt x="284" y="103"/>
                  </a:cubicBezTo>
                  <a:cubicBezTo>
                    <a:pt x="279" y="106"/>
                    <a:pt x="273" y="108"/>
                    <a:pt x="267" y="108"/>
                  </a:cubicBezTo>
                  <a:cubicBezTo>
                    <a:pt x="261" y="108"/>
                    <a:pt x="255" y="106"/>
                    <a:pt x="251" y="103"/>
                  </a:cubicBezTo>
                  <a:cubicBezTo>
                    <a:pt x="249" y="102"/>
                    <a:pt x="248" y="101"/>
                    <a:pt x="247" y="99"/>
                  </a:cubicBezTo>
                  <a:cubicBezTo>
                    <a:pt x="247" y="99"/>
                    <a:pt x="246" y="99"/>
                    <a:pt x="246" y="99"/>
                  </a:cubicBezTo>
                  <a:cubicBezTo>
                    <a:pt x="246" y="103"/>
                    <a:pt x="246" y="103"/>
                    <a:pt x="246" y="103"/>
                  </a:cubicBezTo>
                  <a:cubicBezTo>
                    <a:pt x="246" y="155"/>
                    <a:pt x="246" y="155"/>
                    <a:pt x="246" y="155"/>
                  </a:cubicBezTo>
                  <a:cubicBezTo>
                    <a:pt x="246" y="196"/>
                    <a:pt x="246" y="196"/>
                    <a:pt x="246" y="196"/>
                  </a:cubicBezTo>
                  <a:cubicBezTo>
                    <a:pt x="246" y="228"/>
                    <a:pt x="230" y="244"/>
                    <a:pt x="198" y="244"/>
                  </a:cubicBezTo>
                  <a:cubicBezTo>
                    <a:pt x="48" y="244"/>
                    <a:pt x="48" y="244"/>
                    <a:pt x="48" y="244"/>
                  </a:cubicBezTo>
                  <a:cubicBezTo>
                    <a:pt x="16" y="244"/>
                    <a:pt x="0" y="228"/>
                    <a:pt x="0" y="196"/>
                  </a:cubicBezTo>
                  <a:cubicBezTo>
                    <a:pt x="0" y="0"/>
                    <a:pt x="0" y="0"/>
                    <a:pt x="0" y="0"/>
                  </a:cubicBezTo>
                  <a:lnTo>
                    <a:pt x="103" y="0"/>
                  </a:lnTo>
                  <a:close/>
                </a:path>
              </a:pathLst>
            </a:custGeom>
            <a:solidFill>
              <a:srgbClr val="CF3B4C"/>
            </a:solidFill>
            <a:ln w="19050">
              <a:solidFill>
                <a:schemeClr val="bg1"/>
              </a:solidFill>
              <a:round/>
            </a:ln>
          </p:spPr>
          <p:txBody>
            <a:bodyPr vert="horz" wrap="square" lIns="121920" tIns="60960" rIns="121920" bIns="60960" numCol="1" anchor="t" anchorCtr="0" compatLnSpc="1"/>
            <a:lstStyle/>
            <a:p>
              <a:endParaRPr lang="en-US" sz="2400">
                <a:cs typeface="+mn-ea"/>
                <a:sym typeface="+mn-lt"/>
              </a:endParaRPr>
            </a:p>
          </p:txBody>
        </p:sp>
        <p:sp>
          <p:nvSpPr>
            <p:cNvPr id="7" name="Freeform 10"/>
            <p:cNvSpPr/>
            <p:nvPr/>
          </p:nvSpPr>
          <p:spPr bwMode="auto">
            <a:xfrm>
              <a:off x="1205146" y="4173193"/>
              <a:ext cx="749975" cy="1852317"/>
            </a:xfrm>
            <a:custGeom>
              <a:avLst/>
              <a:gdLst/>
              <a:ahLst/>
              <a:cxnLst>
                <a:cxn ang="0">
                  <a:pos x="162" y="400"/>
                </a:cxn>
                <a:cxn ang="0">
                  <a:pos x="78" y="324"/>
                </a:cxn>
                <a:cxn ang="0">
                  <a:pos x="3" y="318"/>
                </a:cxn>
                <a:cxn ang="0">
                  <a:pos x="0" y="318"/>
                </a:cxn>
                <a:cxn ang="0">
                  <a:pos x="0" y="266"/>
                </a:cxn>
                <a:cxn ang="0">
                  <a:pos x="5" y="266"/>
                </a:cxn>
                <a:cxn ang="0">
                  <a:pos x="21" y="271"/>
                </a:cxn>
                <a:cxn ang="0">
                  <a:pos x="38" y="266"/>
                </a:cxn>
                <a:cxn ang="0">
                  <a:pos x="42" y="262"/>
                </a:cxn>
                <a:cxn ang="0">
                  <a:pos x="50" y="242"/>
                </a:cxn>
                <a:cxn ang="0">
                  <a:pos x="42" y="221"/>
                </a:cxn>
                <a:cxn ang="0">
                  <a:pos x="21" y="213"/>
                </a:cxn>
                <a:cxn ang="0">
                  <a:pos x="1" y="221"/>
                </a:cxn>
                <a:cxn ang="0">
                  <a:pos x="0" y="221"/>
                </a:cxn>
                <a:cxn ang="0">
                  <a:pos x="0" y="163"/>
                </a:cxn>
                <a:cxn ang="0">
                  <a:pos x="0" y="140"/>
                </a:cxn>
                <a:cxn ang="0">
                  <a:pos x="1" y="140"/>
                </a:cxn>
                <a:cxn ang="0">
                  <a:pos x="5" y="143"/>
                </a:cxn>
                <a:cxn ang="0">
                  <a:pos x="21" y="149"/>
                </a:cxn>
                <a:cxn ang="0">
                  <a:pos x="38" y="143"/>
                </a:cxn>
                <a:cxn ang="0">
                  <a:pos x="42" y="140"/>
                </a:cxn>
                <a:cxn ang="0">
                  <a:pos x="50" y="120"/>
                </a:cxn>
                <a:cxn ang="0">
                  <a:pos x="42" y="99"/>
                </a:cxn>
                <a:cxn ang="0">
                  <a:pos x="21" y="91"/>
                </a:cxn>
                <a:cxn ang="0">
                  <a:pos x="1" y="99"/>
                </a:cxn>
                <a:cxn ang="0">
                  <a:pos x="0" y="99"/>
                </a:cxn>
                <a:cxn ang="0">
                  <a:pos x="0" y="53"/>
                </a:cxn>
                <a:cxn ang="0">
                  <a:pos x="67" y="53"/>
                </a:cxn>
                <a:cxn ang="0">
                  <a:pos x="63" y="50"/>
                </a:cxn>
                <a:cxn ang="0">
                  <a:pos x="54" y="29"/>
                </a:cxn>
                <a:cxn ang="0">
                  <a:pos x="63" y="9"/>
                </a:cxn>
                <a:cxn ang="0">
                  <a:pos x="83" y="0"/>
                </a:cxn>
                <a:cxn ang="0">
                  <a:pos x="104" y="9"/>
                </a:cxn>
                <a:cxn ang="0">
                  <a:pos x="112" y="29"/>
                </a:cxn>
                <a:cxn ang="0">
                  <a:pos x="104" y="50"/>
                </a:cxn>
                <a:cxn ang="0">
                  <a:pos x="100" y="53"/>
                </a:cxn>
                <a:cxn ang="0">
                  <a:pos x="162" y="53"/>
                </a:cxn>
                <a:cxn ang="0">
                  <a:pos x="162" y="195"/>
                </a:cxn>
                <a:cxn ang="0">
                  <a:pos x="147" y="190"/>
                </a:cxn>
                <a:cxn ang="0">
                  <a:pos x="127" y="199"/>
                </a:cxn>
                <a:cxn ang="0">
                  <a:pos x="127" y="199"/>
                </a:cxn>
                <a:cxn ang="0">
                  <a:pos x="118" y="219"/>
                </a:cxn>
                <a:cxn ang="0">
                  <a:pos x="127" y="240"/>
                </a:cxn>
                <a:cxn ang="0">
                  <a:pos x="127" y="240"/>
                </a:cxn>
                <a:cxn ang="0">
                  <a:pos x="131" y="243"/>
                </a:cxn>
                <a:cxn ang="0">
                  <a:pos x="147" y="248"/>
                </a:cxn>
                <a:cxn ang="0">
                  <a:pos x="162" y="244"/>
                </a:cxn>
                <a:cxn ang="0">
                  <a:pos x="162" y="400"/>
                </a:cxn>
              </a:cxnLst>
              <a:rect l="0" t="0" r="r" b="b"/>
              <a:pathLst>
                <a:path w="162" h="400">
                  <a:moveTo>
                    <a:pt x="162" y="400"/>
                  </a:moveTo>
                  <a:cubicBezTo>
                    <a:pt x="142" y="371"/>
                    <a:pt x="114" y="346"/>
                    <a:pt x="78" y="324"/>
                  </a:cubicBezTo>
                  <a:cubicBezTo>
                    <a:pt x="53" y="314"/>
                    <a:pt x="28" y="312"/>
                    <a:pt x="3" y="318"/>
                  </a:cubicBezTo>
                  <a:cubicBezTo>
                    <a:pt x="0" y="318"/>
                    <a:pt x="0" y="318"/>
                    <a:pt x="0" y="318"/>
                  </a:cubicBezTo>
                  <a:cubicBezTo>
                    <a:pt x="0" y="266"/>
                    <a:pt x="0" y="266"/>
                    <a:pt x="0" y="266"/>
                  </a:cubicBezTo>
                  <a:cubicBezTo>
                    <a:pt x="5" y="266"/>
                    <a:pt x="5" y="266"/>
                    <a:pt x="5" y="266"/>
                  </a:cubicBezTo>
                  <a:cubicBezTo>
                    <a:pt x="9" y="269"/>
                    <a:pt x="15" y="271"/>
                    <a:pt x="21" y="271"/>
                  </a:cubicBezTo>
                  <a:cubicBezTo>
                    <a:pt x="27" y="271"/>
                    <a:pt x="33" y="269"/>
                    <a:pt x="38" y="266"/>
                  </a:cubicBezTo>
                  <a:cubicBezTo>
                    <a:pt x="39" y="265"/>
                    <a:pt x="40" y="264"/>
                    <a:pt x="42" y="262"/>
                  </a:cubicBezTo>
                  <a:cubicBezTo>
                    <a:pt x="47" y="257"/>
                    <a:pt x="50" y="250"/>
                    <a:pt x="50" y="242"/>
                  </a:cubicBezTo>
                  <a:cubicBezTo>
                    <a:pt x="50" y="234"/>
                    <a:pt x="47" y="227"/>
                    <a:pt x="42" y="221"/>
                  </a:cubicBezTo>
                  <a:cubicBezTo>
                    <a:pt x="36" y="216"/>
                    <a:pt x="29" y="213"/>
                    <a:pt x="21" y="213"/>
                  </a:cubicBezTo>
                  <a:cubicBezTo>
                    <a:pt x="13" y="213"/>
                    <a:pt x="6" y="216"/>
                    <a:pt x="1" y="221"/>
                  </a:cubicBezTo>
                  <a:cubicBezTo>
                    <a:pt x="1" y="221"/>
                    <a:pt x="0" y="221"/>
                    <a:pt x="0" y="221"/>
                  </a:cubicBezTo>
                  <a:cubicBezTo>
                    <a:pt x="0" y="163"/>
                    <a:pt x="0" y="163"/>
                    <a:pt x="0" y="163"/>
                  </a:cubicBezTo>
                  <a:cubicBezTo>
                    <a:pt x="0" y="140"/>
                    <a:pt x="0" y="140"/>
                    <a:pt x="0" y="140"/>
                  </a:cubicBezTo>
                  <a:cubicBezTo>
                    <a:pt x="0" y="140"/>
                    <a:pt x="1" y="140"/>
                    <a:pt x="1" y="140"/>
                  </a:cubicBezTo>
                  <a:cubicBezTo>
                    <a:pt x="2" y="141"/>
                    <a:pt x="3" y="142"/>
                    <a:pt x="5" y="143"/>
                  </a:cubicBezTo>
                  <a:cubicBezTo>
                    <a:pt x="9" y="147"/>
                    <a:pt x="15" y="149"/>
                    <a:pt x="21" y="149"/>
                  </a:cubicBezTo>
                  <a:cubicBezTo>
                    <a:pt x="27" y="149"/>
                    <a:pt x="33" y="147"/>
                    <a:pt x="38" y="143"/>
                  </a:cubicBezTo>
                  <a:cubicBezTo>
                    <a:pt x="39" y="142"/>
                    <a:pt x="40" y="141"/>
                    <a:pt x="42" y="140"/>
                  </a:cubicBezTo>
                  <a:cubicBezTo>
                    <a:pt x="47" y="134"/>
                    <a:pt x="50" y="128"/>
                    <a:pt x="50" y="120"/>
                  </a:cubicBezTo>
                  <a:cubicBezTo>
                    <a:pt x="50" y="112"/>
                    <a:pt x="47" y="105"/>
                    <a:pt x="42" y="99"/>
                  </a:cubicBezTo>
                  <a:cubicBezTo>
                    <a:pt x="36" y="93"/>
                    <a:pt x="29" y="91"/>
                    <a:pt x="21" y="91"/>
                  </a:cubicBezTo>
                  <a:cubicBezTo>
                    <a:pt x="13" y="91"/>
                    <a:pt x="6" y="93"/>
                    <a:pt x="1" y="99"/>
                  </a:cubicBezTo>
                  <a:cubicBezTo>
                    <a:pt x="1" y="99"/>
                    <a:pt x="0" y="99"/>
                    <a:pt x="0" y="99"/>
                  </a:cubicBezTo>
                  <a:cubicBezTo>
                    <a:pt x="0" y="53"/>
                    <a:pt x="0" y="53"/>
                    <a:pt x="0" y="53"/>
                  </a:cubicBezTo>
                  <a:cubicBezTo>
                    <a:pt x="67" y="53"/>
                    <a:pt x="67" y="53"/>
                    <a:pt x="67" y="53"/>
                  </a:cubicBezTo>
                  <a:cubicBezTo>
                    <a:pt x="65" y="52"/>
                    <a:pt x="64" y="51"/>
                    <a:pt x="63" y="50"/>
                  </a:cubicBezTo>
                  <a:cubicBezTo>
                    <a:pt x="57" y="44"/>
                    <a:pt x="54" y="37"/>
                    <a:pt x="54" y="29"/>
                  </a:cubicBezTo>
                  <a:cubicBezTo>
                    <a:pt x="54" y="21"/>
                    <a:pt x="57" y="15"/>
                    <a:pt x="63" y="9"/>
                  </a:cubicBezTo>
                  <a:cubicBezTo>
                    <a:pt x="69" y="3"/>
                    <a:pt x="75" y="0"/>
                    <a:pt x="83" y="0"/>
                  </a:cubicBezTo>
                  <a:cubicBezTo>
                    <a:pt x="91" y="0"/>
                    <a:pt x="98" y="3"/>
                    <a:pt x="104" y="9"/>
                  </a:cubicBezTo>
                  <a:cubicBezTo>
                    <a:pt x="110" y="15"/>
                    <a:pt x="112" y="21"/>
                    <a:pt x="112" y="29"/>
                  </a:cubicBezTo>
                  <a:cubicBezTo>
                    <a:pt x="112" y="37"/>
                    <a:pt x="110" y="44"/>
                    <a:pt x="104" y="50"/>
                  </a:cubicBezTo>
                  <a:cubicBezTo>
                    <a:pt x="103" y="51"/>
                    <a:pt x="101" y="52"/>
                    <a:pt x="100" y="53"/>
                  </a:cubicBezTo>
                  <a:cubicBezTo>
                    <a:pt x="162" y="53"/>
                    <a:pt x="162" y="53"/>
                    <a:pt x="162" y="53"/>
                  </a:cubicBezTo>
                  <a:cubicBezTo>
                    <a:pt x="162" y="195"/>
                    <a:pt x="162" y="195"/>
                    <a:pt x="162" y="195"/>
                  </a:cubicBezTo>
                  <a:cubicBezTo>
                    <a:pt x="158" y="192"/>
                    <a:pt x="153" y="190"/>
                    <a:pt x="147" y="190"/>
                  </a:cubicBezTo>
                  <a:cubicBezTo>
                    <a:pt x="139" y="190"/>
                    <a:pt x="133" y="193"/>
                    <a:pt x="127" y="199"/>
                  </a:cubicBezTo>
                  <a:cubicBezTo>
                    <a:pt x="127" y="199"/>
                    <a:pt x="127" y="199"/>
                    <a:pt x="127" y="199"/>
                  </a:cubicBezTo>
                  <a:cubicBezTo>
                    <a:pt x="121" y="205"/>
                    <a:pt x="118" y="212"/>
                    <a:pt x="118" y="219"/>
                  </a:cubicBezTo>
                  <a:cubicBezTo>
                    <a:pt x="118" y="227"/>
                    <a:pt x="121" y="234"/>
                    <a:pt x="127" y="240"/>
                  </a:cubicBezTo>
                  <a:cubicBezTo>
                    <a:pt x="127" y="240"/>
                    <a:pt x="127" y="240"/>
                    <a:pt x="127" y="240"/>
                  </a:cubicBezTo>
                  <a:cubicBezTo>
                    <a:pt x="128" y="241"/>
                    <a:pt x="129" y="242"/>
                    <a:pt x="131" y="243"/>
                  </a:cubicBezTo>
                  <a:cubicBezTo>
                    <a:pt x="136" y="247"/>
                    <a:pt x="141" y="248"/>
                    <a:pt x="147" y="248"/>
                  </a:cubicBezTo>
                  <a:cubicBezTo>
                    <a:pt x="153" y="248"/>
                    <a:pt x="158" y="247"/>
                    <a:pt x="162" y="244"/>
                  </a:cubicBezTo>
                  <a:lnTo>
                    <a:pt x="162" y="400"/>
                  </a:lnTo>
                  <a:close/>
                </a:path>
              </a:pathLst>
            </a:custGeom>
            <a:solidFill>
              <a:srgbClr val="344F66"/>
            </a:solidFill>
            <a:ln w="19050">
              <a:solidFill>
                <a:schemeClr val="bg1"/>
              </a:solidFill>
              <a:round/>
            </a:ln>
          </p:spPr>
          <p:txBody>
            <a:bodyPr vert="horz" wrap="square" lIns="121920" tIns="60960" rIns="121920" bIns="60960" numCol="1" anchor="t" anchorCtr="0" compatLnSpc="1"/>
            <a:lstStyle/>
            <a:p>
              <a:endParaRPr lang="en-US" sz="2400">
                <a:cs typeface="+mn-ea"/>
                <a:sym typeface="+mn-lt"/>
              </a:endParaRPr>
            </a:p>
          </p:txBody>
        </p:sp>
        <p:sp>
          <p:nvSpPr>
            <p:cNvPr id="8" name="Freeform 11"/>
            <p:cNvSpPr/>
            <p:nvPr/>
          </p:nvSpPr>
          <p:spPr bwMode="auto">
            <a:xfrm>
              <a:off x="1752747" y="4173193"/>
              <a:ext cx="1309479" cy="1852317"/>
            </a:xfrm>
            <a:custGeom>
              <a:avLst/>
              <a:gdLst/>
              <a:ahLst/>
              <a:cxnLst>
                <a:cxn ang="0">
                  <a:pos x="235" y="400"/>
                </a:cxn>
                <a:cxn ang="0">
                  <a:pos x="44" y="400"/>
                </a:cxn>
                <a:cxn ang="0">
                  <a:pos x="44" y="244"/>
                </a:cxn>
                <a:cxn ang="0">
                  <a:pos x="29" y="248"/>
                </a:cxn>
                <a:cxn ang="0">
                  <a:pos x="13" y="243"/>
                </a:cxn>
                <a:cxn ang="0">
                  <a:pos x="9" y="240"/>
                </a:cxn>
                <a:cxn ang="0">
                  <a:pos x="9" y="240"/>
                </a:cxn>
                <a:cxn ang="0">
                  <a:pos x="0" y="219"/>
                </a:cxn>
                <a:cxn ang="0">
                  <a:pos x="9" y="199"/>
                </a:cxn>
                <a:cxn ang="0">
                  <a:pos x="9" y="199"/>
                </a:cxn>
                <a:cxn ang="0">
                  <a:pos x="29" y="190"/>
                </a:cxn>
                <a:cxn ang="0">
                  <a:pos x="44" y="195"/>
                </a:cxn>
                <a:cxn ang="0">
                  <a:pos x="44" y="53"/>
                </a:cxn>
                <a:cxn ang="0">
                  <a:pos x="129" y="53"/>
                </a:cxn>
                <a:cxn ang="0">
                  <a:pos x="125" y="50"/>
                </a:cxn>
                <a:cxn ang="0">
                  <a:pos x="117" y="29"/>
                </a:cxn>
                <a:cxn ang="0">
                  <a:pos x="125" y="9"/>
                </a:cxn>
                <a:cxn ang="0">
                  <a:pos x="146" y="0"/>
                </a:cxn>
                <a:cxn ang="0">
                  <a:pos x="166" y="9"/>
                </a:cxn>
                <a:cxn ang="0">
                  <a:pos x="175" y="29"/>
                </a:cxn>
                <a:cxn ang="0">
                  <a:pos x="166" y="50"/>
                </a:cxn>
                <a:cxn ang="0">
                  <a:pos x="162" y="53"/>
                </a:cxn>
                <a:cxn ang="0">
                  <a:pos x="235" y="53"/>
                </a:cxn>
                <a:cxn ang="0">
                  <a:pos x="235" y="82"/>
                </a:cxn>
                <a:cxn ang="0">
                  <a:pos x="254" y="75"/>
                </a:cxn>
                <a:cxn ang="0">
                  <a:pos x="274" y="83"/>
                </a:cxn>
                <a:cxn ang="0">
                  <a:pos x="283" y="104"/>
                </a:cxn>
                <a:cxn ang="0">
                  <a:pos x="274" y="124"/>
                </a:cxn>
                <a:cxn ang="0">
                  <a:pos x="254" y="133"/>
                </a:cxn>
                <a:cxn ang="0">
                  <a:pos x="235" y="126"/>
                </a:cxn>
                <a:cxn ang="0">
                  <a:pos x="235" y="154"/>
                </a:cxn>
                <a:cxn ang="0">
                  <a:pos x="235" y="196"/>
                </a:cxn>
                <a:cxn ang="0">
                  <a:pos x="218" y="190"/>
                </a:cxn>
                <a:cxn ang="0">
                  <a:pos x="197" y="199"/>
                </a:cxn>
                <a:cxn ang="0">
                  <a:pos x="191" y="207"/>
                </a:cxn>
                <a:cxn ang="0">
                  <a:pos x="189" y="219"/>
                </a:cxn>
                <a:cxn ang="0">
                  <a:pos x="194" y="236"/>
                </a:cxn>
                <a:cxn ang="0">
                  <a:pos x="197" y="240"/>
                </a:cxn>
                <a:cxn ang="0">
                  <a:pos x="218" y="248"/>
                </a:cxn>
                <a:cxn ang="0">
                  <a:pos x="235" y="243"/>
                </a:cxn>
                <a:cxn ang="0">
                  <a:pos x="235" y="274"/>
                </a:cxn>
                <a:cxn ang="0">
                  <a:pos x="235" y="317"/>
                </a:cxn>
                <a:cxn ang="0">
                  <a:pos x="218" y="312"/>
                </a:cxn>
                <a:cxn ang="0">
                  <a:pos x="210" y="313"/>
                </a:cxn>
                <a:cxn ang="0">
                  <a:pos x="197" y="320"/>
                </a:cxn>
                <a:cxn ang="0">
                  <a:pos x="189" y="341"/>
                </a:cxn>
                <a:cxn ang="0">
                  <a:pos x="197" y="361"/>
                </a:cxn>
                <a:cxn ang="0">
                  <a:pos x="215" y="370"/>
                </a:cxn>
                <a:cxn ang="0">
                  <a:pos x="218" y="370"/>
                </a:cxn>
                <a:cxn ang="0">
                  <a:pos x="235" y="364"/>
                </a:cxn>
                <a:cxn ang="0">
                  <a:pos x="235" y="400"/>
                </a:cxn>
              </a:cxnLst>
              <a:rect l="0" t="0" r="r" b="b"/>
              <a:pathLst>
                <a:path w="283" h="400">
                  <a:moveTo>
                    <a:pt x="235" y="400"/>
                  </a:moveTo>
                  <a:cubicBezTo>
                    <a:pt x="44" y="400"/>
                    <a:pt x="44" y="400"/>
                    <a:pt x="44" y="400"/>
                  </a:cubicBezTo>
                  <a:cubicBezTo>
                    <a:pt x="44" y="244"/>
                    <a:pt x="44" y="244"/>
                    <a:pt x="44" y="244"/>
                  </a:cubicBezTo>
                  <a:cubicBezTo>
                    <a:pt x="40" y="247"/>
                    <a:pt x="35" y="248"/>
                    <a:pt x="29" y="248"/>
                  </a:cubicBezTo>
                  <a:cubicBezTo>
                    <a:pt x="23" y="248"/>
                    <a:pt x="18" y="247"/>
                    <a:pt x="13" y="243"/>
                  </a:cubicBezTo>
                  <a:cubicBezTo>
                    <a:pt x="11" y="242"/>
                    <a:pt x="10" y="241"/>
                    <a:pt x="9" y="240"/>
                  </a:cubicBezTo>
                  <a:cubicBezTo>
                    <a:pt x="9" y="240"/>
                    <a:pt x="9" y="240"/>
                    <a:pt x="9" y="240"/>
                  </a:cubicBezTo>
                  <a:cubicBezTo>
                    <a:pt x="3" y="234"/>
                    <a:pt x="0" y="227"/>
                    <a:pt x="0" y="219"/>
                  </a:cubicBezTo>
                  <a:cubicBezTo>
                    <a:pt x="0" y="212"/>
                    <a:pt x="3" y="205"/>
                    <a:pt x="9" y="199"/>
                  </a:cubicBezTo>
                  <a:cubicBezTo>
                    <a:pt x="9" y="199"/>
                    <a:pt x="9" y="199"/>
                    <a:pt x="9" y="199"/>
                  </a:cubicBezTo>
                  <a:cubicBezTo>
                    <a:pt x="15" y="193"/>
                    <a:pt x="21" y="190"/>
                    <a:pt x="29" y="190"/>
                  </a:cubicBezTo>
                  <a:cubicBezTo>
                    <a:pt x="35" y="190"/>
                    <a:pt x="40" y="192"/>
                    <a:pt x="44" y="195"/>
                  </a:cubicBezTo>
                  <a:cubicBezTo>
                    <a:pt x="44" y="53"/>
                    <a:pt x="44" y="53"/>
                    <a:pt x="44" y="53"/>
                  </a:cubicBezTo>
                  <a:cubicBezTo>
                    <a:pt x="129" y="53"/>
                    <a:pt x="129" y="53"/>
                    <a:pt x="129" y="53"/>
                  </a:cubicBezTo>
                  <a:cubicBezTo>
                    <a:pt x="128" y="52"/>
                    <a:pt x="126" y="51"/>
                    <a:pt x="125" y="50"/>
                  </a:cubicBezTo>
                  <a:cubicBezTo>
                    <a:pt x="119" y="44"/>
                    <a:pt x="117" y="37"/>
                    <a:pt x="117" y="29"/>
                  </a:cubicBezTo>
                  <a:cubicBezTo>
                    <a:pt x="117" y="21"/>
                    <a:pt x="119" y="15"/>
                    <a:pt x="125" y="9"/>
                  </a:cubicBezTo>
                  <a:cubicBezTo>
                    <a:pt x="131" y="3"/>
                    <a:pt x="138" y="0"/>
                    <a:pt x="146" y="0"/>
                  </a:cubicBezTo>
                  <a:cubicBezTo>
                    <a:pt x="154" y="0"/>
                    <a:pt x="160" y="3"/>
                    <a:pt x="166" y="9"/>
                  </a:cubicBezTo>
                  <a:cubicBezTo>
                    <a:pt x="172" y="15"/>
                    <a:pt x="175" y="21"/>
                    <a:pt x="175" y="29"/>
                  </a:cubicBezTo>
                  <a:cubicBezTo>
                    <a:pt x="175" y="37"/>
                    <a:pt x="172" y="44"/>
                    <a:pt x="166" y="50"/>
                  </a:cubicBezTo>
                  <a:cubicBezTo>
                    <a:pt x="165" y="51"/>
                    <a:pt x="163" y="52"/>
                    <a:pt x="162" y="53"/>
                  </a:cubicBezTo>
                  <a:cubicBezTo>
                    <a:pt x="235" y="53"/>
                    <a:pt x="235" y="53"/>
                    <a:pt x="235" y="53"/>
                  </a:cubicBezTo>
                  <a:cubicBezTo>
                    <a:pt x="235" y="82"/>
                    <a:pt x="235" y="82"/>
                    <a:pt x="235" y="82"/>
                  </a:cubicBezTo>
                  <a:cubicBezTo>
                    <a:pt x="240" y="77"/>
                    <a:pt x="247" y="75"/>
                    <a:pt x="254" y="75"/>
                  </a:cubicBezTo>
                  <a:cubicBezTo>
                    <a:pt x="262" y="75"/>
                    <a:pt x="269" y="78"/>
                    <a:pt x="274" y="83"/>
                  </a:cubicBezTo>
                  <a:cubicBezTo>
                    <a:pt x="280" y="89"/>
                    <a:pt x="283" y="96"/>
                    <a:pt x="283" y="104"/>
                  </a:cubicBezTo>
                  <a:cubicBezTo>
                    <a:pt x="283" y="112"/>
                    <a:pt x="280" y="119"/>
                    <a:pt x="274" y="124"/>
                  </a:cubicBezTo>
                  <a:cubicBezTo>
                    <a:pt x="269" y="130"/>
                    <a:pt x="262" y="133"/>
                    <a:pt x="254" y="133"/>
                  </a:cubicBezTo>
                  <a:cubicBezTo>
                    <a:pt x="247" y="133"/>
                    <a:pt x="240" y="130"/>
                    <a:pt x="235" y="126"/>
                  </a:cubicBezTo>
                  <a:cubicBezTo>
                    <a:pt x="235" y="154"/>
                    <a:pt x="235" y="154"/>
                    <a:pt x="235" y="154"/>
                  </a:cubicBezTo>
                  <a:cubicBezTo>
                    <a:pt x="235" y="196"/>
                    <a:pt x="235" y="196"/>
                    <a:pt x="235" y="196"/>
                  </a:cubicBezTo>
                  <a:cubicBezTo>
                    <a:pt x="230" y="192"/>
                    <a:pt x="224" y="190"/>
                    <a:pt x="218" y="190"/>
                  </a:cubicBezTo>
                  <a:cubicBezTo>
                    <a:pt x="210" y="190"/>
                    <a:pt x="203" y="193"/>
                    <a:pt x="197" y="199"/>
                  </a:cubicBezTo>
                  <a:cubicBezTo>
                    <a:pt x="195" y="201"/>
                    <a:pt x="193" y="204"/>
                    <a:pt x="191" y="207"/>
                  </a:cubicBezTo>
                  <a:cubicBezTo>
                    <a:pt x="190" y="211"/>
                    <a:pt x="189" y="215"/>
                    <a:pt x="189" y="219"/>
                  </a:cubicBezTo>
                  <a:cubicBezTo>
                    <a:pt x="189" y="226"/>
                    <a:pt x="191" y="231"/>
                    <a:pt x="194" y="236"/>
                  </a:cubicBezTo>
                  <a:cubicBezTo>
                    <a:pt x="195" y="237"/>
                    <a:pt x="196" y="239"/>
                    <a:pt x="197" y="240"/>
                  </a:cubicBezTo>
                  <a:cubicBezTo>
                    <a:pt x="203" y="246"/>
                    <a:pt x="210" y="248"/>
                    <a:pt x="218" y="248"/>
                  </a:cubicBezTo>
                  <a:cubicBezTo>
                    <a:pt x="224" y="248"/>
                    <a:pt x="230" y="247"/>
                    <a:pt x="235" y="243"/>
                  </a:cubicBezTo>
                  <a:cubicBezTo>
                    <a:pt x="235" y="274"/>
                    <a:pt x="235" y="274"/>
                    <a:pt x="235" y="274"/>
                  </a:cubicBezTo>
                  <a:cubicBezTo>
                    <a:pt x="235" y="317"/>
                    <a:pt x="235" y="317"/>
                    <a:pt x="235" y="317"/>
                  </a:cubicBezTo>
                  <a:cubicBezTo>
                    <a:pt x="230" y="313"/>
                    <a:pt x="224" y="312"/>
                    <a:pt x="218" y="312"/>
                  </a:cubicBezTo>
                  <a:cubicBezTo>
                    <a:pt x="215" y="312"/>
                    <a:pt x="213" y="312"/>
                    <a:pt x="210" y="313"/>
                  </a:cubicBezTo>
                  <a:cubicBezTo>
                    <a:pt x="205" y="314"/>
                    <a:pt x="201" y="316"/>
                    <a:pt x="197" y="320"/>
                  </a:cubicBezTo>
                  <a:cubicBezTo>
                    <a:pt x="192" y="326"/>
                    <a:pt x="189" y="333"/>
                    <a:pt x="189" y="341"/>
                  </a:cubicBezTo>
                  <a:cubicBezTo>
                    <a:pt x="189" y="349"/>
                    <a:pt x="192" y="355"/>
                    <a:pt x="197" y="361"/>
                  </a:cubicBezTo>
                  <a:cubicBezTo>
                    <a:pt x="202" y="366"/>
                    <a:pt x="208" y="369"/>
                    <a:pt x="215" y="370"/>
                  </a:cubicBezTo>
                  <a:cubicBezTo>
                    <a:pt x="216" y="370"/>
                    <a:pt x="217" y="370"/>
                    <a:pt x="218" y="370"/>
                  </a:cubicBezTo>
                  <a:cubicBezTo>
                    <a:pt x="224" y="370"/>
                    <a:pt x="230" y="368"/>
                    <a:pt x="235" y="364"/>
                  </a:cubicBezTo>
                  <a:lnTo>
                    <a:pt x="235" y="400"/>
                  </a:lnTo>
                  <a:close/>
                </a:path>
              </a:pathLst>
            </a:custGeom>
            <a:solidFill>
              <a:srgbClr val="344F66"/>
            </a:solidFill>
            <a:ln w="19050">
              <a:solidFill>
                <a:schemeClr val="bg1"/>
              </a:solidFill>
              <a:round/>
            </a:ln>
          </p:spPr>
          <p:txBody>
            <a:bodyPr vert="horz" wrap="square" lIns="121920" tIns="60960" rIns="121920" bIns="60960" numCol="1" anchor="t" anchorCtr="0" compatLnSpc="1"/>
            <a:lstStyle/>
            <a:p>
              <a:endParaRPr lang="en-US" sz="2400">
                <a:cs typeface="+mn-ea"/>
                <a:sym typeface="+mn-lt"/>
              </a:endParaRPr>
            </a:p>
          </p:txBody>
        </p:sp>
        <p:sp>
          <p:nvSpPr>
            <p:cNvPr id="9" name="Freeform 12"/>
            <p:cNvSpPr/>
            <p:nvPr/>
          </p:nvSpPr>
          <p:spPr bwMode="auto">
            <a:xfrm>
              <a:off x="2626527" y="4887455"/>
              <a:ext cx="1561852" cy="573791"/>
            </a:xfrm>
            <a:custGeom>
              <a:avLst/>
              <a:gdLst/>
              <a:ahLst/>
              <a:cxnLst>
                <a:cxn ang="0">
                  <a:pos x="292" y="2"/>
                </a:cxn>
                <a:cxn ang="0">
                  <a:pos x="319" y="18"/>
                </a:cxn>
                <a:cxn ang="0">
                  <a:pos x="337" y="62"/>
                </a:cxn>
                <a:cxn ang="0">
                  <a:pos x="319" y="105"/>
                </a:cxn>
                <a:cxn ang="0">
                  <a:pos x="276" y="124"/>
                </a:cxn>
                <a:cxn ang="0">
                  <a:pos x="260" y="124"/>
                </a:cxn>
                <a:cxn ang="0">
                  <a:pos x="237" y="120"/>
                </a:cxn>
                <a:cxn ang="0">
                  <a:pos x="145" y="120"/>
                </a:cxn>
                <a:cxn ang="0">
                  <a:pos x="150" y="103"/>
                </a:cxn>
                <a:cxn ang="0">
                  <a:pos x="141" y="83"/>
                </a:cxn>
                <a:cxn ang="0">
                  <a:pos x="121" y="74"/>
                </a:cxn>
                <a:cxn ang="0">
                  <a:pos x="100" y="83"/>
                </a:cxn>
                <a:cxn ang="0">
                  <a:pos x="92" y="103"/>
                </a:cxn>
                <a:cxn ang="0">
                  <a:pos x="97" y="120"/>
                </a:cxn>
                <a:cxn ang="0">
                  <a:pos x="46" y="120"/>
                </a:cxn>
                <a:cxn ang="0">
                  <a:pos x="46" y="89"/>
                </a:cxn>
                <a:cxn ang="0">
                  <a:pos x="29" y="94"/>
                </a:cxn>
                <a:cxn ang="0">
                  <a:pos x="8" y="86"/>
                </a:cxn>
                <a:cxn ang="0">
                  <a:pos x="5" y="82"/>
                </a:cxn>
                <a:cxn ang="0">
                  <a:pos x="0" y="65"/>
                </a:cxn>
                <a:cxn ang="0">
                  <a:pos x="2" y="53"/>
                </a:cxn>
                <a:cxn ang="0">
                  <a:pos x="8" y="45"/>
                </a:cxn>
                <a:cxn ang="0">
                  <a:pos x="29" y="36"/>
                </a:cxn>
                <a:cxn ang="0">
                  <a:pos x="46" y="42"/>
                </a:cxn>
                <a:cxn ang="0">
                  <a:pos x="46" y="0"/>
                </a:cxn>
                <a:cxn ang="0">
                  <a:pos x="52" y="0"/>
                </a:cxn>
                <a:cxn ang="0">
                  <a:pos x="52" y="1"/>
                </a:cxn>
                <a:cxn ang="0">
                  <a:pos x="54" y="1"/>
                </a:cxn>
                <a:cxn ang="0">
                  <a:pos x="62" y="0"/>
                </a:cxn>
                <a:cxn ang="0">
                  <a:pos x="189" y="0"/>
                </a:cxn>
                <a:cxn ang="0">
                  <a:pos x="181" y="20"/>
                </a:cxn>
                <a:cxn ang="0">
                  <a:pos x="189" y="40"/>
                </a:cxn>
                <a:cxn ang="0">
                  <a:pos x="210" y="49"/>
                </a:cxn>
                <a:cxn ang="0">
                  <a:pos x="230" y="40"/>
                </a:cxn>
                <a:cxn ang="0">
                  <a:pos x="239" y="20"/>
                </a:cxn>
                <a:cxn ang="0">
                  <a:pos x="231" y="0"/>
                </a:cxn>
                <a:cxn ang="0">
                  <a:pos x="276" y="0"/>
                </a:cxn>
                <a:cxn ang="0">
                  <a:pos x="292" y="2"/>
                </a:cxn>
              </a:cxnLst>
              <a:rect l="0" t="0" r="r" b="b"/>
              <a:pathLst>
                <a:path w="337" h="124">
                  <a:moveTo>
                    <a:pt x="292" y="2"/>
                  </a:moveTo>
                  <a:cubicBezTo>
                    <a:pt x="302" y="5"/>
                    <a:pt x="311" y="10"/>
                    <a:pt x="319" y="18"/>
                  </a:cubicBezTo>
                  <a:cubicBezTo>
                    <a:pt x="331" y="31"/>
                    <a:pt x="337" y="45"/>
                    <a:pt x="337" y="62"/>
                  </a:cubicBezTo>
                  <a:cubicBezTo>
                    <a:pt x="337" y="79"/>
                    <a:pt x="331" y="93"/>
                    <a:pt x="319" y="105"/>
                  </a:cubicBezTo>
                  <a:cubicBezTo>
                    <a:pt x="307" y="118"/>
                    <a:pt x="293" y="124"/>
                    <a:pt x="276" y="124"/>
                  </a:cubicBezTo>
                  <a:cubicBezTo>
                    <a:pt x="260" y="124"/>
                    <a:pt x="260" y="124"/>
                    <a:pt x="260" y="124"/>
                  </a:cubicBezTo>
                  <a:cubicBezTo>
                    <a:pt x="253" y="121"/>
                    <a:pt x="245" y="120"/>
                    <a:pt x="237" y="120"/>
                  </a:cubicBezTo>
                  <a:cubicBezTo>
                    <a:pt x="145" y="120"/>
                    <a:pt x="145" y="120"/>
                    <a:pt x="145" y="120"/>
                  </a:cubicBezTo>
                  <a:cubicBezTo>
                    <a:pt x="148" y="115"/>
                    <a:pt x="150" y="109"/>
                    <a:pt x="150" y="103"/>
                  </a:cubicBezTo>
                  <a:cubicBezTo>
                    <a:pt x="150" y="95"/>
                    <a:pt x="147" y="89"/>
                    <a:pt x="141" y="83"/>
                  </a:cubicBezTo>
                  <a:cubicBezTo>
                    <a:pt x="136" y="77"/>
                    <a:pt x="129" y="74"/>
                    <a:pt x="121" y="74"/>
                  </a:cubicBezTo>
                  <a:cubicBezTo>
                    <a:pt x="113" y="74"/>
                    <a:pt x="106" y="77"/>
                    <a:pt x="100" y="83"/>
                  </a:cubicBezTo>
                  <a:cubicBezTo>
                    <a:pt x="95" y="89"/>
                    <a:pt x="92" y="95"/>
                    <a:pt x="92" y="103"/>
                  </a:cubicBezTo>
                  <a:cubicBezTo>
                    <a:pt x="92" y="109"/>
                    <a:pt x="94" y="115"/>
                    <a:pt x="97" y="120"/>
                  </a:cubicBezTo>
                  <a:cubicBezTo>
                    <a:pt x="46" y="120"/>
                    <a:pt x="46" y="120"/>
                    <a:pt x="46" y="120"/>
                  </a:cubicBezTo>
                  <a:cubicBezTo>
                    <a:pt x="46" y="89"/>
                    <a:pt x="46" y="89"/>
                    <a:pt x="46" y="89"/>
                  </a:cubicBezTo>
                  <a:cubicBezTo>
                    <a:pt x="41" y="93"/>
                    <a:pt x="35" y="94"/>
                    <a:pt x="29" y="94"/>
                  </a:cubicBezTo>
                  <a:cubicBezTo>
                    <a:pt x="21" y="94"/>
                    <a:pt x="14" y="92"/>
                    <a:pt x="8" y="86"/>
                  </a:cubicBezTo>
                  <a:cubicBezTo>
                    <a:pt x="7" y="85"/>
                    <a:pt x="6" y="83"/>
                    <a:pt x="5" y="82"/>
                  </a:cubicBezTo>
                  <a:cubicBezTo>
                    <a:pt x="2" y="77"/>
                    <a:pt x="0" y="72"/>
                    <a:pt x="0" y="65"/>
                  </a:cubicBezTo>
                  <a:cubicBezTo>
                    <a:pt x="0" y="61"/>
                    <a:pt x="1" y="57"/>
                    <a:pt x="2" y="53"/>
                  </a:cubicBezTo>
                  <a:cubicBezTo>
                    <a:pt x="4" y="50"/>
                    <a:pt x="6" y="47"/>
                    <a:pt x="8" y="45"/>
                  </a:cubicBezTo>
                  <a:cubicBezTo>
                    <a:pt x="14" y="39"/>
                    <a:pt x="21" y="36"/>
                    <a:pt x="29" y="36"/>
                  </a:cubicBezTo>
                  <a:cubicBezTo>
                    <a:pt x="35" y="36"/>
                    <a:pt x="41" y="38"/>
                    <a:pt x="46" y="42"/>
                  </a:cubicBezTo>
                  <a:cubicBezTo>
                    <a:pt x="46" y="0"/>
                    <a:pt x="46" y="0"/>
                    <a:pt x="46" y="0"/>
                  </a:cubicBezTo>
                  <a:cubicBezTo>
                    <a:pt x="52" y="0"/>
                    <a:pt x="52" y="0"/>
                    <a:pt x="52" y="0"/>
                  </a:cubicBezTo>
                  <a:cubicBezTo>
                    <a:pt x="52" y="1"/>
                    <a:pt x="52" y="1"/>
                    <a:pt x="52" y="1"/>
                  </a:cubicBezTo>
                  <a:cubicBezTo>
                    <a:pt x="53" y="1"/>
                    <a:pt x="54" y="1"/>
                    <a:pt x="54" y="1"/>
                  </a:cubicBezTo>
                  <a:cubicBezTo>
                    <a:pt x="57" y="1"/>
                    <a:pt x="60" y="0"/>
                    <a:pt x="62" y="0"/>
                  </a:cubicBezTo>
                  <a:cubicBezTo>
                    <a:pt x="189" y="0"/>
                    <a:pt x="189" y="0"/>
                    <a:pt x="189" y="0"/>
                  </a:cubicBezTo>
                  <a:cubicBezTo>
                    <a:pt x="184" y="6"/>
                    <a:pt x="181" y="12"/>
                    <a:pt x="181" y="20"/>
                  </a:cubicBezTo>
                  <a:cubicBezTo>
                    <a:pt x="181" y="28"/>
                    <a:pt x="184" y="35"/>
                    <a:pt x="189" y="40"/>
                  </a:cubicBezTo>
                  <a:cubicBezTo>
                    <a:pt x="195" y="46"/>
                    <a:pt x="202" y="49"/>
                    <a:pt x="210" y="49"/>
                  </a:cubicBezTo>
                  <a:cubicBezTo>
                    <a:pt x="218" y="49"/>
                    <a:pt x="225" y="46"/>
                    <a:pt x="230" y="40"/>
                  </a:cubicBezTo>
                  <a:cubicBezTo>
                    <a:pt x="236" y="35"/>
                    <a:pt x="239" y="28"/>
                    <a:pt x="239" y="20"/>
                  </a:cubicBezTo>
                  <a:cubicBezTo>
                    <a:pt x="239" y="12"/>
                    <a:pt x="236" y="6"/>
                    <a:pt x="231" y="0"/>
                  </a:cubicBezTo>
                  <a:cubicBezTo>
                    <a:pt x="276" y="0"/>
                    <a:pt x="276" y="0"/>
                    <a:pt x="276" y="0"/>
                  </a:cubicBezTo>
                  <a:cubicBezTo>
                    <a:pt x="281" y="0"/>
                    <a:pt x="287" y="1"/>
                    <a:pt x="292" y="2"/>
                  </a:cubicBezTo>
                  <a:close/>
                </a:path>
              </a:pathLst>
            </a:custGeom>
            <a:solidFill>
              <a:srgbClr val="344F66"/>
            </a:solidFill>
            <a:ln w="19050">
              <a:solidFill>
                <a:schemeClr val="bg1"/>
              </a:solidFill>
              <a:round/>
            </a:ln>
          </p:spPr>
          <p:txBody>
            <a:bodyPr vert="horz" wrap="square" lIns="121920" tIns="60960" rIns="121920" bIns="60960" numCol="1" anchor="t" anchorCtr="0" compatLnSpc="1"/>
            <a:lstStyle/>
            <a:p>
              <a:endParaRPr lang="en-US" sz="2400">
                <a:cs typeface="+mn-ea"/>
                <a:sym typeface="+mn-lt"/>
              </a:endParaRPr>
            </a:p>
          </p:txBody>
        </p:sp>
        <p:sp>
          <p:nvSpPr>
            <p:cNvPr id="10" name="Freeform 13"/>
            <p:cNvSpPr/>
            <p:nvPr/>
          </p:nvSpPr>
          <p:spPr bwMode="auto">
            <a:xfrm>
              <a:off x="2840805" y="4118432"/>
              <a:ext cx="1416619" cy="995204"/>
            </a:xfrm>
            <a:custGeom>
              <a:avLst/>
              <a:gdLst/>
              <a:ahLst/>
              <a:cxnLst>
                <a:cxn ang="0">
                  <a:pos x="0" y="166"/>
                </a:cxn>
                <a:cxn ang="0">
                  <a:pos x="0" y="138"/>
                </a:cxn>
                <a:cxn ang="0">
                  <a:pos x="19" y="145"/>
                </a:cxn>
                <a:cxn ang="0">
                  <a:pos x="39" y="136"/>
                </a:cxn>
                <a:cxn ang="0">
                  <a:pos x="48" y="116"/>
                </a:cxn>
                <a:cxn ang="0">
                  <a:pos x="39" y="95"/>
                </a:cxn>
                <a:cxn ang="0">
                  <a:pos x="19" y="87"/>
                </a:cxn>
                <a:cxn ang="0">
                  <a:pos x="0" y="94"/>
                </a:cxn>
                <a:cxn ang="0">
                  <a:pos x="0" y="65"/>
                </a:cxn>
                <a:cxn ang="0">
                  <a:pos x="19" y="65"/>
                </a:cxn>
                <a:cxn ang="0">
                  <a:pos x="19" y="48"/>
                </a:cxn>
                <a:cxn ang="0">
                  <a:pos x="22" y="48"/>
                </a:cxn>
                <a:cxn ang="0">
                  <a:pos x="182" y="48"/>
                </a:cxn>
                <a:cxn ang="0">
                  <a:pos x="175" y="29"/>
                </a:cxn>
                <a:cxn ang="0">
                  <a:pos x="184" y="9"/>
                </a:cxn>
                <a:cxn ang="0">
                  <a:pos x="204" y="0"/>
                </a:cxn>
                <a:cxn ang="0">
                  <a:pos x="225" y="9"/>
                </a:cxn>
                <a:cxn ang="0">
                  <a:pos x="233" y="29"/>
                </a:cxn>
                <a:cxn ang="0">
                  <a:pos x="226" y="48"/>
                </a:cxn>
                <a:cxn ang="0">
                  <a:pos x="246" y="48"/>
                </a:cxn>
                <a:cxn ang="0">
                  <a:pos x="262" y="50"/>
                </a:cxn>
                <a:cxn ang="0">
                  <a:pos x="288" y="65"/>
                </a:cxn>
                <a:cxn ang="0">
                  <a:pos x="289" y="66"/>
                </a:cxn>
                <a:cxn ang="0">
                  <a:pos x="306" y="108"/>
                </a:cxn>
                <a:cxn ang="0">
                  <a:pos x="306" y="108"/>
                </a:cxn>
                <a:cxn ang="0">
                  <a:pos x="289" y="151"/>
                </a:cxn>
                <a:cxn ang="0">
                  <a:pos x="246" y="168"/>
                </a:cxn>
                <a:cxn ang="0">
                  <a:pos x="246" y="168"/>
                </a:cxn>
                <a:cxn ang="0">
                  <a:pos x="230" y="166"/>
                </a:cxn>
                <a:cxn ang="0">
                  <a:pos x="185" y="166"/>
                </a:cxn>
                <a:cxn ang="0">
                  <a:pos x="193" y="186"/>
                </a:cxn>
                <a:cxn ang="0">
                  <a:pos x="184" y="206"/>
                </a:cxn>
                <a:cxn ang="0">
                  <a:pos x="164" y="215"/>
                </a:cxn>
                <a:cxn ang="0">
                  <a:pos x="143" y="206"/>
                </a:cxn>
                <a:cxn ang="0">
                  <a:pos x="135" y="186"/>
                </a:cxn>
                <a:cxn ang="0">
                  <a:pos x="143" y="166"/>
                </a:cxn>
                <a:cxn ang="0">
                  <a:pos x="16" y="166"/>
                </a:cxn>
                <a:cxn ang="0">
                  <a:pos x="8" y="167"/>
                </a:cxn>
                <a:cxn ang="0">
                  <a:pos x="6" y="167"/>
                </a:cxn>
                <a:cxn ang="0">
                  <a:pos x="6" y="166"/>
                </a:cxn>
                <a:cxn ang="0">
                  <a:pos x="0" y="166"/>
                </a:cxn>
              </a:cxnLst>
              <a:rect l="0" t="0" r="r" b="b"/>
              <a:pathLst>
                <a:path w="306" h="215">
                  <a:moveTo>
                    <a:pt x="0" y="166"/>
                  </a:moveTo>
                  <a:cubicBezTo>
                    <a:pt x="0" y="138"/>
                    <a:pt x="0" y="138"/>
                    <a:pt x="0" y="138"/>
                  </a:cubicBezTo>
                  <a:cubicBezTo>
                    <a:pt x="5" y="142"/>
                    <a:pt x="12" y="145"/>
                    <a:pt x="19" y="145"/>
                  </a:cubicBezTo>
                  <a:cubicBezTo>
                    <a:pt x="27" y="145"/>
                    <a:pt x="34" y="142"/>
                    <a:pt x="39" y="136"/>
                  </a:cubicBezTo>
                  <a:cubicBezTo>
                    <a:pt x="45" y="131"/>
                    <a:pt x="48" y="124"/>
                    <a:pt x="48" y="116"/>
                  </a:cubicBezTo>
                  <a:cubicBezTo>
                    <a:pt x="48" y="108"/>
                    <a:pt x="45" y="101"/>
                    <a:pt x="39" y="95"/>
                  </a:cubicBezTo>
                  <a:cubicBezTo>
                    <a:pt x="34" y="90"/>
                    <a:pt x="27" y="87"/>
                    <a:pt x="19" y="87"/>
                  </a:cubicBezTo>
                  <a:cubicBezTo>
                    <a:pt x="12" y="87"/>
                    <a:pt x="5" y="89"/>
                    <a:pt x="0" y="94"/>
                  </a:cubicBezTo>
                  <a:cubicBezTo>
                    <a:pt x="0" y="65"/>
                    <a:pt x="0" y="65"/>
                    <a:pt x="0" y="65"/>
                  </a:cubicBezTo>
                  <a:cubicBezTo>
                    <a:pt x="19" y="65"/>
                    <a:pt x="19" y="65"/>
                    <a:pt x="19" y="65"/>
                  </a:cubicBezTo>
                  <a:cubicBezTo>
                    <a:pt x="19" y="48"/>
                    <a:pt x="19" y="48"/>
                    <a:pt x="19" y="48"/>
                  </a:cubicBezTo>
                  <a:cubicBezTo>
                    <a:pt x="20" y="48"/>
                    <a:pt x="21" y="48"/>
                    <a:pt x="22" y="48"/>
                  </a:cubicBezTo>
                  <a:cubicBezTo>
                    <a:pt x="182" y="48"/>
                    <a:pt x="182" y="48"/>
                    <a:pt x="182" y="48"/>
                  </a:cubicBezTo>
                  <a:cubicBezTo>
                    <a:pt x="178" y="43"/>
                    <a:pt x="175" y="37"/>
                    <a:pt x="175" y="29"/>
                  </a:cubicBezTo>
                  <a:cubicBezTo>
                    <a:pt x="175" y="21"/>
                    <a:pt x="178" y="15"/>
                    <a:pt x="184" y="9"/>
                  </a:cubicBezTo>
                  <a:cubicBezTo>
                    <a:pt x="189" y="3"/>
                    <a:pt x="196" y="0"/>
                    <a:pt x="204" y="0"/>
                  </a:cubicBezTo>
                  <a:cubicBezTo>
                    <a:pt x="212" y="0"/>
                    <a:pt x="219" y="3"/>
                    <a:pt x="225" y="9"/>
                  </a:cubicBezTo>
                  <a:cubicBezTo>
                    <a:pt x="230" y="15"/>
                    <a:pt x="233" y="21"/>
                    <a:pt x="233" y="29"/>
                  </a:cubicBezTo>
                  <a:cubicBezTo>
                    <a:pt x="233" y="37"/>
                    <a:pt x="231" y="43"/>
                    <a:pt x="226" y="48"/>
                  </a:cubicBezTo>
                  <a:cubicBezTo>
                    <a:pt x="246" y="48"/>
                    <a:pt x="246" y="48"/>
                    <a:pt x="246" y="48"/>
                  </a:cubicBezTo>
                  <a:cubicBezTo>
                    <a:pt x="252" y="48"/>
                    <a:pt x="257" y="49"/>
                    <a:pt x="262" y="50"/>
                  </a:cubicBezTo>
                  <a:cubicBezTo>
                    <a:pt x="272" y="53"/>
                    <a:pt x="280" y="58"/>
                    <a:pt x="288" y="65"/>
                  </a:cubicBezTo>
                  <a:cubicBezTo>
                    <a:pt x="288" y="65"/>
                    <a:pt x="289" y="66"/>
                    <a:pt x="289" y="66"/>
                  </a:cubicBezTo>
                  <a:cubicBezTo>
                    <a:pt x="301" y="78"/>
                    <a:pt x="306" y="92"/>
                    <a:pt x="306" y="108"/>
                  </a:cubicBezTo>
                  <a:cubicBezTo>
                    <a:pt x="306" y="108"/>
                    <a:pt x="306" y="108"/>
                    <a:pt x="306" y="108"/>
                  </a:cubicBezTo>
                  <a:cubicBezTo>
                    <a:pt x="306" y="125"/>
                    <a:pt x="301" y="139"/>
                    <a:pt x="289" y="151"/>
                  </a:cubicBezTo>
                  <a:cubicBezTo>
                    <a:pt x="277" y="163"/>
                    <a:pt x="263" y="168"/>
                    <a:pt x="246" y="168"/>
                  </a:cubicBezTo>
                  <a:cubicBezTo>
                    <a:pt x="246" y="168"/>
                    <a:pt x="246" y="168"/>
                    <a:pt x="246" y="168"/>
                  </a:cubicBezTo>
                  <a:cubicBezTo>
                    <a:pt x="241" y="167"/>
                    <a:pt x="235" y="166"/>
                    <a:pt x="230" y="166"/>
                  </a:cubicBezTo>
                  <a:cubicBezTo>
                    <a:pt x="185" y="166"/>
                    <a:pt x="185" y="166"/>
                    <a:pt x="185" y="166"/>
                  </a:cubicBezTo>
                  <a:cubicBezTo>
                    <a:pt x="190" y="172"/>
                    <a:pt x="193" y="178"/>
                    <a:pt x="193" y="186"/>
                  </a:cubicBezTo>
                  <a:cubicBezTo>
                    <a:pt x="193" y="194"/>
                    <a:pt x="190" y="201"/>
                    <a:pt x="184" y="206"/>
                  </a:cubicBezTo>
                  <a:cubicBezTo>
                    <a:pt x="179" y="212"/>
                    <a:pt x="172" y="215"/>
                    <a:pt x="164" y="215"/>
                  </a:cubicBezTo>
                  <a:cubicBezTo>
                    <a:pt x="156" y="215"/>
                    <a:pt x="149" y="212"/>
                    <a:pt x="143" y="206"/>
                  </a:cubicBezTo>
                  <a:cubicBezTo>
                    <a:pt x="138" y="201"/>
                    <a:pt x="135" y="194"/>
                    <a:pt x="135" y="186"/>
                  </a:cubicBezTo>
                  <a:cubicBezTo>
                    <a:pt x="135" y="178"/>
                    <a:pt x="138" y="172"/>
                    <a:pt x="143" y="166"/>
                  </a:cubicBezTo>
                  <a:cubicBezTo>
                    <a:pt x="16" y="166"/>
                    <a:pt x="16" y="166"/>
                    <a:pt x="16" y="166"/>
                  </a:cubicBezTo>
                  <a:cubicBezTo>
                    <a:pt x="14" y="166"/>
                    <a:pt x="11" y="167"/>
                    <a:pt x="8" y="167"/>
                  </a:cubicBezTo>
                  <a:cubicBezTo>
                    <a:pt x="8" y="167"/>
                    <a:pt x="7" y="167"/>
                    <a:pt x="6" y="167"/>
                  </a:cubicBezTo>
                  <a:cubicBezTo>
                    <a:pt x="6" y="166"/>
                    <a:pt x="6" y="166"/>
                    <a:pt x="6" y="166"/>
                  </a:cubicBezTo>
                  <a:lnTo>
                    <a:pt x="0" y="166"/>
                  </a:lnTo>
                  <a:close/>
                </a:path>
              </a:pathLst>
            </a:custGeom>
            <a:solidFill>
              <a:srgbClr val="344F66"/>
            </a:solidFill>
            <a:ln w="19050">
              <a:solidFill>
                <a:schemeClr val="bg1"/>
              </a:solidFill>
              <a:round/>
            </a:ln>
          </p:spPr>
          <p:txBody>
            <a:bodyPr vert="horz" wrap="square" lIns="121920" tIns="60960" rIns="121920" bIns="60960" numCol="1" anchor="t" anchorCtr="0" compatLnSpc="1"/>
            <a:lstStyle/>
            <a:p>
              <a:endParaRPr lang="en-US" sz="2400">
                <a:cs typeface="+mn-ea"/>
                <a:sym typeface="+mn-lt"/>
              </a:endParaRPr>
            </a:p>
          </p:txBody>
        </p:sp>
        <p:sp>
          <p:nvSpPr>
            <p:cNvPr id="11" name="Freeform 14"/>
            <p:cNvSpPr/>
            <p:nvPr/>
          </p:nvSpPr>
          <p:spPr bwMode="auto">
            <a:xfrm>
              <a:off x="2793188" y="3747016"/>
              <a:ext cx="1459475" cy="602361"/>
            </a:xfrm>
            <a:custGeom>
              <a:avLst/>
              <a:gdLst/>
              <a:ahLst/>
              <a:cxnLst>
                <a:cxn ang="0">
                  <a:pos x="272" y="130"/>
                </a:cxn>
                <a:cxn ang="0">
                  <a:pos x="256" y="128"/>
                </a:cxn>
                <a:cxn ang="0">
                  <a:pos x="236" y="128"/>
                </a:cxn>
                <a:cxn ang="0">
                  <a:pos x="243" y="109"/>
                </a:cxn>
                <a:cxn ang="0">
                  <a:pos x="235" y="89"/>
                </a:cxn>
                <a:cxn ang="0">
                  <a:pos x="214" y="80"/>
                </a:cxn>
                <a:cxn ang="0">
                  <a:pos x="194" y="89"/>
                </a:cxn>
                <a:cxn ang="0">
                  <a:pos x="185" y="109"/>
                </a:cxn>
                <a:cxn ang="0">
                  <a:pos x="192" y="128"/>
                </a:cxn>
                <a:cxn ang="0">
                  <a:pos x="32" y="128"/>
                </a:cxn>
                <a:cxn ang="0">
                  <a:pos x="29" y="128"/>
                </a:cxn>
                <a:cxn ang="0">
                  <a:pos x="29" y="97"/>
                </a:cxn>
                <a:cxn ang="0">
                  <a:pos x="10" y="90"/>
                </a:cxn>
                <a:cxn ang="0">
                  <a:pos x="8" y="89"/>
                </a:cxn>
                <a:cxn ang="0">
                  <a:pos x="0" y="68"/>
                </a:cxn>
                <a:cxn ang="0">
                  <a:pos x="8" y="48"/>
                </a:cxn>
                <a:cxn ang="0">
                  <a:pos x="10" y="46"/>
                </a:cxn>
                <a:cxn ang="0">
                  <a:pos x="29" y="39"/>
                </a:cxn>
                <a:cxn ang="0">
                  <a:pos x="29" y="0"/>
                </a:cxn>
                <a:cxn ang="0">
                  <a:pos x="248" y="0"/>
                </a:cxn>
                <a:cxn ang="0">
                  <a:pos x="296" y="20"/>
                </a:cxn>
                <a:cxn ang="0">
                  <a:pos x="315" y="67"/>
                </a:cxn>
                <a:cxn ang="0">
                  <a:pos x="315" y="67"/>
                </a:cxn>
                <a:cxn ang="0">
                  <a:pos x="296" y="115"/>
                </a:cxn>
                <a:cxn ang="0">
                  <a:pos x="272" y="130"/>
                </a:cxn>
              </a:cxnLst>
              <a:rect l="0" t="0" r="r" b="b"/>
              <a:pathLst>
                <a:path w="315" h="130">
                  <a:moveTo>
                    <a:pt x="272" y="130"/>
                  </a:moveTo>
                  <a:cubicBezTo>
                    <a:pt x="267" y="129"/>
                    <a:pt x="262" y="128"/>
                    <a:pt x="256" y="128"/>
                  </a:cubicBezTo>
                  <a:cubicBezTo>
                    <a:pt x="236" y="128"/>
                    <a:pt x="236" y="128"/>
                    <a:pt x="236" y="128"/>
                  </a:cubicBezTo>
                  <a:cubicBezTo>
                    <a:pt x="241" y="123"/>
                    <a:pt x="243" y="117"/>
                    <a:pt x="243" y="109"/>
                  </a:cubicBezTo>
                  <a:cubicBezTo>
                    <a:pt x="243" y="101"/>
                    <a:pt x="240" y="95"/>
                    <a:pt x="235" y="89"/>
                  </a:cubicBezTo>
                  <a:cubicBezTo>
                    <a:pt x="229" y="83"/>
                    <a:pt x="222" y="80"/>
                    <a:pt x="214" y="80"/>
                  </a:cubicBezTo>
                  <a:cubicBezTo>
                    <a:pt x="206" y="80"/>
                    <a:pt x="199" y="83"/>
                    <a:pt x="194" y="89"/>
                  </a:cubicBezTo>
                  <a:cubicBezTo>
                    <a:pt x="188" y="95"/>
                    <a:pt x="185" y="101"/>
                    <a:pt x="185" y="109"/>
                  </a:cubicBezTo>
                  <a:cubicBezTo>
                    <a:pt x="185" y="117"/>
                    <a:pt x="188" y="123"/>
                    <a:pt x="192" y="128"/>
                  </a:cubicBezTo>
                  <a:cubicBezTo>
                    <a:pt x="32" y="128"/>
                    <a:pt x="32" y="128"/>
                    <a:pt x="32" y="128"/>
                  </a:cubicBezTo>
                  <a:cubicBezTo>
                    <a:pt x="31" y="128"/>
                    <a:pt x="30" y="128"/>
                    <a:pt x="29" y="128"/>
                  </a:cubicBezTo>
                  <a:cubicBezTo>
                    <a:pt x="29" y="97"/>
                    <a:pt x="29" y="97"/>
                    <a:pt x="29" y="97"/>
                  </a:cubicBezTo>
                  <a:cubicBezTo>
                    <a:pt x="22" y="97"/>
                    <a:pt x="15" y="95"/>
                    <a:pt x="10" y="90"/>
                  </a:cubicBezTo>
                  <a:cubicBezTo>
                    <a:pt x="9" y="90"/>
                    <a:pt x="9" y="89"/>
                    <a:pt x="8" y="89"/>
                  </a:cubicBezTo>
                  <a:cubicBezTo>
                    <a:pt x="3" y="83"/>
                    <a:pt x="0" y="76"/>
                    <a:pt x="0" y="68"/>
                  </a:cubicBezTo>
                  <a:cubicBezTo>
                    <a:pt x="0" y="60"/>
                    <a:pt x="3" y="53"/>
                    <a:pt x="8" y="48"/>
                  </a:cubicBezTo>
                  <a:cubicBezTo>
                    <a:pt x="9" y="47"/>
                    <a:pt x="9" y="47"/>
                    <a:pt x="10" y="46"/>
                  </a:cubicBezTo>
                  <a:cubicBezTo>
                    <a:pt x="15" y="42"/>
                    <a:pt x="22" y="39"/>
                    <a:pt x="29" y="39"/>
                  </a:cubicBezTo>
                  <a:cubicBezTo>
                    <a:pt x="29" y="0"/>
                    <a:pt x="29" y="0"/>
                    <a:pt x="29" y="0"/>
                  </a:cubicBezTo>
                  <a:cubicBezTo>
                    <a:pt x="248" y="0"/>
                    <a:pt x="248" y="0"/>
                    <a:pt x="248" y="0"/>
                  </a:cubicBezTo>
                  <a:cubicBezTo>
                    <a:pt x="267" y="0"/>
                    <a:pt x="283" y="7"/>
                    <a:pt x="296" y="20"/>
                  </a:cubicBezTo>
                  <a:cubicBezTo>
                    <a:pt x="309" y="33"/>
                    <a:pt x="315" y="48"/>
                    <a:pt x="315" y="67"/>
                  </a:cubicBezTo>
                  <a:cubicBezTo>
                    <a:pt x="315" y="67"/>
                    <a:pt x="315" y="67"/>
                    <a:pt x="315" y="67"/>
                  </a:cubicBezTo>
                  <a:cubicBezTo>
                    <a:pt x="315" y="86"/>
                    <a:pt x="309" y="102"/>
                    <a:pt x="296" y="115"/>
                  </a:cubicBezTo>
                  <a:cubicBezTo>
                    <a:pt x="289" y="122"/>
                    <a:pt x="281" y="127"/>
                    <a:pt x="272" y="130"/>
                  </a:cubicBezTo>
                  <a:close/>
                </a:path>
              </a:pathLst>
            </a:custGeom>
            <a:solidFill>
              <a:srgbClr val="344F66"/>
            </a:solidFill>
            <a:ln w="19050">
              <a:solidFill>
                <a:schemeClr val="bg1"/>
              </a:solidFill>
              <a:round/>
            </a:ln>
          </p:spPr>
          <p:txBody>
            <a:bodyPr vert="horz" wrap="square" lIns="121920" tIns="60960" rIns="121920" bIns="60960" numCol="1" anchor="t" anchorCtr="0" compatLnSpc="1"/>
            <a:lstStyle/>
            <a:p>
              <a:endParaRPr lang="en-US" sz="2400">
                <a:cs typeface="+mn-ea"/>
                <a:sym typeface="+mn-lt"/>
              </a:endParaRPr>
            </a:p>
          </p:txBody>
        </p:sp>
        <p:sp>
          <p:nvSpPr>
            <p:cNvPr id="12" name="Freeform 15"/>
            <p:cNvSpPr/>
            <p:nvPr/>
          </p:nvSpPr>
          <p:spPr bwMode="auto">
            <a:xfrm>
              <a:off x="2626527" y="5230299"/>
              <a:ext cx="1390429" cy="795211"/>
            </a:xfrm>
            <a:custGeom>
              <a:avLst/>
              <a:gdLst/>
              <a:ahLst/>
              <a:cxnLst>
                <a:cxn ang="0">
                  <a:pos x="46" y="172"/>
                </a:cxn>
                <a:cxn ang="0">
                  <a:pos x="46" y="136"/>
                </a:cxn>
                <a:cxn ang="0">
                  <a:pos x="29" y="142"/>
                </a:cxn>
                <a:cxn ang="0">
                  <a:pos x="26" y="142"/>
                </a:cxn>
                <a:cxn ang="0">
                  <a:pos x="8" y="133"/>
                </a:cxn>
                <a:cxn ang="0">
                  <a:pos x="0" y="113"/>
                </a:cxn>
                <a:cxn ang="0">
                  <a:pos x="8" y="92"/>
                </a:cxn>
                <a:cxn ang="0">
                  <a:pos x="21" y="85"/>
                </a:cxn>
                <a:cxn ang="0">
                  <a:pos x="29" y="84"/>
                </a:cxn>
                <a:cxn ang="0">
                  <a:pos x="46" y="89"/>
                </a:cxn>
                <a:cxn ang="0">
                  <a:pos x="46" y="46"/>
                </a:cxn>
                <a:cxn ang="0">
                  <a:pos x="97" y="46"/>
                </a:cxn>
                <a:cxn ang="0">
                  <a:pos x="92" y="29"/>
                </a:cxn>
                <a:cxn ang="0">
                  <a:pos x="100" y="9"/>
                </a:cxn>
                <a:cxn ang="0">
                  <a:pos x="121" y="0"/>
                </a:cxn>
                <a:cxn ang="0">
                  <a:pos x="141" y="9"/>
                </a:cxn>
                <a:cxn ang="0">
                  <a:pos x="150" y="29"/>
                </a:cxn>
                <a:cxn ang="0">
                  <a:pos x="145" y="46"/>
                </a:cxn>
                <a:cxn ang="0">
                  <a:pos x="237" y="46"/>
                </a:cxn>
                <a:cxn ang="0">
                  <a:pos x="260" y="50"/>
                </a:cxn>
                <a:cxn ang="0">
                  <a:pos x="282" y="64"/>
                </a:cxn>
                <a:cxn ang="0">
                  <a:pos x="300" y="109"/>
                </a:cxn>
                <a:cxn ang="0">
                  <a:pos x="300" y="109"/>
                </a:cxn>
                <a:cxn ang="0">
                  <a:pos x="282" y="153"/>
                </a:cxn>
                <a:cxn ang="0">
                  <a:pos x="239" y="172"/>
                </a:cxn>
                <a:cxn ang="0">
                  <a:pos x="46" y="172"/>
                </a:cxn>
              </a:cxnLst>
              <a:rect l="0" t="0" r="r" b="b"/>
              <a:pathLst>
                <a:path w="300" h="172">
                  <a:moveTo>
                    <a:pt x="46" y="172"/>
                  </a:moveTo>
                  <a:cubicBezTo>
                    <a:pt x="46" y="136"/>
                    <a:pt x="46" y="136"/>
                    <a:pt x="46" y="136"/>
                  </a:cubicBezTo>
                  <a:cubicBezTo>
                    <a:pt x="41" y="140"/>
                    <a:pt x="35" y="142"/>
                    <a:pt x="29" y="142"/>
                  </a:cubicBezTo>
                  <a:cubicBezTo>
                    <a:pt x="28" y="142"/>
                    <a:pt x="27" y="142"/>
                    <a:pt x="26" y="142"/>
                  </a:cubicBezTo>
                  <a:cubicBezTo>
                    <a:pt x="19" y="141"/>
                    <a:pt x="13" y="138"/>
                    <a:pt x="8" y="133"/>
                  </a:cubicBezTo>
                  <a:cubicBezTo>
                    <a:pt x="3" y="127"/>
                    <a:pt x="0" y="121"/>
                    <a:pt x="0" y="113"/>
                  </a:cubicBezTo>
                  <a:cubicBezTo>
                    <a:pt x="0" y="105"/>
                    <a:pt x="3" y="98"/>
                    <a:pt x="8" y="92"/>
                  </a:cubicBezTo>
                  <a:cubicBezTo>
                    <a:pt x="12" y="88"/>
                    <a:pt x="16" y="86"/>
                    <a:pt x="21" y="85"/>
                  </a:cubicBezTo>
                  <a:cubicBezTo>
                    <a:pt x="24" y="84"/>
                    <a:pt x="26" y="84"/>
                    <a:pt x="29" y="84"/>
                  </a:cubicBezTo>
                  <a:cubicBezTo>
                    <a:pt x="35" y="84"/>
                    <a:pt x="41" y="85"/>
                    <a:pt x="46" y="89"/>
                  </a:cubicBezTo>
                  <a:cubicBezTo>
                    <a:pt x="46" y="46"/>
                    <a:pt x="46" y="46"/>
                    <a:pt x="46" y="46"/>
                  </a:cubicBezTo>
                  <a:cubicBezTo>
                    <a:pt x="97" y="46"/>
                    <a:pt x="97" y="46"/>
                    <a:pt x="97" y="46"/>
                  </a:cubicBezTo>
                  <a:cubicBezTo>
                    <a:pt x="94" y="41"/>
                    <a:pt x="92" y="35"/>
                    <a:pt x="92" y="29"/>
                  </a:cubicBezTo>
                  <a:cubicBezTo>
                    <a:pt x="92" y="21"/>
                    <a:pt x="95" y="15"/>
                    <a:pt x="100" y="9"/>
                  </a:cubicBezTo>
                  <a:cubicBezTo>
                    <a:pt x="106" y="3"/>
                    <a:pt x="113" y="0"/>
                    <a:pt x="121" y="0"/>
                  </a:cubicBezTo>
                  <a:cubicBezTo>
                    <a:pt x="129" y="0"/>
                    <a:pt x="136" y="3"/>
                    <a:pt x="141" y="9"/>
                  </a:cubicBezTo>
                  <a:cubicBezTo>
                    <a:pt x="147" y="15"/>
                    <a:pt x="150" y="21"/>
                    <a:pt x="150" y="29"/>
                  </a:cubicBezTo>
                  <a:cubicBezTo>
                    <a:pt x="150" y="35"/>
                    <a:pt x="148" y="41"/>
                    <a:pt x="145" y="46"/>
                  </a:cubicBezTo>
                  <a:cubicBezTo>
                    <a:pt x="237" y="46"/>
                    <a:pt x="237" y="46"/>
                    <a:pt x="237" y="46"/>
                  </a:cubicBezTo>
                  <a:cubicBezTo>
                    <a:pt x="245" y="46"/>
                    <a:pt x="253" y="47"/>
                    <a:pt x="260" y="50"/>
                  </a:cubicBezTo>
                  <a:cubicBezTo>
                    <a:pt x="268" y="53"/>
                    <a:pt x="275" y="57"/>
                    <a:pt x="282" y="64"/>
                  </a:cubicBezTo>
                  <a:cubicBezTo>
                    <a:pt x="294" y="76"/>
                    <a:pt x="300" y="91"/>
                    <a:pt x="300" y="109"/>
                  </a:cubicBezTo>
                  <a:cubicBezTo>
                    <a:pt x="300" y="109"/>
                    <a:pt x="300" y="109"/>
                    <a:pt x="300" y="109"/>
                  </a:cubicBezTo>
                  <a:cubicBezTo>
                    <a:pt x="300" y="126"/>
                    <a:pt x="294" y="141"/>
                    <a:pt x="282" y="153"/>
                  </a:cubicBezTo>
                  <a:cubicBezTo>
                    <a:pt x="270" y="165"/>
                    <a:pt x="255" y="171"/>
                    <a:pt x="239" y="172"/>
                  </a:cubicBezTo>
                  <a:lnTo>
                    <a:pt x="46" y="172"/>
                  </a:lnTo>
                  <a:close/>
                </a:path>
              </a:pathLst>
            </a:custGeom>
            <a:solidFill>
              <a:srgbClr val="344F66"/>
            </a:solidFill>
            <a:ln w="19050">
              <a:solidFill>
                <a:schemeClr val="bg1"/>
              </a:solidFill>
              <a:round/>
            </a:ln>
          </p:spPr>
          <p:txBody>
            <a:bodyPr vert="horz" wrap="square" lIns="121920" tIns="60960" rIns="121920" bIns="60960" numCol="1" anchor="t" anchorCtr="0" compatLnSpc="1"/>
            <a:lstStyle/>
            <a:p>
              <a:endParaRPr lang="en-US" sz="2400">
                <a:cs typeface="+mn-ea"/>
                <a:sym typeface="+mn-lt"/>
              </a:endParaRPr>
            </a:p>
          </p:txBody>
        </p:sp>
      </p:grpSp>
      <p:sp>
        <p:nvSpPr>
          <p:cNvPr id="13" name="Oval 31"/>
          <p:cNvSpPr/>
          <p:nvPr/>
        </p:nvSpPr>
        <p:spPr>
          <a:xfrm>
            <a:off x="6660248" y="3424714"/>
            <a:ext cx="1113973" cy="1113971"/>
          </a:xfrm>
          <a:prstGeom prst="ellipse">
            <a:avLst/>
          </a:prstGeom>
          <a:noFill/>
          <a:ln>
            <a:solidFill>
              <a:srgbClr val="CF3B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lumMod val="50000"/>
                </a:schemeClr>
              </a:solidFill>
              <a:cs typeface="+mn-ea"/>
              <a:sym typeface="+mn-lt"/>
            </a:endParaRPr>
          </a:p>
        </p:txBody>
      </p:sp>
      <p:sp>
        <p:nvSpPr>
          <p:cNvPr id="14" name="Freeform 154"/>
          <p:cNvSpPr/>
          <p:nvPr/>
        </p:nvSpPr>
        <p:spPr bwMode="auto">
          <a:xfrm>
            <a:off x="6941346" y="3811436"/>
            <a:ext cx="519905" cy="414417"/>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rgbClr val="CF3B4C"/>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5" name="Oval 32"/>
          <p:cNvSpPr/>
          <p:nvPr/>
        </p:nvSpPr>
        <p:spPr>
          <a:xfrm>
            <a:off x="8765469" y="3424714"/>
            <a:ext cx="1113973" cy="1113971"/>
          </a:xfrm>
          <a:prstGeom prst="ellipse">
            <a:avLst/>
          </a:prstGeom>
          <a:noFill/>
          <a:ln>
            <a:solidFill>
              <a:srgbClr val="344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lumMod val="50000"/>
                </a:schemeClr>
              </a:solidFill>
              <a:cs typeface="+mn-ea"/>
              <a:sym typeface="+mn-lt"/>
            </a:endParaRPr>
          </a:p>
        </p:txBody>
      </p:sp>
      <p:sp>
        <p:nvSpPr>
          <p:cNvPr id="16" name="Freeform 141"/>
          <p:cNvSpPr>
            <a:spLocks noEditPoints="1"/>
          </p:cNvSpPr>
          <p:nvPr/>
        </p:nvSpPr>
        <p:spPr bwMode="auto">
          <a:xfrm>
            <a:off x="9100022" y="3846184"/>
            <a:ext cx="478335" cy="344921"/>
          </a:xfrm>
          <a:custGeom>
            <a:avLst/>
            <a:gdLst/>
            <a:ahLst/>
            <a:cxnLst>
              <a:cxn ang="0">
                <a:pos x="67" y="41"/>
              </a:cxn>
              <a:cxn ang="0">
                <a:pos x="59" y="48"/>
              </a:cxn>
              <a:cxn ang="0">
                <a:pos x="34" y="49"/>
              </a:cxn>
              <a:cxn ang="0">
                <a:pos x="8" y="48"/>
              </a:cxn>
              <a:cxn ang="0">
                <a:pos x="1" y="41"/>
              </a:cxn>
              <a:cxn ang="0">
                <a:pos x="0" y="25"/>
              </a:cxn>
              <a:cxn ang="0">
                <a:pos x="1" y="8"/>
              </a:cxn>
              <a:cxn ang="0">
                <a:pos x="8" y="1"/>
              </a:cxn>
              <a:cxn ang="0">
                <a:pos x="34" y="0"/>
              </a:cxn>
              <a:cxn ang="0">
                <a:pos x="59" y="1"/>
              </a:cxn>
              <a:cxn ang="0">
                <a:pos x="67" y="8"/>
              </a:cxn>
              <a:cxn ang="0">
                <a:pos x="68" y="25"/>
              </a:cxn>
              <a:cxn ang="0">
                <a:pos x="67" y="41"/>
              </a:cxn>
              <a:cxn ang="0">
                <a:pos x="47" y="23"/>
              </a:cxn>
              <a:cxn ang="0">
                <a:pos x="28" y="11"/>
              </a:cxn>
              <a:cxn ang="0">
                <a:pos x="25" y="10"/>
              </a:cxn>
              <a:cxn ang="0">
                <a:pos x="24" y="13"/>
              </a:cxn>
              <a:cxn ang="0">
                <a:pos x="24" y="37"/>
              </a:cxn>
              <a:cxn ang="0">
                <a:pos x="25" y="39"/>
              </a:cxn>
              <a:cxn ang="0">
                <a:pos x="26" y="39"/>
              </a:cxn>
              <a:cxn ang="0">
                <a:pos x="28" y="39"/>
              </a:cxn>
              <a:cxn ang="0">
                <a:pos x="47" y="27"/>
              </a:cxn>
              <a:cxn ang="0">
                <a:pos x="48" y="25"/>
              </a:cxn>
              <a:cxn ang="0">
                <a:pos x="47" y="23"/>
              </a:cxn>
            </a:cxnLst>
            <a:rect l="0" t="0" r="r" b="b"/>
            <a:pathLst>
              <a:path w="68" h="49">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solidFill>
            <a:srgbClr val="344F66"/>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7" name="Oval 30"/>
          <p:cNvSpPr/>
          <p:nvPr/>
        </p:nvSpPr>
        <p:spPr>
          <a:xfrm>
            <a:off x="4765233" y="3424714"/>
            <a:ext cx="1113973" cy="1113971"/>
          </a:xfrm>
          <a:prstGeom prst="ellipse">
            <a:avLst/>
          </a:prstGeom>
          <a:noFill/>
          <a:ln>
            <a:solidFill>
              <a:srgbClr val="344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lumMod val="50000"/>
                </a:schemeClr>
              </a:solidFill>
              <a:cs typeface="+mn-ea"/>
              <a:sym typeface="+mn-lt"/>
            </a:endParaRPr>
          </a:p>
        </p:txBody>
      </p:sp>
      <p:sp>
        <p:nvSpPr>
          <p:cNvPr id="18" name="Freeform 83"/>
          <p:cNvSpPr/>
          <p:nvPr/>
        </p:nvSpPr>
        <p:spPr bwMode="auto">
          <a:xfrm>
            <a:off x="5131660" y="3823053"/>
            <a:ext cx="381121" cy="381121"/>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rgbClr val="344F66"/>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9" name="文本框 60"/>
          <p:cNvSpPr>
            <a:spLocks noChangeArrowheads="1"/>
          </p:cNvSpPr>
          <p:nvPr/>
        </p:nvSpPr>
        <p:spPr bwMode="auto">
          <a:xfrm>
            <a:off x="4835577" y="4946329"/>
            <a:ext cx="1562613"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b="1" dirty="0">
                <a:solidFill>
                  <a:srgbClr val="344F66"/>
                </a:solidFill>
                <a:cs typeface="+mn-ea"/>
                <a:sym typeface="+mn-lt"/>
              </a:rPr>
              <a:t>客观务实</a:t>
            </a:r>
            <a:endParaRPr lang="en-US" altLang="zh-CN" sz="1400" b="1" dirty="0">
              <a:solidFill>
                <a:srgbClr val="344F66"/>
              </a:solidFill>
              <a:cs typeface="+mn-ea"/>
              <a:sym typeface="+mn-lt"/>
            </a:endParaRPr>
          </a:p>
          <a:p>
            <a:r>
              <a:rPr lang="zh-CN" altLang="en-US" sz="1200" dirty="0">
                <a:solidFill>
                  <a:srgbClr val="555555"/>
                </a:solidFill>
                <a:cs typeface="+mn-ea"/>
                <a:sym typeface="+mn-lt"/>
              </a:rPr>
              <a:t>替换您的文本文字</a:t>
            </a:r>
            <a:endParaRPr lang="en-US" altLang="zh-CN" sz="1200" dirty="0">
              <a:solidFill>
                <a:srgbClr val="555555"/>
              </a:solidFill>
              <a:cs typeface="+mn-ea"/>
              <a:sym typeface="+mn-lt"/>
            </a:endParaRPr>
          </a:p>
          <a:p>
            <a:r>
              <a:rPr lang="zh-CN" altLang="en-US" sz="1200" dirty="0">
                <a:solidFill>
                  <a:srgbClr val="555555"/>
                </a:solidFill>
                <a:cs typeface="+mn-ea"/>
                <a:sym typeface="+mn-lt"/>
              </a:rPr>
              <a:t>替换您的文本文字</a:t>
            </a:r>
            <a:endParaRPr lang="en-US" altLang="zh-CN" sz="1200" dirty="0">
              <a:solidFill>
                <a:srgbClr val="555555"/>
              </a:solidFill>
              <a:cs typeface="+mn-ea"/>
              <a:sym typeface="+mn-lt"/>
            </a:endParaRPr>
          </a:p>
          <a:p>
            <a:r>
              <a:rPr lang="zh-CN" altLang="en-US" sz="1200" dirty="0">
                <a:solidFill>
                  <a:srgbClr val="555555"/>
                </a:solidFill>
                <a:cs typeface="+mn-ea"/>
                <a:sym typeface="+mn-lt"/>
              </a:rPr>
              <a:t>替换您的文本文字</a:t>
            </a:r>
            <a:endParaRPr lang="en-US" altLang="zh-CN" sz="1200" dirty="0">
              <a:solidFill>
                <a:srgbClr val="555555"/>
              </a:solidFill>
              <a:cs typeface="+mn-ea"/>
              <a:sym typeface="+mn-lt"/>
            </a:endParaRPr>
          </a:p>
          <a:p>
            <a:endParaRPr lang="zh-CN" altLang="en-US" sz="1200" dirty="0">
              <a:solidFill>
                <a:srgbClr val="555555"/>
              </a:solidFill>
              <a:cs typeface="+mn-ea"/>
              <a:sym typeface="+mn-lt"/>
            </a:endParaRPr>
          </a:p>
          <a:p>
            <a:endParaRPr lang="zh-CN" altLang="en-US" sz="1600" dirty="0">
              <a:solidFill>
                <a:srgbClr val="555555"/>
              </a:solidFill>
              <a:cs typeface="+mn-ea"/>
              <a:sym typeface="+mn-lt"/>
            </a:endParaRPr>
          </a:p>
        </p:txBody>
      </p:sp>
      <p:sp>
        <p:nvSpPr>
          <p:cNvPr id="20" name="文本框 60"/>
          <p:cNvSpPr>
            <a:spLocks noChangeArrowheads="1"/>
          </p:cNvSpPr>
          <p:nvPr/>
        </p:nvSpPr>
        <p:spPr bwMode="auto">
          <a:xfrm>
            <a:off x="6800523" y="4946328"/>
            <a:ext cx="1562613"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b="1" dirty="0">
                <a:solidFill>
                  <a:srgbClr val="344F66"/>
                </a:solidFill>
                <a:cs typeface="+mn-ea"/>
                <a:sym typeface="+mn-lt"/>
              </a:rPr>
              <a:t>开拓进取</a:t>
            </a:r>
            <a:endParaRPr lang="en-US" altLang="zh-CN" sz="1400" b="1" dirty="0">
              <a:solidFill>
                <a:srgbClr val="344F66"/>
              </a:solidFill>
              <a:cs typeface="+mn-ea"/>
              <a:sym typeface="+mn-lt"/>
            </a:endParaRPr>
          </a:p>
          <a:p>
            <a:r>
              <a:rPr lang="zh-CN" altLang="en-US" sz="1200" dirty="0">
                <a:solidFill>
                  <a:srgbClr val="555555"/>
                </a:solidFill>
                <a:cs typeface="+mn-ea"/>
                <a:sym typeface="+mn-lt"/>
              </a:rPr>
              <a:t>替换您的文本文字</a:t>
            </a:r>
            <a:endParaRPr lang="en-US" altLang="zh-CN" sz="1200" dirty="0">
              <a:solidFill>
                <a:srgbClr val="555555"/>
              </a:solidFill>
              <a:cs typeface="+mn-ea"/>
              <a:sym typeface="+mn-lt"/>
            </a:endParaRPr>
          </a:p>
          <a:p>
            <a:r>
              <a:rPr lang="zh-CN" altLang="en-US" sz="1200" dirty="0">
                <a:solidFill>
                  <a:srgbClr val="555555"/>
                </a:solidFill>
                <a:cs typeface="+mn-ea"/>
                <a:sym typeface="+mn-lt"/>
              </a:rPr>
              <a:t>替换您的文本文字</a:t>
            </a:r>
            <a:endParaRPr lang="en-US" altLang="zh-CN" sz="1200" dirty="0">
              <a:solidFill>
                <a:srgbClr val="555555"/>
              </a:solidFill>
              <a:cs typeface="+mn-ea"/>
              <a:sym typeface="+mn-lt"/>
            </a:endParaRPr>
          </a:p>
          <a:p>
            <a:r>
              <a:rPr lang="zh-CN" altLang="en-US" sz="1200" dirty="0">
                <a:solidFill>
                  <a:srgbClr val="555555"/>
                </a:solidFill>
                <a:cs typeface="+mn-ea"/>
                <a:sym typeface="+mn-lt"/>
              </a:rPr>
              <a:t>替换您的文本文字</a:t>
            </a:r>
            <a:endParaRPr lang="en-US" altLang="zh-CN" sz="1200" dirty="0">
              <a:solidFill>
                <a:srgbClr val="555555"/>
              </a:solidFill>
              <a:cs typeface="+mn-ea"/>
              <a:sym typeface="+mn-lt"/>
            </a:endParaRPr>
          </a:p>
          <a:p>
            <a:endParaRPr lang="zh-CN" altLang="en-US" sz="1200" dirty="0">
              <a:solidFill>
                <a:srgbClr val="555555"/>
              </a:solidFill>
              <a:cs typeface="+mn-ea"/>
              <a:sym typeface="+mn-lt"/>
            </a:endParaRPr>
          </a:p>
          <a:p>
            <a:endParaRPr lang="zh-CN" altLang="en-US" sz="1600" dirty="0">
              <a:solidFill>
                <a:srgbClr val="555555"/>
              </a:solidFill>
              <a:cs typeface="+mn-ea"/>
              <a:sym typeface="+mn-lt"/>
            </a:endParaRPr>
          </a:p>
        </p:txBody>
      </p:sp>
      <p:sp>
        <p:nvSpPr>
          <p:cNvPr id="21" name="文本框 60"/>
          <p:cNvSpPr>
            <a:spLocks noChangeArrowheads="1"/>
          </p:cNvSpPr>
          <p:nvPr/>
        </p:nvSpPr>
        <p:spPr bwMode="auto">
          <a:xfrm>
            <a:off x="8765469" y="4960155"/>
            <a:ext cx="1562613"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b="1" dirty="0">
                <a:solidFill>
                  <a:srgbClr val="344F66"/>
                </a:solidFill>
                <a:cs typeface="+mn-ea"/>
                <a:sym typeface="+mn-lt"/>
              </a:rPr>
              <a:t>服务大局</a:t>
            </a:r>
            <a:endParaRPr lang="en-US" altLang="zh-CN" sz="1400" b="1" dirty="0">
              <a:solidFill>
                <a:srgbClr val="344F66"/>
              </a:solidFill>
              <a:cs typeface="+mn-ea"/>
              <a:sym typeface="+mn-lt"/>
            </a:endParaRPr>
          </a:p>
          <a:p>
            <a:r>
              <a:rPr lang="zh-CN" altLang="en-US" sz="1200" dirty="0">
                <a:solidFill>
                  <a:srgbClr val="555555"/>
                </a:solidFill>
                <a:cs typeface="+mn-ea"/>
                <a:sym typeface="+mn-lt"/>
              </a:rPr>
              <a:t>替换您的文本文字</a:t>
            </a:r>
            <a:endParaRPr lang="en-US" altLang="zh-CN" sz="1200" dirty="0">
              <a:solidFill>
                <a:srgbClr val="555555"/>
              </a:solidFill>
              <a:cs typeface="+mn-ea"/>
              <a:sym typeface="+mn-lt"/>
            </a:endParaRPr>
          </a:p>
          <a:p>
            <a:r>
              <a:rPr lang="zh-CN" altLang="en-US" sz="1200" dirty="0">
                <a:solidFill>
                  <a:srgbClr val="555555"/>
                </a:solidFill>
                <a:cs typeface="+mn-ea"/>
                <a:sym typeface="+mn-lt"/>
              </a:rPr>
              <a:t>替换您的文本文字</a:t>
            </a:r>
            <a:endParaRPr lang="en-US" altLang="zh-CN" sz="1200" dirty="0">
              <a:solidFill>
                <a:srgbClr val="555555"/>
              </a:solidFill>
              <a:cs typeface="+mn-ea"/>
              <a:sym typeface="+mn-lt"/>
            </a:endParaRPr>
          </a:p>
          <a:p>
            <a:r>
              <a:rPr lang="zh-CN" altLang="en-US" sz="1200" dirty="0">
                <a:solidFill>
                  <a:srgbClr val="555555"/>
                </a:solidFill>
                <a:cs typeface="+mn-ea"/>
                <a:sym typeface="+mn-lt"/>
              </a:rPr>
              <a:t>替换您的文本文字</a:t>
            </a:r>
            <a:endParaRPr lang="en-US" altLang="zh-CN" sz="1200" dirty="0">
              <a:solidFill>
                <a:srgbClr val="555555"/>
              </a:solidFill>
              <a:cs typeface="+mn-ea"/>
              <a:sym typeface="+mn-lt"/>
            </a:endParaRPr>
          </a:p>
          <a:p>
            <a:endParaRPr lang="zh-CN" altLang="en-US" sz="1200" dirty="0">
              <a:solidFill>
                <a:srgbClr val="555555"/>
              </a:solidFill>
              <a:cs typeface="+mn-ea"/>
              <a:sym typeface="+mn-lt"/>
            </a:endParaRPr>
          </a:p>
          <a:p>
            <a:endParaRPr lang="zh-CN" altLang="en-US" sz="1600" dirty="0">
              <a:solidFill>
                <a:srgbClr val="555555"/>
              </a:solidFill>
              <a:cs typeface="+mn-ea"/>
              <a:sym typeface="+mn-lt"/>
            </a:endParaRPr>
          </a:p>
        </p:txBody>
      </p:sp>
      <p:sp>
        <p:nvSpPr>
          <p:cNvPr id="22" name="文本框 21"/>
          <p:cNvSpPr txBox="1"/>
          <p:nvPr/>
        </p:nvSpPr>
        <p:spPr>
          <a:xfrm>
            <a:off x="4716113" y="2271107"/>
            <a:ext cx="3161443" cy="369332"/>
          </a:xfrm>
          <a:prstGeom prst="rect">
            <a:avLst/>
          </a:prstGeom>
          <a:noFill/>
          <a:effectLst/>
        </p:spPr>
        <p:txBody>
          <a:bodyPr wrap="none" rtlCol="0">
            <a:spAutoFit/>
          </a:bodyPr>
          <a:lstStyle/>
          <a:p>
            <a:r>
              <a:rPr lang="zh-CN" altLang="en-US" dirty="0">
                <a:solidFill>
                  <a:srgbClr val="555555"/>
                </a:solidFill>
                <a:cs typeface="+mn-ea"/>
                <a:sym typeface="+mn-lt"/>
              </a:rPr>
              <a:t>四个研究思想   贯穿全盘工作</a:t>
            </a:r>
            <a:endParaRPr lang="en-US" altLang="zh-CN" sz="2400" dirty="0">
              <a:solidFill>
                <a:srgbClr val="555555"/>
              </a:solidFill>
              <a:cs typeface="+mn-ea"/>
              <a:sym typeface="+mn-lt"/>
            </a:endParaRPr>
          </a:p>
        </p:txBody>
      </p:sp>
      <p:sp>
        <p:nvSpPr>
          <p:cNvPr id="25" name="TextBox 42"/>
          <p:cNvSpPr txBox="1"/>
          <p:nvPr/>
        </p:nvSpPr>
        <p:spPr>
          <a:xfrm>
            <a:off x="1311470" y="315858"/>
            <a:ext cx="3649369"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b="0" dirty="0">
                <a:solidFill>
                  <a:srgbClr val="444444"/>
                </a:solidFill>
                <a:latin typeface="+mn-lt"/>
                <a:ea typeface="+mn-ea"/>
                <a:cs typeface="+mn-ea"/>
                <a:sym typeface="+mn-lt"/>
              </a:rPr>
              <a:t>2.2 </a:t>
            </a:r>
            <a:r>
              <a:rPr lang="zh-CN" altLang="en-US" b="0" dirty="0">
                <a:solidFill>
                  <a:srgbClr val="444444"/>
                </a:solidFill>
                <a:latin typeface="+mn-lt"/>
                <a:ea typeface="+mn-ea"/>
                <a:cs typeface="+mn-ea"/>
                <a:sym typeface="+mn-lt"/>
              </a:rPr>
              <a:t>研究思路</a:t>
            </a:r>
          </a:p>
        </p:txBody>
      </p:sp>
      <p:sp>
        <p:nvSpPr>
          <p:cNvPr id="26" name="Oval 32"/>
          <p:cNvSpPr/>
          <p:nvPr/>
        </p:nvSpPr>
        <p:spPr>
          <a:xfrm>
            <a:off x="10870690" y="3424714"/>
            <a:ext cx="1113973" cy="1113971"/>
          </a:xfrm>
          <a:prstGeom prst="ellipse">
            <a:avLst/>
          </a:prstGeom>
          <a:noFill/>
          <a:ln>
            <a:solidFill>
              <a:srgbClr val="CF3B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lumMod val="50000"/>
                </a:schemeClr>
              </a:solidFill>
              <a:cs typeface="+mn-ea"/>
              <a:sym typeface="+mn-lt"/>
            </a:endParaRPr>
          </a:p>
        </p:txBody>
      </p:sp>
      <p:grpSp>
        <p:nvGrpSpPr>
          <p:cNvPr id="27" name="组合 26"/>
          <p:cNvGrpSpPr/>
          <p:nvPr/>
        </p:nvGrpSpPr>
        <p:grpSpPr>
          <a:xfrm>
            <a:off x="11217128" y="3846184"/>
            <a:ext cx="421096" cy="402728"/>
            <a:chOff x="1004888" y="993775"/>
            <a:chExt cx="2438400" cy="2332038"/>
          </a:xfrm>
          <a:solidFill>
            <a:srgbClr val="344F66"/>
          </a:solidFill>
          <a:effectLst/>
        </p:grpSpPr>
        <p:sp>
          <p:nvSpPr>
            <p:cNvPr id="28"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solidFill>
              <a:srgbClr val="CF3B4C"/>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000" noProof="1">
                <a:solidFill>
                  <a:prstClr val="black"/>
                </a:solidFill>
                <a:cs typeface="+mn-ea"/>
                <a:sym typeface="+mn-lt"/>
              </a:endParaRPr>
            </a:p>
          </p:txBody>
        </p:sp>
        <p:sp>
          <p:nvSpPr>
            <p:cNvPr id="29" name="任意多边形 43"/>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rgbClr val="CF3B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2000" noProof="1">
                <a:solidFill>
                  <a:prstClr val="black"/>
                </a:solidFill>
                <a:cs typeface="+mn-ea"/>
                <a:sym typeface="+mn-lt"/>
              </a:endParaRPr>
            </a:p>
          </p:txBody>
        </p:sp>
      </p:grpSp>
      <p:sp>
        <p:nvSpPr>
          <p:cNvPr id="33" name="文本框 60"/>
          <p:cNvSpPr>
            <a:spLocks noChangeArrowheads="1"/>
          </p:cNvSpPr>
          <p:nvPr/>
        </p:nvSpPr>
        <p:spPr bwMode="auto">
          <a:xfrm>
            <a:off x="10730415" y="4960155"/>
            <a:ext cx="1562613"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b="1" dirty="0">
                <a:solidFill>
                  <a:srgbClr val="344F66"/>
                </a:solidFill>
                <a:cs typeface="+mn-ea"/>
                <a:sym typeface="+mn-lt"/>
              </a:rPr>
              <a:t>服务大局</a:t>
            </a:r>
            <a:endParaRPr lang="en-US" altLang="zh-CN" sz="1400" b="1" dirty="0">
              <a:solidFill>
                <a:srgbClr val="344F66"/>
              </a:solidFill>
              <a:cs typeface="+mn-ea"/>
              <a:sym typeface="+mn-lt"/>
            </a:endParaRPr>
          </a:p>
          <a:p>
            <a:r>
              <a:rPr lang="zh-CN" altLang="en-US" sz="1200" dirty="0">
                <a:solidFill>
                  <a:srgbClr val="555555"/>
                </a:solidFill>
                <a:cs typeface="+mn-ea"/>
                <a:sym typeface="+mn-lt"/>
              </a:rPr>
              <a:t>替换您的文本文字</a:t>
            </a:r>
            <a:endParaRPr lang="en-US" altLang="zh-CN" sz="1200" dirty="0">
              <a:solidFill>
                <a:srgbClr val="555555"/>
              </a:solidFill>
              <a:cs typeface="+mn-ea"/>
              <a:sym typeface="+mn-lt"/>
            </a:endParaRPr>
          </a:p>
          <a:p>
            <a:r>
              <a:rPr lang="zh-CN" altLang="en-US" sz="1200" dirty="0">
                <a:solidFill>
                  <a:srgbClr val="555555"/>
                </a:solidFill>
                <a:cs typeface="+mn-ea"/>
                <a:sym typeface="+mn-lt"/>
              </a:rPr>
              <a:t>替换您的文本文字</a:t>
            </a:r>
            <a:endParaRPr lang="en-US" altLang="zh-CN" sz="1200" dirty="0">
              <a:solidFill>
                <a:srgbClr val="555555"/>
              </a:solidFill>
              <a:cs typeface="+mn-ea"/>
              <a:sym typeface="+mn-lt"/>
            </a:endParaRPr>
          </a:p>
          <a:p>
            <a:r>
              <a:rPr lang="zh-CN" altLang="en-US" sz="1200" dirty="0">
                <a:solidFill>
                  <a:srgbClr val="555555"/>
                </a:solidFill>
                <a:cs typeface="+mn-ea"/>
                <a:sym typeface="+mn-lt"/>
              </a:rPr>
              <a:t>替换您的文本文字</a:t>
            </a:r>
            <a:endParaRPr lang="en-US" altLang="zh-CN" sz="1200" dirty="0">
              <a:solidFill>
                <a:srgbClr val="555555"/>
              </a:solidFill>
              <a:cs typeface="+mn-ea"/>
              <a:sym typeface="+mn-lt"/>
            </a:endParaRPr>
          </a:p>
          <a:p>
            <a:endParaRPr lang="zh-CN" altLang="en-US" sz="1200" dirty="0">
              <a:solidFill>
                <a:srgbClr val="555555"/>
              </a:solidFill>
              <a:cs typeface="+mn-ea"/>
              <a:sym typeface="+mn-lt"/>
            </a:endParaRPr>
          </a:p>
          <a:p>
            <a:endParaRPr lang="zh-CN" altLang="en-US" sz="1600" dirty="0">
              <a:solidFill>
                <a:srgbClr val="555555"/>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ppt_w/2"/>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ppt_w</p:attrName>
                                        </p:attrNameLst>
                                      </p:cBhvr>
                                      <p:tavLst>
                                        <p:tav tm="0">
                                          <p:val>
                                            <p:fltVal val="0"/>
                                          </p:val>
                                        </p:tav>
                                        <p:tav tm="100000">
                                          <p:val>
                                            <p:strVal val="#ppt_w"/>
                                          </p:val>
                                        </p:tav>
                                      </p:tavLst>
                                    </p:anim>
                                    <p:anim calcmode="lin" valueType="num">
                                      <p:cBhvr>
                                        <p:cTn id="10" dur="500" fill="hold"/>
                                        <p:tgtEl>
                                          <p:spTgt spid="25"/>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par>
                                <p:cTn id="57" presetID="53" presetClass="entr" presetSubtype="16"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500" fill="hold"/>
                                        <p:tgtEl>
                                          <p:spTgt spid="27"/>
                                        </p:tgtEl>
                                        <p:attrNameLst>
                                          <p:attrName>ppt_w</p:attrName>
                                        </p:attrNameLst>
                                      </p:cBhvr>
                                      <p:tavLst>
                                        <p:tav tm="0">
                                          <p:val>
                                            <p:fltVal val="0"/>
                                          </p:val>
                                        </p:tav>
                                        <p:tav tm="100000">
                                          <p:val>
                                            <p:strVal val="#ppt_w"/>
                                          </p:val>
                                        </p:tav>
                                      </p:tavLst>
                                    </p:anim>
                                    <p:anim calcmode="lin" valueType="num">
                                      <p:cBhvr>
                                        <p:cTn id="60" dur="500" fill="hold"/>
                                        <p:tgtEl>
                                          <p:spTgt spid="27"/>
                                        </p:tgtEl>
                                        <p:attrNameLst>
                                          <p:attrName>ppt_h</p:attrName>
                                        </p:attrNameLst>
                                      </p:cBhvr>
                                      <p:tavLst>
                                        <p:tav tm="0">
                                          <p:val>
                                            <p:fltVal val="0"/>
                                          </p:val>
                                        </p:tav>
                                        <p:tav tm="100000">
                                          <p:val>
                                            <p:strVal val="#ppt_h"/>
                                          </p:val>
                                        </p:tav>
                                      </p:tavLst>
                                    </p:anim>
                                    <p:animEffect transition="in" filter="fade">
                                      <p:cBhvr>
                                        <p:cTn id="61" dur="500"/>
                                        <p:tgtEl>
                                          <p:spTgt spid="27"/>
                                        </p:tgtEl>
                                      </p:cBhvr>
                                    </p:animEffect>
                                  </p:childTnLst>
                                </p:cTn>
                              </p:par>
                            </p:childTnLst>
                          </p:cTn>
                        </p:par>
                        <p:par>
                          <p:cTn id="62" fill="hold">
                            <p:stCondLst>
                              <p:cond delay="2000"/>
                            </p:stCondLst>
                            <p:childTnLst>
                              <p:par>
                                <p:cTn id="63" presetID="2" presetClass="entr" presetSubtype="4"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ppt_x"/>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ppt_x"/>
                                          </p:val>
                                        </p:tav>
                                        <p:tav tm="100000">
                                          <p:val>
                                            <p:strVal val="#ppt_x"/>
                                          </p:val>
                                        </p:tav>
                                      </p:tavLst>
                                    </p:anim>
                                    <p:anim calcmode="lin" valueType="num">
                                      <p:cBhvr additive="base">
                                        <p:cTn id="70" dur="500" fill="hold"/>
                                        <p:tgtEl>
                                          <p:spTgt spid="1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additive="base">
                                        <p:cTn id="77" dur="500" fill="hold"/>
                                        <p:tgtEl>
                                          <p:spTgt spid="33"/>
                                        </p:tgtEl>
                                        <p:attrNameLst>
                                          <p:attrName>ppt_x</p:attrName>
                                        </p:attrNameLst>
                                      </p:cBhvr>
                                      <p:tavLst>
                                        <p:tav tm="0">
                                          <p:val>
                                            <p:strVal val="#ppt_x"/>
                                          </p:val>
                                        </p:tav>
                                        <p:tav tm="100000">
                                          <p:val>
                                            <p:strVal val="#ppt_x"/>
                                          </p:val>
                                        </p:tav>
                                      </p:tavLst>
                                    </p:anim>
                                    <p:anim calcmode="lin" valueType="num">
                                      <p:cBhvr additive="base">
                                        <p:cTn id="7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p:bldP spid="20" grpId="0"/>
      <p:bldP spid="21" grpId="0"/>
      <p:bldP spid="22" grpId="0"/>
      <p:bldP spid="25" grpId="0"/>
      <p:bldP spid="26" grpId="0" animBg="1"/>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燕尾形 46"/>
          <p:cNvSpPr/>
          <p:nvPr/>
        </p:nvSpPr>
        <p:spPr>
          <a:xfrm>
            <a:off x="1243690" y="3328122"/>
            <a:ext cx="1085448" cy="1179412"/>
          </a:xfrm>
          <a:prstGeom prst="chevron">
            <a:avLst>
              <a:gd name="adj" fmla="val 54429"/>
            </a:avLst>
          </a:pr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cs typeface="+mn-ea"/>
              <a:sym typeface="+mn-lt"/>
            </a:endParaRPr>
          </a:p>
        </p:txBody>
      </p:sp>
      <p:sp>
        <p:nvSpPr>
          <p:cNvPr id="3" name="燕尾形 47"/>
          <p:cNvSpPr/>
          <p:nvPr/>
        </p:nvSpPr>
        <p:spPr>
          <a:xfrm>
            <a:off x="2200374" y="3328122"/>
            <a:ext cx="1087067" cy="1179412"/>
          </a:xfrm>
          <a:prstGeom prst="chevron">
            <a:avLst>
              <a:gd name="adj" fmla="val 54429"/>
            </a:avLst>
          </a:prstGeom>
          <a:solidFill>
            <a:srgbClr val="CF3B4C"/>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cs typeface="+mn-ea"/>
              <a:sym typeface="+mn-lt"/>
            </a:endParaRPr>
          </a:p>
        </p:txBody>
      </p:sp>
      <p:sp>
        <p:nvSpPr>
          <p:cNvPr id="4" name="燕尾形 49"/>
          <p:cNvSpPr/>
          <p:nvPr/>
        </p:nvSpPr>
        <p:spPr>
          <a:xfrm>
            <a:off x="3157059" y="3328122"/>
            <a:ext cx="1087067" cy="1179412"/>
          </a:xfrm>
          <a:prstGeom prst="chevron">
            <a:avLst>
              <a:gd name="adj" fmla="val 54429"/>
            </a:avLst>
          </a:pr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cs typeface="+mn-ea"/>
              <a:sym typeface="+mn-lt"/>
            </a:endParaRPr>
          </a:p>
        </p:txBody>
      </p:sp>
      <p:sp>
        <p:nvSpPr>
          <p:cNvPr id="5" name="燕尾形 50"/>
          <p:cNvSpPr/>
          <p:nvPr/>
        </p:nvSpPr>
        <p:spPr>
          <a:xfrm>
            <a:off x="4079028" y="3328122"/>
            <a:ext cx="1087067" cy="1179412"/>
          </a:xfrm>
          <a:prstGeom prst="chevron">
            <a:avLst>
              <a:gd name="adj" fmla="val 54429"/>
            </a:avLst>
          </a:prstGeom>
          <a:solidFill>
            <a:srgbClr val="CF3B4C"/>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cs typeface="+mn-ea"/>
              <a:sym typeface="+mn-lt"/>
            </a:endParaRPr>
          </a:p>
        </p:txBody>
      </p:sp>
      <p:cxnSp>
        <p:nvCxnSpPr>
          <p:cNvPr id="6" name="直接连接符 5"/>
          <p:cNvCxnSpPr/>
          <p:nvPr/>
        </p:nvCxnSpPr>
        <p:spPr>
          <a:xfrm>
            <a:off x="3444064" y="2766437"/>
            <a:ext cx="0" cy="549031"/>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530695" y="2109998"/>
            <a:ext cx="0" cy="1209687"/>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4400748" y="4488471"/>
            <a:ext cx="38619" cy="1256928"/>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2391711" y="4488468"/>
            <a:ext cx="0" cy="491583"/>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sp>
        <p:nvSpPr>
          <p:cNvPr id="10" name="五边形 56"/>
          <p:cNvSpPr/>
          <p:nvPr/>
        </p:nvSpPr>
        <p:spPr>
          <a:xfrm>
            <a:off x="0" y="3318269"/>
            <a:ext cx="7844811" cy="1186066"/>
          </a:xfrm>
          <a:prstGeom prst="homePlate">
            <a:avLst>
              <a:gd name="adj" fmla="val 4796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91431" tIns="45716" rIns="91431" bIns="45716" anchor="ctr"/>
          <a:lstStyle/>
          <a:p>
            <a:pPr algn="ctr" defTabSz="914400" fontAlgn="auto">
              <a:spcBef>
                <a:spcPts val="0"/>
              </a:spcBef>
              <a:spcAft>
                <a:spcPts val="0"/>
              </a:spcAft>
              <a:defRPr/>
            </a:pPr>
            <a:endParaRPr lang="zh-CN" altLang="en-US" sz="2490">
              <a:cs typeface="+mn-ea"/>
              <a:sym typeface="+mn-lt"/>
            </a:endParaRPr>
          </a:p>
        </p:txBody>
      </p:sp>
      <p:sp>
        <p:nvSpPr>
          <p:cNvPr id="11" name="TextBox 57"/>
          <p:cNvSpPr txBox="1"/>
          <p:nvPr/>
        </p:nvSpPr>
        <p:spPr>
          <a:xfrm>
            <a:off x="8323152" y="2709967"/>
            <a:ext cx="2937992" cy="2275688"/>
          </a:xfrm>
          <a:prstGeom prst="rect">
            <a:avLst/>
          </a:prstGeom>
          <a:noFill/>
        </p:spPr>
        <p:txBody>
          <a:bodyPr wrap="square" rtlCol="0">
            <a:spAutoFit/>
          </a:bodyPr>
          <a:lstStyle/>
          <a:p>
            <a:pPr>
              <a:lnSpc>
                <a:spcPct val="150000"/>
              </a:lnSpc>
            </a:pPr>
            <a:r>
              <a:rPr lang="zh-CN" altLang="en-US" sz="1200" dirty="0">
                <a:solidFill>
                  <a:srgbClr val="555555"/>
                </a:solidFill>
                <a:cs typeface="+mn-ea"/>
                <a:sym typeface="+mn-lt"/>
              </a:rPr>
              <a:t>      点击输入简要文字内容，文字内容需概括精炼，不用多余的文字修饰，言简意赅的说明该项内容。点击输入简要文字内容，文字内容需概括精炼，不用多余的文字修饰，言简意赅的说明该项内容。</a:t>
            </a:r>
            <a:endParaRPr lang="en-US" altLang="zh-CN" sz="1200" dirty="0">
              <a:solidFill>
                <a:srgbClr val="555555"/>
              </a:solidFill>
              <a:cs typeface="+mn-ea"/>
              <a:sym typeface="+mn-lt"/>
            </a:endParaRPr>
          </a:p>
          <a:p>
            <a:pPr>
              <a:lnSpc>
                <a:spcPct val="150000"/>
              </a:lnSpc>
            </a:pPr>
            <a:r>
              <a:rPr lang="zh-CN" altLang="en-US" sz="1200" dirty="0">
                <a:solidFill>
                  <a:srgbClr val="555555"/>
                </a:solidFill>
                <a:cs typeface="+mn-ea"/>
                <a:sym typeface="+mn-lt"/>
              </a:rPr>
              <a:t>       点击输入简要文字内容，文字内容需概括精炼，不用多余的文字修饰，言简意赅的说明该项内容。</a:t>
            </a:r>
            <a:endParaRPr lang="en-US" altLang="zh-CN" sz="1200" dirty="0">
              <a:solidFill>
                <a:srgbClr val="555555"/>
              </a:solidFill>
              <a:cs typeface="+mn-ea"/>
              <a:sym typeface="+mn-lt"/>
            </a:endParaRPr>
          </a:p>
        </p:txBody>
      </p:sp>
      <p:grpSp>
        <p:nvGrpSpPr>
          <p:cNvPr id="12" name="组合 11"/>
          <p:cNvGrpSpPr/>
          <p:nvPr/>
        </p:nvGrpSpPr>
        <p:grpSpPr>
          <a:xfrm>
            <a:off x="1243690" y="1519860"/>
            <a:ext cx="3092791" cy="590138"/>
            <a:chOff x="814328" y="3219334"/>
            <a:chExt cx="2266827" cy="432536"/>
          </a:xfrm>
        </p:grpSpPr>
        <p:grpSp>
          <p:nvGrpSpPr>
            <p:cNvPr id="13" name="组合 12"/>
            <p:cNvGrpSpPr/>
            <p:nvPr/>
          </p:nvGrpSpPr>
          <p:grpSpPr>
            <a:xfrm>
              <a:off x="814328" y="3219334"/>
              <a:ext cx="2266827" cy="432536"/>
              <a:chOff x="2173927" y="3285519"/>
              <a:chExt cx="2876394" cy="548848"/>
            </a:xfrm>
          </p:grpSpPr>
          <p:grpSp>
            <p:nvGrpSpPr>
              <p:cNvPr id="15" name="组合 14"/>
              <p:cNvGrpSpPr/>
              <p:nvPr/>
            </p:nvGrpSpPr>
            <p:grpSpPr>
              <a:xfrm>
                <a:off x="2173927" y="3285519"/>
                <a:ext cx="2876394" cy="548848"/>
                <a:chOff x="4304043" y="1286668"/>
                <a:chExt cx="6414044" cy="2757793"/>
              </a:xfrm>
              <a:effectLst>
                <a:outerShdw blurRad="381000" dist="254000" dir="8100000" algn="tr" rotWithShape="0">
                  <a:prstClr val="black">
                    <a:alpha val="40000"/>
                  </a:prstClr>
                </a:outerShdw>
              </a:effectLst>
            </p:grpSpPr>
            <p:sp>
              <p:nvSpPr>
                <p:cNvPr id="17" name="圆角矩形 63"/>
                <p:cNvSpPr/>
                <p:nvPr/>
              </p:nvSpPr>
              <p:spPr>
                <a:xfrm>
                  <a:off x="4304043" y="1286668"/>
                  <a:ext cx="64140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44F66"/>
                    </a:solidFill>
                    <a:cs typeface="+mn-ea"/>
                    <a:sym typeface="+mn-lt"/>
                  </a:endParaRPr>
                </a:p>
              </p:txBody>
            </p:sp>
            <p:sp>
              <p:nvSpPr>
                <p:cNvPr id="18" name="圆角矩形 64"/>
                <p:cNvSpPr/>
                <p:nvPr/>
              </p:nvSpPr>
              <p:spPr>
                <a:xfrm>
                  <a:off x="4351923" y="1373339"/>
                  <a:ext cx="6323887"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44F66"/>
                    </a:solidFill>
                    <a:cs typeface="+mn-ea"/>
                    <a:sym typeface="+mn-lt"/>
                  </a:endParaRPr>
                </a:p>
              </p:txBody>
            </p:sp>
          </p:grpSp>
          <p:sp>
            <p:nvSpPr>
              <p:cNvPr id="16" name="椭圆 15"/>
              <p:cNvSpPr/>
              <p:nvPr/>
            </p:nvSpPr>
            <p:spPr>
              <a:xfrm>
                <a:off x="2270357" y="3351544"/>
                <a:ext cx="394740" cy="394741"/>
              </a:xfrm>
              <a:prstGeom prst="ellipse">
                <a:avLst/>
              </a:prstGeom>
              <a:solidFill>
                <a:srgbClr val="344F66"/>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1</a:t>
                </a:r>
                <a:endParaRPr lang="zh-CN" altLang="en-US" dirty="0">
                  <a:solidFill>
                    <a:schemeClr val="bg1"/>
                  </a:solidFill>
                  <a:cs typeface="+mn-ea"/>
                  <a:sym typeface="+mn-lt"/>
                </a:endParaRPr>
              </a:p>
            </p:txBody>
          </p:sp>
        </p:grpSp>
        <p:sp>
          <p:nvSpPr>
            <p:cNvPr id="14" name="TextBox 60"/>
            <p:cNvSpPr txBox="1"/>
            <p:nvPr/>
          </p:nvSpPr>
          <p:spPr>
            <a:xfrm>
              <a:off x="1139540" y="3319207"/>
              <a:ext cx="1926672" cy="14662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dirty="0">
                  <a:solidFill>
                    <a:srgbClr val="344F66"/>
                  </a:solidFill>
                  <a:latin typeface="+mn-lt"/>
                  <a:ea typeface="+mn-ea"/>
                  <a:cs typeface="+mn-ea"/>
                  <a:sym typeface="+mn-lt"/>
                </a:rPr>
                <a:t>使用群体的壮大</a:t>
              </a:r>
            </a:p>
          </p:txBody>
        </p:sp>
      </p:grpSp>
      <p:grpSp>
        <p:nvGrpSpPr>
          <p:cNvPr id="19" name="组合 18"/>
          <p:cNvGrpSpPr/>
          <p:nvPr/>
        </p:nvGrpSpPr>
        <p:grpSpPr>
          <a:xfrm>
            <a:off x="2104706" y="4980051"/>
            <a:ext cx="3092791" cy="590138"/>
            <a:chOff x="814325" y="3219334"/>
            <a:chExt cx="2266826" cy="432536"/>
          </a:xfrm>
        </p:grpSpPr>
        <p:grpSp>
          <p:nvGrpSpPr>
            <p:cNvPr id="20" name="组合 19"/>
            <p:cNvGrpSpPr/>
            <p:nvPr/>
          </p:nvGrpSpPr>
          <p:grpSpPr>
            <a:xfrm>
              <a:off x="814325" y="3219334"/>
              <a:ext cx="2266826" cy="432536"/>
              <a:chOff x="2173923" y="3285519"/>
              <a:chExt cx="2876392" cy="548848"/>
            </a:xfrm>
          </p:grpSpPr>
          <p:grpSp>
            <p:nvGrpSpPr>
              <p:cNvPr id="22" name="组合 21"/>
              <p:cNvGrpSpPr/>
              <p:nvPr/>
            </p:nvGrpSpPr>
            <p:grpSpPr>
              <a:xfrm>
                <a:off x="2173923" y="3285519"/>
                <a:ext cx="2876392" cy="548848"/>
                <a:chOff x="4304035" y="1286668"/>
                <a:chExt cx="6414035" cy="2757793"/>
              </a:xfrm>
              <a:effectLst>
                <a:outerShdw blurRad="381000" dist="254000" dir="8100000" algn="tr" rotWithShape="0">
                  <a:prstClr val="black">
                    <a:alpha val="40000"/>
                  </a:prstClr>
                </a:outerShdw>
              </a:effectLst>
            </p:grpSpPr>
            <p:sp>
              <p:nvSpPr>
                <p:cNvPr id="24" name="圆角矩形 70"/>
                <p:cNvSpPr/>
                <p:nvPr/>
              </p:nvSpPr>
              <p:spPr>
                <a:xfrm>
                  <a:off x="4304035" y="1286668"/>
                  <a:ext cx="641403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44F66"/>
                    </a:solidFill>
                    <a:cs typeface="+mn-ea"/>
                    <a:sym typeface="+mn-lt"/>
                  </a:endParaRPr>
                </a:p>
              </p:txBody>
            </p:sp>
            <p:sp>
              <p:nvSpPr>
                <p:cNvPr id="25" name="圆角矩形 71"/>
                <p:cNvSpPr/>
                <p:nvPr/>
              </p:nvSpPr>
              <p:spPr>
                <a:xfrm>
                  <a:off x="4351922" y="1373339"/>
                  <a:ext cx="632387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44F66"/>
                    </a:solidFill>
                    <a:cs typeface="+mn-ea"/>
                    <a:sym typeface="+mn-lt"/>
                  </a:endParaRPr>
                </a:p>
              </p:txBody>
            </p:sp>
          </p:grpSp>
          <p:sp>
            <p:nvSpPr>
              <p:cNvPr id="23" name="椭圆 22"/>
              <p:cNvSpPr/>
              <p:nvPr/>
            </p:nvSpPr>
            <p:spPr>
              <a:xfrm>
                <a:off x="2288027" y="3372244"/>
                <a:ext cx="392760" cy="392761"/>
              </a:xfrm>
              <a:prstGeom prst="ellipse">
                <a:avLst/>
              </a:prstGeom>
              <a:solidFill>
                <a:srgbClr val="CF3B4C"/>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2</a:t>
                </a:r>
                <a:endParaRPr lang="zh-CN" altLang="en-US" dirty="0">
                  <a:solidFill>
                    <a:schemeClr val="bg1"/>
                  </a:solidFill>
                  <a:cs typeface="+mn-ea"/>
                  <a:sym typeface="+mn-lt"/>
                </a:endParaRPr>
              </a:p>
            </p:txBody>
          </p:sp>
        </p:grpSp>
        <p:sp>
          <p:nvSpPr>
            <p:cNvPr id="21" name="TextBox 67"/>
            <p:cNvSpPr txBox="1"/>
            <p:nvPr/>
          </p:nvSpPr>
          <p:spPr>
            <a:xfrm>
              <a:off x="1249617" y="3331792"/>
              <a:ext cx="1808518" cy="14662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dirty="0">
                  <a:solidFill>
                    <a:srgbClr val="344F66"/>
                  </a:solidFill>
                  <a:latin typeface="+mn-lt"/>
                  <a:ea typeface="+mn-ea"/>
                  <a:cs typeface="+mn-ea"/>
                  <a:sym typeface="+mn-lt"/>
                </a:rPr>
                <a:t>地理位置较好</a:t>
              </a:r>
            </a:p>
          </p:txBody>
        </p:sp>
      </p:grpSp>
      <p:grpSp>
        <p:nvGrpSpPr>
          <p:cNvPr id="26" name="组合 25"/>
          <p:cNvGrpSpPr/>
          <p:nvPr/>
        </p:nvGrpSpPr>
        <p:grpSpPr>
          <a:xfrm>
            <a:off x="3097926" y="2189539"/>
            <a:ext cx="3092791" cy="590138"/>
            <a:chOff x="814328" y="3219334"/>
            <a:chExt cx="2266829" cy="432536"/>
          </a:xfrm>
        </p:grpSpPr>
        <p:grpSp>
          <p:nvGrpSpPr>
            <p:cNvPr id="27" name="组合 26"/>
            <p:cNvGrpSpPr/>
            <p:nvPr/>
          </p:nvGrpSpPr>
          <p:grpSpPr>
            <a:xfrm>
              <a:off x="814328" y="3219334"/>
              <a:ext cx="2266829" cy="432536"/>
              <a:chOff x="2173927" y="3285519"/>
              <a:chExt cx="2876396" cy="548848"/>
            </a:xfrm>
          </p:grpSpPr>
          <p:grpSp>
            <p:nvGrpSpPr>
              <p:cNvPr id="29" name="组合 28"/>
              <p:cNvGrpSpPr/>
              <p:nvPr/>
            </p:nvGrpSpPr>
            <p:grpSpPr>
              <a:xfrm>
                <a:off x="2173927" y="3285519"/>
                <a:ext cx="2876396" cy="548848"/>
                <a:chOff x="4304043" y="1286668"/>
                <a:chExt cx="6414045" cy="2757793"/>
              </a:xfrm>
              <a:effectLst>
                <a:outerShdw blurRad="381000" dist="254000" dir="8100000" algn="tr" rotWithShape="0">
                  <a:prstClr val="black">
                    <a:alpha val="40000"/>
                  </a:prstClr>
                </a:outerShdw>
              </a:effectLst>
            </p:grpSpPr>
            <p:sp>
              <p:nvSpPr>
                <p:cNvPr id="31" name="圆角矩形 77"/>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44F66"/>
                    </a:solidFill>
                    <a:cs typeface="+mn-ea"/>
                    <a:sym typeface="+mn-lt"/>
                  </a:endParaRPr>
                </a:p>
              </p:txBody>
            </p:sp>
            <p:sp>
              <p:nvSpPr>
                <p:cNvPr id="32" name="圆角矩形 78"/>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44F66"/>
                    </a:solidFill>
                    <a:cs typeface="+mn-ea"/>
                    <a:sym typeface="+mn-lt"/>
                  </a:endParaRPr>
                </a:p>
              </p:txBody>
            </p:sp>
          </p:grpSp>
          <p:sp>
            <p:nvSpPr>
              <p:cNvPr id="30" name="椭圆 29"/>
              <p:cNvSpPr/>
              <p:nvPr/>
            </p:nvSpPr>
            <p:spPr>
              <a:xfrm>
                <a:off x="2307129" y="3376773"/>
                <a:ext cx="392761" cy="392761"/>
              </a:xfrm>
              <a:prstGeom prst="ellipse">
                <a:avLst/>
              </a:prstGeom>
              <a:solidFill>
                <a:srgbClr val="344F66"/>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3</a:t>
                </a:r>
                <a:endParaRPr lang="zh-CN" altLang="en-US" dirty="0">
                  <a:solidFill>
                    <a:schemeClr val="bg1"/>
                  </a:solidFill>
                  <a:cs typeface="+mn-ea"/>
                  <a:sym typeface="+mn-lt"/>
                </a:endParaRPr>
              </a:p>
            </p:txBody>
          </p:sp>
        </p:grpSp>
        <p:sp>
          <p:nvSpPr>
            <p:cNvPr id="28" name="TextBox 74"/>
            <p:cNvSpPr txBox="1"/>
            <p:nvPr/>
          </p:nvSpPr>
          <p:spPr>
            <a:xfrm>
              <a:off x="1183671" y="3331792"/>
              <a:ext cx="1847692" cy="14662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dirty="0">
                  <a:solidFill>
                    <a:srgbClr val="344F66"/>
                  </a:solidFill>
                  <a:latin typeface="+mn-lt"/>
                  <a:ea typeface="+mn-ea"/>
                  <a:cs typeface="+mn-ea"/>
                  <a:sym typeface="+mn-lt"/>
                </a:rPr>
                <a:t>细分市场存在空白</a:t>
              </a:r>
            </a:p>
          </p:txBody>
        </p:sp>
      </p:grpSp>
      <p:grpSp>
        <p:nvGrpSpPr>
          <p:cNvPr id="33" name="组合 32"/>
          <p:cNvGrpSpPr/>
          <p:nvPr/>
        </p:nvGrpSpPr>
        <p:grpSpPr>
          <a:xfrm>
            <a:off x="4113743" y="5745399"/>
            <a:ext cx="3092791" cy="590138"/>
            <a:chOff x="814328" y="3219334"/>
            <a:chExt cx="2266828" cy="432536"/>
          </a:xfrm>
        </p:grpSpPr>
        <p:grpSp>
          <p:nvGrpSpPr>
            <p:cNvPr id="34" name="组合 33"/>
            <p:cNvGrpSpPr/>
            <p:nvPr/>
          </p:nvGrpSpPr>
          <p:grpSpPr>
            <a:xfrm>
              <a:off x="814328" y="3219334"/>
              <a:ext cx="2266828" cy="432536"/>
              <a:chOff x="2173927" y="3285519"/>
              <a:chExt cx="2876395" cy="548848"/>
            </a:xfrm>
          </p:grpSpPr>
          <p:grpSp>
            <p:nvGrpSpPr>
              <p:cNvPr id="36" name="组合 35"/>
              <p:cNvGrpSpPr/>
              <p:nvPr/>
            </p:nvGrpSpPr>
            <p:grpSpPr>
              <a:xfrm>
                <a:off x="2173927" y="3285519"/>
                <a:ext cx="2876395" cy="548848"/>
                <a:chOff x="4304043" y="1286668"/>
                <a:chExt cx="6414045" cy="2757793"/>
              </a:xfrm>
              <a:effectLst>
                <a:outerShdw blurRad="381000" dist="254000" dir="8100000" algn="tr" rotWithShape="0">
                  <a:prstClr val="black">
                    <a:alpha val="40000"/>
                  </a:prstClr>
                </a:outerShdw>
              </a:effectLst>
            </p:grpSpPr>
            <p:sp>
              <p:nvSpPr>
                <p:cNvPr id="38" name="圆角矩形 84"/>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44F66"/>
                    </a:solidFill>
                    <a:cs typeface="+mn-ea"/>
                    <a:sym typeface="+mn-lt"/>
                  </a:endParaRPr>
                </a:p>
              </p:txBody>
            </p:sp>
            <p:sp>
              <p:nvSpPr>
                <p:cNvPr id="39" name="圆角矩形 85"/>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44F66"/>
                    </a:solidFill>
                    <a:cs typeface="+mn-ea"/>
                    <a:sym typeface="+mn-lt"/>
                  </a:endParaRPr>
                </a:p>
              </p:txBody>
            </p:sp>
          </p:grpSp>
          <p:sp>
            <p:nvSpPr>
              <p:cNvPr id="37" name="椭圆 36"/>
              <p:cNvSpPr/>
              <p:nvPr/>
            </p:nvSpPr>
            <p:spPr>
              <a:xfrm>
                <a:off x="2280388" y="3389371"/>
                <a:ext cx="392761" cy="392761"/>
              </a:xfrm>
              <a:prstGeom prst="ellipse">
                <a:avLst/>
              </a:prstGeom>
              <a:solidFill>
                <a:srgbClr val="CF3B4C"/>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4</a:t>
                </a:r>
                <a:endParaRPr lang="zh-CN" altLang="en-US" dirty="0">
                  <a:solidFill>
                    <a:schemeClr val="bg1"/>
                  </a:solidFill>
                  <a:cs typeface="+mn-ea"/>
                  <a:sym typeface="+mn-lt"/>
                </a:endParaRPr>
              </a:p>
            </p:txBody>
          </p:sp>
        </p:grpSp>
        <p:sp>
          <p:nvSpPr>
            <p:cNvPr id="35" name="TextBox 81"/>
            <p:cNvSpPr txBox="1"/>
            <p:nvPr/>
          </p:nvSpPr>
          <p:spPr>
            <a:xfrm>
              <a:off x="1085352" y="3345963"/>
              <a:ext cx="1926671" cy="14662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dirty="0">
                  <a:solidFill>
                    <a:srgbClr val="344F66"/>
                  </a:solidFill>
                  <a:latin typeface="+mn-lt"/>
                  <a:ea typeface="+mn-ea"/>
                  <a:cs typeface="+mn-ea"/>
                  <a:sym typeface="+mn-lt"/>
                </a:rPr>
                <a:t>消费者日趋理性</a:t>
              </a:r>
            </a:p>
          </p:txBody>
        </p:sp>
      </p:grpSp>
      <p:grpSp>
        <p:nvGrpSpPr>
          <p:cNvPr id="40" name="组合 39"/>
          <p:cNvGrpSpPr>
            <a:grpSpLocks noChangeAspect="1"/>
          </p:cNvGrpSpPr>
          <p:nvPr/>
        </p:nvGrpSpPr>
        <p:grpSpPr>
          <a:xfrm>
            <a:off x="5070427" y="2766437"/>
            <a:ext cx="2257127" cy="2153373"/>
            <a:chOff x="3197225" y="3458369"/>
            <a:chExt cx="533400" cy="487363"/>
          </a:xfrm>
          <a:solidFill>
            <a:schemeClr val="accent6"/>
          </a:solidFill>
        </p:grpSpPr>
        <p:sp>
          <p:nvSpPr>
            <p:cNvPr id="41" name="Oval 312"/>
            <p:cNvSpPr>
              <a:spLocks noChangeArrowheads="1"/>
            </p:cNvSpPr>
            <p:nvPr/>
          </p:nvSpPr>
          <p:spPr bwMode="auto">
            <a:xfrm>
              <a:off x="3568700" y="3458369"/>
              <a:ext cx="93663" cy="88900"/>
            </a:xfrm>
            <a:prstGeom prst="ellipse">
              <a:avLst/>
            </a:pr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sz="2490">
                <a:cs typeface="+mn-ea"/>
                <a:sym typeface="+mn-lt"/>
              </a:endParaRPr>
            </a:p>
          </p:txBody>
        </p:sp>
        <p:sp>
          <p:nvSpPr>
            <p:cNvPr id="42" name="Freeform 313"/>
            <p:cNvSpPr/>
            <p:nvPr/>
          </p:nvSpPr>
          <p:spPr bwMode="auto">
            <a:xfrm>
              <a:off x="3197225" y="3513932"/>
              <a:ext cx="533400" cy="431800"/>
            </a:xfrm>
            <a:custGeom>
              <a:avLst/>
              <a:gdLst>
                <a:gd name="T0" fmla="*/ 7 w 142"/>
                <a:gd name="T1" fmla="*/ 60 h 115"/>
                <a:gd name="T2" fmla="*/ 9 w 142"/>
                <a:gd name="T3" fmla="*/ 60 h 115"/>
                <a:gd name="T4" fmla="*/ 36 w 142"/>
                <a:gd name="T5" fmla="*/ 60 h 115"/>
                <a:gd name="T6" fmla="*/ 77 w 142"/>
                <a:gd name="T7" fmla="*/ 12 h 115"/>
                <a:gd name="T8" fmla="*/ 67 w 142"/>
                <a:gd name="T9" fmla="*/ 12 h 115"/>
                <a:gd name="T10" fmla="*/ 48 w 142"/>
                <a:gd name="T11" fmla="*/ 34 h 115"/>
                <a:gd name="T12" fmla="*/ 43 w 142"/>
                <a:gd name="T13" fmla="*/ 36 h 115"/>
                <a:gd name="T14" fmla="*/ 37 w 142"/>
                <a:gd name="T15" fmla="*/ 30 h 115"/>
                <a:gd name="T16" fmla="*/ 39 w 142"/>
                <a:gd name="T17" fmla="*/ 25 h 115"/>
                <a:gd name="T18" fmla="*/ 59 w 142"/>
                <a:gd name="T19" fmla="*/ 2 h 115"/>
                <a:gd name="T20" fmla="*/ 64 w 142"/>
                <a:gd name="T21" fmla="*/ 0 h 115"/>
                <a:gd name="T22" fmla="*/ 93 w 142"/>
                <a:gd name="T23" fmla="*/ 0 h 115"/>
                <a:gd name="T24" fmla="*/ 114 w 142"/>
                <a:gd name="T25" fmla="*/ 15 h 115"/>
                <a:gd name="T26" fmla="*/ 114 w 142"/>
                <a:gd name="T27" fmla="*/ 32 h 115"/>
                <a:gd name="T28" fmla="*/ 135 w 142"/>
                <a:gd name="T29" fmla="*/ 32 h 115"/>
                <a:gd name="T30" fmla="*/ 139 w 142"/>
                <a:gd name="T31" fmla="*/ 34 h 115"/>
                <a:gd name="T32" fmla="*/ 139 w 142"/>
                <a:gd name="T33" fmla="*/ 43 h 115"/>
                <a:gd name="T34" fmla="*/ 135 w 142"/>
                <a:gd name="T35" fmla="*/ 45 h 115"/>
                <a:gd name="T36" fmla="*/ 109 w 142"/>
                <a:gd name="T37" fmla="*/ 45 h 115"/>
                <a:gd name="T38" fmla="*/ 101 w 142"/>
                <a:gd name="T39" fmla="*/ 38 h 115"/>
                <a:gd name="T40" fmla="*/ 101 w 142"/>
                <a:gd name="T41" fmla="*/ 27 h 115"/>
                <a:gd name="T42" fmla="*/ 86 w 142"/>
                <a:gd name="T43" fmla="*/ 45 h 115"/>
                <a:gd name="T44" fmla="*/ 100 w 142"/>
                <a:gd name="T45" fmla="*/ 59 h 115"/>
                <a:gd name="T46" fmla="*/ 101 w 142"/>
                <a:gd name="T47" fmla="*/ 69 h 115"/>
                <a:gd name="T48" fmla="*/ 92 w 142"/>
                <a:gd name="T49" fmla="*/ 109 h 115"/>
                <a:gd name="T50" fmla="*/ 85 w 142"/>
                <a:gd name="T51" fmla="*/ 115 h 115"/>
                <a:gd name="T52" fmla="*/ 77 w 142"/>
                <a:gd name="T53" fmla="*/ 108 h 115"/>
                <a:gd name="T54" fmla="*/ 77 w 142"/>
                <a:gd name="T55" fmla="*/ 106 h 115"/>
                <a:gd name="T56" fmla="*/ 85 w 142"/>
                <a:gd name="T57" fmla="*/ 72 h 115"/>
                <a:gd name="T58" fmla="*/ 66 w 142"/>
                <a:gd name="T59" fmla="*/ 54 h 115"/>
                <a:gd name="T60" fmla="*/ 50 w 142"/>
                <a:gd name="T61" fmla="*/ 72 h 115"/>
                <a:gd name="T62" fmla="*/ 41 w 142"/>
                <a:gd name="T63" fmla="*/ 75 h 115"/>
                <a:gd name="T64" fmla="*/ 8 w 142"/>
                <a:gd name="T65" fmla="*/ 75 h 115"/>
                <a:gd name="T66" fmla="*/ 1 w 142"/>
                <a:gd name="T67" fmla="*/ 69 h 115"/>
                <a:gd name="T68" fmla="*/ 7 w 142"/>
                <a:gd name="T69"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115">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sz="2490">
                <a:cs typeface="+mn-ea"/>
                <a:sym typeface="+mn-lt"/>
              </a:endParaRPr>
            </a:p>
          </p:txBody>
        </p:sp>
      </p:grpSp>
      <p:sp>
        <p:nvSpPr>
          <p:cNvPr id="45" name="TextBox 42"/>
          <p:cNvSpPr txBox="1"/>
          <p:nvPr/>
        </p:nvSpPr>
        <p:spPr>
          <a:xfrm>
            <a:off x="1311470" y="315858"/>
            <a:ext cx="3649369"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b="0" dirty="0">
                <a:solidFill>
                  <a:srgbClr val="444444"/>
                </a:solidFill>
                <a:latin typeface="+mn-lt"/>
                <a:ea typeface="+mn-ea"/>
                <a:cs typeface="+mn-ea"/>
                <a:sym typeface="+mn-lt"/>
              </a:rPr>
              <a:t>2.3 </a:t>
            </a:r>
            <a:r>
              <a:rPr lang="zh-CN" altLang="en-US" b="0" dirty="0">
                <a:solidFill>
                  <a:srgbClr val="444444"/>
                </a:solidFill>
                <a:latin typeface="+mn-lt"/>
                <a:ea typeface="+mn-ea"/>
                <a:cs typeface="+mn-ea"/>
                <a:sym typeface="+mn-lt"/>
              </a:rPr>
              <a:t>可行性说明</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ppt_w/2"/>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ppt_w</p:attrName>
                                        </p:attrNameLst>
                                      </p:cBhvr>
                                      <p:tavLst>
                                        <p:tav tm="0">
                                          <p:val>
                                            <p:fltVal val="0"/>
                                          </p:val>
                                        </p:tav>
                                        <p:tav tm="100000">
                                          <p:val>
                                            <p:strVal val="#ppt_w"/>
                                          </p:val>
                                        </p:tav>
                                      </p:tavLst>
                                    </p:anim>
                                    <p:anim calcmode="lin" valueType="num">
                                      <p:cBhvr>
                                        <p:cTn id="10" dur="500" fill="hold"/>
                                        <p:tgtEl>
                                          <p:spTgt spid="45"/>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additive="base">
                                        <p:cTn id="14" dur="500" fill="hold"/>
                                        <p:tgtEl>
                                          <p:spTgt spid="40"/>
                                        </p:tgtEl>
                                        <p:attrNameLst>
                                          <p:attrName>ppt_x</p:attrName>
                                        </p:attrNameLst>
                                      </p:cBhvr>
                                      <p:tavLst>
                                        <p:tav tm="0">
                                          <p:val>
                                            <p:strVal val="0-#ppt_w/2"/>
                                          </p:val>
                                        </p:tav>
                                        <p:tav tm="100000">
                                          <p:val>
                                            <p:strVal val="#ppt_x"/>
                                          </p:val>
                                        </p:tav>
                                      </p:tavLst>
                                    </p:anim>
                                    <p:anim calcmode="lin" valueType="num">
                                      <p:cBhvr additive="base">
                                        <p:cTn id="15" dur="500" fill="hold"/>
                                        <p:tgtEl>
                                          <p:spTgt spid="4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0-#ppt_w/2"/>
                                          </p:val>
                                        </p:tav>
                                        <p:tav tm="100000">
                                          <p:val>
                                            <p:strVal val="#ppt_x"/>
                                          </p:val>
                                        </p:tav>
                                      </p:tavLst>
                                    </p:anim>
                                    <p:anim calcmode="lin" valueType="num">
                                      <p:cBhvr additive="base">
                                        <p:cTn id="29" dur="500" fill="hold"/>
                                        <p:tgtEl>
                                          <p:spTgt spid="4"/>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0-#ppt_w/2"/>
                                          </p:val>
                                        </p:tav>
                                        <p:tav tm="100000">
                                          <p:val>
                                            <p:strVal val="#ppt_x"/>
                                          </p:val>
                                        </p:tav>
                                      </p:tavLst>
                                    </p:anim>
                                    <p:anim calcmode="lin" valueType="num">
                                      <p:cBhvr additive="base">
                                        <p:cTn id="33" dur="500" fill="hold"/>
                                        <p:tgtEl>
                                          <p:spTgt spid="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0-#ppt_w/2"/>
                                          </p:val>
                                        </p:tav>
                                        <p:tav tm="100000">
                                          <p:val>
                                            <p:strVal val="#ppt_x"/>
                                          </p:val>
                                        </p:tav>
                                      </p:tavLst>
                                    </p:anim>
                                    <p:anim calcmode="lin" valueType="num">
                                      <p:cBhvr additive="base">
                                        <p:cTn id="37" dur="500" fill="hold"/>
                                        <p:tgtEl>
                                          <p:spTgt spid="2"/>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22" presetClass="entr" presetSubtype="4"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00"/>
                                        <p:tgtEl>
                                          <p:spTgt spid="7"/>
                                        </p:tgtEl>
                                      </p:cBhvr>
                                    </p:animEffect>
                                  </p:childTnLst>
                                </p:cTn>
                              </p:par>
                              <p:par>
                                <p:cTn id="42" presetID="22" presetClass="entr" presetSubtype="4"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00"/>
                                        <p:tgtEl>
                                          <p:spTgt spid="6"/>
                                        </p:tgtEl>
                                      </p:cBhvr>
                                    </p:animEffect>
                                  </p:childTnLst>
                                </p:cTn>
                              </p:par>
                              <p:par>
                                <p:cTn id="45" presetID="22" presetClass="entr" presetSubtype="1"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up)">
                                      <p:cBhvr>
                                        <p:cTn id="47" dur="500"/>
                                        <p:tgtEl>
                                          <p:spTgt spid="9"/>
                                        </p:tgtEl>
                                      </p:cBhvr>
                                    </p:animEffect>
                                  </p:childTnLst>
                                </p:cTn>
                              </p:par>
                              <p:par>
                                <p:cTn id="48" presetID="22" presetClass="entr" presetSubtype="1"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up)">
                                      <p:cBhvr>
                                        <p:cTn id="50" dur="500"/>
                                        <p:tgtEl>
                                          <p:spTgt spid="8"/>
                                        </p:tgtEl>
                                      </p:cBhvr>
                                    </p:animEffect>
                                  </p:childTnLst>
                                </p:cTn>
                              </p:par>
                            </p:childTnLst>
                          </p:cTn>
                        </p:par>
                        <p:par>
                          <p:cTn id="51" fill="hold">
                            <p:stCondLst>
                              <p:cond delay="2500"/>
                            </p:stCondLst>
                            <p:childTnLst>
                              <p:par>
                                <p:cTn id="52" presetID="2" presetClass="entr" presetSubtype="4"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additive="base">
                                        <p:cTn id="58" dur="500" fill="hold"/>
                                        <p:tgtEl>
                                          <p:spTgt spid="26"/>
                                        </p:tgtEl>
                                        <p:attrNameLst>
                                          <p:attrName>ppt_x</p:attrName>
                                        </p:attrNameLst>
                                      </p:cBhvr>
                                      <p:tavLst>
                                        <p:tav tm="0">
                                          <p:val>
                                            <p:strVal val="#ppt_x"/>
                                          </p:val>
                                        </p:tav>
                                        <p:tav tm="100000">
                                          <p:val>
                                            <p:strVal val="#ppt_x"/>
                                          </p:val>
                                        </p:tav>
                                      </p:tavLst>
                                    </p:anim>
                                    <p:anim calcmode="lin" valueType="num">
                                      <p:cBhvr additive="base">
                                        <p:cTn id="59" dur="500" fill="hold"/>
                                        <p:tgtEl>
                                          <p:spTgt spid="26"/>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500" fill="hold"/>
                                        <p:tgtEl>
                                          <p:spTgt spid="19"/>
                                        </p:tgtEl>
                                        <p:attrNameLst>
                                          <p:attrName>ppt_x</p:attrName>
                                        </p:attrNameLst>
                                      </p:cBhvr>
                                      <p:tavLst>
                                        <p:tav tm="0">
                                          <p:val>
                                            <p:strVal val="#ppt_x"/>
                                          </p:val>
                                        </p:tav>
                                        <p:tav tm="100000">
                                          <p:val>
                                            <p:strVal val="#ppt_x"/>
                                          </p:val>
                                        </p:tav>
                                      </p:tavLst>
                                    </p:anim>
                                    <p:anim calcmode="lin" valueType="num">
                                      <p:cBhvr additive="base">
                                        <p:cTn id="63" dur="500" fill="hold"/>
                                        <p:tgtEl>
                                          <p:spTgt spid="19"/>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additive="base">
                                        <p:cTn id="66" dur="500" fill="hold"/>
                                        <p:tgtEl>
                                          <p:spTgt spid="33"/>
                                        </p:tgtEl>
                                        <p:attrNameLst>
                                          <p:attrName>ppt_x</p:attrName>
                                        </p:attrNameLst>
                                      </p:cBhvr>
                                      <p:tavLst>
                                        <p:tav tm="0">
                                          <p:val>
                                            <p:strVal val="#ppt_x"/>
                                          </p:val>
                                        </p:tav>
                                        <p:tav tm="100000">
                                          <p:val>
                                            <p:strVal val="#ppt_x"/>
                                          </p:val>
                                        </p:tav>
                                      </p:tavLst>
                                    </p:anim>
                                    <p:anim calcmode="lin" valueType="num">
                                      <p:cBhvr additive="base">
                                        <p:cTn id="67" dur="500" fill="hold"/>
                                        <p:tgtEl>
                                          <p:spTgt spid="33"/>
                                        </p:tgtEl>
                                        <p:attrNameLst>
                                          <p:attrName>ppt_y</p:attrName>
                                        </p:attrNameLst>
                                      </p:cBhvr>
                                      <p:tavLst>
                                        <p:tav tm="0">
                                          <p:val>
                                            <p:strVal val="1+#ppt_h/2"/>
                                          </p:val>
                                        </p:tav>
                                        <p:tav tm="100000">
                                          <p:val>
                                            <p:strVal val="#ppt_y"/>
                                          </p:val>
                                        </p:tav>
                                      </p:tavLst>
                                    </p:anim>
                                  </p:childTnLst>
                                </p:cTn>
                              </p:par>
                            </p:childTnLst>
                          </p:cTn>
                        </p:par>
                        <p:par>
                          <p:cTn id="68" fill="hold">
                            <p:stCondLst>
                              <p:cond delay="3000"/>
                            </p:stCondLst>
                            <p:childTnLst>
                              <p:par>
                                <p:cTn id="69" presetID="10" presetClass="entr" presetSubtype="0"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0" grpId="0" animBg="1"/>
      <p:bldP spid="11"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图片 55"/>
          <p:cNvPicPr>
            <a:picLocks noChangeAspect="1"/>
          </p:cNvPicPr>
          <p:nvPr/>
        </p:nvPicPr>
        <p:blipFill rotWithShape="1">
          <a:blip r:embed="rId2"/>
          <a:srcRect l="6659" t="6677" r="6720" b="6693"/>
          <a:stretch>
            <a:fillRect/>
          </a:stretch>
        </p:blipFill>
        <p:spPr>
          <a:xfrm>
            <a:off x="-1" y="0"/>
            <a:ext cx="12192001" cy="6858000"/>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4592" y="6060713"/>
            <a:ext cx="2734062" cy="539497"/>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l="36510" t="24114" r="34678" b="22737"/>
          <a:stretch>
            <a:fillRect/>
          </a:stretch>
        </p:blipFill>
        <p:spPr>
          <a:xfrm>
            <a:off x="1651394" y="1134208"/>
            <a:ext cx="2094129" cy="2172731"/>
          </a:xfrm>
          <a:prstGeom prst="rect">
            <a:avLst/>
          </a:prstGeom>
        </p:spPr>
      </p:pic>
      <p:sp>
        <p:nvSpPr>
          <p:cNvPr id="7" name="TextBox 12"/>
          <p:cNvSpPr txBox="1"/>
          <p:nvPr/>
        </p:nvSpPr>
        <p:spPr>
          <a:xfrm>
            <a:off x="2472996" y="1849942"/>
            <a:ext cx="8067610" cy="1107996"/>
          </a:xfrm>
          <a:prstGeom prst="rect">
            <a:avLst/>
          </a:prstGeom>
          <a:noFill/>
        </p:spPr>
        <p:txBody>
          <a:bodyPr wrap="square" rtlCol="0">
            <a:spAutoFit/>
          </a:bodyPr>
          <a:lstStyle>
            <a:defPPr>
              <a:defRPr lang="zh-CN"/>
            </a:defPPr>
            <a:lvl1pPr algn="ctr">
              <a:defRPr sz="5400" b="1">
                <a:latin typeface="微软雅黑" panose="020B0503020204020204" pitchFamily="34" charset="-122"/>
                <a:ea typeface="微软雅黑" panose="020B0503020204020204" pitchFamily="34" charset="-122"/>
              </a:defRPr>
            </a:lvl1pPr>
          </a:lstStyle>
          <a:p>
            <a:r>
              <a:rPr lang="zh-CN" altLang="en-US" sz="6600" dirty="0">
                <a:solidFill>
                  <a:srgbClr val="484848"/>
                </a:solidFill>
                <a:latin typeface="+mn-lt"/>
                <a:ea typeface="+mn-ea"/>
                <a:cs typeface="+mn-ea"/>
                <a:sym typeface="+mn-lt"/>
              </a:rPr>
              <a:t>第三部分</a:t>
            </a:r>
          </a:p>
        </p:txBody>
      </p:sp>
      <p:grpSp>
        <p:nvGrpSpPr>
          <p:cNvPr id="18" name="组合 17"/>
          <p:cNvGrpSpPr/>
          <p:nvPr/>
        </p:nvGrpSpPr>
        <p:grpSpPr>
          <a:xfrm>
            <a:off x="-4151" y="0"/>
            <a:ext cx="12196151" cy="6858000"/>
            <a:chOff x="-4151" y="0"/>
            <a:chExt cx="12196151" cy="6858000"/>
          </a:xfrm>
        </p:grpSpPr>
        <p:grpSp>
          <p:nvGrpSpPr>
            <p:cNvPr id="19" name="组合 18"/>
            <p:cNvGrpSpPr/>
            <p:nvPr/>
          </p:nvGrpSpPr>
          <p:grpSpPr>
            <a:xfrm>
              <a:off x="0" y="0"/>
              <a:ext cx="3001030" cy="109728"/>
              <a:chOff x="0" y="0"/>
              <a:chExt cx="3001030" cy="109728"/>
            </a:xfrm>
          </p:grpSpPr>
          <p:sp>
            <p:nvSpPr>
              <p:cNvPr id="53" name="矩形 52"/>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矩形 53"/>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0" name="组合 19"/>
            <p:cNvGrpSpPr/>
            <p:nvPr/>
          </p:nvGrpSpPr>
          <p:grpSpPr>
            <a:xfrm>
              <a:off x="8994788" y="0"/>
              <a:ext cx="3197212" cy="109728"/>
              <a:chOff x="0" y="0"/>
              <a:chExt cx="3001030" cy="109728"/>
            </a:xfrm>
          </p:grpSpPr>
          <p:sp>
            <p:nvSpPr>
              <p:cNvPr id="51" name="矩形 50"/>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矩形 51"/>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1" name="组合 20"/>
            <p:cNvGrpSpPr/>
            <p:nvPr/>
          </p:nvGrpSpPr>
          <p:grpSpPr>
            <a:xfrm>
              <a:off x="5997909" y="0"/>
              <a:ext cx="3001030" cy="109728"/>
              <a:chOff x="0" y="0"/>
              <a:chExt cx="3001030" cy="109728"/>
            </a:xfrm>
          </p:grpSpPr>
          <p:sp>
            <p:nvSpPr>
              <p:cNvPr id="49" name="矩形 48"/>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矩形 49"/>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2" name="组合 21"/>
            <p:cNvGrpSpPr/>
            <p:nvPr/>
          </p:nvGrpSpPr>
          <p:grpSpPr>
            <a:xfrm>
              <a:off x="2996879" y="0"/>
              <a:ext cx="3001030" cy="109728"/>
              <a:chOff x="0" y="0"/>
              <a:chExt cx="3001030" cy="109728"/>
            </a:xfrm>
          </p:grpSpPr>
          <p:sp>
            <p:nvSpPr>
              <p:cNvPr id="47" name="矩形 46"/>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矩形 47"/>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151" y="6748272"/>
              <a:ext cx="3001030" cy="109728"/>
              <a:chOff x="0" y="0"/>
              <a:chExt cx="3001030" cy="109728"/>
            </a:xfrm>
          </p:grpSpPr>
          <p:sp>
            <p:nvSpPr>
              <p:cNvPr id="45" name="矩形 44"/>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矩形 45"/>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4" name="组合 23"/>
            <p:cNvGrpSpPr/>
            <p:nvPr/>
          </p:nvGrpSpPr>
          <p:grpSpPr>
            <a:xfrm>
              <a:off x="5993758" y="6748272"/>
              <a:ext cx="3001030" cy="109728"/>
              <a:chOff x="0" y="0"/>
              <a:chExt cx="3001030" cy="109728"/>
            </a:xfrm>
          </p:grpSpPr>
          <p:sp>
            <p:nvSpPr>
              <p:cNvPr id="43" name="矩形 42"/>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43"/>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5" name="组合 24"/>
            <p:cNvGrpSpPr/>
            <p:nvPr/>
          </p:nvGrpSpPr>
          <p:grpSpPr>
            <a:xfrm>
              <a:off x="2992728" y="6748272"/>
              <a:ext cx="3001030" cy="109728"/>
              <a:chOff x="0" y="0"/>
              <a:chExt cx="3001030" cy="109728"/>
            </a:xfrm>
          </p:grpSpPr>
          <p:sp>
            <p:nvSpPr>
              <p:cNvPr id="41" name="矩形 40"/>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矩形 41"/>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6" name="组合 25"/>
            <p:cNvGrpSpPr/>
            <p:nvPr/>
          </p:nvGrpSpPr>
          <p:grpSpPr>
            <a:xfrm>
              <a:off x="8994788" y="6748272"/>
              <a:ext cx="3197212" cy="109728"/>
              <a:chOff x="0" y="0"/>
              <a:chExt cx="3001030" cy="109728"/>
            </a:xfrm>
          </p:grpSpPr>
          <p:sp>
            <p:nvSpPr>
              <p:cNvPr id="39" name="矩形 38"/>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矩形 39"/>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7" name="组合 26"/>
            <p:cNvGrpSpPr/>
            <p:nvPr/>
          </p:nvGrpSpPr>
          <p:grpSpPr>
            <a:xfrm rot="16200000">
              <a:off x="-1543742" y="1653470"/>
              <a:ext cx="3197212" cy="109728"/>
              <a:chOff x="0" y="0"/>
              <a:chExt cx="3001030" cy="109728"/>
            </a:xfrm>
          </p:grpSpPr>
          <p:sp>
            <p:nvSpPr>
              <p:cNvPr id="37" name="矩形 36"/>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矩形 37"/>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8" name="组合 27"/>
            <p:cNvGrpSpPr/>
            <p:nvPr/>
          </p:nvGrpSpPr>
          <p:grpSpPr>
            <a:xfrm rot="16200000">
              <a:off x="-1667877" y="4970666"/>
              <a:ext cx="3441332" cy="113879"/>
              <a:chOff x="0" y="0"/>
              <a:chExt cx="3001030" cy="109728"/>
            </a:xfrm>
          </p:grpSpPr>
          <p:sp>
            <p:nvSpPr>
              <p:cNvPr id="35" name="矩形 34"/>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9" name="组合 28"/>
            <p:cNvGrpSpPr/>
            <p:nvPr/>
          </p:nvGrpSpPr>
          <p:grpSpPr>
            <a:xfrm rot="16200000">
              <a:off x="10538530" y="1653470"/>
              <a:ext cx="3197212" cy="109728"/>
              <a:chOff x="0" y="0"/>
              <a:chExt cx="3001030" cy="109728"/>
            </a:xfrm>
          </p:grpSpPr>
          <p:sp>
            <p:nvSpPr>
              <p:cNvPr id="33" name="矩形 32"/>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0" name="组合 29"/>
            <p:cNvGrpSpPr/>
            <p:nvPr/>
          </p:nvGrpSpPr>
          <p:grpSpPr>
            <a:xfrm rot="16200000">
              <a:off x="10414395" y="4970666"/>
              <a:ext cx="3441332" cy="113879"/>
              <a:chOff x="0" y="0"/>
              <a:chExt cx="3001030" cy="109728"/>
            </a:xfrm>
          </p:grpSpPr>
          <p:sp>
            <p:nvSpPr>
              <p:cNvPr id="31" name="矩形 30"/>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pic>
        <p:nvPicPr>
          <p:cNvPr id="55" name="图片 54"/>
          <p:cNvPicPr>
            <a:picLocks noChangeAspect="1"/>
          </p:cNvPicPr>
          <p:nvPr/>
        </p:nvPicPr>
        <p:blipFill>
          <a:blip r:embed="rId5" cstate="print">
            <a:duotone>
              <a:prstClr val="black"/>
              <a:srgbClr val="38536A">
                <a:tint val="45000"/>
                <a:satMod val="400000"/>
              </a:srgbClr>
            </a:duotone>
            <a:extLst>
              <a:ext uri="{28A0092B-C50C-407E-A947-70E740481C1C}">
                <a14:useLocalDpi xmlns:a14="http://schemas.microsoft.com/office/drawing/2010/main" val="0"/>
              </a:ext>
            </a:extLst>
          </a:blip>
          <a:stretch>
            <a:fillRect/>
          </a:stretch>
        </p:blipFill>
        <p:spPr>
          <a:xfrm>
            <a:off x="3856300" y="2960980"/>
            <a:ext cx="5301002" cy="145020"/>
          </a:xfrm>
          <a:prstGeom prst="rect">
            <a:avLst/>
          </a:prstGeom>
        </p:spPr>
      </p:pic>
      <p:sp>
        <p:nvSpPr>
          <p:cNvPr id="57" name="TextBox 12"/>
          <p:cNvSpPr txBox="1"/>
          <p:nvPr/>
        </p:nvSpPr>
        <p:spPr>
          <a:xfrm>
            <a:off x="2232214" y="3346064"/>
            <a:ext cx="8067610" cy="1107996"/>
          </a:xfrm>
          <a:prstGeom prst="rect">
            <a:avLst/>
          </a:prstGeom>
          <a:noFill/>
        </p:spPr>
        <p:txBody>
          <a:bodyPr wrap="square" rtlCol="0">
            <a:spAutoFit/>
          </a:bodyPr>
          <a:lstStyle>
            <a:defPPr>
              <a:defRPr lang="zh-CN"/>
            </a:defPPr>
            <a:lvl1pPr algn="ctr">
              <a:defRPr sz="5400" b="1">
                <a:latin typeface="微软雅黑" panose="020B0503020204020204" pitchFamily="34" charset="-122"/>
                <a:ea typeface="微软雅黑" panose="020B0503020204020204" pitchFamily="34" charset="-122"/>
              </a:defRPr>
            </a:lvl1pPr>
          </a:lstStyle>
          <a:p>
            <a:r>
              <a:rPr lang="zh-CN" altLang="en-US" sz="6600" dirty="0">
                <a:solidFill>
                  <a:srgbClr val="484848"/>
                </a:solidFill>
                <a:latin typeface="+mn-lt"/>
                <a:ea typeface="+mn-ea"/>
                <a:cs typeface="+mn-ea"/>
                <a:sym typeface="+mn-lt"/>
              </a:rPr>
              <a:t>关键技术和实践难点</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25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left)">
                                      <p:cBhvr>
                                        <p:cTn id="23" dur="500"/>
                                        <p:tgtEl>
                                          <p:spTgt spid="55"/>
                                        </p:tgtEl>
                                      </p:cBhvr>
                                    </p:animEffect>
                                  </p:childTnLst>
                                </p:cTn>
                              </p:par>
                            </p:childTnLst>
                          </p:cTn>
                        </p:par>
                        <p:par>
                          <p:cTn id="24" fill="hold">
                            <p:stCondLst>
                              <p:cond delay="3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57"/>
                                        </p:tgtEl>
                                        <p:attrNameLst>
                                          <p:attrName>style.visibility</p:attrName>
                                        </p:attrNameLst>
                                      </p:cBhvr>
                                      <p:to>
                                        <p:strVal val="visible"/>
                                      </p:to>
                                    </p:set>
                                    <p:anim calcmode="lin" valueType="num">
                                      <p:cBhvr>
                                        <p:cTn id="27"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57"/>
                                        </p:tgtEl>
                                        <p:attrNameLst>
                                          <p:attrName>ppt_y</p:attrName>
                                        </p:attrNameLst>
                                      </p:cBhvr>
                                      <p:tavLst>
                                        <p:tav tm="0">
                                          <p:val>
                                            <p:strVal val="#ppt_y"/>
                                          </p:val>
                                        </p:tav>
                                        <p:tav tm="100000">
                                          <p:val>
                                            <p:strVal val="#ppt_y"/>
                                          </p:val>
                                        </p:tav>
                                      </p:tavLst>
                                    </p:anim>
                                    <p:anim calcmode="lin" valueType="num">
                                      <p:cBhvr>
                                        <p:cTn id="29"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57"/>
                                        </p:tgtEl>
                                      </p:cBhvr>
                                    </p:animEffect>
                                  </p:childTnLst>
                                </p:cTn>
                              </p:par>
                            </p:childTnLst>
                          </p:cTn>
                        </p:par>
                        <p:par>
                          <p:cTn id="32" fill="hold">
                            <p:stCondLst>
                              <p:cond delay="4400"/>
                            </p:stCondLst>
                            <p:childTnLst>
                              <p:par>
                                <p:cTn id="33" presetID="22" presetClass="entr" presetSubtype="8"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3479800" y="1716088"/>
            <a:ext cx="2571750" cy="4121150"/>
          </a:xfrm>
          <a:custGeom>
            <a:avLst/>
            <a:gdLst>
              <a:gd name="T0" fmla="*/ 102118 w 3148"/>
              <a:gd name="T1" fmla="*/ 0 h 5005"/>
              <a:gd name="T2" fmla="*/ 2469632 w 3148"/>
              <a:gd name="T3" fmla="*/ 0 h 5005"/>
              <a:gd name="T4" fmla="*/ 2571750 w 3148"/>
              <a:gd name="T5" fmla="*/ 102926 h 5005"/>
              <a:gd name="T6" fmla="*/ 2571750 w 3148"/>
              <a:gd name="T7" fmla="*/ 4018224 h 5005"/>
              <a:gd name="T8" fmla="*/ 2469632 w 3148"/>
              <a:gd name="T9" fmla="*/ 4121150 h 5005"/>
              <a:gd name="T10" fmla="*/ 102118 w 3148"/>
              <a:gd name="T11" fmla="*/ 4121150 h 5005"/>
              <a:gd name="T12" fmla="*/ 0 w 3148"/>
              <a:gd name="T13" fmla="*/ 4018224 h 5005"/>
              <a:gd name="T14" fmla="*/ 0 w 3148"/>
              <a:gd name="T15" fmla="*/ 102926 h 5005"/>
              <a:gd name="T16" fmla="*/ 102118 w 3148"/>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CF3B4C"/>
          </a:solidFill>
          <a:ln w="10" cap="flat" cmpd="sng">
            <a:solidFill>
              <a:srgbClr val="D9D9D9"/>
            </a:solidFill>
            <a:round/>
          </a:ln>
        </p:spPr>
        <p:txBody>
          <a:bodyPr/>
          <a:lstStyle/>
          <a:p>
            <a:endParaRPr lang="zh-CN" altLang="en-US">
              <a:cs typeface="+mn-ea"/>
              <a:sym typeface="+mn-lt"/>
            </a:endParaRPr>
          </a:p>
        </p:txBody>
      </p:sp>
      <p:sp>
        <p:nvSpPr>
          <p:cNvPr id="3" name="Freeform 6"/>
          <p:cNvSpPr/>
          <p:nvPr/>
        </p:nvSpPr>
        <p:spPr bwMode="auto">
          <a:xfrm>
            <a:off x="633413" y="1716088"/>
            <a:ext cx="2573337" cy="4121150"/>
          </a:xfrm>
          <a:custGeom>
            <a:avLst/>
            <a:gdLst>
              <a:gd name="T0" fmla="*/ 102149 w 3149"/>
              <a:gd name="T1" fmla="*/ 0 h 5005"/>
              <a:gd name="T2" fmla="*/ 2471188 w 3149"/>
              <a:gd name="T3" fmla="*/ 0 h 5005"/>
              <a:gd name="T4" fmla="*/ 2573337 w 3149"/>
              <a:gd name="T5" fmla="*/ 102926 h 5005"/>
              <a:gd name="T6" fmla="*/ 2573337 w 3149"/>
              <a:gd name="T7" fmla="*/ 4018224 h 5005"/>
              <a:gd name="T8" fmla="*/ 2471188 w 3149"/>
              <a:gd name="T9" fmla="*/ 4121150 h 5005"/>
              <a:gd name="T10" fmla="*/ 102149 w 3149"/>
              <a:gd name="T11" fmla="*/ 4121150 h 5005"/>
              <a:gd name="T12" fmla="*/ 0 w 3149"/>
              <a:gd name="T13" fmla="*/ 4018224 h 5005"/>
              <a:gd name="T14" fmla="*/ 0 w 3149"/>
              <a:gd name="T15" fmla="*/ 102926 h 5005"/>
              <a:gd name="T16" fmla="*/ 102149 w 3149"/>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9" h="5005">
                <a:moveTo>
                  <a:pt x="125" y="0"/>
                </a:moveTo>
                <a:lnTo>
                  <a:pt x="3024" y="0"/>
                </a:lnTo>
                <a:cubicBezTo>
                  <a:pt x="3092" y="0"/>
                  <a:pt x="3149" y="56"/>
                  <a:pt x="3149" y="125"/>
                </a:cubicBezTo>
                <a:lnTo>
                  <a:pt x="3149" y="4880"/>
                </a:lnTo>
                <a:cubicBezTo>
                  <a:pt x="3149" y="4949"/>
                  <a:pt x="3092" y="5005"/>
                  <a:pt x="3024" y="5005"/>
                </a:cubicBezTo>
                <a:lnTo>
                  <a:pt x="125" y="5005"/>
                </a:lnTo>
                <a:cubicBezTo>
                  <a:pt x="56" y="5005"/>
                  <a:pt x="0" y="4949"/>
                  <a:pt x="0" y="4880"/>
                </a:cubicBezTo>
                <a:lnTo>
                  <a:pt x="0" y="125"/>
                </a:lnTo>
                <a:cubicBezTo>
                  <a:pt x="0" y="56"/>
                  <a:pt x="56" y="0"/>
                  <a:pt x="125" y="0"/>
                </a:cubicBezTo>
                <a:close/>
              </a:path>
            </a:pathLst>
          </a:custGeom>
          <a:solidFill>
            <a:srgbClr val="344F66"/>
          </a:solidFill>
          <a:ln w="10" cap="flat" cmpd="sng">
            <a:solidFill>
              <a:srgbClr val="D9D9D9"/>
            </a:solidFill>
            <a:round/>
          </a:ln>
        </p:spPr>
        <p:txBody>
          <a:bodyPr/>
          <a:lstStyle/>
          <a:p>
            <a:endParaRPr lang="zh-CN" altLang="en-US">
              <a:cs typeface="+mn-ea"/>
              <a:sym typeface="+mn-lt"/>
            </a:endParaRPr>
          </a:p>
        </p:txBody>
      </p:sp>
      <p:sp>
        <p:nvSpPr>
          <p:cNvPr id="4" name="Freeform 7"/>
          <p:cNvSpPr/>
          <p:nvPr/>
        </p:nvSpPr>
        <p:spPr bwMode="auto">
          <a:xfrm>
            <a:off x="9170988" y="1716088"/>
            <a:ext cx="2571750" cy="4121150"/>
          </a:xfrm>
          <a:custGeom>
            <a:avLst/>
            <a:gdLst>
              <a:gd name="T0" fmla="*/ 102118 w 3148"/>
              <a:gd name="T1" fmla="*/ 0 h 5005"/>
              <a:gd name="T2" fmla="*/ 2469632 w 3148"/>
              <a:gd name="T3" fmla="*/ 0 h 5005"/>
              <a:gd name="T4" fmla="*/ 2571750 w 3148"/>
              <a:gd name="T5" fmla="*/ 102926 h 5005"/>
              <a:gd name="T6" fmla="*/ 2571750 w 3148"/>
              <a:gd name="T7" fmla="*/ 4018224 h 5005"/>
              <a:gd name="T8" fmla="*/ 2469632 w 3148"/>
              <a:gd name="T9" fmla="*/ 4121150 h 5005"/>
              <a:gd name="T10" fmla="*/ 102118 w 3148"/>
              <a:gd name="T11" fmla="*/ 4121150 h 5005"/>
              <a:gd name="T12" fmla="*/ 0 w 3148"/>
              <a:gd name="T13" fmla="*/ 4018224 h 5005"/>
              <a:gd name="T14" fmla="*/ 0 w 3148"/>
              <a:gd name="T15" fmla="*/ 102926 h 5005"/>
              <a:gd name="T16" fmla="*/ 102118 w 3148"/>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CF3B4C"/>
          </a:solidFill>
          <a:ln w="10" cap="flat" cmpd="sng">
            <a:solidFill>
              <a:srgbClr val="D9D9D9"/>
            </a:solidFill>
            <a:round/>
          </a:ln>
        </p:spPr>
        <p:txBody>
          <a:bodyPr/>
          <a:lstStyle/>
          <a:p>
            <a:endParaRPr lang="zh-CN" altLang="en-US">
              <a:cs typeface="+mn-ea"/>
              <a:sym typeface="+mn-lt"/>
            </a:endParaRPr>
          </a:p>
        </p:txBody>
      </p:sp>
      <p:sp>
        <p:nvSpPr>
          <p:cNvPr id="5" name="Freeform 8"/>
          <p:cNvSpPr/>
          <p:nvPr/>
        </p:nvSpPr>
        <p:spPr bwMode="auto">
          <a:xfrm>
            <a:off x="6326188" y="1716088"/>
            <a:ext cx="2570162" cy="4121150"/>
          </a:xfrm>
          <a:custGeom>
            <a:avLst/>
            <a:gdLst>
              <a:gd name="T0" fmla="*/ 102055 w 3148"/>
              <a:gd name="T1" fmla="*/ 0 h 5005"/>
              <a:gd name="T2" fmla="*/ 2468107 w 3148"/>
              <a:gd name="T3" fmla="*/ 0 h 5005"/>
              <a:gd name="T4" fmla="*/ 2570162 w 3148"/>
              <a:gd name="T5" fmla="*/ 102926 h 5005"/>
              <a:gd name="T6" fmla="*/ 2570162 w 3148"/>
              <a:gd name="T7" fmla="*/ 4018224 h 5005"/>
              <a:gd name="T8" fmla="*/ 2468107 w 3148"/>
              <a:gd name="T9" fmla="*/ 4121150 h 5005"/>
              <a:gd name="T10" fmla="*/ 102055 w 3148"/>
              <a:gd name="T11" fmla="*/ 4121150 h 5005"/>
              <a:gd name="T12" fmla="*/ 0 w 3148"/>
              <a:gd name="T13" fmla="*/ 4018224 h 5005"/>
              <a:gd name="T14" fmla="*/ 0 w 3148"/>
              <a:gd name="T15" fmla="*/ 102926 h 5005"/>
              <a:gd name="T16" fmla="*/ 102055 w 3148"/>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344F66"/>
          </a:solidFill>
          <a:ln w="10" cap="flat" cmpd="sng">
            <a:solidFill>
              <a:srgbClr val="D9D9D9"/>
            </a:solidFill>
            <a:round/>
          </a:ln>
        </p:spPr>
        <p:txBody>
          <a:bodyPr/>
          <a:lstStyle/>
          <a:p>
            <a:endParaRPr lang="zh-CN" altLang="en-US">
              <a:cs typeface="+mn-ea"/>
              <a:sym typeface="+mn-lt"/>
            </a:endParaRPr>
          </a:p>
        </p:txBody>
      </p:sp>
      <p:grpSp>
        <p:nvGrpSpPr>
          <p:cNvPr id="6" name="组合 11"/>
          <p:cNvGrpSpPr/>
          <p:nvPr/>
        </p:nvGrpSpPr>
        <p:grpSpPr bwMode="auto">
          <a:xfrm>
            <a:off x="3041650" y="3325813"/>
            <a:ext cx="631825" cy="638175"/>
            <a:chOff x="0" y="0"/>
            <a:chExt cx="631825" cy="636588"/>
          </a:xfrm>
        </p:grpSpPr>
        <p:sp>
          <p:nvSpPr>
            <p:cNvPr id="7" name="Oval 9"/>
            <p:cNvSpPr>
              <a:spLocks noChangeArrowheads="1"/>
            </p:cNvSpPr>
            <p:nvPr/>
          </p:nvSpPr>
          <p:spPr bwMode="auto">
            <a:xfrm>
              <a:off x="0" y="0"/>
              <a:ext cx="631825" cy="636588"/>
            </a:xfrm>
            <a:prstGeom prst="ellipse">
              <a:avLst/>
            </a:prstGeom>
            <a:solidFill>
              <a:srgbClr val="344F66"/>
            </a:solidFill>
            <a:ln w="9525">
              <a:no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latin typeface="+mn-lt"/>
                <a:ea typeface="+mn-ea"/>
                <a:cs typeface="+mn-ea"/>
                <a:sym typeface="+mn-lt"/>
              </a:endParaRPr>
            </a:p>
          </p:txBody>
        </p:sp>
        <p:sp>
          <p:nvSpPr>
            <p:cNvPr id="8" name="Freeform 10"/>
            <p:cNvSpPr/>
            <p:nvPr/>
          </p:nvSpPr>
          <p:spPr bwMode="auto">
            <a:xfrm>
              <a:off x="336550" y="142875"/>
              <a:ext cx="206375" cy="342900"/>
            </a:xfrm>
            <a:custGeom>
              <a:avLst/>
              <a:gdLst>
                <a:gd name="T0" fmla="*/ 176893 w 252"/>
                <a:gd name="T1" fmla="*/ 206724 h 418"/>
                <a:gd name="T2" fmla="*/ 111377 w 252"/>
                <a:gd name="T3" fmla="*/ 263328 h 418"/>
                <a:gd name="T4" fmla="*/ 47499 w 252"/>
                <a:gd name="T5" fmla="*/ 318290 h 418"/>
                <a:gd name="T6" fmla="*/ 0 w 252"/>
                <a:gd name="T7" fmla="*/ 287117 h 418"/>
                <a:gd name="T8" fmla="*/ 27844 w 252"/>
                <a:gd name="T9" fmla="*/ 263328 h 418"/>
                <a:gd name="T10" fmla="*/ 94179 w 252"/>
                <a:gd name="T11" fmla="*/ 206724 h 418"/>
                <a:gd name="T12" fmla="*/ 91722 w 252"/>
                <a:gd name="T13" fmla="*/ 126332 h 418"/>
                <a:gd name="T14" fmla="*/ 27844 w 252"/>
                <a:gd name="T15" fmla="*/ 72189 h 418"/>
                <a:gd name="T16" fmla="*/ 0 w 252"/>
                <a:gd name="T17" fmla="*/ 47579 h 418"/>
                <a:gd name="T18" fmla="*/ 45042 w 252"/>
                <a:gd name="T19" fmla="*/ 15586 h 418"/>
                <a:gd name="T20" fmla="*/ 111377 w 252"/>
                <a:gd name="T21" fmla="*/ 72189 h 418"/>
                <a:gd name="T22" fmla="*/ 174436 w 252"/>
                <a:gd name="T23" fmla="*/ 126332 h 418"/>
                <a:gd name="T24" fmla="*/ 176893 w 252"/>
                <a:gd name="T25" fmla="*/ 206724 h 4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w="9525">
              <a:solidFill>
                <a:schemeClr val="bg1"/>
              </a:solidFill>
              <a:round/>
            </a:ln>
          </p:spPr>
          <p:txBody>
            <a:bodyPr/>
            <a:lstStyle/>
            <a:p>
              <a:endParaRPr lang="zh-CN" altLang="en-US">
                <a:cs typeface="+mn-ea"/>
                <a:sym typeface="+mn-lt"/>
              </a:endParaRPr>
            </a:p>
          </p:txBody>
        </p:sp>
        <p:sp>
          <p:nvSpPr>
            <p:cNvPr id="9" name="Freeform 11"/>
            <p:cNvSpPr/>
            <p:nvPr/>
          </p:nvSpPr>
          <p:spPr bwMode="auto">
            <a:xfrm>
              <a:off x="141287" y="142875"/>
              <a:ext cx="206375" cy="342900"/>
            </a:xfrm>
            <a:custGeom>
              <a:avLst/>
              <a:gdLst>
                <a:gd name="T0" fmla="*/ 177712 w 252"/>
                <a:gd name="T1" fmla="*/ 206724 h 418"/>
                <a:gd name="T2" fmla="*/ 111377 w 252"/>
                <a:gd name="T3" fmla="*/ 263328 h 418"/>
                <a:gd name="T4" fmla="*/ 48318 w 252"/>
                <a:gd name="T5" fmla="*/ 318290 h 418"/>
                <a:gd name="T6" fmla="*/ 0 w 252"/>
                <a:gd name="T7" fmla="*/ 287117 h 418"/>
                <a:gd name="T8" fmla="*/ 28663 w 252"/>
                <a:gd name="T9" fmla="*/ 263328 h 418"/>
                <a:gd name="T10" fmla="*/ 94179 w 252"/>
                <a:gd name="T11" fmla="*/ 206724 h 418"/>
                <a:gd name="T12" fmla="*/ 91722 w 252"/>
                <a:gd name="T13" fmla="*/ 126332 h 418"/>
                <a:gd name="T14" fmla="*/ 28663 w 252"/>
                <a:gd name="T15" fmla="*/ 72189 h 418"/>
                <a:gd name="T16" fmla="*/ 0 w 252"/>
                <a:gd name="T17" fmla="*/ 47579 h 418"/>
                <a:gd name="T18" fmla="*/ 45861 w 252"/>
                <a:gd name="T19" fmla="*/ 15586 h 418"/>
                <a:gd name="T20" fmla="*/ 111377 w 252"/>
                <a:gd name="T21" fmla="*/ 72189 h 418"/>
                <a:gd name="T22" fmla="*/ 175255 w 252"/>
                <a:gd name="T23" fmla="*/ 126332 h 418"/>
                <a:gd name="T24" fmla="*/ 177712 w 252"/>
                <a:gd name="T25" fmla="*/ 206724 h 4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w="9525">
              <a:solidFill>
                <a:schemeClr val="bg1"/>
              </a:solidFill>
              <a:round/>
            </a:ln>
          </p:spPr>
          <p:txBody>
            <a:bodyPr/>
            <a:lstStyle/>
            <a:p>
              <a:endParaRPr lang="zh-CN" altLang="en-US">
                <a:cs typeface="+mn-ea"/>
                <a:sym typeface="+mn-lt"/>
              </a:endParaRPr>
            </a:p>
          </p:txBody>
        </p:sp>
      </p:grpSp>
      <p:grpSp>
        <p:nvGrpSpPr>
          <p:cNvPr id="10" name="组合 15"/>
          <p:cNvGrpSpPr/>
          <p:nvPr/>
        </p:nvGrpSpPr>
        <p:grpSpPr bwMode="auto">
          <a:xfrm>
            <a:off x="5867400" y="3325813"/>
            <a:ext cx="633413" cy="638175"/>
            <a:chOff x="0" y="0"/>
            <a:chExt cx="633413" cy="636588"/>
          </a:xfrm>
        </p:grpSpPr>
        <p:sp>
          <p:nvSpPr>
            <p:cNvPr id="11" name="Oval 12"/>
            <p:cNvSpPr>
              <a:spLocks noChangeArrowheads="1"/>
            </p:cNvSpPr>
            <p:nvPr/>
          </p:nvSpPr>
          <p:spPr bwMode="auto">
            <a:xfrm>
              <a:off x="0" y="0"/>
              <a:ext cx="633413" cy="636588"/>
            </a:xfrm>
            <a:prstGeom prst="ellipse">
              <a:avLst/>
            </a:prstGeom>
            <a:solidFill>
              <a:srgbClr val="344F66"/>
            </a:solidFill>
            <a:ln w="9525">
              <a:no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latin typeface="+mn-lt"/>
                <a:ea typeface="+mn-ea"/>
                <a:cs typeface="+mn-ea"/>
                <a:sym typeface="+mn-lt"/>
              </a:endParaRPr>
            </a:p>
          </p:txBody>
        </p:sp>
        <p:sp>
          <p:nvSpPr>
            <p:cNvPr id="12" name="Freeform 13"/>
            <p:cNvSpPr/>
            <p:nvPr/>
          </p:nvSpPr>
          <p:spPr bwMode="auto">
            <a:xfrm>
              <a:off x="338138" y="142875"/>
              <a:ext cx="206375" cy="342900"/>
            </a:xfrm>
            <a:custGeom>
              <a:avLst/>
              <a:gdLst>
                <a:gd name="T0" fmla="*/ 177712 w 252"/>
                <a:gd name="T1" fmla="*/ 206724 h 418"/>
                <a:gd name="T2" fmla="*/ 111377 w 252"/>
                <a:gd name="T3" fmla="*/ 263328 h 418"/>
                <a:gd name="T4" fmla="*/ 48318 w 252"/>
                <a:gd name="T5" fmla="*/ 318290 h 418"/>
                <a:gd name="T6" fmla="*/ 0 w 252"/>
                <a:gd name="T7" fmla="*/ 287117 h 418"/>
                <a:gd name="T8" fmla="*/ 28663 w 252"/>
                <a:gd name="T9" fmla="*/ 263328 h 418"/>
                <a:gd name="T10" fmla="*/ 94179 w 252"/>
                <a:gd name="T11" fmla="*/ 206724 h 418"/>
                <a:gd name="T12" fmla="*/ 91722 w 252"/>
                <a:gd name="T13" fmla="*/ 126332 h 418"/>
                <a:gd name="T14" fmla="*/ 28663 w 252"/>
                <a:gd name="T15" fmla="*/ 72189 h 418"/>
                <a:gd name="T16" fmla="*/ 0 w 252"/>
                <a:gd name="T17" fmla="*/ 47579 h 418"/>
                <a:gd name="T18" fmla="*/ 45861 w 252"/>
                <a:gd name="T19" fmla="*/ 15586 h 418"/>
                <a:gd name="T20" fmla="*/ 111377 w 252"/>
                <a:gd name="T21" fmla="*/ 72189 h 418"/>
                <a:gd name="T22" fmla="*/ 175255 w 252"/>
                <a:gd name="T23" fmla="*/ 126332 h 418"/>
                <a:gd name="T24" fmla="*/ 177712 w 252"/>
                <a:gd name="T25" fmla="*/ 206724 h 4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w="9525">
              <a:solidFill>
                <a:schemeClr val="bg1"/>
              </a:solidFill>
              <a:round/>
            </a:ln>
          </p:spPr>
          <p:txBody>
            <a:bodyPr/>
            <a:lstStyle/>
            <a:p>
              <a:endParaRPr lang="zh-CN" altLang="en-US">
                <a:cs typeface="+mn-ea"/>
                <a:sym typeface="+mn-lt"/>
              </a:endParaRPr>
            </a:p>
          </p:txBody>
        </p:sp>
        <p:sp>
          <p:nvSpPr>
            <p:cNvPr id="13" name="Freeform 14"/>
            <p:cNvSpPr/>
            <p:nvPr/>
          </p:nvSpPr>
          <p:spPr bwMode="auto">
            <a:xfrm>
              <a:off x="142875" y="142875"/>
              <a:ext cx="206375" cy="342900"/>
            </a:xfrm>
            <a:custGeom>
              <a:avLst/>
              <a:gdLst>
                <a:gd name="T0" fmla="*/ 177712 w 252"/>
                <a:gd name="T1" fmla="*/ 206724 h 418"/>
                <a:gd name="T2" fmla="*/ 111377 w 252"/>
                <a:gd name="T3" fmla="*/ 263328 h 418"/>
                <a:gd name="T4" fmla="*/ 48318 w 252"/>
                <a:gd name="T5" fmla="*/ 318290 h 418"/>
                <a:gd name="T6" fmla="*/ 819 w 252"/>
                <a:gd name="T7" fmla="*/ 287117 h 418"/>
                <a:gd name="T8" fmla="*/ 28663 w 252"/>
                <a:gd name="T9" fmla="*/ 263328 h 418"/>
                <a:gd name="T10" fmla="*/ 94179 w 252"/>
                <a:gd name="T11" fmla="*/ 206724 h 418"/>
                <a:gd name="T12" fmla="*/ 91722 w 252"/>
                <a:gd name="T13" fmla="*/ 126332 h 418"/>
                <a:gd name="T14" fmla="*/ 28663 w 252"/>
                <a:gd name="T15" fmla="*/ 72189 h 418"/>
                <a:gd name="T16" fmla="*/ 0 w 252"/>
                <a:gd name="T17" fmla="*/ 47579 h 418"/>
                <a:gd name="T18" fmla="*/ 45861 w 252"/>
                <a:gd name="T19" fmla="*/ 15586 h 418"/>
                <a:gd name="T20" fmla="*/ 111377 w 252"/>
                <a:gd name="T21" fmla="*/ 72189 h 418"/>
                <a:gd name="T22" fmla="*/ 175255 w 252"/>
                <a:gd name="T23" fmla="*/ 126332 h 418"/>
                <a:gd name="T24" fmla="*/ 177712 w 252"/>
                <a:gd name="T25" fmla="*/ 206724 h 4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2" h="418">
                  <a:moveTo>
                    <a:pt x="217" y="252"/>
                  </a:moveTo>
                  <a:lnTo>
                    <a:pt x="136" y="321"/>
                  </a:lnTo>
                  <a:cubicBezTo>
                    <a:pt x="111" y="343"/>
                    <a:pt x="85" y="365"/>
                    <a:pt x="59" y="388"/>
                  </a:cubicBezTo>
                  <a:cubicBezTo>
                    <a:pt x="22" y="418"/>
                    <a:pt x="6" y="397"/>
                    <a:pt x="1" y="350"/>
                  </a:cubicBezTo>
                  <a:lnTo>
                    <a:pt x="35" y="321"/>
                  </a:lnTo>
                  <a:lnTo>
                    <a:pt x="115" y="252"/>
                  </a:lnTo>
                  <a:cubicBezTo>
                    <a:pt x="143" y="221"/>
                    <a:pt x="151" y="189"/>
                    <a:pt x="112" y="154"/>
                  </a:cubicBezTo>
                  <a:cubicBezTo>
                    <a:pt x="86" y="132"/>
                    <a:pt x="61"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w="9525">
              <a:solidFill>
                <a:schemeClr val="bg1"/>
              </a:solidFill>
              <a:round/>
            </a:ln>
          </p:spPr>
          <p:txBody>
            <a:bodyPr/>
            <a:lstStyle/>
            <a:p>
              <a:endParaRPr lang="zh-CN" altLang="en-US">
                <a:cs typeface="+mn-ea"/>
                <a:sym typeface="+mn-lt"/>
              </a:endParaRPr>
            </a:p>
          </p:txBody>
        </p:sp>
      </p:grpSp>
      <p:grpSp>
        <p:nvGrpSpPr>
          <p:cNvPr id="14" name="组合 19"/>
          <p:cNvGrpSpPr/>
          <p:nvPr/>
        </p:nvGrpSpPr>
        <p:grpSpPr bwMode="auto">
          <a:xfrm>
            <a:off x="8728075" y="3325813"/>
            <a:ext cx="633413" cy="638175"/>
            <a:chOff x="0" y="0"/>
            <a:chExt cx="633413" cy="636588"/>
          </a:xfrm>
        </p:grpSpPr>
        <p:sp>
          <p:nvSpPr>
            <p:cNvPr id="15" name="Oval 15"/>
            <p:cNvSpPr>
              <a:spLocks noChangeArrowheads="1"/>
            </p:cNvSpPr>
            <p:nvPr/>
          </p:nvSpPr>
          <p:spPr bwMode="auto">
            <a:xfrm>
              <a:off x="0" y="0"/>
              <a:ext cx="633413" cy="636588"/>
            </a:xfrm>
            <a:prstGeom prst="ellipse">
              <a:avLst/>
            </a:prstGeom>
            <a:solidFill>
              <a:srgbClr val="344F66"/>
            </a:solidFill>
            <a:ln w="9525">
              <a:no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latin typeface="+mn-lt"/>
                <a:ea typeface="+mn-ea"/>
                <a:cs typeface="+mn-ea"/>
                <a:sym typeface="+mn-lt"/>
              </a:endParaRPr>
            </a:p>
          </p:txBody>
        </p:sp>
        <p:sp>
          <p:nvSpPr>
            <p:cNvPr id="16" name="Freeform 16"/>
            <p:cNvSpPr/>
            <p:nvPr/>
          </p:nvSpPr>
          <p:spPr bwMode="auto">
            <a:xfrm>
              <a:off x="338138" y="142875"/>
              <a:ext cx="206375" cy="342900"/>
            </a:xfrm>
            <a:custGeom>
              <a:avLst/>
              <a:gdLst>
                <a:gd name="T0" fmla="*/ 177712 w 252"/>
                <a:gd name="T1" fmla="*/ 206724 h 418"/>
                <a:gd name="T2" fmla="*/ 111377 w 252"/>
                <a:gd name="T3" fmla="*/ 263328 h 418"/>
                <a:gd name="T4" fmla="*/ 48318 w 252"/>
                <a:gd name="T5" fmla="*/ 318290 h 418"/>
                <a:gd name="T6" fmla="*/ 0 w 252"/>
                <a:gd name="T7" fmla="*/ 287117 h 418"/>
                <a:gd name="T8" fmla="*/ 27844 w 252"/>
                <a:gd name="T9" fmla="*/ 263328 h 418"/>
                <a:gd name="T10" fmla="*/ 94179 w 252"/>
                <a:gd name="T11" fmla="*/ 206724 h 418"/>
                <a:gd name="T12" fmla="*/ 91722 w 252"/>
                <a:gd name="T13" fmla="*/ 126332 h 418"/>
                <a:gd name="T14" fmla="*/ 27844 w 252"/>
                <a:gd name="T15" fmla="*/ 72189 h 418"/>
                <a:gd name="T16" fmla="*/ 0 w 252"/>
                <a:gd name="T17" fmla="*/ 47579 h 418"/>
                <a:gd name="T18" fmla="*/ 45861 w 252"/>
                <a:gd name="T19" fmla="*/ 15586 h 418"/>
                <a:gd name="T20" fmla="*/ 111377 w 252"/>
                <a:gd name="T21" fmla="*/ 72189 h 418"/>
                <a:gd name="T22" fmla="*/ 174436 w 252"/>
                <a:gd name="T23" fmla="*/ 126332 h 418"/>
                <a:gd name="T24" fmla="*/ 177712 w 252"/>
                <a:gd name="T25" fmla="*/ 206724 h 4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2" h="418">
                  <a:moveTo>
                    <a:pt x="217" y="252"/>
                  </a:moveTo>
                  <a:lnTo>
                    <a:pt x="136" y="321"/>
                  </a:lnTo>
                  <a:cubicBezTo>
                    <a:pt x="110" y="343"/>
                    <a:pt x="84" y="365"/>
                    <a:pt x="59" y="388"/>
                  </a:cubicBezTo>
                  <a:cubicBezTo>
                    <a:pt x="21" y="418"/>
                    <a:pt x="6" y="397"/>
                    <a:pt x="0" y="350"/>
                  </a:cubicBezTo>
                  <a:lnTo>
                    <a:pt x="34" y="321"/>
                  </a:lnTo>
                  <a:lnTo>
                    <a:pt x="115" y="252"/>
                  </a:lnTo>
                  <a:cubicBezTo>
                    <a:pt x="143" y="221"/>
                    <a:pt x="150" y="189"/>
                    <a:pt x="112" y="154"/>
                  </a:cubicBezTo>
                  <a:cubicBezTo>
                    <a:pt x="86" y="132"/>
                    <a:pt x="60" y="110"/>
                    <a:pt x="34" y="88"/>
                  </a:cubicBezTo>
                  <a:lnTo>
                    <a:pt x="0" y="58"/>
                  </a:lnTo>
                  <a:cubicBezTo>
                    <a:pt x="4" y="4"/>
                    <a:pt x="25" y="0"/>
                    <a:pt x="56" y="19"/>
                  </a:cubicBezTo>
                  <a:lnTo>
                    <a:pt x="136" y="88"/>
                  </a:lnTo>
                  <a:cubicBezTo>
                    <a:pt x="162" y="110"/>
                    <a:pt x="188" y="132"/>
                    <a:pt x="213" y="154"/>
                  </a:cubicBezTo>
                  <a:cubicBezTo>
                    <a:pt x="252" y="189"/>
                    <a:pt x="245" y="221"/>
                    <a:pt x="217" y="252"/>
                  </a:cubicBezTo>
                  <a:close/>
                </a:path>
              </a:pathLst>
            </a:custGeom>
            <a:solidFill>
              <a:srgbClr val="FFFFFF"/>
            </a:solidFill>
            <a:ln w="9525">
              <a:solidFill>
                <a:schemeClr val="bg1"/>
              </a:solidFill>
              <a:round/>
            </a:ln>
          </p:spPr>
          <p:txBody>
            <a:bodyPr/>
            <a:lstStyle/>
            <a:p>
              <a:endParaRPr lang="zh-CN" altLang="en-US">
                <a:cs typeface="+mn-ea"/>
                <a:sym typeface="+mn-lt"/>
              </a:endParaRPr>
            </a:p>
          </p:txBody>
        </p:sp>
        <p:sp>
          <p:nvSpPr>
            <p:cNvPr id="17" name="Freeform 17"/>
            <p:cNvSpPr/>
            <p:nvPr/>
          </p:nvSpPr>
          <p:spPr bwMode="auto">
            <a:xfrm>
              <a:off x="142875" y="142875"/>
              <a:ext cx="206375" cy="342900"/>
            </a:xfrm>
            <a:custGeom>
              <a:avLst/>
              <a:gdLst>
                <a:gd name="T0" fmla="*/ 177712 w 252"/>
                <a:gd name="T1" fmla="*/ 206724 h 418"/>
                <a:gd name="T2" fmla="*/ 111377 w 252"/>
                <a:gd name="T3" fmla="*/ 263328 h 418"/>
                <a:gd name="T4" fmla="*/ 48318 w 252"/>
                <a:gd name="T5" fmla="*/ 318290 h 418"/>
                <a:gd name="T6" fmla="*/ 819 w 252"/>
                <a:gd name="T7" fmla="*/ 287117 h 418"/>
                <a:gd name="T8" fmla="*/ 28663 w 252"/>
                <a:gd name="T9" fmla="*/ 263328 h 418"/>
                <a:gd name="T10" fmla="*/ 94179 w 252"/>
                <a:gd name="T11" fmla="*/ 206724 h 418"/>
                <a:gd name="T12" fmla="*/ 91722 w 252"/>
                <a:gd name="T13" fmla="*/ 126332 h 418"/>
                <a:gd name="T14" fmla="*/ 28663 w 252"/>
                <a:gd name="T15" fmla="*/ 72189 h 418"/>
                <a:gd name="T16" fmla="*/ 0 w 252"/>
                <a:gd name="T17" fmla="*/ 47579 h 418"/>
                <a:gd name="T18" fmla="*/ 45861 w 252"/>
                <a:gd name="T19" fmla="*/ 15586 h 418"/>
                <a:gd name="T20" fmla="*/ 111377 w 252"/>
                <a:gd name="T21" fmla="*/ 72189 h 418"/>
                <a:gd name="T22" fmla="*/ 175255 w 252"/>
                <a:gd name="T23" fmla="*/ 126332 h 418"/>
                <a:gd name="T24" fmla="*/ 177712 w 252"/>
                <a:gd name="T25" fmla="*/ 206724 h 4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2" h="418">
                  <a:moveTo>
                    <a:pt x="217" y="252"/>
                  </a:moveTo>
                  <a:lnTo>
                    <a:pt x="136" y="321"/>
                  </a:lnTo>
                  <a:cubicBezTo>
                    <a:pt x="110" y="343"/>
                    <a:pt x="85" y="365"/>
                    <a:pt x="59" y="388"/>
                  </a:cubicBezTo>
                  <a:cubicBezTo>
                    <a:pt x="21" y="418"/>
                    <a:pt x="6" y="397"/>
                    <a:pt x="1" y="350"/>
                  </a:cubicBezTo>
                  <a:lnTo>
                    <a:pt x="35" y="321"/>
                  </a:lnTo>
                  <a:lnTo>
                    <a:pt x="115" y="252"/>
                  </a:lnTo>
                  <a:cubicBezTo>
                    <a:pt x="143" y="221"/>
                    <a:pt x="151"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w="9525">
              <a:solidFill>
                <a:schemeClr val="bg1"/>
              </a:solidFill>
              <a:round/>
            </a:ln>
          </p:spPr>
          <p:txBody>
            <a:bodyPr/>
            <a:lstStyle/>
            <a:p>
              <a:endParaRPr lang="zh-CN" altLang="en-US">
                <a:cs typeface="+mn-ea"/>
                <a:sym typeface="+mn-lt"/>
              </a:endParaRPr>
            </a:p>
          </p:txBody>
        </p:sp>
      </p:grpSp>
      <p:grpSp>
        <p:nvGrpSpPr>
          <p:cNvPr id="18" name="组合 23"/>
          <p:cNvGrpSpPr/>
          <p:nvPr/>
        </p:nvGrpSpPr>
        <p:grpSpPr bwMode="auto">
          <a:xfrm>
            <a:off x="1454150" y="1938338"/>
            <a:ext cx="930275" cy="939800"/>
            <a:chOff x="0" y="0"/>
            <a:chExt cx="930275" cy="938213"/>
          </a:xfrm>
        </p:grpSpPr>
        <p:sp>
          <p:nvSpPr>
            <p:cNvPr id="19" name="Oval 18"/>
            <p:cNvSpPr>
              <a:spLocks noChangeArrowheads="1"/>
            </p:cNvSpPr>
            <p:nvPr/>
          </p:nvSpPr>
          <p:spPr bwMode="auto">
            <a:xfrm>
              <a:off x="0" y="0"/>
              <a:ext cx="930275" cy="9382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latin typeface="+mn-lt"/>
                <a:ea typeface="+mn-ea"/>
                <a:cs typeface="+mn-ea"/>
                <a:sym typeface="+mn-lt"/>
              </a:endParaRPr>
            </a:p>
          </p:txBody>
        </p:sp>
        <p:sp>
          <p:nvSpPr>
            <p:cNvPr id="20" name="TextBox 25"/>
            <p:cNvSpPr txBox="1">
              <a:spLocks noChangeArrowheads="1"/>
            </p:cNvSpPr>
            <p:nvPr/>
          </p:nvSpPr>
          <p:spPr bwMode="auto">
            <a:xfrm>
              <a:off x="132353" y="176718"/>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b="1">
                  <a:solidFill>
                    <a:schemeClr val="tx1"/>
                  </a:solidFill>
                  <a:latin typeface="+mn-lt"/>
                  <a:ea typeface="+mn-ea"/>
                  <a:cs typeface="+mn-ea"/>
                  <a:sym typeface="+mn-lt"/>
                </a:rPr>
                <a:t>01</a:t>
              </a:r>
              <a:endParaRPr lang="zh-CN" altLang="en-US" sz="3200" b="1">
                <a:solidFill>
                  <a:schemeClr val="tx1"/>
                </a:solidFill>
                <a:latin typeface="+mn-lt"/>
                <a:ea typeface="+mn-ea"/>
                <a:cs typeface="+mn-ea"/>
                <a:sym typeface="+mn-lt"/>
              </a:endParaRPr>
            </a:p>
          </p:txBody>
        </p:sp>
      </p:grpSp>
      <p:sp>
        <p:nvSpPr>
          <p:cNvPr id="21" name="矩形 26"/>
          <p:cNvSpPr>
            <a:spLocks noChangeArrowheads="1"/>
          </p:cNvSpPr>
          <p:nvPr/>
        </p:nvSpPr>
        <p:spPr bwMode="auto">
          <a:xfrm>
            <a:off x="862013" y="2919413"/>
            <a:ext cx="209073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800" dirty="0">
                <a:solidFill>
                  <a:schemeClr val="bg1"/>
                </a:solidFill>
                <a:latin typeface="+mn-lt"/>
                <a:ea typeface="+mn-ea"/>
                <a:cs typeface="+mn-ea"/>
                <a:sym typeface="+mn-lt"/>
              </a:rPr>
              <a:t>请在这里输入您的文字；请在这里输入您的文字；请在这里输入您的文字；请在这里输入您的文字。</a:t>
            </a:r>
          </a:p>
        </p:txBody>
      </p:sp>
      <p:sp>
        <p:nvSpPr>
          <p:cNvPr id="22" name="矩形 27"/>
          <p:cNvSpPr>
            <a:spLocks noChangeArrowheads="1"/>
          </p:cNvSpPr>
          <p:nvPr/>
        </p:nvSpPr>
        <p:spPr bwMode="auto">
          <a:xfrm>
            <a:off x="3702050" y="2919413"/>
            <a:ext cx="20891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800" dirty="0">
                <a:solidFill>
                  <a:schemeClr val="bg1"/>
                </a:solidFill>
                <a:latin typeface="+mn-lt"/>
                <a:ea typeface="+mn-ea"/>
                <a:cs typeface="+mn-ea"/>
                <a:sym typeface="+mn-lt"/>
              </a:rPr>
              <a:t>请在这里输入您的文字；请在这里输入您的文字；请在这里输入您的文字；请在这里输入您的文字。</a:t>
            </a:r>
          </a:p>
        </p:txBody>
      </p:sp>
      <p:sp>
        <p:nvSpPr>
          <p:cNvPr id="23" name="矩形 28"/>
          <p:cNvSpPr>
            <a:spLocks noChangeArrowheads="1"/>
          </p:cNvSpPr>
          <p:nvPr/>
        </p:nvSpPr>
        <p:spPr bwMode="auto">
          <a:xfrm>
            <a:off x="6580188" y="2919413"/>
            <a:ext cx="21177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800" dirty="0">
                <a:solidFill>
                  <a:schemeClr val="bg1"/>
                </a:solidFill>
                <a:latin typeface="+mn-lt"/>
                <a:ea typeface="+mn-ea"/>
                <a:cs typeface="+mn-ea"/>
                <a:sym typeface="+mn-lt"/>
              </a:rPr>
              <a:t>请在这里输入您的文字；请在这里输入您的文字；请在这里输入您的文字；请在这里输入您的文字。</a:t>
            </a:r>
          </a:p>
        </p:txBody>
      </p:sp>
      <p:sp>
        <p:nvSpPr>
          <p:cNvPr id="24" name="矩形 29"/>
          <p:cNvSpPr>
            <a:spLocks noChangeArrowheads="1"/>
          </p:cNvSpPr>
          <p:nvPr/>
        </p:nvSpPr>
        <p:spPr bwMode="auto">
          <a:xfrm>
            <a:off x="9488488" y="2919413"/>
            <a:ext cx="20891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800" dirty="0">
                <a:solidFill>
                  <a:schemeClr val="bg1"/>
                </a:solidFill>
                <a:latin typeface="+mn-lt"/>
                <a:ea typeface="+mn-ea"/>
                <a:cs typeface="+mn-ea"/>
                <a:sym typeface="+mn-lt"/>
              </a:rPr>
              <a:t>请在这里输入您的文字；请在这里输入您的文字；请在这里输入您的文字；请在这里输入您的文字。</a:t>
            </a:r>
          </a:p>
        </p:txBody>
      </p:sp>
      <p:grpSp>
        <p:nvGrpSpPr>
          <p:cNvPr id="25" name="组合 30"/>
          <p:cNvGrpSpPr/>
          <p:nvPr/>
        </p:nvGrpSpPr>
        <p:grpSpPr bwMode="auto">
          <a:xfrm>
            <a:off x="4300538" y="1938338"/>
            <a:ext cx="930275" cy="939800"/>
            <a:chOff x="0" y="0"/>
            <a:chExt cx="930275" cy="938213"/>
          </a:xfrm>
        </p:grpSpPr>
        <p:sp>
          <p:nvSpPr>
            <p:cNvPr id="26" name="Oval 19"/>
            <p:cNvSpPr>
              <a:spLocks noChangeArrowheads="1"/>
            </p:cNvSpPr>
            <p:nvPr/>
          </p:nvSpPr>
          <p:spPr bwMode="auto">
            <a:xfrm>
              <a:off x="0" y="0"/>
              <a:ext cx="930275" cy="9382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latin typeface="+mn-lt"/>
                <a:ea typeface="+mn-ea"/>
                <a:cs typeface="+mn-ea"/>
                <a:sym typeface="+mn-lt"/>
              </a:endParaRPr>
            </a:p>
          </p:txBody>
        </p:sp>
        <p:sp>
          <p:nvSpPr>
            <p:cNvPr id="27" name="TextBox 32"/>
            <p:cNvSpPr txBox="1">
              <a:spLocks noChangeArrowheads="1"/>
            </p:cNvSpPr>
            <p:nvPr/>
          </p:nvSpPr>
          <p:spPr bwMode="auto">
            <a:xfrm>
              <a:off x="124700" y="176718"/>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b="1">
                  <a:solidFill>
                    <a:schemeClr val="tx1"/>
                  </a:solidFill>
                  <a:latin typeface="+mn-lt"/>
                  <a:ea typeface="+mn-ea"/>
                  <a:cs typeface="+mn-ea"/>
                  <a:sym typeface="+mn-lt"/>
                </a:rPr>
                <a:t>02</a:t>
              </a:r>
              <a:endParaRPr lang="zh-CN" altLang="en-US" sz="3200" b="1">
                <a:solidFill>
                  <a:schemeClr val="tx1"/>
                </a:solidFill>
                <a:latin typeface="+mn-lt"/>
                <a:ea typeface="+mn-ea"/>
                <a:cs typeface="+mn-ea"/>
                <a:sym typeface="+mn-lt"/>
              </a:endParaRPr>
            </a:p>
          </p:txBody>
        </p:sp>
      </p:grpSp>
      <p:grpSp>
        <p:nvGrpSpPr>
          <p:cNvPr id="28" name="组合 33"/>
          <p:cNvGrpSpPr/>
          <p:nvPr/>
        </p:nvGrpSpPr>
        <p:grpSpPr bwMode="auto">
          <a:xfrm>
            <a:off x="7145338" y="1938338"/>
            <a:ext cx="931862" cy="939800"/>
            <a:chOff x="0" y="0"/>
            <a:chExt cx="931863" cy="938213"/>
          </a:xfrm>
        </p:grpSpPr>
        <p:sp>
          <p:nvSpPr>
            <p:cNvPr id="29" name="Oval 20"/>
            <p:cNvSpPr>
              <a:spLocks noChangeArrowheads="1"/>
            </p:cNvSpPr>
            <p:nvPr/>
          </p:nvSpPr>
          <p:spPr bwMode="auto">
            <a:xfrm>
              <a:off x="0" y="0"/>
              <a:ext cx="931863" cy="9382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latin typeface="+mn-lt"/>
                <a:ea typeface="+mn-ea"/>
                <a:cs typeface="+mn-ea"/>
                <a:sym typeface="+mn-lt"/>
              </a:endParaRPr>
            </a:p>
          </p:txBody>
        </p:sp>
        <p:sp>
          <p:nvSpPr>
            <p:cNvPr id="30" name="TextBox 35"/>
            <p:cNvSpPr txBox="1">
              <a:spLocks noChangeArrowheads="1"/>
            </p:cNvSpPr>
            <p:nvPr/>
          </p:nvSpPr>
          <p:spPr bwMode="auto">
            <a:xfrm>
              <a:off x="118633" y="176718"/>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b="1">
                  <a:solidFill>
                    <a:schemeClr val="tx1"/>
                  </a:solidFill>
                  <a:latin typeface="+mn-lt"/>
                  <a:ea typeface="+mn-ea"/>
                  <a:cs typeface="+mn-ea"/>
                  <a:sym typeface="+mn-lt"/>
                </a:rPr>
                <a:t>03</a:t>
              </a:r>
              <a:endParaRPr lang="zh-CN" altLang="en-US" sz="3200" b="1">
                <a:solidFill>
                  <a:schemeClr val="tx1"/>
                </a:solidFill>
                <a:latin typeface="+mn-lt"/>
                <a:ea typeface="+mn-ea"/>
                <a:cs typeface="+mn-ea"/>
                <a:sym typeface="+mn-lt"/>
              </a:endParaRPr>
            </a:p>
          </p:txBody>
        </p:sp>
      </p:grpSp>
      <p:grpSp>
        <p:nvGrpSpPr>
          <p:cNvPr id="31" name="组合 36"/>
          <p:cNvGrpSpPr/>
          <p:nvPr/>
        </p:nvGrpSpPr>
        <p:grpSpPr bwMode="auto">
          <a:xfrm>
            <a:off x="9991725" y="1938338"/>
            <a:ext cx="931863" cy="939800"/>
            <a:chOff x="0" y="0"/>
            <a:chExt cx="931863" cy="938213"/>
          </a:xfrm>
        </p:grpSpPr>
        <p:sp>
          <p:nvSpPr>
            <p:cNvPr id="32" name="Oval 21"/>
            <p:cNvSpPr>
              <a:spLocks noChangeArrowheads="1"/>
            </p:cNvSpPr>
            <p:nvPr/>
          </p:nvSpPr>
          <p:spPr bwMode="auto">
            <a:xfrm>
              <a:off x="0" y="0"/>
              <a:ext cx="931863" cy="9382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latin typeface="+mn-lt"/>
                <a:ea typeface="+mn-ea"/>
                <a:cs typeface="+mn-ea"/>
                <a:sym typeface="+mn-lt"/>
              </a:endParaRPr>
            </a:p>
          </p:txBody>
        </p:sp>
        <p:sp>
          <p:nvSpPr>
            <p:cNvPr id="33" name="TextBox 38"/>
            <p:cNvSpPr txBox="1">
              <a:spLocks noChangeArrowheads="1"/>
            </p:cNvSpPr>
            <p:nvPr/>
          </p:nvSpPr>
          <p:spPr bwMode="auto">
            <a:xfrm>
              <a:off x="138276" y="176718"/>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b="1">
                  <a:solidFill>
                    <a:schemeClr val="tx1"/>
                  </a:solidFill>
                  <a:latin typeface="+mn-lt"/>
                  <a:ea typeface="+mn-ea"/>
                  <a:cs typeface="+mn-ea"/>
                  <a:sym typeface="+mn-lt"/>
                </a:rPr>
                <a:t>04</a:t>
              </a:r>
              <a:endParaRPr lang="zh-CN" altLang="en-US" sz="3200" b="1">
                <a:solidFill>
                  <a:schemeClr val="tx1"/>
                </a:solidFill>
                <a:latin typeface="+mn-lt"/>
                <a:ea typeface="+mn-ea"/>
                <a:cs typeface="+mn-ea"/>
                <a:sym typeface="+mn-lt"/>
              </a:endParaRPr>
            </a:p>
          </p:txBody>
        </p:sp>
      </p:grpSp>
      <p:sp>
        <p:nvSpPr>
          <p:cNvPr id="35" name="TextBox 42"/>
          <p:cNvSpPr txBox="1"/>
          <p:nvPr/>
        </p:nvSpPr>
        <p:spPr>
          <a:xfrm>
            <a:off x="1311470" y="315858"/>
            <a:ext cx="3649369"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b="0" dirty="0">
                <a:solidFill>
                  <a:srgbClr val="444444"/>
                </a:solidFill>
                <a:latin typeface="+mn-lt"/>
                <a:ea typeface="+mn-ea"/>
                <a:cs typeface="+mn-ea"/>
                <a:sym typeface="+mn-lt"/>
              </a:rPr>
              <a:t>3.1 </a:t>
            </a:r>
            <a:r>
              <a:rPr lang="zh-CN" altLang="en-US" b="0" dirty="0">
                <a:solidFill>
                  <a:srgbClr val="444444"/>
                </a:solidFill>
                <a:latin typeface="+mn-lt"/>
                <a:ea typeface="+mn-ea"/>
                <a:cs typeface="+mn-ea"/>
                <a:sym typeface="+mn-lt"/>
              </a:rPr>
              <a:t>关键技术</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ppt_w/2"/>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ppt_w</p:attrName>
                                        </p:attrNameLst>
                                      </p:cBhvr>
                                      <p:tavLst>
                                        <p:tav tm="0">
                                          <p:val>
                                            <p:fltVal val="0"/>
                                          </p:val>
                                        </p:tav>
                                        <p:tav tm="100000">
                                          <p:val>
                                            <p:strVal val="#ppt_w"/>
                                          </p:val>
                                        </p:tav>
                                      </p:tavLst>
                                    </p:anim>
                                    <p:anim calcmode="lin" valueType="num">
                                      <p:cBhvr>
                                        <p:cTn id="10" dur="500" fill="hold"/>
                                        <p:tgtEl>
                                          <p:spTgt spid="35"/>
                                        </p:tgtEl>
                                        <p:attrNameLst>
                                          <p:attrName>ppt_h</p:attrName>
                                        </p:attrNameLst>
                                      </p:cBhvr>
                                      <p:tavLst>
                                        <p:tav tm="0">
                                          <p:val>
                                            <p:strVal val="#ppt_h"/>
                                          </p:val>
                                        </p:tav>
                                        <p:tav tm="100000">
                                          <p:val>
                                            <p:strVal val="#ppt_h"/>
                                          </p:val>
                                        </p:tav>
                                      </p:tavLst>
                                    </p:anim>
                                  </p:childTnLst>
                                </p:cTn>
                              </p:par>
                              <p:par>
                                <p:cTn id="11" presetID="47"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2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anim calcmode="lin" valueType="num">
                                      <p:cBhvr>
                                        <p:cTn id="19" dur="500" fill="hold"/>
                                        <p:tgtEl>
                                          <p:spTgt spid="2"/>
                                        </p:tgtEl>
                                        <p:attrNameLst>
                                          <p:attrName>ppt_x</p:attrName>
                                        </p:attrNameLst>
                                      </p:cBhvr>
                                      <p:tavLst>
                                        <p:tav tm="0">
                                          <p:val>
                                            <p:strVal val="#ppt_x"/>
                                          </p:val>
                                        </p:tav>
                                        <p:tav tm="100000">
                                          <p:val>
                                            <p:strVal val="#ppt_x"/>
                                          </p:val>
                                        </p:tav>
                                      </p:tavLst>
                                    </p:anim>
                                    <p:anim calcmode="lin" valueType="num">
                                      <p:cBhvr>
                                        <p:cTn id="20" dur="500" fill="hold"/>
                                        <p:tgtEl>
                                          <p:spTgt spid="2"/>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4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6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anim calcmode="lin" valueType="num">
                                      <p:cBhvr>
                                        <p:cTn id="29" dur="500" fill="hold"/>
                                        <p:tgtEl>
                                          <p:spTgt spid="4"/>
                                        </p:tgtEl>
                                        <p:attrNameLst>
                                          <p:attrName>ppt_x</p:attrName>
                                        </p:attrNameLst>
                                      </p:cBhvr>
                                      <p:tavLst>
                                        <p:tav tm="0">
                                          <p:val>
                                            <p:strVal val="#ppt_x"/>
                                          </p:val>
                                        </p:tav>
                                        <p:tav tm="100000">
                                          <p:val>
                                            <p:strVal val="#ppt_x"/>
                                          </p:val>
                                        </p:tav>
                                      </p:tavLst>
                                    </p:anim>
                                    <p:anim calcmode="lin" valueType="num">
                                      <p:cBhvr>
                                        <p:cTn id="30" dur="500" fill="hold"/>
                                        <p:tgtEl>
                                          <p:spTgt spid="4"/>
                                        </p:tgtEl>
                                        <p:attrNameLst>
                                          <p:attrName>ppt_y</p:attrName>
                                        </p:attrNameLst>
                                      </p:cBhvr>
                                      <p:tavLst>
                                        <p:tav tm="0">
                                          <p:val>
                                            <p:strVal val="#ppt_y-.1"/>
                                          </p:val>
                                        </p:tav>
                                        <p:tav tm="100000">
                                          <p:val>
                                            <p:strVal val="#ppt_y"/>
                                          </p:val>
                                        </p:tav>
                                      </p:tavLst>
                                    </p:anim>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300" fill="hold"/>
                                        <p:tgtEl>
                                          <p:spTgt spid="18"/>
                                        </p:tgtEl>
                                        <p:attrNameLst>
                                          <p:attrName>ppt_w</p:attrName>
                                        </p:attrNameLst>
                                      </p:cBhvr>
                                      <p:tavLst>
                                        <p:tav tm="0">
                                          <p:val>
                                            <p:fltVal val="0"/>
                                          </p:val>
                                        </p:tav>
                                        <p:tav tm="100000">
                                          <p:val>
                                            <p:strVal val="#ppt_w"/>
                                          </p:val>
                                        </p:tav>
                                      </p:tavLst>
                                    </p:anim>
                                    <p:anim calcmode="lin" valueType="num">
                                      <p:cBhvr>
                                        <p:cTn id="35" dur="300" fill="hold"/>
                                        <p:tgtEl>
                                          <p:spTgt spid="18"/>
                                        </p:tgtEl>
                                        <p:attrNameLst>
                                          <p:attrName>ppt_h</p:attrName>
                                        </p:attrNameLst>
                                      </p:cBhvr>
                                      <p:tavLst>
                                        <p:tav tm="0">
                                          <p:val>
                                            <p:fltVal val="0"/>
                                          </p:val>
                                        </p:tav>
                                        <p:tav tm="100000">
                                          <p:val>
                                            <p:strVal val="#ppt_h"/>
                                          </p:val>
                                        </p:tav>
                                      </p:tavLst>
                                    </p:anim>
                                    <p:animEffect transition="in" filter="fade">
                                      <p:cBhvr>
                                        <p:cTn id="36" dur="300"/>
                                        <p:tgtEl>
                                          <p:spTgt spid="18"/>
                                        </p:tgtEl>
                                      </p:cBhvr>
                                    </p:animEffect>
                                  </p:childTnLst>
                                </p:cTn>
                              </p:par>
                            </p:childTnLst>
                          </p:cTn>
                        </p:par>
                        <p:par>
                          <p:cTn id="37" fill="hold">
                            <p:stCondLst>
                              <p:cond delay="1000"/>
                            </p:stCondLst>
                            <p:childTnLst>
                              <p:par>
                                <p:cTn id="38" presetID="22" presetClass="entr" presetSubtype="1"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up)">
                                      <p:cBhvr>
                                        <p:cTn id="40" dur="500"/>
                                        <p:tgtEl>
                                          <p:spTgt spid="21"/>
                                        </p:tgtEl>
                                      </p:cBhvr>
                                    </p:animEffect>
                                  </p:childTnLst>
                                </p:cTn>
                              </p:par>
                            </p:childTnLst>
                          </p:cTn>
                        </p:par>
                        <p:par>
                          <p:cTn id="41" fill="hold">
                            <p:stCondLst>
                              <p:cond delay="1500"/>
                            </p:stCondLst>
                            <p:childTnLst>
                              <p:par>
                                <p:cTn id="42" presetID="2" presetClass="entr" presetSubtype="8"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0-#ppt_w/2"/>
                                          </p:val>
                                        </p:tav>
                                        <p:tav tm="100000">
                                          <p:val>
                                            <p:strVal val="#ppt_x"/>
                                          </p:val>
                                        </p:tav>
                                      </p:tavLst>
                                    </p:anim>
                                    <p:anim calcmode="lin" valueType="num">
                                      <p:cBhvr additive="base">
                                        <p:cTn id="45" dur="500" fill="hold"/>
                                        <p:tgtEl>
                                          <p:spTgt spid="6"/>
                                        </p:tgtEl>
                                        <p:attrNameLst>
                                          <p:attrName>ppt_y</p:attrName>
                                        </p:attrNameLst>
                                      </p:cBhvr>
                                      <p:tavLst>
                                        <p:tav tm="0">
                                          <p:val>
                                            <p:strVal val="#ppt_y"/>
                                          </p:val>
                                        </p:tav>
                                        <p:tav tm="100000">
                                          <p:val>
                                            <p:strVal val="#ppt_y"/>
                                          </p:val>
                                        </p:tav>
                                      </p:tavLst>
                                    </p:anim>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300" fill="hold"/>
                                        <p:tgtEl>
                                          <p:spTgt spid="25"/>
                                        </p:tgtEl>
                                        <p:attrNameLst>
                                          <p:attrName>ppt_w</p:attrName>
                                        </p:attrNameLst>
                                      </p:cBhvr>
                                      <p:tavLst>
                                        <p:tav tm="0">
                                          <p:val>
                                            <p:fltVal val="0"/>
                                          </p:val>
                                        </p:tav>
                                        <p:tav tm="100000">
                                          <p:val>
                                            <p:strVal val="#ppt_w"/>
                                          </p:val>
                                        </p:tav>
                                      </p:tavLst>
                                    </p:anim>
                                    <p:anim calcmode="lin" valueType="num">
                                      <p:cBhvr>
                                        <p:cTn id="50" dur="300" fill="hold"/>
                                        <p:tgtEl>
                                          <p:spTgt spid="25"/>
                                        </p:tgtEl>
                                        <p:attrNameLst>
                                          <p:attrName>ppt_h</p:attrName>
                                        </p:attrNameLst>
                                      </p:cBhvr>
                                      <p:tavLst>
                                        <p:tav tm="0">
                                          <p:val>
                                            <p:fltVal val="0"/>
                                          </p:val>
                                        </p:tav>
                                        <p:tav tm="100000">
                                          <p:val>
                                            <p:strVal val="#ppt_h"/>
                                          </p:val>
                                        </p:tav>
                                      </p:tavLst>
                                    </p:anim>
                                    <p:animEffect transition="in" filter="fade">
                                      <p:cBhvr>
                                        <p:cTn id="51" dur="300"/>
                                        <p:tgtEl>
                                          <p:spTgt spid="25"/>
                                        </p:tgtEl>
                                      </p:cBhvr>
                                    </p:animEffect>
                                  </p:childTnLst>
                                </p:cTn>
                              </p:par>
                            </p:childTnLst>
                          </p:cTn>
                        </p:par>
                        <p:par>
                          <p:cTn id="52" fill="hold">
                            <p:stCondLst>
                              <p:cond delay="250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3000"/>
                            </p:stCondLst>
                            <p:childTnLst>
                              <p:par>
                                <p:cTn id="57" presetID="2" presetClass="entr" presetSubtype="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0-#ppt_w/2"/>
                                          </p:val>
                                        </p:tav>
                                        <p:tav tm="100000">
                                          <p:val>
                                            <p:strVal val="#ppt_x"/>
                                          </p:val>
                                        </p:tav>
                                      </p:tavLst>
                                    </p:anim>
                                    <p:anim calcmode="lin" valueType="num">
                                      <p:cBhvr additive="base">
                                        <p:cTn id="60" dur="500" fill="hold"/>
                                        <p:tgtEl>
                                          <p:spTgt spid="10"/>
                                        </p:tgtEl>
                                        <p:attrNameLst>
                                          <p:attrName>ppt_y</p:attrName>
                                        </p:attrNameLst>
                                      </p:cBhvr>
                                      <p:tavLst>
                                        <p:tav tm="0">
                                          <p:val>
                                            <p:strVal val="#ppt_y"/>
                                          </p:val>
                                        </p:tav>
                                        <p:tav tm="100000">
                                          <p:val>
                                            <p:strVal val="#ppt_y"/>
                                          </p:val>
                                        </p:tav>
                                      </p:tavLst>
                                    </p:anim>
                                  </p:childTnLst>
                                </p:cTn>
                              </p:par>
                            </p:childTnLst>
                          </p:cTn>
                        </p:par>
                        <p:par>
                          <p:cTn id="61" fill="hold">
                            <p:stCondLst>
                              <p:cond delay="3500"/>
                            </p:stCondLst>
                            <p:childTnLst>
                              <p:par>
                                <p:cTn id="62" presetID="10" presetClass="entr" presetSubtype="0" fill="hold" nodeType="after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300" fill="hold"/>
                                        <p:tgtEl>
                                          <p:spTgt spid="28"/>
                                        </p:tgtEl>
                                        <p:attrNameLst>
                                          <p:attrName>ppt_w</p:attrName>
                                        </p:attrNameLst>
                                      </p:cBhvr>
                                      <p:tavLst>
                                        <p:tav tm="0">
                                          <p:val>
                                            <p:fltVal val="0"/>
                                          </p:val>
                                        </p:tav>
                                        <p:tav tm="100000">
                                          <p:val>
                                            <p:strVal val="#ppt_w"/>
                                          </p:val>
                                        </p:tav>
                                      </p:tavLst>
                                    </p:anim>
                                    <p:anim calcmode="lin" valueType="num">
                                      <p:cBhvr>
                                        <p:cTn id="65" dur="300" fill="hold"/>
                                        <p:tgtEl>
                                          <p:spTgt spid="28"/>
                                        </p:tgtEl>
                                        <p:attrNameLst>
                                          <p:attrName>ppt_h</p:attrName>
                                        </p:attrNameLst>
                                      </p:cBhvr>
                                      <p:tavLst>
                                        <p:tav tm="0">
                                          <p:val>
                                            <p:fltVal val="0"/>
                                          </p:val>
                                        </p:tav>
                                        <p:tav tm="100000">
                                          <p:val>
                                            <p:strVal val="#ppt_h"/>
                                          </p:val>
                                        </p:tav>
                                      </p:tavLst>
                                    </p:anim>
                                    <p:animEffect transition="in" filter="fade">
                                      <p:cBhvr>
                                        <p:cTn id="66" dur="300"/>
                                        <p:tgtEl>
                                          <p:spTgt spid="28"/>
                                        </p:tgtEl>
                                      </p:cBhvr>
                                    </p:animEffect>
                                  </p:childTnLst>
                                </p:cTn>
                              </p:par>
                            </p:childTnLst>
                          </p:cTn>
                        </p:par>
                        <p:par>
                          <p:cTn id="67" fill="hold">
                            <p:stCondLst>
                              <p:cond delay="4000"/>
                            </p:stCondLst>
                            <p:childTnLst>
                              <p:par>
                                <p:cTn id="68" presetID="22" presetClass="entr" presetSubtype="1"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up)">
                                      <p:cBhvr>
                                        <p:cTn id="70" dur="500"/>
                                        <p:tgtEl>
                                          <p:spTgt spid="23"/>
                                        </p:tgtEl>
                                      </p:cBhvr>
                                    </p:animEffect>
                                  </p:childTnLst>
                                </p:cTn>
                              </p:par>
                            </p:childTnLst>
                          </p:cTn>
                        </p:par>
                        <p:par>
                          <p:cTn id="71" fill="hold">
                            <p:stCondLst>
                              <p:cond delay="4500"/>
                            </p:stCondLst>
                            <p:childTnLst>
                              <p:par>
                                <p:cTn id="72" presetID="2" presetClass="entr" presetSubtype="8"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additive="base">
                                        <p:cTn id="74" dur="500" fill="hold"/>
                                        <p:tgtEl>
                                          <p:spTgt spid="14"/>
                                        </p:tgtEl>
                                        <p:attrNameLst>
                                          <p:attrName>ppt_x</p:attrName>
                                        </p:attrNameLst>
                                      </p:cBhvr>
                                      <p:tavLst>
                                        <p:tav tm="0">
                                          <p:val>
                                            <p:strVal val="0-#ppt_w/2"/>
                                          </p:val>
                                        </p:tav>
                                        <p:tav tm="100000">
                                          <p:val>
                                            <p:strVal val="#ppt_x"/>
                                          </p:val>
                                        </p:tav>
                                      </p:tavLst>
                                    </p:anim>
                                    <p:anim calcmode="lin" valueType="num">
                                      <p:cBhvr additive="base">
                                        <p:cTn id="75" dur="500" fill="hold"/>
                                        <p:tgtEl>
                                          <p:spTgt spid="14"/>
                                        </p:tgtEl>
                                        <p:attrNameLst>
                                          <p:attrName>ppt_y</p:attrName>
                                        </p:attrNameLst>
                                      </p:cBhvr>
                                      <p:tavLst>
                                        <p:tav tm="0">
                                          <p:val>
                                            <p:strVal val="#ppt_y"/>
                                          </p:val>
                                        </p:tav>
                                        <p:tav tm="100000">
                                          <p:val>
                                            <p:strVal val="#ppt_y"/>
                                          </p:val>
                                        </p:tav>
                                      </p:tavLst>
                                    </p:anim>
                                  </p:childTnLst>
                                </p:cTn>
                              </p:par>
                            </p:childTnLst>
                          </p:cTn>
                        </p:par>
                        <p:par>
                          <p:cTn id="76" fill="hold">
                            <p:stCondLst>
                              <p:cond delay="5000"/>
                            </p:stCondLst>
                            <p:childTnLst>
                              <p:par>
                                <p:cTn id="77" presetID="10"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p:cTn id="79" dur="300" fill="hold"/>
                                        <p:tgtEl>
                                          <p:spTgt spid="31"/>
                                        </p:tgtEl>
                                        <p:attrNameLst>
                                          <p:attrName>ppt_w</p:attrName>
                                        </p:attrNameLst>
                                      </p:cBhvr>
                                      <p:tavLst>
                                        <p:tav tm="0">
                                          <p:val>
                                            <p:fltVal val="0"/>
                                          </p:val>
                                        </p:tav>
                                        <p:tav tm="100000">
                                          <p:val>
                                            <p:strVal val="#ppt_w"/>
                                          </p:val>
                                        </p:tav>
                                      </p:tavLst>
                                    </p:anim>
                                    <p:anim calcmode="lin" valueType="num">
                                      <p:cBhvr>
                                        <p:cTn id="80" dur="300" fill="hold"/>
                                        <p:tgtEl>
                                          <p:spTgt spid="31"/>
                                        </p:tgtEl>
                                        <p:attrNameLst>
                                          <p:attrName>ppt_h</p:attrName>
                                        </p:attrNameLst>
                                      </p:cBhvr>
                                      <p:tavLst>
                                        <p:tav tm="0">
                                          <p:val>
                                            <p:fltVal val="0"/>
                                          </p:val>
                                        </p:tav>
                                        <p:tav tm="100000">
                                          <p:val>
                                            <p:strVal val="#ppt_h"/>
                                          </p:val>
                                        </p:tav>
                                      </p:tavLst>
                                    </p:anim>
                                    <p:animEffect transition="in" filter="fade">
                                      <p:cBhvr>
                                        <p:cTn id="81" dur="300"/>
                                        <p:tgtEl>
                                          <p:spTgt spid="31"/>
                                        </p:tgtEl>
                                      </p:cBhvr>
                                    </p:animEffect>
                                  </p:childTnLst>
                                </p:cTn>
                              </p:par>
                            </p:childTnLst>
                          </p:cTn>
                        </p:par>
                        <p:par>
                          <p:cTn id="82" fill="hold">
                            <p:stCondLst>
                              <p:cond delay="5500"/>
                            </p:stCondLst>
                            <p:childTnLst>
                              <p:par>
                                <p:cTn id="83" presetID="22" presetClass="entr" presetSubtype="1"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up)">
                                      <p:cBhvr>
                                        <p:cTn id="8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21" grpId="0" autoUpdateAnimBg="0"/>
      <p:bldP spid="22" grpId="0" autoUpdateAnimBg="0"/>
      <p:bldP spid="23" grpId="0" autoUpdateAnimBg="0"/>
      <p:bldP spid="24" grpId="0" autoUpdateAnimBg="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245239" y="1980117"/>
            <a:ext cx="5789106" cy="3633076"/>
            <a:chOff x="3963425" y="1323923"/>
            <a:chExt cx="4500562" cy="2739579"/>
          </a:xfrm>
        </p:grpSpPr>
        <p:cxnSp>
          <p:nvCxnSpPr>
            <p:cNvPr id="3" name="Straight Connector 4"/>
            <p:cNvCxnSpPr/>
            <p:nvPr/>
          </p:nvCxnSpPr>
          <p:spPr>
            <a:xfrm>
              <a:off x="3963425" y="1323923"/>
              <a:ext cx="0" cy="2739579"/>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006286" y="1758309"/>
              <a:ext cx="4457701" cy="1774032"/>
              <a:chOff x="4006286" y="1758309"/>
              <a:chExt cx="4457701" cy="1774032"/>
            </a:xfrm>
          </p:grpSpPr>
          <p:sp>
            <p:nvSpPr>
              <p:cNvPr id="5" name="Line 18"/>
              <p:cNvSpPr>
                <a:spLocks noChangeShapeType="1"/>
              </p:cNvSpPr>
              <p:nvPr/>
            </p:nvSpPr>
            <p:spPr bwMode="auto">
              <a:xfrm>
                <a:off x="4006287" y="1758309"/>
                <a:ext cx="4457700" cy="0"/>
              </a:xfrm>
              <a:prstGeom prst="line">
                <a:avLst/>
              </a:prstGeom>
              <a:noFill/>
              <a:ln w="19050" cap="rnd">
                <a:solidFill>
                  <a:schemeClr val="tx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solidFill>
                    <a:prstClr val="black"/>
                  </a:solidFill>
                  <a:cs typeface="+mn-ea"/>
                  <a:sym typeface="+mn-lt"/>
                </a:endParaRPr>
              </a:p>
            </p:txBody>
          </p:sp>
          <p:sp>
            <p:nvSpPr>
              <p:cNvPr id="6" name="Line 19"/>
              <p:cNvSpPr>
                <a:spLocks noChangeShapeType="1"/>
              </p:cNvSpPr>
              <p:nvPr/>
            </p:nvSpPr>
            <p:spPr bwMode="auto">
              <a:xfrm>
                <a:off x="4006287" y="2691759"/>
                <a:ext cx="4457700" cy="0"/>
              </a:xfrm>
              <a:prstGeom prst="line">
                <a:avLst/>
              </a:prstGeom>
              <a:noFill/>
              <a:ln w="19050" cap="rnd">
                <a:solidFill>
                  <a:schemeClr val="tx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solidFill>
                    <a:prstClr val="black"/>
                  </a:solidFill>
                  <a:cs typeface="+mn-ea"/>
                  <a:sym typeface="+mn-lt"/>
                </a:endParaRPr>
              </a:p>
            </p:txBody>
          </p:sp>
          <p:sp>
            <p:nvSpPr>
              <p:cNvPr id="7" name="Line 20"/>
              <p:cNvSpPr>
                <a:spLocks noChangeShapeType="1"/>
              </p:cNvSpPr>
              <p:nvPr/>
            </p:nvSpPr>
            <p:spPr bwMode="auto">
              <a:xfrm flipV="1">
                <a:off x="4006286" y="3529960"/>
                <a:ext cx="4457700" cy="2381"/>
              </a:xfrm>
              <a:prstGeom prst="line">
                <a:avLst/>
              </a:prstGeom>
              <a:noFill/>
              <a:ln w="19050" cap="rnd">
                <a:solidFill>
                  <a:schemeClr val="tx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solidFill>
                    <a:prstClr val="black"/>
                  </a:solidFill>
                  <a:cs typeface="+mn-ea"/>
                  <a:sym typeface="+mn-lt"/>
                </a:endParaRPr>
              </a:p>
            </p:txBody>
          </p:sp>
        </p:grpSp>
      </p:grpSp>
      <p:sp>
        <p:nvSpPr>
          <p:cNvPr id="8" name="Rectangle 12"/>
          <p:cNvSpPr/>
          <p:nvPr/>
        </p:nvSpPr>
        <p:spPr>
          <a:xfrm>
            <a:off x="6081034" y="2881972"/>
            <a:ext cx="4953311" cy="801117"/>
          </a:xfrm>
          <a:prstGeom prst="rect">
            <a:avLst/>
          </a:prstGeom>
        </p:spPr>
        <p:txBody>
          <a:bodyPr wrap="square" lIns="68580" tIns="34290" rIns="68580" bIns="34290">
            <a:spAutoFit/>
          </a:bodyPr>
          <a:lstStyle/>
          <a:p>
            <a:pPr>
              <a:lnSpc>
                <a:spcPct val="150000"/>
              </a:lnSpc>
            </a:pPr>
            <a:r>
              <a:rPr lang="zh-CN" altLang="en-US" sz="1100" dirty="0">
                <a:solidFill>
                  <a:srgbClr val="555555"/>
                </a:solidFill>
                <a:cs typeface="+mn-ea"/>
                <a:sym typeface="+mn-lt"/>
              </a:rPr>
              <a:t>单击添加文本单击添加文本单击添加文本单击添加文本单击添加文本单击添加文本单击添加文本单击添加文本单击添加文本</a:t>
            </a:r>
            <a:endParaRPr lang="en-US" altLang="zh-CN" sz="1100" dirty="0">
              <a:solidFill>
                <a:srgbClr val="555555"/>
              </a:solidFill>
              <a:cs typeface="+mn-ea"/>
              <a:sym typeface="+mn-lt"/>
            </a:endParaRPr>
          </a:p>
          <a:p>
            <a:pPr>
              <a:lnSpc>
                <a:spcPct val="150000"/>
              </a:lnSpc>
            </a:pPr>
            <a:endParaRPr lang="zh-CN" altLang="en-US" sz="1100" dirty="0">
              <a:solidFill>
                <a:srgbClr val="555555"/>
              </a:solidFill>
              <a:cs typeface="+mn-ea"/>
              <a:sym typeface="+mn-lt"/>
            </a:endParaRPr>
          </a:p>
        </p:txBody>
      </p:sp>
      <p:sp>
        <p:nvSpPr>
          <p:cNvPr id="9" name="Rectangle 13"/>
          <p:cNvSpPr/>
          <p:nvPr/>
        </p:nvSpPr>
        <p:spPr>
          <a:xfrm>
            <a:off x="6054249" y="1609716"/>
            <a:ext cx="4980095" cy="801117"/>
          </a:xfrm>
          <a:prstGeom prst="rect">
            <a:avLst/>
          </a:prstGeom>
        </p:spPr>
        <p:txBody>
          <a:bodyPr wrap="square" lIns="68580" tIns="34290" rIns="68580" bIns="34290">
            <a:spAutoFit/>
          </a:bodyPr>
          <a:lstStyle/>
          <a:p>
            <a:pPr>
              <a:lnSpc>
                <a:spcPct val="150000"/>
              </a:lnSpc>
            </a:pPr>
            <a:r>
              <a:rPr lang="zh-CN" altLang="en-US" sz="1100" dirty="0">
                <a:solidFill>
                  <a:srgbClr val="555555"/>
                </a:solidFill>
                <a:cs typeface="+mn-ea"/>
                <a:sym typeface="+mn-lt"/>
              </a:rPr>
              <a:t>单击添加文本单击添加文本单击添加文本单击添加文本单击添加文本单击添加文本单击添加文本单击添加文本单击添加文本</a:t>
            </a:r>
            <a:endParaRPr lang="en-US" altLang="zh-CN" sz="1100" dirty="0">
              <a:solidFill>
                <a:srgbClr val="555555"/>
              </a:solidFill>
              <a:cs typeface="+mn-ea"/>
              <a:sym typeface="+mn-lt"/>
            </a:endParaRPr>
          </a:p>
          <a:p>
            <a:pPr>
              <a:lnSpc>
                <a:spcPct val="150000"/>
              </a:lnSpc>
            </a:pPr>
            <a:endParaRPr lang="zh-CN" altLang="en-US" sz="1100" dirty="0">
              <a:solidFill>
                <a:srgbClr val="555555"/>
              </a:solidFill>
              <a:cs typeface="+mn-ea"/>
              <a:sym typeface="+mn-lt"/>
            </a:endParaRPr>
          </a:p>
        </p:txBody>
      </p:sp>
      <p:sp>
        <p:nvSpPr>
          <p:cNvPr id="10" name="Rectangle 14"/>
          <p:cNvSpPr/>
          <p:nvPr/>
        </p:nvSpPr>
        <p:spPr>
          <a:xfrm>
            <a:off x="6081034" y="4029135"/>
            <a:ext cx="4953312" cy="801117"/>
          </a:xfrm>
          <a:prstGeom prst="rect">
            <a:avLst/>
          </a:prstGeom>
        </p:spPr>
        <p:txBody>
          <a:bodyPr wrap="square" lIns="68580" tIns="34290" rIns="68580" bIns="34290">
            <a:spAutoFit/>
          </a:bodyPr>
          <a:lstStyle/>
          <a:p>
            <a:pPr>
              <a:lnSpc>
                <a:spcPct val="150000"/>
              </a:lnSpc>
            </a:pPr>
            <a:r>
              <a:rPr lang="zh-CN" altLang="en-US" sz="1100" dirty="0">
                <a:solidFill>
                  <a:srgbClr val="555555"/>
                </a:solidFill>
                <a:cs typeface="+mn-ea"/>
                <a:sym typeface="+mn-lt"/>
              </a:rPr>
              <a:t>单击添加文本单击添加文本单击添加文本单击添加文本单击添加文本单击添加文本单击添加文本单击添加文本单击添加文本</a:t>
            </a:r>
            <a:endParaRPr lang="en-US" altLang="zh-CN" sz="1100" dirty="0">
              <a:solidFill>
                <a:srgbClr val="555555"/>
              </a:solidFill>
              <a:cs typeface="+mn-ea"/>
              <a:sym typeface="+mn-lt"/>
            </a:endParaRPr>
          </a:p>
          <a:p>
            <a:pPr>
              <a:lnSpc>
                <a:spcPct val="150000"/>
              </a:lnSpc>
            </a:pPr>
            <a:endParaRPr lang="zh-CN" altLang="en-US" sz="1100" dirty="0">
              <a:solidFill>
                <a:srgbClr val="555555"/>
              </a:solidFill>
              <a:cs typeface="+mn-ea"/>
              <a:sym typeface="+mn-lt"/>
            </a:endParaRPr>
          </a:p>
        </p:txBody>
      </p:sp>
      <p:sp>
        <p:nvSpPr>
          <p:cNvPr id="11" name="TextBox 15"/>
          <p:cNvSpPr txBox="1"/>
          <p:nvPr/>
        </p:nvSpPr>
        <p:spPr>
          <a:xfrm>
            <a:off x="6081033" y="5139380"/>
            <a:ext cx="4953312" cy="801117"/>
          </a:xfrm>
          <a:prstGeom prst="rect">
            <a:avLst/>
          </a:prstGeom>
          <a:noFill/>
        </p:spPr>
        <p:txBody>
          <a:bodyPr wrap="square" lIns="68580" tIns="34290" rIns="68580" bIns="34290" rtlCol="0">
            <a:spAutoFit/>
          </a:bodyPr>
          <a:lstStyle/>
          <a:p>
            <a:pPr>
              <a:lnSpc>
                <a:spcPct val="150000"/>
              </a:lnSpc>
            </a:pPr>
            <a:r>
              <a:rPr lang="zh-CN" altLang="en-US" sz="1100" dirty="0">
                <a:solidFill>
                  <a:srgbClr val="555555"/>
                </a:solidFill>
                <a:cs typeface="+mn-ea"/>
                <a:sym typeface="+mn-lt"/>
              </a:rPr>
              <a:t>单击添加文本单击添加文本单击添加文本单击添加文本单击添加文本单击添加文本单击添加文本单击添加文本单击添加文本</a:t>
            </a:r>
            <a:endParaRPr lang="en-US" altLang="zh-CN" sz="1100" dirty="0">
              <a:solidFill>
                <a:srgbClr val="555555"/>
              </a:solidFill>
              <a:cs typeface="+mn-ea"/>
              <a:sym typeface="+mn-lt"/>
            </a:endParaRPr>
          </a:p>
          <a:p>
            <a:pPr>
              <a:lnSpc>
                <a:spcPct val="150000"/>
              </a:lnSpc>
            </a:pPr>
            <a:endParaRPr lang="zh-CN" altLang="en-US" sz="1100" dirty="0">
              <a:solidFill>
                <a:srgbClr val="555555"/>
              </a:solidFill>
              <a:cs typeface="+mn-ea"/>
              <a:sym typeface="+mn-lt"/>
            </a:endParaRPr>
          </a:p>
        </p:txBody>
      </p:sp>
      <p:grpSp>
        <p:nvGrpSpPr>
          <p:cNvPr id="12" name="Group 24"/>
          <p:cNvGrpSpPr/>
          <p:nvPr/>
        </p:nvGrpSpPr>
        <p:grpSpPr>
          <a:xfrm>
            <a:off x="4640963" y="1608992"/>
            <a:ext cx="1318819" cy="652340"/>
            <a:chOff x="2187746" y="2123279"/>
            <a:chExt cx="1927113" cy="1931011"/>
          </a:xfrm>
        </p:grpSpPr>
        <p:sp>
          <p:nvSpPr>
            <p:cNvPr id="13"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200" b="1" kern="0">
                <a:solidFill>
                  <a:srgbClr val="FFFFFF"/>
                </a:solidFill>
                <a:cs typeface="+mn-ea"/>
                <a:sym typeface="+mn-lt"/>
              </a:endParaRPr>
            </a:p>
          </p:txBody>
        </p:sp>
        <p:sp>
          <p:nvSpPr>
            <p:cNvPr id="14"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200" b="1" kern="0">
                <a:solidFill>
                  <a:srgbClr val="FFFFFF"/>
                </a:solidFill>
                <a:latin typeface="+mn-lt"/>
                <a:ea typeface="+mn-ea"/>
                <a:cs typeface="+mn-ea"/>
                <a:sym typeface="+mn-lt"/>
              </a:endParaRPr>
            </a:p>
          </p:txBody>
        </p:sp>
        <p:sp>
          <p:nvSpPr>
            <p:cNvPr id="15" name="椭圆 80"/>
            <p:cNvSpPr/>
            <p:nvPr/>
          </p:nvSpPr>
          <p:spPr bwMode="auto">
            <a:xfrm>
              <a:off x="2454986" y="2391057"/>
              <a:ext cx="1392631" cy="1395453"/>
            </a:xfrm>
            <a:prstGeom prst="roundRect">
              <a:avLst/>
            </a:prstGeom>
            <a:solidFill>
              <a:srgbClr val="344F66"/>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400" b="1" kern="0" dirty="0">
                  <a:solidFill>
                    <a:srgbClr val="FFFFFF"/>
                  </a:solidFill>
                  <a:latin typeface="+mn-lt"/>
                  <a:ea typeface="+mn-ea"/>
                  <a:cs typeface="+mn-ea"/>
                  <a:sym typeface="+mn-lt"/>
                </a:rPr>
                <a:t>标题文字</a:t>
              </a:r>
            </a:p>
          </p:txBody>
        </p:sp>
      </p:grpSp>
      <p:grpSp>
        <p:nvGrpSpPr>
          <p:cNvPr id="16" name="Group 28"/>
          <p:cNvGrpSpPr/>
          <p:nvPr/>
        </p:nvGrpSpPr>
        <p:grpSpPr>
          <a:xfrm>
            <a:off x="4640963" y="2983026"/>
            <a:ext cx="1309315" cy="652340"/>
            <a:chOff x="2187746" y="2123279"/>
            <a:chExt cx="1927113" cy="1931011"/>
          </a:xfrm>
        </p:grpSpPr>
        <p:sp>
          <p:nvSpPr>
            <p:cNvPr id="17"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200" b="1" kern="0">
                <a:solidFill>
                  <a:srgbClr val="FFFFFF"/>
                </a:solidFill>
                <a:cs typeface="+mn-ea"/>
                <a:sym typeface="+mn-lt"/>
              </a:endParaRPr>
            </a:p>
          </p:txBody>
        </p:sp>
        <p:sp>
          <p:nvSpPr>
            <p:cNvPr id="18"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200" b="1" kern="0">
                <a:solidFill>
                  <a:srgbClr val="FFFFFF"/>
                </a:solidFill>
                <a:latin typeface="+mn-lt"/>
                <a:ea typeface="+mn-ea"/>
                <a:cs typeface="+mn-ea"/>
                <a:sym typeface="+mn-lt"/>
              </a:endParaRPr>
            </a:p>
          </p:txBody>
        </p:sp>
        <p:sp>
          <p:nvSpPr>
            <p:cNvPr id="19" name="椭圆 80"/>
            <p:cNvSpPr/>
            <p:nvPr/>
          </p:nvSpPr>
          <p:spPr bwMode="auto">
            <a:xfrm>
              <a:off x="2454986" y="2391057"/>
              <a:ext cx="1392631" cy="1395453"/>
            </a:xfrm>
            <a:prstGeom prst="roundRect">
              <a:avLst/>
            </a:prstGeom>
            <a:solidFill>
              <a:srgbClr val="CF3B4C"/>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400" b="1" kern="0" dirty="0">
                  <a:solidFill>
                    <a:srgbClr val="FFFFFF"/>
                  </a:solidFill>
                  <a:latin typeface="+mn-lt"/>
                  <a:ea typeface="+mn-ea"/>
                  <a:cs typeface="+mn-ea"/>
                  <a:sym typeface="+mn-lt"/>
                </a:rPr>
                <a:t>标题文字</a:t>
              </a:r>
            </a:p>
          </p:txBody>
        </p:sp>
      </p:grpSp>
      <p:grpSp>
        <p:nvGrpSpPr>
          <p:cNvPr id="20" name="Group 32"/>
          <p:cNvGrpSpPr/>
          <p:nvPr/>
        </p:nvGrpSpPr>
        <p:grpSpPr>
          <a:xfrm>
            <a:off x="4640963" y="3954056"/>
            <a:ext cx="1299882" cy="652340"/>
            <a:chOff x="2187746" y="2123279"/>
            <a:chExt cx="1927113" cy="1931011"/>
          </a:xfrm>
        </p:grpSpPr>
        <p:sp>
          <p:nvSpPr>
            <p:cNvPr id="21"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200" b="1" kern="0">
                <a:solidFill>
                  <a:srgbClr val="FFFFFF"/>
                </a:solidFill>
                <a:cs typeface="+mn-ea"/>
                <a:sym typeface="+mn-lt"/>
              </a:endParaRPr>
            </a:p>
          </p:txBody>
        </p:sp>
        <p:sp>
          <p:nvSpPr>
            <p:cNvPr id="22"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200" b="1" kern="0">
                <a:solidFill>
                  <a:srgbClr val="FFFFFF"/>
                </a:solidFill>
                <a:latin typeface="+mn-lt"/>
                <a:ea typeface="+mn-ea"/>
                <a:cs typeface="+mn-ea"/>
                <a:sym typeface="+mn-lt"/>
              </a:endParaRPr>
            </a:p>
          </p:txBody>
        </p:sp>
        <p:sp>
          <p:nvSpPr>
            <p:cNvPr id="23" name="椭圆 80"/>
            <p:cNvSpPr/>
            <p:nvPr/>
          </p:nvSpPr>
          <p:spPr bwMode="auto">
            <a:xfrm>
              <a:off x="2454987" y="2391058"/>
              <a:ext cx="1416812" cy="1395452"/>
            </a:xfrm>
            <a:prstGeom prst="roundRect">
              <a:avLst/>
            </a:prstGeom>
            <a:solidFill>
              <a:srgbClr val="344F66"/>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400" b="1" kern="0" dirty="0">
                  <a:solidFill>
                    <a:srgbClr val="FFFFFF"/>
                  </a:solidFill>
                  <a:latin typeface="+mn-lt"/>
                  <a:ea typeface="+mn-ea"/>
                  <a:cs typeface="+mn-ea"/>
                  <a:sym typeface="+mn-lt"/>
                </a:rPr>
                <a:t>标题文字</a:t>
              </a:r>
            </a:p>
          </p:txBody>
        </p:sp>
      </p:grpSp>
      <p:grpSp>
        <p:nvGrpSpPr>
          <p:cNvPr id="24" name="Group 36"/>
          <p:cNvGrpSpPr/>
          <p:nvPr/>
        </p:nvGrpSpPr>
        <p:grpSpPr>
          <a:xfrm>
            <a:off x="4640963" y="5151916"/>
            <a:ext cx="1299882" cy="652340"/>
            <a:chOff x="2187746" y="2123279"/>
            <a:chExt cx="1927113" cy="1931011"/>
          </a:xfrm>
        </p:grpSpPr>
        <p:sp>
          <p:nvSpPr>
            <p:cNvPr id="25"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200" b="1" kern="0">
                <a:solidFill>
                  <a:srgbClr val="FFFFFF"/>
                </a:solidFill>
                <a:cs typeface="+mn-ea"/>
                <a:sym typeface="+mn-lt"/>
              </a:endParaRPr>
            </a:p>
          </p:txBody>
        </p:sp>
        <p:sp>
          <p:nvSpPr>
            <p:cNvPr id="26"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200" b="1" kern="0">
                <a:solidFill>
                  <a:srgbClr val="FFFFFF"/>
                </a:solidFill>
                <a:latin typeface="+mn-lt"/>
                <a:ea typeface="+mn-ea"/>
                <a:cs typeface="+mn-ea"/>
                <a:sym typeface="+mn-lt"/>
              </a:endParaRPr>
            </a:p>
          </p:txBody>
        </p:sp>
        <p:sp>
          <p:nvSpPr>
            <p:cNvPr id="27" name="椭圆 80"/>
            <p:cNvSpPr/>
            <p:nvPr/>
          </p:nvSpPr>
          <p:spPr bwMode="auto">
            <a:xfrm>
              <a:off x="2454987" y="2391058"/>
              <a:ext cx="1404676" cy="1395452"/>
            </a:xfrm>
            <a:prstGeom prst="roundRect">
              <a:avLst/>
            </a:prstGeom>
            <a:solidFill>
              <a:srgbClr val="CF3B4C"/>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400" b="1" kern="0" dirty="0">
                  <a:solidFill>
                    <a:srgbClr val="FFFFFF"/>
                  </a:solidFill>
                  <a:latin typeface="+mn-lt"/>
                  <a:ea typeface="+mn-ea"/>
                  <a:cs typeface="+mn-ea"/>
                  <a:sym typeface="+mn-lt"/>
                </a:rPr>
                <a:t>标题文字</a:t>
              </a:r>
            </a:p>
          </p:txBody>
        </p:sp>
      </p:grpSp>
      <p:grpSp>
        <p:nvGrpSpPr>
          <p:cNvPr id="28" name="组合 27"/>
          <p:cNvGrpSpPr/>
          <p:nvPr/>
        </p:nvGrpSpPr>
        <p:grpSpPr>
          <a:xfrm>
            <a:off x="829421" y="2540708"/>
            <a:ext cx="3265408" cy="2497665"/>
            <a:chOff x="520958" y="1683691"/>
            <a:chExt cx="2687638" cy="1993983"/>
          </a:xfrm>
        </p:grpSpPr>
        <p:grpSp>
          <p:nvGrpSpPr>
            <p:cNvPr id="29" name="组合 28"/>
            <p:cNvGrpSpPr/>
            <p:nvPr/>
          </p:nvGrpSpPr>
          <p:grpSpPr>
            <a:xfrm>
              <a:off x="520958" y="1683691"/>
              <a:ext cx="2687638" cy="1993983"/>
              <a:chOff x="3073918" y="203757"/>
              <a:chExt cx="1017887" cy="491907"/>
            </a:xfrm>
          </p:grpSpPr>
          <p:sp>
            <p:nvSpPr>
              <p:cNvPr id="31" name="任意多边形 82"/>
              <p:cNvSpPr/>
              <p:nvPr/>
            </p:nvSpPr>
            <p:spPr bwMode="auto">
              <a:xfrm rot="5400000">
                <a:off x="3336908" y="-59233"/>
                <a:ext cx="491907" cy="1017887"/>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cs typeface="+mn-ea"/>
                  <a:sym typeface="+mn-lt"/>
                </a:endParaRPr>
              </a:p>
            </p:txBody>
          </p:sp>
          <p:sp>
            <p:nvSpPr>
              <p:cNvPr id="32" name="任意多边形 83"/>
              <p:cNvSpPr/>
              <p:nvPr/>
            </p:nvSpPr>
            <p:spPr bwMode="auto">
              <a:xfrm rot="16200000">
                <a:off x="3333117" y="-51899"/>
                <a:ext cx="484819" cy="1003218"/>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lt"/>
                  <a:ea typeface="+mn-ea"/>
                  <a:cs typeface="+mn-ea"/>
                  <a:sym typeface="+mn-lt"/>
                </a:endParaRPr>
              </a:p>
            </p:txBody>
          </p:sp>
        </p:grpSp>
        <p:sp>
          <p:nvSpPr>
            <p:cNvPr id="30" name="矩形 41"/>
            <p:cNvSpPr>
              <a:spLocks noChangeAspect="1" noChangeArrowheads="1"/>
            </p:cNvSpPr>
            <p:nvPr/>
          </p:nvSpPr>
          <p:spPr bwMode="auto">
            <a:xfrm>
              <a:off x="645374" y="1794270"/>
              <a:ext cx="2438806" cy="1772825"/>
            </a:xfrm>
            <a:prstGeom prst="round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mn-lt"/>
                <a:ea typeface="+mn-ea"/>
                <a:cs typeface="+mn-ea"/>
                <a:sym typeface="+mn-lt"/>
              </a:endParaRPr>
            </a:p>
          </p:txBody>
        </p:sp>
      </p:grpSp>
      <p:sp>
        <p:nvSpPr>
          <p:cNvPr id="36" name="TextBox 42"/>
          <p:cNvSpPr txBox="1"/>
          <p:nvPr/>
        </p:nvSpPr>
        <p:spPr>
          <a:xfrm>
            <a:off x="1311470" y="315858"/>
            <a:ext cx="3649369"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b="0" dirty="0">
                <a:solidFill>
                  <a:srgbClr val="444444"/>
                </a:solidFill>
                <a:latin typeface="+mn-lt"/>
                <a:ea typeface="+mn-ea"/>
                <a:cs typeface="+mn-ea"/>
                <a:sym typeface="+mn-lt"/>
              </a:rPr>
              <a:t>3.2 </a:t>
            </a:r>
            <a:r>
              <a:rPr lang="zh-CN" altLang="en-US" b="0" dirty="0">
                <a:solidFill>
                  <a:srgbClr val="444444"/>
                </a:solidFill>
                <a:latin typeface="+mn-lt"/>
                <a:ea typeface="+mn-ea"/>
                <a:cs typeface="+mn-ea"/>
                <a:sym typeface="+mn-lt"/>
              </a:rPr>
              <a:t>实践难点</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ppt_x</p:attrName>
                                        </p:attrNameLst>
                                      </p:cBhvr>
                                      <p:tavLst>
                                        <p:tav tm="0">
                                          <p:val>
                                            <p:strVal val="#ppt_x-#ppt_w/2"/>
                                          </p:val>
                                        </p:tav>
                                        <p:tav tm="100000">
                                          <p:val>
                                            <p:strVal val="#ppt_x"/>
                                          </p:val>
                                        </p:tav>
                                      </p:tavLst>
                                    </p:anim>
                                    <p:anim calcmode="lin" valueType="num">
                                      <p:cBhvr>
                                        <p:cTn id="8" dur="500" fill="hold"/>
                                        <p:tgtEl>
                                          <p:spTgt spid="36"/>
                                        </p:tgtEl>
                                        <p:attrNameLst>
                                          <p:attrName>ppt_y</p:attrName>
                                        </p:attrNameLst>
                                      </p:cBhvr>
                                      <p:tavLst>
                                        <p:tav tm="0">
                                          <p:val>
                                            <p:strVal val="#ppt_y"/>
                                          </p:val>
                                        </p:tav>
                                        <p:tav tm="100000">
                                          <p:val>
                                            <p:strVal val="#ppt_y"/>
                                          </p:val>
                                        </p:tav>
                                      </p:tavLst>
                                    </p:anim>
                                    <p:anim calcmode="lin" valueType="num">
                                      <p:cBhvr>
                                        <p:cTn id="9" dur="500" fill="hold"/>
                                        <p:tgtEl>
                                          <p:spTgt spid="36"/>
                                        </p:tgtEl>
                                        <p:attrNameLst>
                                          <p:attrName>ppt_w</p:attrName>
                                        </p:attrNameLst>
                                      </p:cBhvr>
                                      <p:tavLst>
                                        <p:tav tm="0">
                                          <p:val>
                                            <p:fltVal val="0"/>
                                          </p:val>
                                        </p:tav>
                                        <p:tav tm="100000">
                                          <p:val>
                                            <p:strVal val="#ppt_w"/>
                                          </p:val>
                                        </p:tav>
                                      </p:tavLst>
                                    </p:anim>
                                    <p:anim calcmode="lin" valueType="num">
                                      <p:cBhvr>
                                        <p:cTn id="10" dur="500" fill="hold"/>
                                        <p:tgtEl>
                                          <p:spTgt spid="3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randombar(horizontal)">
                                      <p:cBhvr>
                                        <p:cTn id="14" dur="500"/>
                                        <p:tgtEl>
                                          <p:spTgt spid="28"/>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ppt_x"/>
                                          </p:val>
                                        </p:tav>
                                        <p:tav tm="100000">
                                          <p:val>
                                            <p:strVal val="#ppt_x"/>
                                          </p:val>
                                        </p:tav>
                                      </p:tavLst>
                                    </p:anim>
                                    <p:anim calcmode="lin" valueType="num">
                                      <p:cBhvr additive="base">
                                        <p:cTn id="31" dur="500" fill="hold"/>
                                        <p:tgtEl>
                                          <p:spTgt spid="24"/>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2" presetClass="entr" presetSubtype="4"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down)">
                                      <p:cBhvr>
                                        <p:cTn id="35" dur="500"/>
                                        <p:tgtEl>
                                          <p:spTgt spid="2"/>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3124817" y="2065237"/>
            <a:ext cx="1041311" cy="353943"/>
          </a:xfrm>
          <a:prstGeom prst="rect">
            <a:avLst/>
          </a:prstGeom>
          <a:noFill/>
          <a:ln w="9525">
            <a:noFill/>
            <a:miter lim="800000"/>
          </a:ln>
        </p:spPr>
        <p:txBody>
          <a:bodyPr wrap="none" lIns="45720" tIns="22860" rIns="45720" bIns="22860">
            <a:spAutoFit/>
          </a:bodyPr>
          <a:lstStyle/>
          <a:p>
            <a:pPr algn="ctr" defTabSz="1088390"/>
            <a:r>
              <a:rPr lang="zh-CN" altLang="en-US" sz="2000" b="1" spc="-150" dirty="0">
                <a:solidFill>
                  <a:srgbClr val="344F66"/>
                </a:solidFill>
                <a:cs typeface="+mn-ea"/>
                <a:sym typeface="+mn-lt"/>
              </a:rPr>
              <a:t>替换标题</a:t>
            </a:r>
            <a:endParaRPr lang="en-CA" sz="2000" b="1" spc="-150" dirty="0">
              <a:solidFill>
                <a:srgbClr val="344F66"/>
              </a:solidFill>
              <a:cs typeface="+mn-ea"/>
              <a:sym typeface="+mn-lt"/>
            </a:endParaRPr>
          </a:p>
        </p:txBody>
      </p:sp>
      <p:sp>
        <p:nvSpPr>
          <p:cNvPr id="3" name="Text Box 7"/>
          <p:cNvSpPr txBox="1">
            <a:spLocks noChangeArrowheads="1"/>
          </p:cNvSpPr>
          <p:nvPr/>
        </p:nvSpPr>
        <p:spPr bwMode="auto">
          <a:xfrm>
            <a:off x="1533617" y="2527909"/>
            <a:ext cx="2670096" cy="553998"/>
          </a:xfrm>
          <a:prstGeom prst="rect">
            <a:avLst/>
          </a:prstGeom>
          <a:noFill/>
          <a:ln w="9525">
            <a:noFill/>
            <a:miter lim="800000"/>
          </a:ln>
        </p:spPr>
        <p:txBody>
          <a:bodyPr wrap="square" lIns="45720" tIns="22860" rIns="45720" bIns="22860" anchor="ctr">
            <a:spAutoFit/>
          </a:bodyPr>
          <a:lstStyle/>
          <a:p>
            <a:pPr algn="ctr" defTabSz="1088390"/>
            <a:r>
              <a:rPr lang="zh-CN" altLang="en-US" sz="1100" dirty="0">
                <a:solidFill>
                  <a:srgbClr val="555555"/>
                </a:solidFill>
                <a:latin typeface="微软雅黑" panose="020B0503020204020204" pitchFamily="34" charset="-122"/>
                <a:ea typeface="微软雅黑" panose="020B0503020204020204" pitchFamily="34" charset="-122"/>
                <a:cs typeface="Open Sans" panose="020B0606030504020204" pitchFamily="34" charset="0"/>
              </a:rPr>
              <a:t>您的内容打在这里，或者通过复制您的文本后，在此框中选择粘贴，并选择只保留文字</a:t>
            </a:r>
            <a:endParaRPr lang="en-US" sz="1100" i="1" dirty="0">
              <a:solidFill>
                <a:srgbClr val="555555"/>
              </a:solidFill>
              <a:latin typeface="微软雅黑" panose="020B0503020204020204" pitchFamily="34" charset="-122"/>
              <a:ea typeface="微软雅黑" panose="020B0503020204020204" pitchFamily="34" charset="-122"/>
              <a:cs typeface="+mn-ea"/>
              <a:sym typeface="+mn-lt"/>
            </a:endParaRPr>
          </a:p>
        </p:txBody>
      </p:sp>
      <p:sp>
        <p:nvSpPr>
          <p:cNvPr id="4" name="Rounded Rectangle 3"/>
          <p:cNvSpPr/>
          <p:nvPr/>
        </p:nvSpPr>
        <p:spPr>
          <a:xfrm>
            <a:off x="4240965" y="1862884"/>
            <a:ext cx="1488006" cy="1438087"/>
          </a:xfrm>
          <a:prstGeom prst="roundRect">
            <a:avLst>
              <a:gd name="adj" fmla="val 8754"/>
            </a:avLst>
          </a:pr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 name="Rounded Rectangle 7"/>
          <p:cNvSpPr/>
          <p:nvPr/>
        </p:nvSpPr>
        <p:spPr>
          <a:xfrm>
            <a:off x="1533617" y="3601215"/>
            <a:ext cx="4195354" cy="443487"/>
          </a:xfrm>
          <a:prstGeom prst="roundRect">
            <a:avLst>
              <a:gd name="adj" fmla="val 77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 name="Rounded Rectangle 15"/>
          <p:cNvSpPr/>
          <p:nvPr/>
        </p:nvSpPr>
        <p:spPr>
          <a:xfrm>
            <a:off x="3037699" y="3601215"/>
            <a:ext cx="2691270" cy="443487"/>
          </a:xfrm>
          <a:prstGeom prst="roundRect">
            <a:avLst>
              <a:gd name="adj" fmla="val 7778"/>
            </a:avLst>
          </a:pr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400" dirty="0">
                <a:cs typeface="+mn-ea"/>
                <a:sym typeface="+mn-lt"/>
              </a:rPr>
              <a:t>60%</a:t>
            </a:r>
            <a:endParaRPr lang="en-US" sz="1400" dirty="0">
              <a:cs typeface="+mn-ea"/>
              <a:sym typeface="+mn-lt"/>
            </a:endParaRPr>
          </a:p>
        </p:txBody>
      </p:sp>
      <p:sp>
        <p:nvSpPr>
          <p:cNvPr id="7" name="Rounded Rectangle 16"/>
          <p:cNvSpPr/>
          <p:nvPr/>
        </p:nvSpPr>
        <p:spPr>
          <a:xfrm>
            <a:off x="1533617" y="4289704"/>
            <a:ext cx="4195354" cy="443487"/>
          </a:xfrm>
          <a:prstGeom prst="roundRect">
            <a:avLst>
              <a:gd name="adj" fmla="val 77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 name="Rounded Rectangle 17"/>
          <p:cNvSpPr/>
          <p:nvPr/>
        </p:nvSpPr>
        <p:spPr>
          <a:xfrm>
            <a:off x="3338515" y="4289704"/>
            <a:ext cx="2390454" cy="443487"/>
          </a:xfrm>
          <a:prstGeom prst="roundRect">
            <a:avLst>
              <a:gd name="adj" fmla="val 7778"/>
            </a:avLst>
          </a:pr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a:cs typeface="+mn-ea"/>
                <a:sym typeface="+mn-lt"/>
              </a:rPr>
              <a:t>52</a:t>
            </a:r>
            <a:r>
              <a:rPr lang="en-US" altLang="zh-CN" sz="1400" dirty="0">
                <a:cs typeface="+mn-ea"/>
                <a:sym typeface="+mn-lt"/>
              </a:rPr>
              <a:t>%</a:t>
            </a:r>
            <a:endParaRPr lang="en-US" sz="1400" dirty="0">
              <a:cs typeface="+mn-ea"/>
              <a:sym typeface="+mn-lt"/>
            </a:endParaRPr>
          </a:p>
        </p:txBody>
      </p:sp>
      <p:sp>
        <p:nvSpPr>
          <p:cNvPr id="9" name="Rounded Rectangle 18"/>
          <p:cNvSpPr/>
          <p:nvPr/>
        </p:nvSpPr>
        <p:spPr>
          <a:xfrm>
            <a:off x="1533617" y="5005025"/>
            <a:ext cx="4195354" cy="443487"/>
          </a:xfrm>
          <a:prstGeom prst="roundRect">
            <a:avLst>
              <a:gd name="adj" fmla="val 77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0" name="Rounded Rectangle 19"/>
          <p:cNvSpPr/>
          <p:nvPr/>
        </p:nvSpPr>
        <p:spPr>
          <a:xfrm>
            <a:off x="1934705" y="5005025"/>
            <a:ext cx="3794264" cy="443487"/>
          </a:xfrm>
          <a:prstGeom prst="roundRect">
            <a:avLst>
              <a:gd name="adj" fmla="val 7778"/>
            </a:avLst>
          </a:pr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a:cs typeface="+mn-ea"/>
                <a:sym typeface="+mn-lt"/>
              </a:rPr>
              <a:t>92</a:t>
            </a:r>
            <a:r>
              <a:rPr lang="en-US" altLang="zh-CN" sz="1400" dirty="0">
                <a:cs typeface="+mn-ea"/>
                <a:sym typeface="+mn-lt"/>
              </a:rPr>
              <a:t>%</a:t>
            </a:r>
            <a:endParaRPr lang="en-US" sz="1400" dirty="0">
              <a:cs typeface="+mn-ea"/>
              <a:sym typeface="+mn-lt"/>
            </a:endParaRPr>
          </a:p>
        </p:txBody>
      </p:sp>
      <p:sp>
        <p:nvSpPr>
          <p:cNvPr id="11" name="Rounded Rectangle 20"/>
          <p:cNvSpPr/>
          <p:nvPr/>
        </p:nvSpPr>
        <p:spPr>
          <a:xfrm>
            <a:off x="1533617" y="5693514"/>
            <a:ext cx="4195354" cy="443487"/>
          </a:xfrm>
          <a:prstGeom prst="roundRect">
            <a:avLst>
              <a:gd name="adj" fmla="val 77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2" name="Rounded Rectangle 21"/>
          <p:cNvSpPr/>
          <p:nvPr/>
        </p:nvSpPr>
        <p:spPr>
          <a:xfrm>
            <a:off x="2235522" y="5693514"/>
            <a:ext cx="3493447" cy="443487"/>
          </a:xfrm>
          <a:prstGeom prst="roundRect">
            <a:avLst>
              <a:gd name="adj" fmla="val 7778"/>
            </a:avLst>
          </a:pr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a:cs typeface="+mn-ea"/>
                <a:sym typeface="+mn-lt"/>
              </a:rPr>
              <a:t>85</a:t>
            </a:r>
            <a:r>
              <a:rPr lang="en-US" altLang="zh-CN" sz="1400" dirty="0">
                <a:cs typeface="+mn-ea"/>
                <a:sym typeface="+mn-lt"/>
              </a:rPr>
              <a:t>%</a:t>
            </a:r>
            <a:endParaRPr lang="en-US" sz="1400" dirty="0">
              <a:cs typeface="+mn-ea"/>
              <a:sym typeface="+mn-lt"/>
            </a:endParaRPr>
          </a:p>
        </p:txBody>
      </p:sp>
      <p:sp>
        <p:nvSpPr>
          <p:cNvPr id="13" name="Rectangle 22"/>
          <p:cNvSpPr/>
          <p:nvPr/>
        </p:nvSpPr>
        <p:spPr>
          <a:xfrm>
            <a:off x="4292696" y="2761416"/>
            <a:ext cx="1408847" cy="307777"/>
          </a:xfrm>
          <a:prstGeom prst="rect">
            <a:avLst/>
          </a:prstGeom>
        </p:spPr>
        <p:txBody>
          <a:bodyPr wrap="square">
            <a:spAutoFit/>
          </a:bodyPr>
          <a:lstStyle/>
          <a:p>
            <a:pPr algn="ctr"/>
            <a:r>
              <a:rPr lang="en-US" sz="1400" b="1" dirty="0">
                <a:solidFill>
                  <a:schemeClr val="bg1"/>
                </a:solidFill>
                <a:cs typeface="+mn-ea"/>
                <a:sym typeface="+mn-lt"/>
              </a:rPr>
              <a:t>2018</a:t>
            </a:r>
            <a:endParaRPr lang="en-US" sz="1050" dirty="0">
              <a:solidFill>
                <a:schemeClr val="bg1"/>
              </a:solidFill>
              <a:cs typeface="+mn-ea"/>
              <a:sym typeface="+mn-lt"/>
            </a:endParaRPr>
          </a:p>
        </p:txBody>
      </p:sp>
      <p:grpSp>
        <p:nvGrpSpPr>
          <p:cNvPr id="14" name="Group 23"/>
          <p:cNvGrpSpPr/>
          <p:nvPr/>
        </p:nvGrpSpPr>
        <p:grpSpPr>
          <a:xfrm>
            <a:off x="4701232" y="2225034"/>
            <a:ext cx="591773" cy="451279"/>
            <a:chOff x="4914900" y="1812925"/>
            <a:chExt cx="441326" cy="336550"/>
          </a:xfrm>
          <a:solidFill>
            <a:schemeClr val="bg1"/>
          </a:solidFill>
        </p:grpSpPr>
        <p:sp>
          <p:nvSpPr>
            <p:cNvPr id="15" name="Freeform 5"/>
            <p:cNvSpPr/>
            <p:nvPr/>
          </p:nvSpPr>
          <p:spPr bwMode="auto">
            <a:xfrm>
              <a:off x="4914900" y="1849438"/>
              <a:ext cx="230188" cy="257175"/>
            </a:xfrm>
            <a:custGeom>
              <a:avLst/>
              <a:gdLst>
                <a:gd name="T0" fmla="*/ 18 w 145"/>
                <a:gd name="T1" fmla="*/ 143 h 162"/>
                <a:gd name="T2" fmla="*/ 18 w 145"/>
                <a:gd name="T3" fmla="*/ 21 h 162"/>
                <a:gd name="T4" fmla="*/ 124 w 145"/>
                <a:gd name="T5" fmla="*/ 21 h 162"/>
                <a:gd name="T6" fmla="*/ 145 w 145"/>
                <a:gd name="T7" fmla="*/ 0 h 162"/>
                <a:gd name="T8" fmla="*/ 0 w 145"/>
                <a:gd name="T9" fmla="*/ 0 h 162"/>
                <a:gd name="T10" fmla="*/ 0 w 145"/>
                <a:gd name="T11" fmla="*/ 162 h 162"/>
                <a:gd name="T12" fmla="*/ 68 w 145"/>
                <a:gd name="T13" fmla="*/ 162 h 162"/>
                <a:gd name="T14" fmla="*/ 77 w 145"/>
                <a:gd name="T15" fmla="*/ 143 h 162"/>
                <a:gd name="T16" fmla="*/ 18 w 145"/>
                <a:gd name="T17" fmla="*/ 14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62">
                  <a:moveTo>
                    <a:pt x="18" y="143"/>
                  </a:moveTo>
                  <a:lnTo>
                    <a:pt x="18" y="21"/>
                  </a:lnTo>
                  <a:lnTo>
                    <a:pt x="124" y="21"/>
                  </a:lnTo>
                  <a:lnTo>
                    <a:pt x="145" y="0"/>
                  </a:lnTo>
                  <a:lnTo>
                    <a:pt x="0" y="0"/>
                  </a:lnTo>
                  <a:lnTo>
                    <a:pt x="0" y="162"/>
                  </a:lnTo>
                  <a:lnTo>
                    <a:pt x="68" y="162"/>
                  </a:lnTo>
                  <a:lnTo>
                    <a:pt x="77" y="143"/>
                  </a:lnTo>
                  <a:lnTo>
                    <a:pt x="18" y="1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6" name="Freeform 6"/>
            <p:cNvSpPr/>
            <p:nvPr/>
          </p:nvSpPr>
          <p:spPr bwMode="auto">
            <a:xfrm>
              <a:off x="5065713" y="1849438"/>
              <a:ext cx="290513" cy="257175"/>
            </a:xfrm>
            <a:custGeom>
              <a:avLst/>
              <a:gdLst>
                <a:gd name="T0" fmla="*/ 76 w 88"/>
                <a:gd name="T1" fmla="*/ 18 h 78"/>
                <a:gd name="T2" fmla="*/ 76 w 88"/>
                <a:gd name="T3" fmla="*/ 0 h 78"/>
                <a:gd name="T4" fmla="*/ 40 w 88"/>
                <a:gd name="T5" fmla="*/ 0 h 78"/>
                <a:gd name="T6" fmla="*/ 37 w 88"/>
                <a:gd name="T7" fmla="*/ 10 h 78"/>
                <a:gd name="T8" fmla="*/ 67 w 88"/>
                <a:gd name="T9" fmla="*/ 10 h 78"/>
                <a:gd name="T10" fmla="*/ 67 w 88"/>
                <a:gd name="T11" fmla="*/ 69 h 78"/>
                <a:gd name="T12" fmla="*/ 10 w 88"/>
                <a:gd name="T13" fmla="*/ 69 h 78"/>
                <a:gd name="T14" fmla="*/ 0 w 88"/>
                <a:gd name="T15" fmla="*/ 78 h 78"/>
                <a:gd name="T16" fmla="*/ 76 w 88"/>
                <a:gd name="T17" fmla="*/ 78 h 78"/>
                <a:gd name="T18" fmla="*/ 76 w 88"/>
                <a:gd name="T19" fmla="*/ 60 h 78"/>
                <a:gd name="T20" fmla="*/ 88 w 88"/>
                <a:gd name="T21" fmla="*/ 54 h 78"/>
                <a:gd name="T22" fmla="*/ 88 w 88"/>
                <a:gd name="T23" fmla="*/ 26 h 78"/>
                <a:gd name="T24" fmla="*/ 76 w 88"/>
                <a:gd name="T25" fmla="*/ 1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78">
                  <a:moveTo>
                    <a:pt x="76" y="18"/>
                  </a:moveTo>
                  <a:cubicBezTo>
                    <a:pt x="76" y="0"/>
                    <a:pt x="76" y="0"/>
                    <a:pt x="76" y="0"/>
                  </a:cubicBezTo>
                  <a:cubicBezTo>
                    <a:pt x="40" y="0"/>
                    <a:pt x="40" y="0"/>
                    <a:pt x="40" y="0"/>
                  </a:cubicBezTo>
                  <a:cubicBezTo>
                    <a:pt x="37" y="10"/>
                    <a:pt x="37" y="10"/>
                    <a:pt x="37" y="10"/>
                  </a:cubicBezTo>
                  <a:cubicBezTo>
                    <a:pt x="67" y="10"/>
                    <a:pt x="67" y="10"/>
                    <a:pt x="67" y="10"/>
                  </a:cubicBezTo>
                  <a:cubicBezTo>
                    <a:pt x="67" y="69"/>
                    <a:pt x="67" y="69"/>
                    <a:pt x="67" y="69"/>
                  </a:cubicBezTo>
                  <a:cubicBezTo>
                    <a:pt x="10" y="69"/>
                    <a:pt x="10" y="69"/>
                    <a:pt x="10" y="69"/>
                  </a:cubicBezTo>
                  <a:cubicBezTo>
                    <a:pt x="0" y="78"/>
                    <a:pt x="0" y="78"/>
                    <a:pt x="0" y="78"/>
                  </a:cubicBezTo>
                  <a:cubicBezTo>
                    <a:pt x="76" y="78"/>
                    <a:pt x="76" y="78"/>
                    <a:pt x="76" y="78"/>
                  </a:cubicBezTo>
                  <a:cubicBezTo>
                    <a:pt x="76" y="60"/>
                    <a:pt x="76" y="60"/>
                    <a:pt x="76" y="60"/>
                  </a:cubicBezTo>
                  <a:cubicBezTo>
                    <a:pt x="80" y="60"/>
                    <a:pt x="88" y="61"/>
                    <a:pt x="88" y="54"/>
                  </a:cubicBezTo>
                  <a:cubicBezTo>
                    <a:pt x="88" y="26"/>
                    <a:pt x="88" y="26"/>
                    <a:pt x="88" y="26"/>
                  </a:cubicBezTo>
                  <a:cubicBezTo>
                    <a:pt x="88" y="17"/>
                    <a:pt x="79" y="18"/>
                    <a:pt x="7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7" name="Freeform 7"/>
            <p:cNvSpPr/>
            <p:nvPr/>
          </p:nvSpPr>
          <p:spPr bwMode="auto">
            <a:xfrm>
              <a:off x="4970463" y="1905000"/>
              <a:ext cx="115888" cy="144463"/>
            </a:xfrm>
            <a:custGeom>
              <a:avLst/>
              <a:gdLst>
                <a:gd name="T0" fmla="*/ 0 w 73"/>
                <a:gd name="T1" fmla="*/ 0 h 91"/>
                <a:gd name="T2" fmla="*/ 0 w 73"/>
                <a:gd name="T3" fmla="*/ 91 h 91"/>
                <a:gd name="T4" fmla="*/ 0 w 73"/>
                <a:gd name="T5" fmla="*/ 91 h 91"/>
                <a:gd name="T6" fmla="*/ 48 w 73"/>
                <a:gd name="T7" fmla="*/ 91 h 91"/>
                <a:gd name="T8" fmla="*/ 60 w 73"/>
                <a:gd name="T9" fmla="*/ 60 h 91"/>
                <a:gd name="T10" fmla="*/ 19 w 73"/>
                <a:gd name="T11" fmla="*/ 60 h 91"/>
                <a:gd name="T12" fmla="*/ 73 w 73"/>
                <a:gd name="T13" fmla="*/ 0 h 91"/>
                <a:gd name="T14" fmla="*/ 0 w 73"/>
                <a:gd name="T15" fmla="*/ 0 h 91"/>
                <a:gd name="T16" fmla="*/ 0 w 73"/>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91">
                  <a:moveTo>
                    <a:pt x="0" y="0"/>
                  </a:moveTo>
                  <a:lnTo>
                    <a:pt x="0" y="91"/>
                  </a:lnTo>
                  <a:lnTo>
                    <a:pt x="0" y="91"/>
                  </a:lnTo>
                  <a:lnTo>
                    <a:pt x="48" y="91"/>
                  </a:lnTo>
                  <a:lnTo>
                    <a:pt x="60" y="60"/>
                  </a:lnTo>
                  <a:lnTo>
                    <a:pt x="19" y="60"/>
                  </a:lnTo>
                  <a:lnTo>
                    <a:pt x="73"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8" name="Freeform 8"/>
            <p:cNvSpPr/>
            <p:nvPr/>
          </p:nvSpPr>
          <p:spPr bwMode="auto">
            <a:xfrm>
              <a:off x="5126038" y="1905000"/>
              <a:ext cx="138113" cy="144463"/>
            </a:xfrm>
            <a:custGeom>
              <a:avLst/>
              <a:gdLst>
                <a:gd name="T0" fmla="*/ 66 w 87"/>
                <a:gd name="T1" fmla="*/ 21 h 91"/>
                <a:gd name="T2" fmla="*/ 0 w 87"/>
                <a:gd name="T3" fmla="*/ 91 h 91"/>
                <a:gd name="T4" fmla="*/ 87 w 87"/>
                <a:gd name="T5" fmla="*/ 91 h 91"/>
                <a:gd name="T6" fmla="*/ 87 w 87"/>
                <a:gd name="T7" fmla="*/ 0 h 91"/>
                <a:gd name="T8" fmla="*/ 31 w 87"/>
                <a:gd name="T9" fmla="*/ 0 h 91"/>
                <a:gd name="T10" fmla="*/ 24 w 87"/>
                <a:gd name="T11" fmla="*/ 21 h 91"/>
                <a:gd name="T12" fmla="*/ 66 w 87"/>
                <a:gd name="T13" fmla="*/ 21 h 91"/>
              </a:gdLst>
              <a:ahLst/>
              <a:cxnLst>
                <a:cxn ang="0">
                  <a:pos x="T0" y="T1"/>
                </a:cxn>
                <a:cxn ang="0">
                  <a:pos x="T2" y="T3"/>
                </a:cxn>
                <a:cxn ang="0">
                  <a:pos x="T4" y="T5"/>
                </a:cxn>
                <a:cxn ang="0">
                  <a:pos x="T6" y="T7"/>
                </a:cxn>
                <a:cxn ang="0">
                  <a:pos x="T8" y="T9"/>
                </a:cxn>
                <a:cxn ang="0">
                  <a:pos x="T10" y="T11"/>
                </a:cxn>
                <a:cxn ang="0">
                  <a:pos x="T12" y="T13"/>
                </a:cxn>
              </a:cxnLst>
              <a:rect l="0" t="0" r="r" b="b"/>
              <a:pathLst>
                <a:path w="87" h="91">
                  <a:moveTo>
                    <a:pt x="66" y="21"/>
                  </a:moveTo>
                  <a:lnTo>
                    <a:pt x="0" y="91"/>
                  </a:lnTo>
                  <a:lnTo>
                    <a:pt x="87" y="91"/>
                  </a:lnTo>
                  <a:lnTo>
                    <a:pt x="87" y="0"/>
                  </a:lnTo>
                  <a:lnTo>
                    <a:pt x="31" y="0"/>
                  </a:lnTo>
                  <a:lnTo>
                    <a:pt x="24" y="21"/>
                  </a:lnTo>
                  <a:lnTo>
                    <a:pt x="66"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9" name="Freeform 9"/>
            <p:cNvSpPr/>
            <p:nvPr/>
          </p:nvSpPr>
          <p:spPr bwMode="auto">
            <a:xfrm>
              <a:off x="5019675" y="1812925"/>
              <a:ext cx="180975" cy="336550"/>
            </a:xfrm>
            <a:custGeom>
              <a:avLst/>
              <a:gdLst>
                <a:gd name="T0" fmla="*/ 79 w 114"/>
                <a:gd name="T1" fmla="*/ 87 h 212"/>
                <a:gd name="T2" fmla="*/ 112 w 114"/>
                <a:gd name="T3" fmla="*/ 0 h 212"/>
                <a:gd name="T4" fmla="*/ 8 w 114"/>
                <a:gd name="T5" fmla="*/ 110 h 212"/>
                <a:gd name="T6" fmla="*/ 44 w 114"/>
                <a:gd name="T7" fmla="*/ 110 h 212"/>
                <a:gd name="T8" fmla="*/ 0 w 114"/>
                <a:gd name="T9" fmla="*/ 212 h 212"/>
                <a:gd name="T10" fmla="*/ 114 w 114"/>
                <a:gd name="T11" fmla="*/ 85 h 212"/>
                <a:gd name="T12" fmla="*/ 79 w 114"/>
                <a:gd name="T13" fmla="*/ 87 h 212"/>
              </a:gdLst>
              <a:ahLst/>
              <a:cxnLst>
                <a:cxn ang="0">
                  <a:pos x="T0" y="T1"/>
                </a:cxn>
                <a:cxn ang="0">
                  <a:pos x="T2" y="T3"/>
                </a:cxn>
                <a:cxn ang="0">
                  <a:pos x="T4" y="T5"/>
                </a:cxn>
                <a:cxn ang="0">
                  <a:pos x="T6" y="T7"/>
                </a:cxn>
                <a:cxn ang="0">
                  <a:pos x="T8" y="T9"/>
                </a:cxn>
                <a:cxn ang="0">
                  <a:pos x="T10" y="T11"/>
                </a:cxn>
                <a:cxn ang="0">
                  <a:pos x="T12" y="T13"/>
                </a:cxn>
              </a:cxnLst>
              <a:rect l="0" t="0" r="r" b="b"/>
              <a:pathLst>
                <a:path w="114" h="212">
                  <a:moveTo>
                    <a:pt x="79" y="87"/>
                  </a:moveTo>
                  <a:lnTo>
                    <a:pt x="112" y="0"/>
                  </a:lnTo>
                  <a:lnTo>
                    <a:pt x="8" y="110"/>
                  </a:lnTo>
                  <a:lnTo>
                    <a:pt x="44" y="110"/>
                  </a:lnTo>
                  <a:lnTo>
                    <a:pt x="0" y="212"/>
                  </a:lnTo>
                  <a:lnTo>
                    <a:pt x="114" y="85"/>
                  </a:lnTo>
                  <a:lnTo>
                    <a:pt x="79"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20" name="Rounded Rectangle 30"/>
          <p:cNvSpPr/>
          <p:nvPr/>
        </p:nvSpPr>
        <p:spPr>
          <a:xfrm>
            <a:off x="6346680" y="3601215"/>
            <a:ext cx="4195354" cy="443487"/>
          </a:xfrm>
          <a:prstGeom prst="roundRect">
            <a:avLst>
              <a:gd name="adj" fmla="val 77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cs typeface="+mn-ea"/>
              <a:sym typeface="+mn-lt"/>
            </a:endParaRPr>
          </a:p>
        </p:txBody>
      </p:sp>
      <p:sp>
        <p:nvSpPr>
          <p:cNvPr id="21" name="Rounded Rectangle 31"/>
          <p:cNvSpPr/>
          <p:nvPr/>
        </p:nvSpPr>
        <p:spPr>
          <a:xfrm>
            <a:off x="6346680" y="3601215"/>
            <a:ext cx="2506804" cy="443487"/>
          </a:xfrm>
          <a:prstGeom prst="roundRect">
            <a:avLst>
              <a:gd name="adj" fmla="val 7778"/>
            </a:avLst>
          </a:prstGeom>
          <a:solidFill>
            <a:srgbClr val="CF3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cs typeface="+mn-ea"/>
                <a:sym typeface="+mn-lt"/>
              </a:rPr>
              <a:t>62</a:t>
            </a:r>
            <a:r>
              <a:rPr lang="en-US" altLang="zh-CN" sz="1400" dirty="0">
                <a:cs typeface="+mn-ea"/>
                <a:sym typeface="+mn-lt"/>
              </a:rPr>
              <a:t>%</a:t>
            </a:r>
            <a:endParaRPr lang="en-US" sz="1400" dirty="0">
              <a:cs typeface="+mn-ea"/>
              <a:sym typeface="+mn-lt"/>
            </a:endParaRPr>
          </a:p>
        </p:txBody>
      </p:sp>
      <p:sp>
        <p:nvSpPr>
          <p:cNvPr id="22" name="Rounded Rectangle 32"/>
          <p:cNvSpPr/>
          <p:nvPr/>
        </p:nvSpPr>
        <p:spPr>
          <a:xfrm>
            <a:off x="6346680" y="4289704"/>
            <a:ext cx="4195354" cy="443487"/>
          </a:xfrm>
          <a:prstGeom prst="roundRect">
            <a:avLst>
              <a:gd name="adj" fmla="val 77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cs typeface="+mn-ea"/>
              <a:sym typeface="+mn-lt"/>
            </a:endParaRPr>
          </a:p>
        </p:txBody>
      </p:sp>
      <p:sp>
        <p:nvSpPr>
          <p:cNvPr id="23" name="Rounded Rectangle 33"/>
          <p:cNvSpPr/>
          <p:nvPr/>
        </p:nvSpPr>
        <p:spPr>
          <a:xfrm>
            <a:off x="6346680" y="4289704"/>
            <a:ext cx="3910614" cy="443487"/>
          </a:xfrm>
          <a:prstGeom prst="roundRect">
            <a:avLst>
              <a:gd name="adj" fmla="val 7778"/>
            </a:avLst>
          </a:prstGeom>
          <a:solidFill>
            <a:srgbClr val="CF3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cs typeface="+mn-ea"/>
                <a:sym typeface="+mn-lt"/>
              </a:rPr>
              <a:t>90</a:t>
            </a:r>
            <a:r>
              <a:rPr lang="en-US" altLang="zh-CN" sz="1400" dirty="0">
                <a:cs typeface="+mn-ea"/>
                <a:sym typeface="+mn-lt"/>
              </a:rPr>
              <a:t>%</a:t>
            </a:r>
            <a:endParaRPr lang="en-US" sz="1400" dirty="0">
              <a:cs typeface="+mn-ea"/>
              <a:sym typeface="+mn-lt"/>
            </a:endParaRPr>
          </a:p>
        </p:txBody>
      </p:sp>
      <p:sp>
        <p:nvSpPr>
          <p:cNvPr id="24" name="Rounded Rectangle 34"/>
          <p:cNvSpPr/>
          <p:nvPr/>
        </p:nvSpPr>
        <p:spPr>
          <a:xfrm>
            <a:off x="6346680" y="5005025"/>
            <a:ext cx="4195354" cy="443487"/>
          </a:xfrm>
          <a:prstGeom prst="roundRect">
            <a:avLst>
              <a:gd name="adj" fmla="val 77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cs typeface="+mn-ea"/>
              <a:sym typeface="+mn-lt"/>
            </a:endParaRPr>
          </a:p>
        </p:txBody>
      </p:sp>
      <p:sp>
        <p:nvSpPr>
          <p:cNvPr id="25" name="Rounded Rectangle 35"/>
          <p:cNvSpPr/>
          <p:nvPr/>
        </p:nvSpPr>
        <p:spPr>
          <a:xfrm>
            <a:off x="6346680" y="5005025"/>
            <a:ext cx="3008164" cy="443487"/>
          </a:xfrm>
          <a:prstGeom prst="roundRect">
            <a:avLst>
              <a:gd name="adj" fmla="val 7778"/>
            </a:avLst>
          </a:prstGeom>
          <a:solidFill>
            <a:srgbClr val="CF3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cs typeface="+mn-ea"/>
                <a:sym typeface="+mn-lt"/>
              </a:rPr>
              <a:t>65</a:t>
            </a:r>
            <a:r>
              <a:rPr lang="en-US" altLang="zh-CN" sz="1400" dirty="0">
                <a:cs typeface="+mn-ea"/>
                <a:sym typeface="+mn-lt"/>
              </a:rPr>
              <a:t>%</a:t>
            </a:r>
            <a:endParaRPr lang="en-US" sz="1400" dirty="0">
              <a:cs typeface="+mn-ea"/>
              <a:sym typeface="+mn-lt"/>
            </a:endParaRPr>
          </a:p>
        </p:txBody>
      </p:sp>
      <p:sp>
        <p:nvSpPr>
          <p:cNvPr id="26" name="Rounded Rectangle 36"/>
          <p:cNvSpPr/>
          <p:nvPr/>
        </p:nvSpPr>
        <p:spPr>
          <a:xfrm>
            <a:off x="6346680" y="5693514"/>
            <a:ext cx="4195354" cy="443487"/>
          </a:xfrm>
          <a:prstGeom prst="roundRect">
            <a:avLst>
              <a:gd name="adj" fmla="val 77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cs typeface="+mn-ea"/>
              <a:sym typeface="+mn-lt"/>
            </a:endParaRPr>
          </a:p>
        </p:txBody>
      </p:sp>
      <p:sp>
        <p:nvSpPr>
          <p:cNvPr id="27" name="Rounded Rectangle 37"/>
          <p:cNvSpPr/>
          <p:nvPr/>
        </p:nvSpPr>
        <p:spPr>
          <a:xfrm>
            <a:off x="6346680" y="5693514"/>
            <a:ext cx="2506804" cy="443487"/>
          </a:xfrm>
          <a:prstGeom prst="roundRect">
            <a:avLst>
              <a:gd name="adj" fmla="val 7778"/>
            </a:avLst>
          </a:prstGeom>
          <a:solidFill>
            <a:srgbClr val="CF3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cs typeface="+mn-ea"/>
                <a:sym typeface="+mn-lt"/>
              </a:rPr>
              <a:t>55</a:t>
            </a:r>
            <a:r>
              <a:rPr lang="en-US" altLang="zh-CN" sz="1400" dirty="0">
                <a:cs typeface="+mn-ea"/>
                <a:sym typeface="+mn-lt"/>
              </a:rPr>
              <a:t>%</a:t>
            </a:r>
            <a:endParaRPr lang="en-US" sz="1400" dirty="0">
              <a:cs typeface="+mn-ea"/>
              <a:sym typeface="+mn-lt"/>
            </a:endParaRPr>
          </a:p>
        </p:txBody>
      </p:sp>
      <p:sp>
        <p:nvSpPr>
          <p:cNvPr id="28" name="Rounded Rectangle 29"/>
          <p:cNvSpPr/>
          <p:nvPr/>
        </p:nvSpPr>
        <p:spPr>
          <a:xfrm>
            <a:off x="6346680" y="1862884"/>
            <a:ext cx="1488006" cy="1438087"/>
          </a:xfrm>
          <a:prstGeom prst="roundRect">
            <a:avLst>
              <a:gd name="adj" fmla="val 8754"/>
            </a:avLst>
          </a:prstGeom>
          <a:solidFill>
            <a:srgbClr val="CF3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9" name="Rectangle 38"/>
          <p:cNvSpPr/>
          <p:nvPr/>
        </p:nvSpPr>
        <p:spPr>
          <a:xfrm>
            <a:off x="6398411" y="2761416"/>
            <a:ext cx="1408847" cy="307777"/>
          </a:xfrm>
          <a:prstGeom prst="rect">
            <a:avLst/>
          </a:prstGeom>
        </p:spPr>
        <p:txBody>
          <a:bodyPr wrap="square">
            <a:spAutoFit/>
          </a:bodyPr>
          <a:lstStyle/>
          <a:p>
            <a:pPr algn="ctr"/>
            <a:r>
              <a:rPr lang="en-US" sz="1400" b="1" dirty="0">
                <a:solidFill>
                  <a:schemeClr val="bg1"/>
                </a:solidFill>
                <a:cs typeface="+mn-ea"/>
                <a:sym typeface="+mn-lt"/>
              </a:rPr>
              <a:t>2019</a:t>
            </a:r>
            <a:endParaRPr lang="en-US" sz="1050" dirty="0">
              <a:solidFill>
                <a:schemeClr val="bg1"/>
              </a:solidFill>
              <a:cs typeface="+mn-ea"/>
              <a:sym typeface="+mn-lt"/>
            </a:endParaRPr>
          </a:p>
        </p:txBody>
      </p:sp>
      <p:grpSp>
        <p:nvGrpSpPr>
          <p:cNvPr id="30" name="Group 45"/>
          <p:cNvGrpSpPr/>
          <p:nvPr/>
        </p:nvGrpSpPr>
        <p:grpSpPr>
          <a:xfrm>
            <a:off x="6748876" y="2082158"/>
            <a:ext cx="683611" cy="679258"/>
            <a:chOff x="744538" y="3198813"/>
            <a:chExt cx="249237" cy="247650"/>
          </a:xfrm>
          <a:solidFill>
            <a:schemeClr val="bg1"/>
          </a:solidFill>
        </p:grpSpPr>
        <p:sp>
          <p:nvSpPr>
            <p:cNvPr id="31" name="Freeform 8"/>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2" name="Freeform 9"/>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3" name="Freeform 10"/>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4" name="Freeform 11"/>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37" name="TextBox 42"/>
          <p:cNvSpPr txBox="1"/>
          <p:nvPr/>
        </p:nvSpPr>
        <p:spPr>
          <a:xfrm>
            <a:off x="1311470" y="315858"/>
            <a:ext cx="3649369"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b="0" dirty="0">
                <a:solidFill>
                  <a:srgbClr val="444444"/>
                </a:solidFill>
                <a:latin typeface="+mn-lt"/>
                <a:ea typeface="+mn-ea"/>
                <a:cs typeface="+mn-ea"/>
                <a:sym typeface="+mn-lt"/>
              </a:rPr>
              <a:t>3.3 </a:t>
            </a:r>
            <a:r>
              <a:rPr lang="zh-CN" altLang="en-US" b="0" dirty="0">
                <a:solidFill>
                  <a:srgbClr val="444444"/>
                </a:solidFill>
                <a:latin typeface="+mn-lt"/>
                <a:ea typeface="+mn-ea"/>
                <a:cs typeface="+mn-ea"/>
                <a:sym typeface="+mn-lt"/>
              </a:rPr>
              <a:t>案例对比分析</a:t>
            </a:r>
          </a:p>
        </p:txBody>
      </p:sp>
      <p:sp>
        <p:nvSpPr>
          <p:cNvPr id="38" name="Text Box 7"/>
          <p:cNvSpPr txBox="1">
            <a:spLocks noChangeArrowheads="1"/>
          </p:cNvSpPr>
          <p:nvPr/>
        </p:nvSpPr>
        <p:spPr bwMode="auto">
          <a:xfrm>
            <a:off x="7834686" y="2527909"/>
            <a:ext cx="2670096" cy="553998"/>
          </a:xfrm>
          <a:prstGeom prst="rect">
            <a:avLst/>
          </a:prstGeom>
          <a:noFill/>
          <a:ln w="9525">
            <a:noFill/>
            <a:miter lim="800000"/>
          </a:ln>
        </p:spPr>
        <p:txBody>
          <a:bodyPr wrap="square" lIns="45720" tIns="22860" rIns="45720" bIns="22860" anchor="ctr">
            <a:spAutoFit/>
          </a:bodyPr>
          <a:lstStyle/>
          <a:p>
            <a:pPr algn="ctr" defTabSz="1088390"/>
            <a:r>
              <a:rPr lang="zh-CN" altLang="en-US" sz="1100" dirty="0">
                <a:solidFill>
                  <a:srgbClr val="555555"/>
                </a:solidFill>
                <a:latin typeface="微软雅黑" panose="020B0503020204020204" pitchFamily="34" charset="-122"/>
                <a:ea typeface="微软雅黑" panose="020B0503020204020204" pitchFamily="34" charset="-122"/>
                <a:cs typeface="Open Sans" panose="020B0606030504020204" pitchFamily="34" charset="0"/>
              </a:rPr>
              <a:t>您的内容打在这里，或者通过复制您的文本后，在此框中选择粘贴，并选择只保留文字</a:t>
            </a:r>
            <a:endParaRPr lang="en-US" sz="1100" i="1" dirty="0">
              <a:solidFill>
                <a:srgbClr val="555555"/>
              </a:solidFill>
              <a:latin typeface="微软雅黑" panose="020B0503020204020204" pitchFamily="34" charset="-122"/>
              <a:ea typeface="微软雅黑" panose="020B0503020204020204" pitchFamily="34" charset="-122"/>
              <a:cs typeface="+mn-ea"/>
              <a:sym typeface="+mn-lt"/>
            </a:endParaRPr>
          </a:p>
        </p:txBody>
      </p:sp>
      <p:sp>
        <p:nvSpPr>
          <p:cNvPr id="39" name="Text Box 7"/>
          <p:cNvSpPr txBox="1">
            <a:spLocks noChangeArrowheads="1"/>
          </p:cNvSpPr>
          <p:nvPr/>
        </p:nvSpPr>
        <p:spPr bwMode="auto">
          <a:xfrm>
            <a:off x="7939187" y="2065237"/>
            <a:ext cx="1041311" cy="353943"/>
          </a:xfrm>
          <a:prstGeom prst="rect">
            <a:avLst/>
          </a:prstGeom>
          <a:noFill/>
          <a:ln w="9525">
            <a:noFill/>
            <a:miter lim="800000"/>
          </a:ln>
        </p:spPr>
        <p:txBody>
          <a:bodyPr wrap="none" lIns="45720" tIns="22860" rIns="45720" bIns="22860">
            <a:spAutoFit/>
          </a:bodyPr>
          <a:lstStyle/>
          <a:p>
            <a:pPr algn="ctr" defTabSz="1088390"/>
            <a:r>
              <a:rPr lang="zh-CN" altLang="en-US" sz="2000" b="1" spc="-150" dirty="0">
                <a:solidFill>
                  <a:srgbClr val="344F66"/>
                </a:solidFill>
                <a:cs typeface="+mn-ea"/>
                <a:sym typeface="+mn-lt"/>
              </a:rPr>
              <a:t>替换标题</a:t>
            </a:r>
            <a:endParaRPr lang="en-CA" sz="2000" b="1" spc="-150" dirty="0">
              <a:solidFill>
                <a:srgbClr val="344F66"/>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ppt_x</p:attrName>
                                        </p:attrNameLst>
                                      </p:cBhvr>
                                      <p:tavLst>
                                        <p:tav tm="0">
                                          <p:val>
                                            <p:strVal val="#ppt_x-#ppt_w/2"/>
                                          </p:val>
                                        </p:tav>
                                        <p:tav tm="100000">
                                          <p:val>
                                            <p:strVal val="#ppt_x"/>
                                          </p:val>
                                        </p:tav>
                                      </p:tavLst>
                                    </p:anim>
                                    <p:anim calcmode="lin" valueType="num">
                                      <p:cBhvr>
                                        <p:cTn id="8" dur="500" fill="hold"/>
                                        <p:tgtEl>
                                          <p:spTgt spid="37"/>
                                        </p:tgtEl>
                                        <p:attrNameLst>
                                          <p:attrName>ppt_y</p:attrName>
                                        </p:attrNameLst>
                                      </p:cBhvr>
                                      <p:tavLst>
                                        <p:tav tm="0">
                                          <p:val>
                                            <p:strVal val="#ppt_y"/>
                                          </p:val>
                                        </p:tav>
                                        <p:tav tm="100000">
                                          <p:val>
                                            <p:strVal val="#ppt_y"/>
                                          </p:val>
                                        </p:tav>
                                      </p:tavLst>
                                    </p:anim>
                                    <p:anim calcmode="lin" valueType="num">
                                      <p:cBhvr>
                                        <p:cTn id="9" dur="500" fill="hold"/>
                                        <p:tgtEl>
                                          <p:spTgt spid="37"/>
                                        </p:tgtEl>
                                        <p:attrNameLst>
                                          <p:attrName>ppt_w</p:attrName>
                                        </p:attrNameLst>
                                      </p:cBhvr>
                                      <p:tavLst>
                                        <p:tav tm="0">
                                          <p:val>
                                            <p:fltVal val="0"/>
                                          </p:val>
                                        </p:tav>
                                        <p:tav tm="100000">
                                          <p:val>
                                            <p:strVal val="#ppt_w"/>
                                          </p:val>
                                        </p:tav>
                                      </p:tavLst>
                                    </p:anim>
                                    <p:anim calcmode="lin" valueType="num">
                                      <p:cBhvr>
                                        <p:cTn id="10" dur="500" fill="hold"/>
                                        <p:tgtEl>
                                          <p:spTgt spid="37"/>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fill="hold"/>
                                        <p:tgtEl>
                                          <p:spTgt spid="8"/>
                                        </p:tgtEl>
                                        <p:attrNameLst>
                                          <p:attrName>ppt_x</p:attrName>
                                        </p:attrNameLst>
                                      </p:cBhvr>
                                      <p:tavLst>
                                        <p:tav tm="0">
                                          <p:val>
                                            <p:strVal val="#ppt_x"/>
                                          </p:val>
                                        </p:tav>
                                        <p:tav tm="100000">
                                          <p:val>
                                            <p:strVal val="#ppt_x"/>
                                          </p:val>
                                        </p:tav>
                                      </p:tavLst>
                                    </p:anim>
                                    <p:anim calcmode="lin" valueType="num">
                                      <p:cBhvr additive="base">
                                        <p:cTn id="51" dur="500" fill="hold"/>
                                        <p:tgtEl>
                                          <p:spTgt spid="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additive="base">
                                        <p:cTn id="54" dur="500" fill="hold"/>
                                        <p:tgtEl>
                                          <p:spTgt spid="6"/>
                                        </p:tgtEl>
                                        <p:attrNameLst>
                                          <p:attrName>ppt_x</p:attrName>
                                        </p:attrNameLst>
                                      </p:cBhvr>
                                      <p:tavLst>
                                        <p:tav tm="0">
                                          <p:val>
                                            <p:strVal val="#ppt_x"/>
                                          </p:val>
                                        </p:tav>
                                        <p:tav tm="100000">
                                          <p:val>
                                            <p:strVal val="#ppt_x"/>
                                          </p:val>
                                        </p:tav>
                                      </p:tavLst>
                                    </p:anim>
                                    <p:anim calcmode="lin" valueType="num">
                                      <p:cBhvr additive="base">
                                        <p:cTn id="55" dur="500" fill="hold"/>
                                        <p:tgtEl>
                                          <p:spTgt spid="6"/>
                                        </p:tgtEl>
                                        <p:attrNameLst>
                                          <p:attrName>ppt_y</p:attrName>
                                        </p:attrNameLst>
                                      </p:cBhvr>
                                      <p:tavLst>
                                        <p:tav tm="0">
                                          <p:val>
                                            <p:strVal val="1+#ppt_h/2"/>
                                          </p:val>
                                        </p:tav>
                                        <p:tav tm="100000">
                                          <p:val>
                                            <p:strVal val="#ppt_y"/>
                                          </p:val>
                                        </p:tav>
                                      </p:tavLst>
                                    </p:anim>
                                  </p:childTnLst>
                                </p:cTn>
                              </p:par>
                            </p:childTnLst>
                          </p:cTn>
                        </p:par>
                        <p:par>
                          <p:cTn id="56" fill="hold">
                            <p:stCondLst>
                              <p:cond delay="1000"/>
                            </p:stCondLst>
                            <p:childTnLst>
                              <p:par>
                                <p:cTn id="57" presetID="2" presetClass="entr" presetSubtype="4"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ppt_x"/>
                                          </p:val>
                                        </p:tav>
                                        <p:tav tm="100000">
                                          <p:val>
                                            <p:strVal val="#ppt_x"/>
                                          </p:val>
                                        </p:tav>
                                      </p:tavLst>
                                    </p:anim>
                                    <p:anim calcmode="lin" valueType="num">
                                      <p:cBhvr additive="base">
                                        <p:cTn id="60" dur="500" fill="hold"/>
                                        <p:tgtEl>
                                          <p:spTgt spid="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500" fill="hold"/>
                                        <p:tgtEl>
                                          <p:spTgt spid="20"/>
                                        </p:tgtEl>
                                        <p:attrNameLst>
                                          <p:attrName>ppt_x</p:attrName>
                                        </p:attrNameLst>
                                      </p:cBhvr>
                                      <p:tavLst>
                                        <p:tav tm="0">
                                          <p:val>
                                            <p:strVal val="#ppt_x"/>
                                          </p:val>
                                        </p:tav>
                                        <p:tav tm="100000">
                                          <p:val>
                                            <p:strVal val="#ppt_x"/>
                                          </p:val>
                                        </p:tav>
                                      </p:tavLst>
                                    </p:anim>
                                    <p:anim calcmode="lin" valueType="num">
                                      <p:cBhvr additive="base">
                                        <p:cTn id="76" dur="500" fill="hold"/>
                                        <p:tgtEl>
                                          <p:spTgt spid="2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ppt_x"/>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additive="base">
                                        <p:cTn id="87" dur="500" fill="hold"/>
                                        <p:tgtEl>
                                          <p:spTgt spid="24"/>
                                        </p:tgtEl>
                                        <p:attrNameLst>
                                          <p:attrName>ppt_x</p:attrName>
                                        </p:attrNameLst>
                                      </p:cBhvr>
                                      <p:tavLst>
                                        <p:tav tm="0">
                                          <p:val>
                                            <p:strVal val="#ppt_x"/>
                                          </p:val>
                                        </p:tav>
                                        <p:tav tm="100000">
                                          <p:val>
                                            <p:strVal val="#ppt_x"/>
                                          </p:val>
                                        </p:tav>
                                      </p:tavLst>
                                    </p:anim>
                                    <p:anim calcmode="lin" valueType="num">
                                      <p:cBhvr additive="base">
                                        <p:cTn id="88" dur="500" fill="hold"/>
                                        <p:tgtEl>
                                          <p:spTgt spid="2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additive="base">
                                        <p:cTn id="91" dur="500" fill="hold"/>
                                        <p:tgtEl>
                                          <p:spTgt spid="25"/>
                                        </p:tgtEl>
                                        <p:attrNameLst>
                                          <p:attrName>ppt_x</p:attrName>
                                        </p:attrNameLst>
                                      </p:cBhvr>
                                      <p:tavLst>
                                        <p:tav tm="0">
                                          <p:val>
                                            <p:strVal val="#ppt_x"/>
                                          </p:val>
                                        </p:tav>
                                        <p:tav tm="100000">
                                          <p:val>
                                            <p:strVal val="#ppt_x"/>
                                          </p:val>
                                        </p:tav>
                                      </p:tavLst>
                                    </p:anim>
                                    <p:anim calcmode="lin" valueType="num">
                                      <p:cBhvr additive="base">
                                        <p:cTn id="92" dur="500" fill="hold"/>
                                        <p:tgtEl>
                                          <p:spTgt spid="2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6"/>
                                        </p:tgtEl>
                                        <p:attrNameLst>
                                          <p:attrName>style.visibility</p:attrName>
                                        </p:attrNameLst>
                                      </p:cBhvr>
                                      <p:to>
                                        <p:strVal val="visible"/>
                                      </p:to>
                                    </p:set>
                                    <p:anim calcmode="lin" valueType="num">
                                      <p:cBhvr additive="base">
                                        <p:cTn id="95" dur="500" fill="hold"/>
                                        <p:tgtEl>
                                          <p:spTgt spid="26"/>
                                        </p:tgtEl>
                                        <p:attrNameLst>
                                          <p:attrName>ppt_x</p:attrName>
                                        </p:attrNameLst>
                                      </p:cBhvr>
                                      <p:tavLst>
                                        <p:tav tm="0">
                                          <p:val>
                                            <p:strVal val="#ppt_x"/>
                                          </p:val>
                                        </p:tav>
                                        <p:tav tm="100000">
                                          <p:val>
                                            <p:strVal val="#ppt_x"/>
                                          </p:val>
                                        </p:tav>
                                      </p:tavLst>
                                    </p:anim>
                                    <p:anim calcmode="lin" valueType="num">
                                      <p:cBhvr additive="base">
                                        <p:cTn id="96" dur="500" fill="hold"/>
                                        <p:tgtEl>
                                          <p:spTgt spid="2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500" fill="hold"/>
                                        <p:tgtEl>
                                          <p:spTgt spid="27"/>
                                        </p:tgtEl>
                                        <p:attrNameLst>
                                          <p:attrName>ppt_x</p:attrName>
                                        </p:attrNameLst>
                                      </p:cBhvr>
                                      <p:tavLst>
                                        <p:tav tm="0">
                                          <p:val>
                                            <p:strVal val="#ppt_x"/>
                                          </p:val>
                                        </p:tav>
                                        <p:tav tm="100000">
                                          <p:val>
                                            <p:strVal val="#ppt_x"/>
                                          </p:val>
                                        </p:tav>
                                      </p:tavLst>
                                    </p:anim>
                                    <p:anim calcmode="lin" valueType="num">
                                      <p:cBhvr additive="base">
                                        <p:cTn id="100" dur="5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1500"/>
                            </p:stCondLst>
                            <p:childTnLst>
                              <p:par>
                                <p:cTn id="102" presetID="2" presetClass="entr" presetSubtype="8" fill="hold" grpId="0" nodeType="afterEffect">
                                  <p:stCondLst>
                                    <p:cond delay="0"/>
                                  </p:stCondLst>
                                  <p:childTnLst>
                                    <p:set>
                                      <p:cBhvr>
                                        <p:cTn id="103" dur="1" fill="hold">
                                          <p:stCondLst>
                                            <p:cond delay="0"/>
                                          </p:stCondLst>
                                        </p:cTn>
                                        <p:tgtEl>
                                          <p:spTgt spid="3"/>
                                        </p:tgtEl>
                                        <p:attrNameLst>
                                          <p:attrName>style.visibility</p:attrName>
                                        </p:attrNameLst>
                                      </p:cBhvr>
                                      <p:to>
                                        <p:strVal val="visible"/>
                                      </p:to>
                                    </p:set>
                                    <p:anim calcmode="lin" valueType="num">
                                      <p:cBhvr additive="base">
                                        <p:cTn id="104" dur="500" fill="hold"/>
                                        <p:tgtEl>
                                          <p:spTgt spid="3"/>
                                        </p:tgtEl>
                                        <p:attrNameLst>
                                          <p:attrName>ppt_x</p:attrName>
                                        </p:attrNameLst>
                                      </p:cBhvr>
                                      <p:tavLst>
                                        <p:tav tm="0">
                                          <p:val>
                                            <p:strVal val="0-#ppt_w/2"/>
                                          </p:val>
                                        </p:tav>
                                        <p:tav tm="100000">
                                          <p:val>
                                            <p:strVal val="#ppt_x"/>
                                          </p:val>
                                        </p:tav>
                                      </p:tavLst>
                                    </p:anim>
                                    <p:anim calcmode="lin" valueType="num">
                                      <p:cBhvr additive="base">
                                        <p:cTn id="105" dur="500" fill="hold"/>
                                        <p:tgtEl>
                                          <p:spTgt spid="3"/>
                                        </p:tgtEl>
                                        <p:attrNameLst>
                                          <p:attrName>ppt_y</p:attrName>
                                        </p:attrNameLst>
                                      </p:cBhvr>
                                      <p:tavLst>
                                        <p:tav tm="0">
                                          <p:val>
                                            <p:strVal val="#ppt_y"/>
                                          </p:val>
                                        </p:tav>
                                        <p:tav tm="100000">
                                          <p:val>
                                            <p:strVal val="#ppt_y"/>
                                          </p:val>
                                        </p:tav>
                                      </p:tavLst>
                                    </p:anim>
                                  </p:childTnLst>
                                </p:cTn>
                              </p:par>
                              <p:par>
                                <p:cTn id="106" presetID="2" presetClass="entr" presetSubtype="8" fill="hold" grpId="0" nodeType="withEffect">
                                  <p:stCondLst>
                                    <p:cond delay="0"/>
                                  </p:stCondLst>
                                  <p:childTnLst>
                                    <p:set>
                                      <p:cBhvr>
                                        <p:cTn id="107" dur="1" fill="hold">
                                          <p:stCondLst>
                                            <p:cond delay="0"/>
                                          </p:stCondLst>
                                        </p:cTn>
                                        <p:tgtEl>
                                          <p:spTgt spid="2"/>
                                        </p:tgtEl>
                                        <p:attrNameLst>
                                          <p:attrName>style.visibility</p:attrName>
                                        </p:attrNameLst>
                                      </p:cBhvr>
                                      <p:to>
                                        <p:strVal val="visible"/>
                                      </p:to>
                                    </p:set>
                                    <p:anim calcmode="lin" valueType="num">
                                      <p:cBhvr additive="base">
                                        <p:cTn id="108" dur="500" fill="hold"/>
                                        <p:tgtEl>
                                          <p:spTgt spid="2"/>
                                        </p:tgtEl>
                                        <p:attrNameLst>
                                          <p:attrName>ppt_x</p:attrName>
                                        </p:attrNameLst>
                                      </p:cBhvr>
                                      <p:tavLst>
                                        <p:tav tm="0">
                                          <p:val>
                                            <p:strVal val="0-#ppt_w/2"/>
                                          </p:val>
                                        </p:tav>
                                        <p:tav tm="100000">
                                          <p:val>
                                            <p:strVal val="#ppt_x"/>
                                          </p:val>
                                        </p:tav>
                                      </p:tavLst>
                                    </p:anim>
                                    <p:anim calcmode="lin" valueType="num">
                                      <p:cBhvr additive="base">
                                        <p:cTn id="109" dur="500" fill="hold"/>
                                        <p:tgtEl>
                                          <p:spTgt spid="2"/>
                                        </p:tgtEl>
                                        <p:attrNameLst>
                                          <p:attrName>ppt_y</p:attrName>
                                        </p:attrNameLst>
                                      </p:cBhvr>
                                      <p:tavLst>
                                        <p:tav tm="0">
                                          <p:val>
                                            <p:strVal val="#ppt_y"/>
                                          </p:val>
                                        </p:tav>
                                        <p:tav tm="100000">
                                          <p:val>
                                            <p:strVal val="#ppt_y"/>
                                          </p:val>
                                        </p:tav>
                                      </p:tavLst>
                                    </p:anim>
                                  </p:childTnLst>
                                </p:cTn>
                              </p:par>
                            </p:childTnLst>
                          </p:cTn>
                        </p:par>
                        <p:par>
                          <p:cTn id="110" fill="hold">
                            <p:stCondLst>
                              <p:cond delay="2000"/>
                            </p:stCondLst>
                            <p:childTnLst>
                              <p:par>
                                <p:cTn id="111" presetID="2" presetClass="entr" presetSubtype="8"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 calcmode="lin" valueType="num">
                                      <p:cBhvr additive="base">
                                        <p:cTn id="113" dur="500" fill="hold"/>
                                        <p:tgtEl>
                                          <p:spTgt spid="38"/>
                                        </p:tgtEl>
                                        <p:attrNameLst>
                                          <p:attrName>ppt_x</p:attrName>
                                        </p:attrNameLst>
                                      </p:cBhvr>
                                      <p:tavLst>
                                        <p:tav tm="0">
                                          <p:val>
                                            <p:strVal val="0-#ppt_w/2"/>
                                          </p:val>
                                        </p:tav>
                                        <p:tav tm="100000">
                                          <p:val>
                                            <p:strVal val="#ppt_x"/>
                                          </p:val>
                                        </p:tav>
                                      </p:tavLst>
                                    </p:anim>
                                    <p:anim calcmode="lin" valueType="num">
                                      <p:cBhvr additive="base">
                                        <p:cTn id="114" dur="500" fill="hold"/>
                                        <p:tgtEl>
                                          <p:spTgt spid="38"/>
                                        </p:tgtEl>
                                        <p:attrNameLst>
                                          <p:attrName>ppt_y</p:attrName>
                                        </p:attrNameLst>
                                      </p:cBhvr>
                                      <p:tavLst>
                                        <p:tav tm="0">
                                          <p:val>
                                            <p:strVal val="#ppt_y"/>
                                          </p:val>
                                        </p:tav>
                                        <p:tav tm="100000">
                                          <p:val>
                                            <p:strVal val="#ppt_y"/>
                                          </p:val>
                                        </p:tav>
                                      </p:tavLst>
                                    </p:anim>
                                  </p:childTnLst>
                                </p:cTn>
                              </p:par>
                              <p:par>
                                <p:cTn id="115" presetID="2" presetClass="entr" presetSubtype="8" fill="hold" grpId="0" nodeType="with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500" fill="hold"/>
                                        <p:tgtEl>
                                          <p:spTgt spid="39"/>
                                        </p:tgtEl>
                                        <p:attrNameLst>
                                          <p:attrName>ppt_x</p:attrName>
                                        </p:attrNameLst>
                                      </p:cBhvr>
                                      <p:tavLst>
                                        <p:tav tm="0">
                                          <p:val>
                                            <p:strVal val="0-#ppt_w/2"/>
                                          </p:val>
                                        </p:tav>
                                        <p:tav tm="100000">
                                          <p:val>
                                            <p:strVal val="#ppt_x"/>
                                          </p:val>
                                        </p:tav>
                                      </p:tavLst>
                                    </p:anim>
                                    <p:anim calcmode="lin" valueType="num">
                                      <p:cBhvr additive="base">
                                        <p:cTn id="118"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animBg="1"/>
      <p:bldP spid="8" grpId="0" animBg="1"/>
      <p:bldP spid="9" grpId="0" animBg="1"/>
      <p:bldP spid="10" grpId="0" animBg="1"/>
      <p:bldP spid="11" grpId="0" animBg="1"/>
      <p:bldP spid="12" grpId="0" animBg="1"/>
      <p:bldP spid="13" grpId="0"/>
      <p:bldP spid="20" grpId="0" animBg="1"/>
      <p:bldP spid="21" grpId="0" animBg="1"/>
      <p:bldP spid="22" grpId="0" animBg="1"/>
      <p:bldP spid="23" grpId="0" animBg="1"/>
      <p:bldP spid="24" grpId="0" animBg="1"/>
      <p:bldP spid="25" grpId="0" animBg="1"/>
      <p:bldP spid="26" grpId="0" animBg="1"/>
      <p:bldP spid="27" grpId="0" animBg="1"/>
      <p:bldP spid="28" grpId="0" animBg="1"/>
      <p:bldP spid="29" grpId="0"/>
      <p:bldP spid="37" grpId="0"/>
      <p:bldP spid="38" grpId="0"/>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图片 55"/>
          <p:cNvPicPr>
            <a:picLocks noChangeAspect="1"/>
          </p:cNvPicPr>
          <p:nvPr/>
        </p:nvPicPr>
        <p:blipFill rotWithShape="1">
          <a:blip r:embed="rId2"/>
          <a:srcRect l="6659" t="6677" r="6720" b="6693"/>
          <a:stretch>
            <a:fillRect/>
          </a:stretch>
        </p:blipFill>
        <p:spPr>
          <a:xfrm>
            <a:off x="-1" y="0"/>
            <a:ext cx="12192001" cy="6858000"/>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4592" y="6060713"/>
            <a:ext cx="2734062" cy="539497"/>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l="36510" t="24114" r="34678" b="22737"/>
          <a:stretch>
            <a:fillRect/>
          </a:stretch>
        </p:blipFill>
        <p:spPr>
          <a:xfrm>
            <a:off x="1651394" y="1134208"/>
            <a:ext cx="2094129" cy="2172731"/>
          </a:xfrm>
          <a:prstGeom prst="rect">
            <a:avLst/>
          </a:prstGeom>
        </p:spPr>
      </p:pic>
      <p:sp>
        <p:nvSpPr>
          <p:cNvPr id="7" name="TextBox 12"/>
          <p:cNvSpPr txBox="1"/>
          <p:nvPr/>
        </p:nvSpPr>
        <p:spPr>
          <a:xfrm>
            <a:off x="2472996" y="1849942"/>
            <a:ext cx="8067610" cy="1107996"/>
          </a:xfrm>
          <a:prstGeom prst="rect">
            <a:avLst/>
          </a:prstGeom>
          <a:noFill/>
        </p:spPr>
        <p:txBody>
          <a:bodyPr wrap="square" rtlCol="0">
            <a:spAutoFit/>
          </a:bodyPr>
          <a:lstStyle>
            <a:defPPr>
              <a:defRPr lang="zh-CN"/>
            </a:defPPr>
            <a:lvl1pPr algn="ctr">
              <a:defRPr sz="5400" b="1">
                <a:latin typeface="微软雅黑" panose="020B0503020204020204" pitchFamily="34" charset="-122"/>
                <a:ea typeface="微软雅黑" panose="020B0503020204020204" pitchFamily="34" charset="-122"/>
              </a:defRPr>
            </a:lvl1pPr>
          </a:lstStyle>
          <a:p>
            <a:r>
              <a:rPr lang="zh-CN" altLang="en-US" sz="6600" dirty="0">
                <a:solidFill>
                  <a:srgbClr val="484848"/>
                </a:solidFill>
                <a:latin typeface="+mn-lt"/>
                <a:ea typeface="+mn-ea"/>
                <a:cs typeface="+mn-ea"/>
                <a:sym typeface="+mn-lt"/>
              </a:rPr>
              <a:t>第四部分</a:t>
            </a:r>
          </a:p>
        </p:txBody>
      </p:sp>
      <p:grpSp>
        <p:nvGrpSpPr>
          <p:cNvPr id="18" name="组合 17"/>
          <p:cNvGrpSpPr/>
          <p:nvPr/>
        </p:nvGrpSpPr>
        <p:grpSpPr>
          <a:xfrm>
            <a:off x="-4151" y="0"/>
            <a:ext cx="12196151" cy="6858000"/>
            <a:chOff x="-4151" y="0"/>
            <a:chExt cx="12196151" cy="6858000"/>
          </a:xfrm>
        </p:grpSpPr>
        <p:grpSp>
          <p:nvGrpSpPr>
            <p:cNvPr id="19" name="组合 18"/>
            <p:cNvGrpSpPr/>
            <p:nvPr/>
          </p:nvGrpSpPr>
          <p:grpSpPr>
            <a:xfrm>
              <a:off x="0" y="0"/>
              <a:ext cx="3001030" cy="109728"/>
              <a:chOff x="0" y="0"/>
              <a:chExt cx="3001030" cy="109728"/>
            </a:xfrm>
          </p:grpSpPr>
          <p:sp>
            <p:nvSpPr>
              <p:cNvPr id="53" name="矩形 52"/>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矩形 53"/>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0" name="组合 19"/>
            <p:cNvGrpSpPr/>
            <p:nvPr/>
          </p:nvGrpSpPr>
          <p:grpSpPr>
            <a:xfrm>
              <a:off x="8994788" y="0"/>
              <a:ext cx="3197212" cy="109728"/>
              <a:chOff x="0" y="0"/>
              <a:chExt cx="3001030" cy="109728"/>
            </a:xfrm>
          </p:grpSpPr>
          <p:sp>
            <p:nvSpPr>
              <p:cNvPr id="51" name="矩形 50"/>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矩形 51"/>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1" name="组合 20"/>
            <p:cNvGrpSpPr/>
            <p:nvPr/>
          </p:nvGrpSpPr>
          <p:grpSpPr>
            <a:xfrm>
              <a:off x="5997909" y="0"/>
              <a:ext cx="3001030" cy="109728"/>
              <a:chOff x="0" y="0"/>
              <a:chExt cx="3001030" cy="109728"/>
            </a:xfrm>
          </p:grpSpPr>
          <p:sp>
            <p:nvSpPr>
              <p:cNvPr id="49" name="矩形 48"/>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矩形 49"/>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2" name="组合 21"/>
            <p:cNvGrpSpPr/>
            <p:nvPr/>
          </p:nvGrpSpPr>
          <p:grpSpPr>
            <a:xfrm>
              <a:off x="2996879" y="0"/>
              <a:ext cx="3001030" cy="109728"/>
              <a:chOff x="0" y="0"/>
              <a:chExt cx="3001030" cy="109728"/>
            </a:xfrm>
          </p:grpSpPr>
          <p:sp>
            <p:nvSpPr>
              <p:cNvPr id="47" name="矩形 46"/>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矩形 47"/>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151" y="6748272"/>
              <a:ext cx="3001030" cy="109728"/>
              <a:chOff x="0" y="0"/>
              <a:chExt cx="3001030" cy="109728"/>
            </a:xfrm>
          </p:grpSpPr>
          <p:sp>
            <p:nvSpPr>
              <p:cNvPr id="45" name="矩形 44"/>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矩形 45"/>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4" name="组合 23"/>
            <p:cNvGrpSpPr/>
            <p:nvPr/>
          </p:nvGrpSpPr>
          <p:grpSpPr>
            <a:xfrm>
              <a:off x="5993758" y="6748272"/>
              <a:ext cx="3001030" cy="109728"/>
              <a:chOff x="0" y="0"/>
              <a:chExt cx="3001030" cy="109728"/>
            </a:xfrm>
          </p:grpSpPr>
          <p:sp>
            <p:nvSpPr>
              <p:cNvPr id="43" name="矩形 42"/>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43"/>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5" name="组合 24"/>
            <p:cNvGrpSpPr/>
            <p:nvPr/>
          </p:nvGrpSpPr>
          <p:grpSpPr>
            <a:xfrm>
              <a:off x="2992728" y="6748272"/>
              <a:ext cx="3001030" cy="109728"/>
              <a:chOff x="0" y="0"/>
              <a:chExt cx="3001030" cy="109728"/>
            </a:xfrm>
          </p:grpSpPr>
          <p:sp>
            <p:nvSpPr>
              <p:cNvPr id="41" name="矩形 40"/>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矩形 41"/>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6" name="组合 25"/>
            <p:cNvGrpSpPr/>
            <p:nvPr/>
          </p:nvGrpSpPr>
          <p:grpSpPr>
            <a:xfrm>
              <a:off x="8994788" y="6748272"/>
              <a:ext cx="3197212" cy="109728"/>
              <a:chOff x="0" y="0"/>
              <a:chExt cx="3001030" cy="109728"/>
            </a:xfrm>
          </p:grpSpPr>
          <p:sp>
            <p:nvSpPr>
              <p:cNvPr id="39" name="矩形 38"/>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矩形 39"/>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7" name="组合 26"/>
            <p:cNvGrpSpPr/>
            <p:nvPr/>
          </p:nvGrpSpPr>
          <p:grpSpPr>
            <a:xfrm rot="16200000">
              <a:off x="-1543742" y="1653470"/>
              <a:ext cx="3197212" cy="109728"/>
              <a:chOff x="0" y="0"/>
              <a:chExt cx="3001030" cy="109728"/>
            </a:xfrm>
          </p:grpSpPr>
          <p:sp>
            <p:nvSpPr>
              <p:cNvPr id="37" name="矩形 36"/>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矩形 37"/>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8" name="组合 27"/>
            <p:cNvGrpSpPr/>
            <p:nvPr/>
          </p:nvGrpSpPr>
          <p:grpSpPr>
            <a:xfrm rot="16200000">
              <a:off x="-1667877" y="4970666"/>
              <a:ext cx="3441332" cy="113879"/>
              <a:chOff x="0" y="0"/>
              <a:chExt cx="3001030" cy="109728"/>
            </a:xfrm>
          </p:grpSpPr>
          <p:sp>
            <p:nvSpPr>
              <p:cNvPr id="35" name="矩形 34"/>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9" name="组合 28"/>
            <p:cNvGrpSpPr/>
            <p:nvPr/>
          </p:nvGrpSpPr>
          <p:grpSpPr>
            <a:xfrm rot="16200000">
              <a:off x="10538530" y="1653470"/>
              <a:ext cx="3197212" cy="109728"/>
              <a:chOff x="0" y="0"/>
              <a:chExt cx="3001030" cy="109728"/>
            </a:xfrm>
          </p:grpSpPr>
          <p:sp>
            <p:nvSpPr>
              <p:cNvPr id="33" name="矩形 32"/>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0" name="组合 29"/>
            <p:cNvGrpSpPr/>
            <p:nvPr/>
          </p:nvGrpSpPr>
          <p:grpSpPr>
            <a:xfrm rot="16200000">
              <a:off x="10414395" y="4970666"/>
              <a:ext cx="3441332" cy="113879"/>
              <a:chOff x="0" y="0"/>
              <a:chExt cx="3001030" cy="109728"/>
            </a:xfrm>
          </p:grpSpPr>
          <p:sp>
            <p:nvSpPr>
              <p:cNvPr id="31" name="矩形 30"/>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pic>
        <p:nvPicPr>
          <p:cNvPr id="55" name="图片 54"/>
          <p:cNvPicPr>
            <a:picLocks noChangeAspect="1"/>
          </p:cNvPicPr>
          <p:nvPr/>
        </p:nvPicPr>
        <p:blipFill>
          <a:blip r:embed="rId5" cstate="print">
            <a:duotone>
              <a:prstClr val="black"/>
              <a:srgbClr val="38536A">
                <a:tint val="45000"/>
                <a:satMod val="400000"/>
              </a:srgbClr>
            </a:duotone>
            <a:extLst>
              <a:ext uri="{28A0092B-C50C-407E-A947-70E740481C1C}">
                <a14:useLocalDpi xmlns:a14="http://schemas.microsoft.com/office/drawing/2010/main" val="0"/>
              </a:ext>
            </a:extLst>
          </a:blip>
          <a:stretch>
            <a:fillRect/>
          </a:stretch>
        </p:blipFill>
        <p:spPr>
          <a:xfrm>
            <a:off x="3856300" y="2960980"/>
            <a:ext cx="5301002" cy="145020"/>
          </a:xfrm>
          <a:prstGeom prst="rect">
            <a:avLst/>
          </a:prstGeom>
        </p:spPr>
      </p:pic>
      <p:sp>
        <p:nvSpPr>
          <p:cNvPr id="57" name="TextBox 12"/>
          <p:cNvSpPr txBox="1"/>
          <p:nvPr/>
        </p:nvSpPr>
        <p:spPr>
          <a:xfrm>
            <a:off x="2232214" y="3346064"/>
            <a:ext cx="8067610" cy="1107996"/>
          </a:xfrm>
          <a:prstGeom prst="rect">
            <a:avLst/>
          </a:prstGeom>
          <a:noFill/>
        </p:spPr>
        <p:txBody>
          <a:bodyPr wrap="square" rtlCol="0">
            <a:spAutoFit/>
          </a:bodyPr>
          <a:lstStyle>
            <a:defPPr>
              <a:defRPr lang="zh-CN"/>
            </a:defPPr>
            <a:lvl1pPr algn="ctr">
              <a:defRPr sz="5400" b="1">
                <a:latin typeface="微软雅黑" panose="020B0503020204020204" pitchFamily="34" charset="-122"/>
                <a:ea typeface="微软雅黑" panose="020B0503020204020204" pitchFamily="34" charset="-122"/>
              </a:defRPr>
            </a:lvl1pPr>
          </a:lstStyle>
          <a:p>
            <a:r>
              <a:rPr lang="zh-CN" altLang="en-US" sz="6600" dirty="0">
                <a:solidFill>
                  <a:srgbClr val="484848"/>
                </a:solidFill>
                <a:latin typeface="+mn-lt"/>
                <a:ea typeface="+mn-ea"/>
                <a:cs typeface="+mn-ea"/>
                <a:sym typeface="+mn-lt"/>
              </a:rPr>
              <a:t>研究成果与应用前景</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25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left)">
                                      <p:cBhvr>
                                        <p:cTn id="23" dur="500"/>
                                        <p:tgtEl>
                                          <p:spTgt spid="55"/>
                                        </p:tgtEl>
                                      </p:cBhvr>
                                    </p:animEffect>
                                  </p:childTnLst>
                                </p:cTn>
                              </p:par>
                            </p:childTnLst>
                          </p:cTn>
                        </p:par>
                        <p:par>
                          <p:cTn id="24" fill="hold">
                            <p:stCondLst>
                              <p:cond delay="3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57"/>
                                        </p:tgtEl>
                                        <p:attrNameLst>
                                          <p:attrName>style.visibility</p:attrName>
                                        </p:attrNameLst>
                                      </p:cBhvr>
                                      <p:to>
                                        <p:strVal val="visible"/>
                                      </p:to>
                                    </p:set>
                                    <p:anim calcmode="lin" valueType="num">
                                      <p:cBhvr>
                                        <p:cTn id="27"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57"/>
                                        </p:tgtEl>
                                        <p:attrNameLst>
                                          <p:attrName>ppt_y</p:attrName>
                                        </p:attrNameLst>
                                      </p:cBhvr>
                                      <p:tavLst>
                                        <p:tav tm="0">
                                          <p:val>
                                            <p:strVal val="#ppt_y"/>
                                          </p:val>
                                        </p:tav>
                                        <p:tav tm="100000">
                                          <p:val>
                                            <p:strVal val="#ppt_y"/>
                                          </p:val>
                                        </p:tav>
                                      </p:tavLst>
                                    </p:anim>
                                    <p:anim calcmode="lin" valueType="num">
                                      <p:cBhvr>
                                        <p:cTn id="29"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57"/>
                                        </p:tgtEl>
                                      </p:cBhvr>
                                    </p:animEffect>
                                  </p:childTnLst>
                                </p:cTn>
                              </p:par>
                            </p:childTnLst>
                          </p:cTn>
                        </p:par>
                        <p:par>
                          <p:cTn id="32" fill="hold">
                            <p:stCondLst>
                              <p:cond delay="4400"/>
                            </p:stCondLst>
                            <p:childTnLst>
                              <p:par>
                                <p:cTn id="33" presetID="22" presetClass="entr" presetSubtype="8"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697358" y="1826594"/>
            <a:ext cx="2482850" cy="3719512"/>
            <a:chOff x="945" y="1492"/>
            <a:chExt cx="1564" cy="2343"/>
          </a:xfrm>
        </p:grpSpPr>
        <p:sp>
          <p:nvSpPr>
            <p:cNvPr id="3" name="Freeform 5"/>
            <p:cNvSpPr>
              <a:spLocks noEditPoints="1"/>
            </p:cNvSpPr>
            <p:nvPr/>
          </p:nvSpPr>
          <p:spPr bwMode="auto">
            <a:xfrm>
              <a:off x="1182" y="1679"/>
              <a:ext cx="1267" cy="1964"/>
            </a:xfrm>
            <a:custGeom>
              <a:avLst/>
              <a:gdLst>
                <a:gd name="T0" fmla="*/ 303 w 534"/>
                <a:gd name="T1" fmla="*/ 483 h 829"/>
                <a:gd name="T2" fmla="*/ 285 w 534"/>
                <a:gd name="T3" fmla="*/ 372 h 829"/>
                <a:gd name="T4" fmla="*/ 341 w 534"/>
                <a:gd name="T5" fmla="*/ 316 h 829"/>
                <a:gd name="T6" fmla="*/ 394 w 534"/>
                <a:gd name="T7" fmla="*/ 375 h 829"/>
                <a:gd name="T8" fmla="*/ 386 w 534"/>
                <a:gd name="T9" fmla="*/ 474 h 829"/>
                <a:gd name="T10" fmla="*/ 339 w 534"/>
                <a:gd name="T11" fmla="*/ 254 h 829"/>
                <a:gd name="T12" fmla="*/ 281 w 534"/>
                <a:gd name="T13" fmla="*/ 273 h 829"/>
                <a:gd name="T14" fmla="*/ 242 w 534"/>
                <a:gd name="T15" fmla="*/ 344 h 829"/>
                <a:gd name="T16" fmla="*/ 238 w 534"/>
                <a:gd name="T17" fmla="*/ 449 h 829"/>
                <a:gd name="T18" fmla="*/ 274 w 534"/>
                <a:gd name="T19" fmla="*/ 533 h 829"/>
                <a:gd name="T20" fmla="*/ 330 w 534"/>
                <a:gd name="T21" fmla="*/ 569 h 829"/>
                <a:gd name="T22" fmla="*/ 385 w 534"/>
                <a:gd name="T23" fmla="*/ 549 h 829"/>
                <a:gd name="T24" fmla="*/ 420 w 534"/>
                <a:gd name="T25" fmla="*/ 490 h 829"/>
                <a:gd name="T26" fmla="*/ 431 w 534"/>
                <a:gd name="T27" fmla="*/ 409 h 829"/>
                <a:gd name="T28" fmla="*/ 414 w 534"/>
                <a:gd name="T29" fmla="*/ 329 h 829"/>
                <a:gd name="T30" fmla="*/ 375 w 534"/>
                <a:gd name="T31" fmla="*/ 272 h 829"/>
                <a:gd name="T32" fmla="*/ 352 w 534"/>
                <a:gd name="T33" fmla="*/ 635 h 829"/>
                <a:gd name="T34" fmla="*/ 198 w 534"/>
                <a:gd name="T35" fmla="*/ 516 h 829"/>
                <a:gd name="T36" fmla="*/ 228 w 534"/>
                <a:gd name="T37" fmla="*/ 234 h 829"/>
                <a:gd name="T38" fmla="*/ 388 w 534"/>
                <a:gd name="T39" fmla="*/ 217 h 829"/>
                <a:gd name="T40" fmla="*/ 463 w 534"/>
                <a:gd name="T41" fmla="*/ 409 h 829"/>
                <a:gd name="T42" fmla="*/ 402 w 534"/>
                <a:gd name="T43" fmla="*/ 604 h 829"/>
                <a:gd name="T44" fmla="*/ 298 w 534"/>
                <a:gd name="T45" fmla="*/ 130 h 829"/>
                <a:gd name="T46" fmla="*/ 196 w 534"/>
                <a:gd name="T47" fmla="*/ 186 h 829"/>
                <a:gd name="T48" fmla="*/ 133 w 534"/>
                <a:gd name="T49" fmla="*/ 345 h 829"/>
                <a:gd name="T50" fmla="*/ 155 w 534"/>
                <a:gd name="T51" fmla="*/ 547 h 829"/>
                <a:gd name="T52" fmla="*/ 245 w 534"/>
                <a:gd name="T53" fmla="*/ 673 h 829"/>
                <a:gd name="T54" fmla="*/ 354 w 534"/>
                <a:gd name="T55" fmla="*/ 689 h 829"/>
                <a:gd name="T56" fmla="*/ 437 w 534"/>
                <a:gd name="T57" fmla="*/ 616 h 829"/>
                <a:gd name="T58" fmla="*/ 480 w 534"/>
                <a:gd name="T59" fmla="*/ 499 h 829"/>
                <a:gd name="T60" fmla="*/ 482 w 534"/>
                <a:gd name="T61" fmla="*/ 362 h 829"/>
                <a:gd name="T62" fmla="*/ 443 w 534"/>
                <a:gd name="T63" fmla="*/ 238 h 829"/>
                <a:gd name="T64" fmla="*/ 368 w 534"/>
                <a:gd name="T65" fmla="*/ 150 h 829"/>
                <a:gd name="T66" fmla="*/ 265 w 534"/>
                <a:gd name="T67" fmla="*/ 765 h 829"/>
                <a:gd name="T68" fmla="*/ 61 w 534"/>
                <a:gd name="T69" fmla="*/ 416 h 829"/>
                <a:gd name="T70" fmla="*/ 241 w 534"/>
                <a:gd name="T71" fmla="*/ 63 h 829"/>
                <a:gd name="T72" fmla="*/ 464 w 534"/>
                <a:gd name="T73" fmla="*/ 203 h 829"/>
                <a:gd name="T74" fmla="*/ 507 w 534"/>
                <a:gd name="T75" fmla="*/ 517 h 829"/>
                <a:gd name="T76" fmla="*/ 356 w 534"/>
                <a:gd name="T77" fmla="*/ 756 h 829"/>
                <a:gd name="T78" fmla="*/ 223 w 534"/>
                <a:gd name="T79" fmla="*/ 4 h 829"/>
                <a:gd name="T80" fmla="*/ 69 w 534"/>
                <a:gd name="T81" fmla="*/ 126 h 829"/>
                <a:gd name="T82" fmla="*/ 1 w 534"/>
                <a:gd name="T83" fmla="*/ 417 h 829"/>
                <a:gd name="T84" fmla="*/ 87 w 534"/>
                <a:gd name="T85" fmla="*/ 708 h 829"/>
                <a:gd name="T86" fmla="*/ 251 w 534"/>
                <a:gd name="T87" fmla="*/ 826 h 829"/>
                <a:gd name="T88" fmla="*/ 404 w 534"/>
                <a:gd name="T89" fmla="*/ 778 h 829"/>
                <a:gd name="T90" fmla="*/ 496 w 534"/>
                <a:gd name="T91" fmla="*/ 641 h 829"/>
                <a:gd name="T92" fmla="*/ 533 w 534"/>
                <a:gd name="T93" fmla="*/ 470 h 829"/>
                <a:gd name="T94" fmla="*/ 517 w 534"/>
                <a:gd name="T95" fmla="*/ 286 h 829"/>
                <a:gd name="T96" fmla="*/ 451 w 534"/>
                <a:gd name="T97" fmla="*/ 127 h 829"/>
                <a:gd name="T98" fmla="*/ 330 w 534"/>
                <a:gd name="T99" fmla="*/ 17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4" h="829">
                  <a:moveTo>
                    <a:pt x="347" y="506"/>
                  </a:moveTo>
                  <a:cubicBezTo>
                    <a:pt x="339" y="507"/>
                    <a:pt x="331" y="506"/>
                    <a:pt x="324" y="502"/>
                  </a:cubicBezTo>
                  <a:cubicBezTo>
                    <a:pt x="316" y="497"/>
                    <a:pt x="309" y="491"/>
                    <a:pt x="303" y="483"/>
                  </a:cubicBezTo>
                  <a:cubicBezTo>
                    <a:pt x="297" y="474"/>
                    <a:pt x="291" y="463"/>
                    <a:pt x="288" y="452"/>
                  </a:cubicBezTo>
                  <a:cubicBezTo>
                    <a:pt x="284" y="440"/>
                    <a:pt x="282" y="426"/>
                    <a:pt x="281" y="412"/>
                  </a:cubicBezTo>
                  <a:cubicBezTo>
                    <a:pt x="281" y="398"/>
                    <a:pt x="282" y="384"/>
                    <a:pt x="285" y="372"/>
                  </a:cubicBezTo>
                  <a:cubicBezTo>
                    <a:pt x="288" y="360"/>
                    <a:pt x="292" y="350"/>
                    <a:pt x="298" y="341"/>
                  </a:cubicBezTo>
                  <a:cubicBezTo>
                    <a:pt x="304" y="332"/>
                    <a:pt x="310" y="326"/>
                    <a:pt x="317" y="321"/>
                  </a:cubicBezTo>
                  <a:cubicBezTo>
                    <a:pt x="325" y="317"/>
                    <a:pt x="333" y="315"/>
                    <a:pt x="341" y="316"/>
                  </a:cubicBezTo>
                  <a:cubicBezTo>
                    <a:pt x="349" y="317"/>
                    <a:pt x="356" y="320"/>
                    <a:pt x="363" y="325"/>
                  </a:cubicBezTo>
                  <a:cubicBezTo>
                    <a:pt x="370" y="330"/>
                    <a:pt x="376" y="337"/>
                    <a:pt x="381" y="346"/>
                  </a:cubicBezTo>
                  <a:cubicBezTo>
                    <a:pt x="386" y="354"/>
                    <a:pt x="391" y="364"/>
                    <a:pt x="394" y="375"/>
                  </a:cubicBezTo>
                  <a:cubicBezTo>
                    <a:pt x="397" y="386"/>
                    <a:pt x="398" y="398"/>
                    <a:pt x="399" y="410"/>
                  </a:cubicBezTo>
                  <a:cubicBezTo>
                    <a:pt x="399" y="422"/>
                    <a:pt x="398" y="434"/>
                    <a:pt x="396" y="445"/>
                  </a:cubicBezTo>
                  <a:cubicBezTo>
                    <a:pt x="394" y="456"/>
                    <a:pt x="390" y="466"/>
                    <a:pt x="386" y="474"/>
                  </a:cubicBezTo>
                  <a:cubicBezTo>
                    <a:pt x="381" y="483"/>
                    <a:pt x="376" y="490"/>
                    <a:pt x="369" y="496"/>
                  </a:cubicBezTo>
                  <a:cubicBezTo>
                    <a:pt x="363" y="502"/>
                    <a:pt x="355" y="505"/>
                    <a:pt x="347" y="506"/>
                  </a:cubicBezTo>
                  <a:moveTo>
                    <a:pt x="339" y="254"/>
                  </a:moveTo>
                  <a:cubicBezTo>
                    <a:pt x="332" y="253"/>
                    <a:pt x="325" y="253"/>
                    <a:pt x="319" y="254"/>
                  </a:cubicBezTo>
                  <a:cubicBezTo>
                    <a:pt x="312" y="255"/>
                    <a:pt x="306" y="257"/>
                    <a:pt x="299" y="260"/>
                  </a:cubicBezTo>
                  <a:cubicBezTo>
                    <a:pt x="293" y="264"/>
                    <a:pt x="287" y="268"/>
                    <a:pt x="281" y="273"/>
                  </a:cubicBezTo>
                  <a:cubicBezTo>
                    <a:pt x="276" y="278"/>
                    <a:pt x="270" y="284"/>
                    <a:pt x="265" y="292"/>
                  </a:cubicBezTo>
                  <a:cubicBezTo>
                    <a:pt x="260" y="299"/>
                    <a:pt x="256" y="307"/>
                    <a:pt x="252" y="316"/>
                  </a:cubicBezTo>
                  <a:cubicBezTo>
                    <a:pt x="248" y="324"/>
                    <a:pt x="245" y="334"/>
                    <a:pt x="242" y="344"/>
                  </a:cubicBezTo>
                  <a:cubicBezTo>
                    <a:pt x="239" y="355"/>
                    <a:pt x="237" y="366"/>
                    <a:pt x="236" y="377"/>
                  </a:cubicBezTo>
                  <a:cubicBezTo>
                    <a:pt x="235" y="389"/>
                    <a:pt x="234" y="401"/>
                    <a:pt x="235" y="413"/>
                  </a:cubicBezTo>
                  <a:cubicBezTo>
                    <a:pt x="235" y="425"/>
                    <a:pt x="236" y="437"/>
                    <a:pt x="238" y="449"/>
                  </a:cubicBezTo>
                  <a:cubicBezTo>
                    <a:pt x="240" y="460"/>
                    <a:pt x="243" y="471"/>
                    <a:pt x="247" y="481"/>
                  </a:cubicBezTo>
                  <a:cubicBezTo>
                    <a:pt x="250" y="491"/>
                    <a:pt x="254" y="501"/>
                    <a:pt x="259" y="510"/>
                  </a:cubicBezTo>
                  <a:cubicBezTo>
                    <a:pt x="263" y="518"/>
                    <a:pt x="268" y="526"/>
                    <a:pt x="274" y="533"/>
                  </a:cubicBezTo>
                  <a:cubicBezTo>
                    <a:pt x="279" y="540"/>
                    <a:pt x="285" y="546"/>
                    <a:pt x="291" y="551"/>
                  </a:cubicBezTo>
                  <a:cubicBezTo>
                    <a:pt x="297" y="556"/>
                    <a:pt x="303" y="560"/>
                    <a:pt x="310" y="563"/>
                  </a:cubicBezTo>
                  <a:cubicBezTo>
                    <a:pt x="316" y="566"/>
                    <a:pt x="323" y="568"/>
                    <a:pt x="330" y="569"/>
                  </a:cubicBezTo>
                  <a:cubicBezTo>
                    <a:pt x="336" y="570"/>
                    <a:pt x="343" y="570"/>
                    <a:pt x="350" y="568"/>
                  </a:cubicBezTo>
                  <a:cubicBezTo>
                    <a:pt x="356" y="567"/>
                    <a:pt x="363" y="565"/>
                    <a:pt x="369" y="561"/>
                  </a:cubicBezTo>
                  <a:cubicBezTo>
                    <a:pt x="374" y="558"/>
                    <a:pt x="380" y="554"/>
                    <a:pt x="385" y="549"/>
                  </a:cubicBezTo>
                  <a:cubicBezTo>
                    <a:pt x="390" y="544"/>
                    <a:pt x="395" y="539"/>
                    <a:pt x="399" y="533"/>
                  </a:cubicBezTo>
                  <a:cubicBezTo>
                    <a:pt x="404" y="526"/>
                    <a:pt x="408" y="520"/>
                    <a:pt x="411" y="513"/>
                  </a:cubicBezTo>
                  <a:cubicBezTo>
                    <a:pt x="415" y="505"/>
                    <a:pt x="418" y="498"/>
                    <a:pt x="420" y="490"/>
                  </a:cubicBezTo>
                  <a:cubicBezTo>
                    <a:pt x="423" y="482"/>
                    <a:pt x="425" y="473"/>
                    <a:pt x="427" y="465"/>
                  </a:cubicBezTo>
                  <a:cubicBezTo>
                    <a:pt x="428" y="456"/>
                    <a:pt x="430" y="447"/>
                    <a:pt x="430" y="438"/>
                  </a:cubicBezTo>
                  <a:cubicBezTo>
                    <a:pt x="431" y="429"/>
                    <a:pt x="431" y="419"/>
                    <a:pt x="431" y="409"/>
                  </a:cubicBezTo>
                  <a:cubicBezTo>
                    <a:pt x="431" y="400"/>
                    <a:pt x="430" y="390"/>
                    <a:pt x="428" y="381"/>
                  </a:cubicBezTo>
                  <a:cubicBezTo>
                    <a:pt x="427" y="372"/>
                    <a:pt x="425" y="363"/>
                    <a:pt x="423" y="354"/>
                  </a:cubicBezTo>
                  <a:cubicBezTo>
                    <a:pt x="420" y="346"/>
                    <a:pt x="418" y="337"/>
                    <a:pt x="414" y="329"/>
                  </a:cubicBezTo>
                  <a:cubicBezTo>
                    <a:pt x="411" y="322"/>
                    <a:pt x="408" y="314"/>
                    <a:pt x="404" y="307"/>
                  </a:cubicBezTo>
                  <a:cubicBezTo>
                    <a:pt x="400" y="300"/>
                    <a:pt x="395" y="294"/>
                    <a:pt x="390" y="288"/>
                  </a:cubicBezTo>
                  <a:cubicBezTo>
                    <a:pt x="386" y="282"/>
                    <a:pt x="381" y="276"/>
                    <a:pt x="375" y="272"/>
                  </a:cubicBezTo>
                  <a:cubicBezTo>
                    <a:pt x="370" y="267"/>
                    <a:pt x="364" y="263"/>
                    <a:pt x="358" y="260"/>
                  </a:cubicBezTo>
                  <a:cubicBezTo>
                    <a:pt x="352" y="257"/>
                    <a:pt x="345" y="255"/>
                    <a:pt x="339" y="254"/>
                  </a:cubicBezTo>
                  <a:moveTo>
                    <a:pt x="352" y="635"/>
                  </a:moveTo>
                  <a:cubicBezTo>
                    <a:pt x="333" y="641"/>
                    <a:pt x="313" y="640"/>
                    <a:pt x="294" y="633"/>
                  </a:cubicBezTo>
                  <a:cubicBezTo>
                    <a:pt x="275" y="625"/>
                    <a:pt x="256" y="612"/>
                    <a:pt x="240" y="592"/>
                  </a:cubicBezTo>
                  <a:cubicBezTo>
                    <a:pt x="223" y="572"/>
                    <a:pt x="209" y="546"/>
                    <a:pt x="198" y="516"/>
                  </a:cubicBezTo>
                  <a:cubicBezTo>
                    <a:pt x="187" y="486"/>
                    <a:pt x="181" y="451"/>
                    <a:pt x="179" y="414"/>
                  </a:cubicBezTo>
                  <a:cubicBezTo>
                    <a:pt x="178" y="377"/>
                    <a:pt x="182" y="342"/>
                    <a:pt x="191" y="311"/>
                  </a:cubicBezTo>
                  <a:cubicBezTo>
                    <a:pt x="200" y="281"/>
                    <a:pt x="212" y="255"/>
                    <a:pt x="228" y="234"/>
                  </a:cubicBezTo>
                  <a:cubicBezTo>
                    <a:pt x="243" y="215"/>
                    <a:pt x="260" y="200"/>
                    <a:pt x="279" y="192"/>
                  </a:cubicBezTo>
                  <a:cubicBezTo>
                    <a:pt x="297" y="185"/>
                    <a:pt x="317" y="183"/>
                    <a:pt x="336" y="188"/>
                  </a:cubicBezTo>
                  <a:cubicBezTo>
                    <a:pt x="355" y="192"/>
                    <a:pt x="372" y="202"/>
                    <a:pt x="388" y="217"/>
                  </a:cubicBezTo>
                  <a:cubicBezTo>
                    <a:pt x="402" y="230"/>
                    <a:pt x="415" y="248"/>
                    <a:pt x="426" y="268"/>
                  </a:cubicBezTo>
                  <a:cubicBezTo>
                    <a:pt x="437" y="287"/>
                    <a:pt x="445" y="309"/>
                    <a:pt x="452" y="333"/>
                  </a:cubicBezTo>
                  <a:cubicBezTo>
                    <a:pt x="458" y="357"/>
                    <a:pt x="462" y="382"/>
                    <a:pt x="463" y="409"/>
                  </a:cubicBezTo>
                  <a:cubicBezTo>
                    <a:pt x="464" y="435"/>
                    <a:pt x="462" y="461"/>
                    <a:pt x="457" y="485"/>
                  </a:cubicBezTo>
                  <a:cubicBezTo>
                    <a:pt x="453" y="509"/>
                    <a:pt x="446" y="531"/>
                    <a:pt x="437" y="551"/>
                  </a:cubicBezTo>
                  <a:cubicBezTo>
                    <a:pt x="427" y="572"/>
                    <a:pt x="415" y="590"/>
                    <a:pt x="402" y="604"/>
                  </a:cubicBezTo>
                  <a:cubicBezTo>
                    <a:pt x="387" y="619"/>
                    <a:pt x="371" y="630"/>
                    <a:pt x="352" y="635"/>
                  </a:cubicBezTo>
                  <a:moveTo>
                    <a:pt x="334" y="135"/>
                  </a:moveTo>
                  <a:cubicBezTo>
                    <a:pt x="322" y="131"/>
                    <a:pt x="310" y="129"/>
                    <a:pt x="298" y="130"/>
                  </a:cubicBezTo>
                  <a:cubicBezTo>
                    <a:pt x="286" y="130"/>
                    <a:pt x="274" y="132"/>
                    <a:pt x="262" y="136"/>
                  </a:cubicBezTo>
                  <a:cubicBezTo>
                    <a:pt x="250" y="140"/>
                    <a:pt x="239" y="147"/>
                    <a:pt x="228" y="155"/>
                  </a:cubicBezTo>
                  <a:cubicBezTo>
                    <a:pt x="216" y="163"/>
                    <a:pt x="206" y="173"/>
                    <a:pt x="196" y="186"/>
                  </a:cubicBezTo>
                  <a:cubicBezTo>
                    <a:pt x="185" y="198"/>
                    <a:pt x="176" y="212"/>
                    <a:pt x="168" y="228"/>
                  </a:cubicBezTo>
                  <a:cubicBezTo>
                    <a:pt x="159" y="245"/>
                    <a:pt x="152" y="263"/>
                    <a:pt x="146" y="282"/>
                  </a:cubicBezTo>
                  <a:cubicBezTo>
                    <a:pt x="141" y="302"/>
                    <a:pt x="136" y="323"/>
                    <a:pt x="133" y="345"/>
                  </a:cubicBezTo>
                  <a:cubicBezTo>
                    <a:pt x="130" y="367"/>
                    <a:pt x="129" y="391"/>
                    <a:pt x="130" y="415"/>
                  </a:cubicBezTo>
                  <a:cubicBezTo>
                    <a:pt x="131" y="439"/>
                    <a:pt x="134" y="462"/>
                    <a:pt x="138" y="484"/>
                  </a:cubicBezTo>
                  <a:cubicBezTo>
                    <a:pt x="142" y="507"/>
                    <a:pt x="148" y="528"/>
                    <a:pt x="155" y="547"/>
                  </a:cubicBezTo>
                  <a:cubicBezTo>
                    <a:pt x="162" y="566"/>
                    <a:pt x="171" y="584"/>
                    <a:pt x="180" y="600"/>
                  </a:cubicBezTo>
                  <a:cubicBezTo>
                    <a:pt x="190" y="616"/>
                    <a:pt x="200" y="630"/>
                    <a:pt x="211" y="643"/>
                  </a:cubicBezTo>
                  <a:cubicBezTo>
                    <a:pt x="222" y="655"/>
                    <a:pt x="233" y="665"/>
                    <a:pt x="245" y="673"/>
                  </a:cubicBezTo>
                  <a:cubicBezTo>
                    <a:pt x="257" y="680"/>
                    <a:pt x="269" y="686"/>
                    <a:pt x="282" y="690"/>
                  </a:cubicBezTo>
                  <a:cubicBezTo>
                    <a:pt x="294" y="694"/>
                    <a:pt x="306" y="696"/>
                    <a:pt x="318" y="695"/>
                  </a:cubicBezTo>
                  <a:cubicBezTo>
                    <a:pt x="330" y="695"/>
                    <a:pt x="342" y="693"/>
                    <a:pt x="354" y="689"/>
                  </a:cubicBezTo>
                  <a:cubicBezTo>
                    <a:pt x="365" y="685"/>
                    <a:pt x="376" y="679"/>
                    <a:pt x="387" y="672"/>
                  </a:cubicBezTo>
                  <a:cubicBezTo>
                    <a:pt x="396" y="665"/>
                    <a:pt x="406" y="657"/>
                    <a:pt x="414" y="647"/>
                  </a:cubicBezTo>
                  <a:cubicBezTo>
                    <a:pt x="423" y="638"/>
                    <a:pt x="430" y="627"/>
                    <a:pt x="437" y="616"/>
                  </a:cubicBezTo>
                  <a:cubicBezTo>
                    <a:pt x="444" y="605"/>
                    <a:pt x="450" y="593"/>
                    <a:pt x="456" y="581"/>
                  </a:cubicBezTo>
                  <a:cubicBezTo>
                    <a:pt x="461" y="568"/>
                    <a:pt x="466" y="555"/>
                    <a:pt x="470" y="541"/>
                  </a:cubicBezTo>
                  <a:cubicBezTo>
                    <a:pt x="474" y="528"/>
                    <a:pt x="477" y="514"/>
                    <a:pt x="480" y="499"/>
                  </a:cubicBezTo>
                  <a:cubicBezTo>
                    <a:pt x="482" y="485"/>
                    <a:pt x="484" y="470"/>
                    <a:pt x="485" y="455"/>
                  </a:cubicBezTo>
                  <a:cubicBezTo>
                    <a:pt x="486" y="440"/>
                    <a:pt x="487" y="424"/>
                    <a:pt x="486" y="408"/>
                  </a:cubicBezTo>
                  <a:cubicBezTo>
                    <a:pt x="485" y="392"/>
                    <a:pt x="484" y="377"/>
                    <a:pt x="482" y="362"/>
                  </a:cubicBezTo>
                  <a:cubicBezTo>
                    <a:pt x="480" y="347"/>
                    <a:pt x="477" y="332"/>
                    <a:pt x="473" y="318"/>
                  </a:cubicBezTo>
                  <a:cubicBezTo>
                    <a:pt x="470" y="303"/>
                    <a:pt x="465" y="290"/>
                    <a:pt x="460" y="276"/>
                  </a:cubicBezTo>
                  <a:cubicBezTo>
                    <a:pt x="455" y="263"/>
                    <a:pt x="450" y="250"/>
                    <a:pt x="443" y="238"/>
                  </a:cubicBezTo>
                  <a:cubicBezTo>
                    <a:pt x="437" y="226"/>
                    <a:pt x="430" y="214"/>
                    <a:pt x="422" y="203"/>
                  </a:cubicBezTo>
                  <a:cubicBezTo>
                    <a:pt x="414" y="193"/>
                    <a:pt x="406" y="183"/>
                    <a:pt x="397" y="174"/>
                  </a:cubicBezTo>
                  <a:cubicBezTo>
                    <a:pt x="388" y="165"/>
                    <a:pt x="378" y="157"/>
                    <a:pt x="368" y="150"/>
                  </a:cubicBezTo>
                  <a:cubicBezTo>
                    <a:pt x="357" y="144"/>
                    <a:pt x="346" y="138"/>
                    <a:pt x="334" y="135"/>
                  </a:cubicBezTo>
                  <a:moveTo>
                    <a:pt x="356" y="756"/>
                  </a:moveTo>
                  <a:cubicBezTo>
                    <a:pt x="326" y="769"/>
                    <a:pt x="295" y="772"/>
                    <a:pt x="265" y="765"/>
                  </a:cubicBezTo>
                  <a:cubicBezTo>
                    <a:pt x="232" y="758"/>
                    <a:pt x="201" y="739"/>
                    <a:pt x="172" y="711"/>
                  </a:cubicBezTo>
                  <a:cubicBezTo>
                    <a:pt x="142" y="681"/>
                    <a:pt x="115" y="640"/>
                    <a:pt x="96" y="590"/>
                  </a:cubicBezTo>
                  <a:cubicBezTo>
                    <a:pt x="76" y="539"/>
                    <a:pt x="63" y="479"/>
                    <a:pt x="61" y="416"/>
                  </a:cubicBezTo>
                  <a:cubicBezTo>
                    <a:pt x="59" y="353"/>
                    <a:pt x="68" y="293"/>
                    <a:pt x="85" y="242"/>
                  </a:cubicBezTo>
                  <a:cubicBezTo>
                    <a:pt x="101" y="192"/>
                    <a:pt x="124" y="151"/>
                    <a:pt x="152" y="120"/>
                  </a:cubicBezTo>
                  <a:cubicBezTo>
                    <a:pt x="179" y="91"/>
                    <a:pt x="209" y="72"/>
                    <a:pt x="241" y="63"/>
                  </a:cubicBezTo>
                  <a:cubicBezTo>
                    <a:pt x="270" y="55"/>
                    <a:pt x="301" y="57"/>
                    <a:pt x="332" y="69"/>
                  </a:cubicBezTo>
                  <a:cubicBezTo>
                    <a:pt x="360" y="80"/>
                    <a:pt x="386" y="98"/>
                    <a:pt x="409" y="122"/>
                  </a:cubicBezTo>
                  <a:cubicBezTo>
                    <a:pt x="430" y="145"/>
                    <a:pt x="448" y="172"/>
                    <a:pt x="464" y="203"/>
                  </a:cubicBezTo>
                  <a:cubicBezTo>
                    <a:pt x="478" y="232"/>
                    <a:pt x="490" y="265"/>
                    <a:pt x="498" y="300"/>
                  </a:cubicBezTo>
                  <a:cubicBezTo>
                    <a:pt x="507" y="333"/>
                    <a:pt x="512" y="370"/>
                    <a:pt x="513" y="408"/>
                  </a:cubicBezTo>
                  <a:cubicBezTo>
                    <a:pt x="515" y="446"/>
                    <a:pt x="512" y="482"/>
                    <a:pt x="507" y="517"/>
                  </a:cubicBezTo>
                  <a:cubicBezTo>
                    <a:pt x="501" y="552"/>
                    <a:pt x="491" y="585"/>
                    <a:pt x="479" y="615"/>
                  </a:cubicBezTo>
                  <a:cubicBezTo>
                    <a:pt x="466" y="647"/>
                    <a:pt x="449" y="675"/>
                    <a:pt x="430" y="699"/>
                  </a:cubicBezTo>
                  <a:cubicBezTo>
                    <a:pt x="409" y="724"/>
                    <a:pt x="384" y="744"/>
                    <a:pt x="356" y="756"/>
                  </a:cubicBezTo>
                  <a:moveTo>
                    <a:pt x="330" y="17"/>
                  </a:moveTo>
                  <a:cubicBezTo>
                    <a:pt x="313" y="9"/>
                    <a:pt x="295" y="4"/>
                    <a:pt x="278" y="2"/>
                  </a:cubicBezTo>
                  <a:cubicBezTo>
                    <a:pt x="259" y="0"/>
                    <a:pt x="241" y="0"/>
                    <a:pt x="223" y="4"/>
                  </a:cubicBezTo>
                  <a:cubicBezTo>
                    <a:pt x="204" y="7"/>
                    <a:pt x="186" y="14"/>
                    <a:pt x="168" y="24"/>
                  </a:cubicBezTo>
                  <a:cubicBezTo>
                    <a:pt x="150" y="34"/>
                    <a:pt x="132" y="48"/>
                    <a:pt x="116" y="64"/>
                  </a:cubicBezTo>
                  <a:cubicBezTo>
                    <a:pt x="99" y="82"/>
                    <a:pt x="83" y="102"/>
                    <a:pt x="69" y="126"/>
                  </a:cubicBezTo>
                  <a:cubicBezTo>
                    <a:pt x="54" y="150"/>
                    <a:pt x="41" y="177"/>
                    <a:pt x="31" y="207"/>
                  </a:cubicBezTo>
                  <a:cubicBezTo>
                    <a:pt x="20" y="237"/>
                    <a:pt x="12" y="271"/>
                    <a:pt x="7" y="306"/>
                  </a:cubicBezTo>
                  <a:cubicBezTo>
                    <a:pt x="2" y="341"/>
                    <a:pt x="0" y="379"/>
                    <a:pt x="1" y="417"/>
                  </a:cubicBezTo>
                  <a:cubicBezTo>
                    <a:pt x="2" y="456"/>
                    <a:pt x="7" y="493"/>
                    <a:pt x="14" y="529"/>
                  </a:cubicBezTo>
                  <a:cubicBezTo>
                    <a:pt x="21" y="564"/>
                    <a:pt x="32" y="597"/>
                    <a:pt x="44" y="627"/>
                  </a:cubicBezTo>
                  <a:cubicBezTo>
                    <a:pt x="57" y="657"/>
                    <a:pt x="71" y="684"/>
                    <a:pt x="87" y="708"/>
                  </a:cubicBezTo>
                  <a:cubicBezTo>
                    <a:pt x="103" y="731"/>
                    <a:pt x="120" y="752"/>
                    <a:pt x="139" y="768"/>
                  </a:cubicBezTo>
                  <a:cubicBezTo>
                    <a:pt x="157" y="785"/>
                    <a:pt x="175" y="798"/>
                    <a:pt x="195" y="807"/>
                  </a:cubicBezTo>
                  <a:cubicBezTo>
                    <a:pt x="213" y="817"/>
                    <a:pt x="232" y="823"/>
                    <a:pt x="251" y="826"/>
                  </a:cubicBezTo>
                  <a:cubicBezTo>
                    <a:pt x="270" y="829"/>
                    <a:pt x="288" y="829"/>
                    <a:pt x="306" y="826"/>
                  </a:cubicBezTo>
                  <a:cubicBezTo>
                    <a:pt x="324" y="823"/>
                    <a:pt x="341" y="817"/>
                    <a:pt x="358" y="809"/>
                  </a:cubicBezTo>
                  <a:cubicBezTo>
                    <a:pt x="375" y="801"/>
                    <a:pt x="390" y="790"/>
                    <a:pt x="404" y="778"/>
                  </a:cubicBezTo>
                  <a:cubicBezTo>
                    <a:pt x="417" y="767"/>
                    <a:pt x="430" y="753"/>
                    <a:pt x="441" y="739"/>
                  </a:cubicBezTo>
                  <a:cubicBezTo>
                    <a:pt x="453" y="724"/>
                    <a:pt x="463" y="709"/>
                    <a:pt x="472" y="692"/>
                  </a:cubicBezTo>
                  <a:cubicBezTo>
                    <a:pt x="481" y="676"/>
                    <a:pt x="489" y="659"/>
                    <a:pt x="496" y="641"/>
                  </a:cubicBezTo>
                  <a:cubicBezTo>
                    <a:pt x="503" y="624"/>
                    <a:pt x="509" y="606"/>
                    <a:pt x="514" y="587"/>
                  </a:cubicBezTo>
                  <a:cubicBezTo>
                    <a:pt x="519" y="568"/>
                    <a:pt x="523" y="549"/>
                    <a:pt x="526" y="530"/>
                  </a:cubicBezTo>
                  <a:cubicBezTo>
                    <a:pt x="529" y="510"/>
                    <a:pt x="531" y="490"/>
                    <a:pt x="533" y="470"/>
                  </a:cubicBezTo>
                  <a:cubicBezTo>
                    <a:pt x="534" y="449"/>
                    <a:pt x="534" y="429"/>
                    <a:pt x="533" y="407"/>
                  </a:cubicBezTo>
                  <a:cubicBezTo>
                    <a:pt x="532" y="386"/>
                    <a:pt x="531" y="365"/>
                    <a:pt x="528" y="345"/>
                  </a:cubicBezTo>
                  <a:cubicBezTo>
                    <a:pt x="525" y="325"/>
                    <a:pt x="522" y="305"/>
                    <a:pt x="517" y="286"/>
                  </a:cubicBezTo>
                  <a:cubicBezTo>
                    <a:pt x="512" y="267"/>
                    <a:pt x="507" y="248"/>
                    <a:pt x="501" y="230"/>
                  </a:cubicBezTo>
                  <a:cubicBezTo>
                    <a:pt x="494" y="211"/>
                    <a:pt x="487" y="193"/>
                    <a:pt x="479" y="176"/>
                  </a:cubicBezTo>
                  <a:cubicBezTo>
                    <a:pt x="470" y="159"/>
                    <a:pt x="461" y="143"/>
                    <a:pt x="451" y="127"/>
                  </a:cubicBezTo>
                  <a:cubicBezTo>
                    <a:pt x="441" y="111"/>
                    <a:pt x="430" y="96"/>
                    <a:pt x="417" y="83"/>
                  </a:cubicBezTo>
                  <a:cubicBezTo>
                    <a:pt x="405" y="69"/>
                    <a:pt x="392" y="56"/>
                    <a:pt x="377" y="45"/>
                  </a:cubicBezTo>
                  <a:cubicBezTo>
                    <a:pt x="363" y="34"/>
                    <a:pt x="347" y="24"/>
                    <a:pt x="330" y="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 name="Freeform 6"/>
            <p:cNvSpPr>
              <a:spLocks noEditPoints="1"/>
            </p:cNvSpPr>
            <p:nvPr/>
          </p:nvSpPr>
          <p:spPr bwMode="auto">
            <a:xfrm>
              <a:off x="945" y="1492"/>
              <a:ext cx="1538" cy="2343"/>
            </a:xfrm>
            <a:custGeom>
              <a:avLst/>
              <a:gdLst>
                <a:gd name="T0" fmla="*/ 476 w 648"/>
                <a:gd name="T1" fmla="*/ 296 h 989"/>
                <a:gd name="T2" fmla="*/ 317 w 648"/>
                <a:gd name="T3" fmla="*/ 313 h 989"/>
                <a:gd name="T4" fmla="*/ 287 w 648"/>
                <a:gd name="T5" fmla="*/ 595 h 989"/>
                <a:gd name="T6" fmla="*/ 441 w 648"/>
                <a:gd name="T7" fmla="*/ 714 h 989"/>
                <a:gd name="T8" fmla="*/ 546 w 648"/>
                <a:gd name="T9" fmla="*/ 564 h 989"/>
                <a:gd name="T10" fmla="*/ 519 w 648"/>
                <a:gd name="T11" fmla="*/ 517 h 989"/>
                <a:gd name="T12" fmla="*/ 500 w 648"/>
                <a:gd name="T13" fmla="*/ 592 h 989"/>
                <a:gd name="T14" fmla="*/ 457 w 648"/>
                <a:gd name="T15" fmla="*/ 640 h 989"/>
                <a:gd name="T16" fmla="*/ 399 w 648"/>
                <a:gd name="T17" fmla="*/ 642 h 989"/>
                <a:gd name="T18" fmla="*/ 348 w 648"/>
                <a:gd name="T19" fmla="*/ 589 h 989"/>
                <a:gd name="T20" fmla="*/ 324 w 648"/>
                <a:gd name="T21" fmla="*/ 492 h 989"/>
                <a:gd name="T22" fmla="*/ 341 w 648"/>
                <a:gd name="T23" fmla="*/ 395 h 989"/>
                <a:gd name="T24" fmla="*/ 388 w 648"/>
                <a:gd name="T25" fmla="*/ 339 h 989"/>
                <a:gd name="T26" fmla="*/ 447 w 648"/>
                <a:gd name="T27" fmla="*/ 339 h 989"/>
                <a:gd name="T28" fmla="*/ 493 w 648"/>
                <a:gd name="T29" fmla="*/ 386 h 989"/>
                <a:gd name="T30" fmla="*/ 517 w 648"/>
                <a:gd name="T31" fmla="*/ 460 h 989"/>
                <a:gd name="T32" fmla="*/ 587 w 648"/>
                <a:gd name="T33" fmla="*/ 379 h 989"/>
                <a:gd name="T34" fmla="*/ 421 w 648"/>
                <a:gd name="T35" fmla="*/ 148 h 989"/>
                <a:gd name="T36" fmla="*/ 174 w 648"/>
                <a:gd name="T37" fmla="*/ 321 h 989"/>
                <a:gd name="T38" fmla="*/ 261 w 648"/>
                <a:gd name="T39" fmla="*/ 790 h 989"/>
                <a:gd name="T40" fmla="*/ 519 w 648"/>
                <a:gd name="T41" fmla="*/ 778 h 989"/>
                <a:gd name="T42" fmla="*/ 602 w 648"/>
                <a:gd name="T43" fmla="*/ 487 h 989"/>
                <a:gd name="T44" fmla="*/ 569 w 648"/>
                <a:gd name="T45" fmla="*/ 578 h 989"/>
                <a:gd name="T46" fmla="*/ 526 w 648"/>
                <a:gd name="T47" fmla="*/ 695 h 989"/>
                <a:gd name="T48" fmla="*/ 443 w 648"/>
                <a:gd name="T49" fmla="*/ 768 h 989"/>
                <a:gd name="T50" fmla="*/ 334 w 648"/>
                <a:gd name="T51" fmla="*/ 752 h 989"/>
                <a:gd name="T52" fmla="*/ 244 w 648"/>
                <a:gd name="T53" fmla="*/ 626 h 989"/>
                <a:gd name="T54" fmla="*/ 222 w 648"/>
                <a:gd name="T55" fmla="*/ 424 h 989"/>
                <a:gd name="T56" fmla="*/ 284 w 648"/>
                <a:gd name="T57" fmla="*/ 265 h 989"/>
                <a:gd name="T58" fmla="*/ 387 w 648"/>
                <a:gd name="T59" fmla="*/ 209 h 989"/>
                <a:gd name="T60" fmla="*/ 486 w 648"/>
                <a:gd name="T61" fmla="*/ 253 h 989"/>
                <a:gd name="T62" fmla="*/ 549 w 648"/>
                <a:gd name="T63" fmla="*/ 355 h 989"/>
                <a:gd name="T64" fmla="*/ 575 w 648"/>
                <a:gd name="T65" fmla="*/ 487 h 989"/>
                <a:gd name="T66" fmla="*/ 628 w 648"/>
                <a:gd name="T67" fmla="*/ 349 h 989"/>
                <a:gd name="T68" fmla="*/ 417 w 648"/>
                <a:gd name="T69" fmla="*/ 30 h 989"/>
                <a:gd name="T70" fmla="*/ 44 w 648"/>
                <a:gd name="T71" fmla="*/ 236 h 989"/>
                <a:gd name="T72" fmla="*/ 182 w 648"/>
                <a:gd name="T73" fmla="*/ 927 h 989"/>
                <a:gd name="T74" fmla="*/ 545 w 648"/>
                <a:gd name="T75" fmla="*/ 867 h 989"/>
                <a:gd name="T76" fmla="*/ 646 w 648"/>
                <a:gd name="T77" fmla="*/ 486 h 989"/>
                <a:gd name="T78" fmla="*/ 603 w 648"/>
                <a:gd name="T79" fmla="*/ 666 h 989"/>
                <a:gd name="T80" fmla="*/ 530 w 648"/>
                <a:gd name="T81" fmla="*/ 818 h 989"/>
                <a:gd name="T82" fmla="*/ 395 w 648"/>
                <a:gd name="T83" fmla="*/ 905 h 989"/>
                <a:gd name="T84" fmla="*/ 228 w 648"/>
                <a:gd name="T85" fmla="*/ 847 h 989"/>
                <a:gd name="T86" fmla="*/ 103 w 648"/>
                <a:gd name="T87" fmla="*/ 608 h 989"/>
                <a:gd name="T88" fmla="*/ 120 w 648"/>
                <a:gd name="T89" fmla="*/ 286 h 989"/>
                <a:gd name="T90" fmla="*/ 257 w 648"/>
                <a:gd name="T91" fmla="*/ 103 h 989"/>
                <a:gd name="T92" fmla="*/ 419 w 648"/>
                <a:gd name="T93" fmla="*/ 96 h 989"/>
                <a:gd name="T94" fmla="*/ 540 w 648"/>
                <a:gd name="T95" fmla="*/ 206 h 989"/>
                <a:gd name="T96" fmla="*/ 606 w 648"/>
                <a:gd name="T97" fmla="*/ 365 h 989"/>
                <a:gd name="T98" fmla="*/ 622 w 648"/>
                <a:gd name="T99" fmla="*/ 549 h 989"/>
                <a:gd name="T100" fmla="*/ 452 w 648"/>
                <a:gd name="T101" fmla="*/ 404 h 989"/>
                <a:gd name="T102" fmla="*/ 387 w 648"/>
                <a:gd name="T103" fmla="*/ 420 h 989"/>
                <a:gd name="T104" fmla="*/ 377 w 648"/>
                <a:gd name="T105" fmla="*/ 531 h 989"/>
                <a:gd name="T106" fmla="*/ 436 w 648"/>
                <a:gd name="T107" fmla="*/ 585 h 989"/>
                <a:gd name="T108" fmla="*/ 485 w 648"/>
                <a:gd name="T109" fmla="*/ 524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8" h="989">
                  <a:moveTo>
                    <a:pt x="541" y="412"/>
                  </a:moveTo>
                  <a:cubicBezTo>
                    <a:pt x="534" y="388"/>
                    <a:pt x="526" y="366"/>
                    <a:pt x="515" y="347"/>
                  </a:cubicBezTo>
                  <a:cubicBezTo>
                    <a:pt x="504" y="327"/>
                    <a:pt x="491" y="309"/>
                    <a:pt x="476" y="296"/>
                  </a:cubicBezTo>
                  <a:cubicBezTo>
                    <a:pt x="461" y="281"/>
                    <a:pt x="444" y="271"/>
                    <a:pt x="425" y="267"/>
                  </a:cubicBezTo>
                  <a:cubicBezTo>
                    <a:pt x="405" y="262"/>
                    <a:pt x="386" y="264"/>
                    <a:pt x="368" y="271"/>
                  </a:cubicBezTo>
                  <a:cubicBezTo>
                    <a:pt x="349" y="279"/>
                    <a:pt x="332" y="294"/>
                    <a:pt x="317" y="313"/>
                  </a:cubicBezTo>
                  <a:cubicBezTo>
                    <a:pt x="301" y="334"/>
                    <a:pt x="289" y="360"/>
                    <a:pt x="280" y="390"/>
                  </a:cubicBezTo>
                  <a:cubicBezTo>
                    <a:pt x="271" y="421"/>
                    <a:pt x="267" y="456"/>
                    <a:pt x="268" y="493"/>
                  </a:cubicBezTo>
                  <a:cubicBezTo>
                    <a:pt x="269" y="530"/>
                    <a:pt x="276" y="565"/>
                    <a:pt x="287" y="595"/>
                  </a:cubicBezTo>
                  <a:cubicBezTo>
                    <a:pt x="298" y="625"/>
                    <a:pt x="312" y="651"/>
                    <a:pt x="329" y="671"/>
                  </a:cubicBezTo>
                  <a:cubicBezTo>
                    <a:pt x="345" y="691"/>
                    <a:pt x="364" y="704"/>
                    <a:pt x="383" y="712"/>
                  </a:cubicBezTo>
                  <a:cubicBezTo>
                    <a:pt x="402" y="719"/>
                    <a:pt x="422" y="720"/>
                    <a:pt x="441" y="714"/>
                  </a:cubicBezTo>
                  <a:cubicBezTo>
                    <a:pt x="459" y="709"/>
                    <a:pt x="476" y="698"/>
                    <a:pt x="490" y="683"/>
                  </a:cubicBezTo>
                  <a:cubicBezTo>
                    <a:pt x="504" y="669"/>
                    <a:pt x="516" y="651"/>
                    <a:pt x="526" y="630"/>
                  </a:cubicBezTo>
                  <a:cubicBezTo>
                    <a:pt x="535" y="610"/>
                    <a:pt x="542" y="588"/>
                    <a:pt x="546" y="564"/>
                  </a:cubicBezTo>
                  <a:cubicBezTo>
                    <a:pt x="550" y="540"/>
                    <a:pt x="552" y="514"/>
                    <a:pt x="551" y="488"/>
                  </a:cubicBezTo>
                  <a:cubicBezTo>
                    <a:pt x="550" y="461"/>
                    <a:pt x="547" y="436"/>
                    <a:pt x="541" y="412"/>
                  </a:cubicBezTo>
                  <a:close/>
                  <a:moveTo>
                    <a:pt x="519" y="517"/>
                  </a:moveTo>
                  <a:cubicBezTo>
                    <a:pt x="519" y="526"/>
                    <a:pt x="517" y="535"/>
                    <a:pt x="516" y="544"/>
                  </a:cubicBezTo>
                  <a:cubicBezTo>
                    <a:pt x="514" y="552"/>
                    <a:pt x="512" y="561"/>
                    <a:pt x="509" y="569"/>
                  </a:cubicBezTo>
                  <a:cubicBezTo>
                    <a:pt x="507" y="577"/>
                    <a:pt x="503" y="584"/>
                    <a:pt x="500" y="592"/>
                  </a:cubicBezTo>
                  <a:cubicBezTo>
                    <a:pt x="496" y="599"/>
                    <a:pt x="493" y="605"/>
                    <a:pt x="488" y="612"/>
                  </a:cubicBezTo>
                  <a:cubicBezTo>
                    <a:pt x="484" y="618"/>
                    <a:pt x="479" y="623"/>
                    <a:pt x="474" y="628"/>
                  </a:cubicBezTo>
                  <a:cubicBezTo>
                    <a:pt x="469" y="633"/>
                    <a:pt x="463" y="637"/>
                    <a:pt x="457" y="640"/>
                  </a:cubicBezTo>
                  <a:cubicBezTo>
                    <a:pt x="451"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4" y="336"/>
                    <a:pt x="401" y="334"/>
                    <a:pt x="407" y="333"/>
                  </a:cubicBezTo>
                  <a:cubicBezTo>
                    <a:pt x="414" y="332"/>
                    <a:pt x="421" y="332"/>
                    <a:pt x="427" y="333"/>
                  </a:cubicBezTo>
                  <a:cubicBezTo>
                    <a:pt x="434" y="334"/>
                    <a:pt x="441" y="336"/>
                    <a:pt x="447" y="339"/>
                  </a:cubicBezTo>
                  <a:cubicBezTo>
                    <a:pt x="453" y="342"/>
                    <a:pt x="459" y="346"/>
                    <a:pt x="464" y="351"/>
                  </a:cubicBezTo>
                  <a:cubicBezTo>
                    <a:pt x="469"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19" y="479"/>
                    <a:pt x="520" y="488"/>
                  </a:cubicBezTo>
                  <a:cubicBezTo>
                    <a:pt x="520" y="498"/>
                    <a:pt x="520" y="508"/>
                    <a:pt x="519" y="517"/>
                  </a:cubicBezTo>
                  <a:close/>
                  <a:moveTo>
                    <a:pt x="587" y="379"/>
                  </a:moveTo>
                  <a:cubicBezTo>
                    <a:pt x="579" y="344"/>
                    <a:pt x="567" y="311"/>
                    <a:pt x="552"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89"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5"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1" y="717"/>
                    <a:pt x="503" y="726"/>
                  </a:cubicBezTo>
                  <a:cubicBezTo>
                    <a:pt x="495" y="736"/>
                    <a:pt x="485" y="744"/>
                    <a:pt x="475" y="751"/>
                  </a:cubicBezTo>
                  <a:cubicBezTo>
                    <a:pt x="465" y="758"/>
                    <a:pt x="454" y="764"/>
                    <a:pt x="443" y="768"/>
                  </a:cubicBezTo>
                  <a:cubicBezTo>
                    <a:pt x="431" y="772"/>
                    <a:pt x="419" y="774"/>
                    <a:pt x="407" y="774"/>
                  </a:cubicBezTo>
                  <a:cubicBezTo>
                    <a:pt x="395" y="775"/>
                    <a:pt x="382" y="773"/>
                    <a:pt x="370" y="769"/>
                  </a:cubicBezTo>
                  <a:cubicBezTo>
                    <a:pt x="358" y="765"/>
                    <a:pt x="346" y="759"/>
                    <a:pt x="334" y="752"/>
                  </a:cubicBezTo>
                  <a:cubicBezTo>
                    <a:pt x="322" y="744"/>
                    <a:pt x="311" y="734"/>
                    <a:pt x="300" y="722"/>
                  </a:cubicBezTo>
                  <a:cubicBezTo>
                    <a:pt x="289" y="709"/>
                    <a:pt x="278" y="695"/>
                    <a:pt x="269" y="679"/>
                  </a:cubicBezTo>
                  <a:cubicBezTo>
                    <a:pt x="260" y="663"/>
                    <a:pt x="251" y="645"/>
                    <a:pt x="244" y="626"/>
                  </a:cubicBezTo>
                  <a:cubicBezTo>
                    <a:pt x="237" y="607"/>
                    <a:pt x="231" y="586"/>
                    <a:pt x="227" y="563"/>
                  </a:cubicBezTo>
                  <a:cubicBezTo>
                    <a:pt x="222" y="541"/>
                    <a:pt x="220" y="518"/>
                    <a:pt x="219" y="494"/>
                  </a:cubicBezTo>
                  <a:cubicBezTo>
                    <a:pt x="218" y="470"/>
                    <a:pt x="219" y="446"/>
                    <a:pt x="222" y="424"/>
                  </a:cubicBezTo>
                  <a:cubicBezTo>
                    <a:pt x="225" y="402"/>
                    <a:pt x="229" y="381"/>
                    <a:pt x="235" y="361"/>
                  </a:cubicBezTo>
                  <a:cubicBezTo>
                    <a:pt x="241" y="342"/>
                    <a:pt x="248" y="324"/>
                    <a:pt x="257" y="307"/>
                  </a:cubicBezTo>
                  <a:cubicBezTo>
                    <a:pt x="265" y="291"/>
                    <a:pt x="274" y="277"/>
                    <a:pt x="284" y="265"/>
                  </a:cubicBezTo>
                  <a:cubicBezTo>
                    <a:pt x="294"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5"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8" y="79"/>
                    <a:pt x="455" y="50"/>
                    <a:pt x="417" y="30"/>
                  </a:cubicBezTo>
                  <a:cubicBezTo>
                    <a:pt x="375" y="8"/>
                    <a:pt x="332" y="0"/>
                    <a:pt x="289" y="4"/>
                  </a:cubicBezTo>
                  <a:cubicBezTo>
                    <a:pt x="242" y="9"/>
                    <a:pt x="196" y="30"/>
                    <a:pt x="154" y="67"/>
                  </a:cubicBezTo>
                  <a:cubicBezTo>
                    <a:pt x="110" y="107"/>
                    <a:pt x="71" y="164"/>
                    <a:pt x="44" y="236"/>
                  </a:cubicBezTo>
                  <a:cubicBezTo>
                    <a:pt x="15" y="312"/>
                    <a:pt x="0" y="401"/>
                    <a:pt x="3" y="498"/>
                  </a:cubicBezTo>
                  <a:cubicBezTo>
                    <a:pt x="5" y="594"/>
                    <a:pt x="26" y="684"/>
                    <a:pt x="60" y="759"/>
                  </a:cubicBezTo>
                  <a:cubicBezTo>
                    <a:pt x="92" y="831"/>
                    <a:pt x="134" y="888"/>
                    <a:pt x="182" y="927"/>
                  </a:cubicBezTo>
                  <a:cubicBezTo>
                    <a:pt x="226" y="963"/>
                    <a:pt x="274" y="983"/>
                    <a:pt x="322" y="986"/>
                  </a:cubicBezTo>
                  <a:cubicBezTo>
                    <a:pt x="366" y="989"/>
                    <a:pt x="409" y="979"/>
                    <a:pt x="449" y="955"/>
                  </a:cubicBezTo>
                  <a:cubicBezTo>
                    <a:pt x="487" y="934"/>
                    <a:pt x="518" y="903"/>
                    <a:pt x="545" y="867"/>
                  </a:cubicBezTo>
                  <a:cubicBezTo>
                    <a:pt x="569" y="833"/>
                    <a:pt x="590" y="794"/>
                    <a:pt x="606" y="752"/>
                  </a:cubicBezTo>
                  <a:cubicBezTo>
                    <a:pt x="620" y="712"/>
                    <a:pt x="632" y="669"/>
                    <a:pt x="638"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1" y="803"/>
                    <a:pt x="530" y="818"/>
                  </a:cubicBezTo>
                  <a:cubicBezTo>
                    <a:pt x="519" y="832"/>
                    <a:pt x="506" y="846"/>
                    <a:pt x="493" y="857"/>
                  </a:cubicBezTo>
                  <a:cubicBezTo>
                    <a:pt x="479" y="869"/>
                    <a:pt x="463" y="880"/>
                    <a:pt x="447" y="888"/>
                  </a:cubicBezTo>
                  <a:cubicBezTo>
                    <a:pt x="430" y="896"/>
                    <a:pt x="413" y="902"/>
                    <a:pt x="395" y="905"/>
                  </a:cubicBezTo>
                  <a:cubicBezTo>
                    <a:pt x="377" y="908"/>
                    <a:pt x="358" y="908"/>
                    <a:pt x="340" y="905"/>
                  </a:cubicBezTo>
                  <a:cubicBezTo>
                    <a:pt x="321" y="902"/>
                    <a:pt x="302" y="896"/>
                    <a:pt x="283" y="886"/>
                  </a:cubicBezTo>
                  <a:cubicBezTo>
                    <a:pt x="264" y="877"/>
                    <a:pt x="245" y="864"/>
                    <a:pt x="228" y="847"/>
                  </a:cubicBezTo>
                  <a:cubicBezTo>
                    <a:pt x="209" y="831"/>
                    <a:pt x="192" y="810"/>
                    <a:pt x="176" y="787"/>
                  </a:cubicBezTo>
                  <a:cubicBezTo>
                    <a:pt x="160" y="763"/>
                    <a:pt x="146" y="736"/>
                    <a:pt x="133" y="706"/>
                  </a:cubicBezTo>
                  <a:cubicBezTo>
                    <a:pt x="121" y="676"/>
                    <a:pt x="110" y="643"/>
                    <a:pt x="103" y="608"/>
                  </a:cubicBezTo>
                  <a:cubicBezTo>
                    <a:pt x="95"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6" y="81"/>
                  </a:cubicBezTo>
                  <a:cubicBezTo>
                    <a:pt x="384" y="83"/>
                    <a:pt x="402" y="88"/>
                    <a:pt x="419" y="96"/>
                  </a:cubicBezTo>
                  <a:cubicBezTo>
                    <a:pt x="436" y="103"/>
                    <a:pt x="452" y="113"/>
                    <a:pt x="466" y="124"/>
                  </a:cubicBezTo>
                  <a:cubicBezTo>
                    <a:pt x="481" y="135"/>
                    <a:pt x="494" y="148"/>
                    <a:pt x="506" y="162"/>
                  </a:cubicBezTo>
                  <a:cubicBezTo>
                    <a:pt x="518" y="175"/>
                    <a:pt x="530" y="190"/>
                    <a:pt x="540" y="206"/>
                  </a:cubicBezTo>
                  <a:cubicBezTo>
                    <a:pt x="550" y="222"/>
                    <a:pt x="559" y="238"/>
                    <a:pt x="568" y="255"/>
                  </a:cubicBezTo>
                  <a:cubicBezTo>
                    <a:pt x="576" y="272"/>
                    <a:pt x="583" y="290"/>
                    <a:pt x="589" y="309"/>
                  </a:cubicBezTo>
                  <a:cubicBezTo>
                    <a:pt x="596" y="327"/>
                    <a:pt x="601" y="346"/>
                    <a:pt x="606" y="365"/>
                  </a:cubicBezTo>
                  <a:cubicBezTo>
                    <a:pt x="610" y="384"/>
                    <a:pt x="614" y="404"/>
                    <a:pt x="617" y="424"/>
                  </a:cubicBezTo>
                  <a:cubicBezTo>
                    <a:pt x="620" y="444"/>
                    <a:pt x="621" y="465"/>
                    <a:pt x="622" y="486"/>
                  </a:cubicBezTo>
                  <a:cubicBezTo>
                    <a:pt x="623" y="508"/>
                    <a:pt x="623" y="528"/>
                    <a:pt x="622" y="549"/>
                  </a:cubicBezTo>
                  <a:close/>
                  <a:moveTo>
                    <a:pt x="482" y="454"/>
                  </a:moveTo>
                  <a:cubicBezTo>
                    <a:pt x="479" y="443"/>
                    <a:pt x="475" y="433"/>
                    <a:pt x="470" y="425"/>
                  </a:cubicBezTo>
                  <a:cubicBezTo>
                    <a:pt x="465" y="416"/>
                    <a:pt x="459" y="409"/>
                    <a:pt x="452" y="404"/>
                  </a:cubicBezTo>
                  <a:cubicBezTo>
                    <a:pt x="445" y="399"/>
                    <a:pt x="438" y="396"/>
                    <a:pt x="430" y="395"/>
                  </a:cubicBezTo>
                  <a:cubicBezTo>
                    <a:pt x="421" y="394"/>
                    <a:pt x="414" y="396"/>
                    <a:pt x="406" y="400"/>
                  </a:cubicBezTo>
                  <a:cubicBezTo>
                    <a:pt x="399" y="405"/>
                    <a:pt x="392" y="411"/>
                    <a:pt x="387" y="420"/>
                  </a:cubicBezTo>
                  <a:cubicBezTo>
                    <a:pt x="381" y="429"/>
                    <a:pt x="377" y="439"/>
                    <a:pt x="374" y="451"/>
                  </a:cubicBezTo>
                  <a:cubicBezTo>
                    <a:pt x="371" y="463"/>
                    <a:pt x="369" y="477"/>
                    <a:pt x="370" y="491"/>
                  </a:cubicBezTo>
                  <a:cubicBezTo>
                    <a:pt x="370"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5" y="465"/>
                    <a:pt x="482" y="454"/>
                  </a:cubicBezTo>
                  <a:close/>
                </a:path>
              </a:pathLst>
            </a:custGeom>
            <a:solidFill>
              <a:srgbClr val="3B3B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 name="Freeform 7"/>
            <p:cNvSpPr>
              <a:spLocks noEditPoints="1"/>
            </p:cNvSpPr>
            <p:nvPr/>
          </p:nvSpPr>
          <p:spPr bwMode="auto">
            <a:xfrm>
              <a:off x="971" y="1492"/>
              <a:ext cx="1538" cy="2343"/>
            </a:xfrm>
            <a:custGeom>
              <a:avLst/>
              <a:gdLst>
                <a:gd name="T0" fmla="*/ 477 w 648"/>
                <a:gd name="T1" fmla="*/ 296 h 989"/>
                <a:gd name="T2" fmla="*/ 317 w 648"/>
                <a:gd name="T3" fmla="*/ 313 h 989"/>
                <a:gd name="T4" fmla="*/ 287 w 648"/>
                <a:gd name="T5" fmla="*/ 595 h 989"/>
                <a:gd name="T6" fmla="*/ 441 w 648"/>
                <a:gd name="T7" fmla="*/ 714 h 989"/>
                <a:gd name="T8" fmla="*/ 546 w 648"/>
                <a:gd name="T9" fmla="*/ 564 h 989"/>
                <a:gd name="T10" fmla="*/ 519 w 648"/>
                <a:gd name="T11" fmla="*/ 517 h 989"/>
                <a:gd name="T12" fmla="*/ 500 w 648"/>
                <a:gd name="T13" fmla="*/ 592 h 989"/>
                <a:gd name="T14" fmla="*/ 458 w 648"/>
                <a:gd name="T15" fmla="*/ 640 h 989"/>
                <a:gd name="T16" fmla="*/ 399 w 648"/>
                <a:gd name="T17" fmla="*/ 642 h 989"/>
                <a:gd name="T18" fmla="*/ 348 w 648"/>
                <a:gd name="T19" fmla="*/ 589 h 989"/>
                <a:gd name="T20" fmla="*/ 324 w 648"/>
                <a:gd name="T21" fmla="*/ 492 h 989"/>
                <a:gd name="T22" fmla="*/ 341 w 648"/>
                <a:gd name="T23" fmla="*/ 395 h 989"/>
                <a:gd name="T24" fmla="*/ 388 w 648"/>
                <a:gd name="T25" fmla="*/ 339 h 989"/>
                <a:gd name="T26" fmla="*/ 447 w 648"/>
                <a:gd name="T27" fmla="*/ 339 h 989"/>
                <a:gd name="T28" fmla="*/ 493 w 648"/>
                <a:gd name="T29" fmla="*/ 386 h 989"/>
                <a:gd name="T30" fmla="*/ 517 w 648"/>
                <a:gd name="T31" fmla="*/ 460 h 989"/>
                <a:gd name="T32" fmla="*/ 587 w 648"/>
                <a:gd name="T33" fmla="*/ 379 h 989"/>
                <a:gd name="T34" fmla="*/ 421 w 648"/>
                <a:gd name="T35" fmla="*/ 148 h 989"/>
                <a:gd name="T36" fmla="*/ 174 w 648"/>
                <a:gd name="T37" fmla="*/ 321 h 989"/>
                <a:gd name="T38" fmla="*/ 261 w 648"/>
                <a:gd name="T39" fmla="*/ 790 h 989"/>
                <a:gd name="T40" fmla="*/ 519 w 648"/>
                <a:gd name="T41" fmla="*/ 778 h 989"/>
                <a:gd name="T42" fmla="*/ 602 w 648"/>
                <a:gd name="T43" fmla="*/ 487 h 989"/>
                <a:gd name="T44" fmla="*/ 569 w 648"/>
                <a:gd name="T45" fmla="*/ 578 h 989"/>
                <a:gd name="T46" fmla="*/ 526 w 648"/>
                <a:gd name="T47" fmla="*/ 695 h 989"/>
                <a:gd name="T48" fmla="*/ 443 w 648"/>
                <a:gd name="T49" fmla="*/ 768 h 989"/>
                <a:gd name="T50" fmla="*/ 334 w 648"/>
                <a:gd name="T51" fmla="*/ 752 h 989"/>
                <a:gd name="T52" fmla="*/ 244 w 648"/>
                <a:gd name="T53" fmla="*/ 626 h 989"/>
                <a:gd name="T54" fmla="*/ 222 w 648"/>
                <a:gd name="T55" fmla="*/ 424 h 989"/>
                <a:gd name="T56" fmla="*/ 285 w 648"/>
                <a:gd name="T57" fmla="*/ 265 h 989"/>
                <a:gd name="T58" fmla="*/ 387 w 648"/>
                <a:gd name="T59" fmla="*/ 209 h 989"/>
                <a:gd name="T60" fmla="*/ 486 w 648"/>
                <a:gd name="T61" fmla="*/ 253 h 989"/>
                <a:gd name="T62" fmla="*/ 549 w 648"/>
                <a:gd name="T63" fmla="*/ 355 h 989"/>
                <a:gd name="T64" fmla="*/ 575 w 648"/>
                <a:gd name="T65" fmla="*/ 487 h 989"/>
                <a:gd name="T66" fmla="*/ 628 w 648"/>
                <a:gd name="T67" fmla="*/ 349 h 989"/>
                <a:gd name="T68" fmla="*/ 417 w 648"/>
                <a:gd name="T69" fmla="*/ 30 h 989"/>
                <a:gd name="T70" fmla="*/ 44 w 648"/>
                <a:gd name="T71" fmla="*/ 236 h 989"/>
                <a:gd name="T72" fmla="*/ 182 w 648"/>
                <a:gd name="T73" fmla="*/ 927 h 989"/>
                <a:gd name="T74" fmla="*/ 545 w 648"/>
                <a:gd name="T75" fmla="*/ 867 h 989"/>
                <a:gd name="T76" fmla="*/ 646 w 648"/>
                <a:gd name="T77" fmla="*/ 486 h 989"/>
                <a:gd name="T78" fmla="*/ 603 w 648"/>
                <a:gd name="T79" fmla="*/ 666 h 989"/>
                <a:gd name="T80" fmla="*/ 530 w 648"/>
                <a:gd name="T81" fmla="*/ 818 h 989"/>
                <a:gd name="T82" fmla="*/ 395 w 648"/>
                <a:gd name="T83" fmla="*/ 905 h 989"/>
                <a:gd name="T84" fmla="*/ 228 w 648"/>
                <a:gd name="T85" fmla="*/ 847 h 989"/>
                <a:gd name="T86" fmla="*/ 103 w 648"/>
                <a:gd name="T87" fmla="*/ 608 h 989"/>
                <a:gd name="T88" fmla="*/ 120 w 648"/>
                <a:gd name="T89" fmla="*/ 286 h 989"/>
                <a:gd name="T90" fmla="*/ 257 w 648"/>
                <a:gd name="T91" fmla="*/ 103 h 989"/>
                <a:gd name="T92" fmla="*/ 419 w 648"/>
                <a:gd name="T93" fmla="*/ 96 h 989"/>
                <a:gd name="T94" fmla="*/ 540 w 648"/>
                <a:gd name="T95" fmla="*/ 206 h 989"/>
                <a:gd name="T96" fmla="*/ 606 w 648"/>
                <a:gd name="T97" fmla="*/ 365 h 989"/>
                <a:gd name="T98" fmla="*/ 622 w 648"/>
                <a:gd name="T99" fmla="*/ 549 h 989"/>
                <a:gd name="T100" fmla="*/ 452 w 648"/>
                <a:gd name="T101" fmla="*/ 404 h 989"/>
                <a:gd name="T102" fmla="*/ 387 w 648"/>
                <a:gd name="T103" fmla="*/ 420 h 989"/>
                <a:gd name="T104" fmla="*/ 377 w 648"/>
                <a:gd name="T105" fmla="*/ 531 h 989"/>
                <a:gd name="T106" fmla="*/ 436 w 648"/>
                <a:gd name="T107" fmla="*/ 585 h 989"/>
                <a:gd name="T108" fmla="*/ 485 w 648"/>
                <a:gd name="T109" fmla="*/ 524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8" h="989">
                  <a:moveTo>
                    <a:pt x="541" y="412"/>
                  </a:moveTo>
                  <a:cubicBezTo>
                    <a:pt x="534" y="388"/>
                    <a:pt x="526" y="366"/>
                    <a:pt x="515" y="347"/>
                  </a:cubicBezTo>
                  <a:cubicBezTo>
                    <a:pt x="504" y="327"/>
                    <a:pt x="491" y="309"/>
                    <a:pt x="477" y="296"/>
                  </a:cubicBezTo>
                  <a:cubicBezTo>
                    <a:pt x="461" y="281"/>
                    <a:pt x="444" y="271"/>
                    <a:pt x="425" y="267"/>
                  </a:cubicBezTo>
                  <a:cubicBezTo>
                    <a:pt x="406" y="262"/>
                    <a:pt x="386" y="264"/>
                    <a:pt x="368" y="271"/>
                  </a:cubicBezTo>
                  <a:cubicBezTo>
                    <a:pt x="349" y="279"/>
                    <a:pt x="332" y="294"/>
                    <a:pt x="317" y="313"/>
                  </a:cubicBezTo>
                  <a:cubicBezTo>
                    <a:pt x="301" y="334"/>
                    <a:pt x="289" y="360"/>
                    <a:pt x="280" y="390"/>
                  </a:cubicBezTo>
                  <a:cubicBezTo>
                    <a:pt x="271" y="421"/>
                    <a:pt x="267" y="456"/>
                    <a:pt x="268" y="493"/>
                  </a:cubicBezTo>
                  <a:cubicBezTo>
                    <a:pt x="270" y="530"/>
                    <a:pt x="276" y="565"/>
                    <a:pt x="287" y="595"/>
                  </a:cubicBezTo>
                  <a:cubicBezTo>
                    <a:pt x="298" y="625"/>
                    <a:pt x="312" y="651"/>
                    <a:pt x="329" y="671"/>
                  </a:cubicBezTo>
                  <a:cubicBezTo>
                    <a:pt x="345" y="691"/>
                    <a:pt x="364" y="704"/>
                    <a:pt x="383" y="712"/>
                  </a:cubicBezTo>
                  <a:cubicBezTo>
                    <a:pt x="402" y="719"/>
                    <a:pt x="422" y="720"/>
                    <a:pt x="441" y="714"/>
                  </a:cubicBezTo>
                  <a:cubicBezTo>
                    <a:pt x="460" y="709"/>
                    <a:pt x="476" y="698"/>
                    <a:pt x="491" y="683"/>
                  </a:cubicBezTo>
                  <a:cubicBezTo>
                    <a:pt x="504" y="669"/>
                    <a:pt x="516" y="651"/>
                    <a:pt x="526" y="630"/>
                  </a:cubicBezTo>
                  <a:cubicBezTo>
                    <a:pt x="535" y="610"/>
                    <a:pt x="542" y="588"/>
                    <a:pt x="546" y="564"/>
                  </a:cubicBezTo>
                  <a:cubicBezTo>
                    <a:pt x="551" y="540"/>
                    <a:pt x="553" y="514"/>
                    <a:pt x="552" y="488"/>
                  </a:cubicBezTo>
                  <a:cubicBezTo>
                    <a:pt x="551" y="461"/>
                    <a:pt x="547" y="436"/>
                    <a:pt x="541" y="412"/>
                  </a:cubicBezTo>
                  <a:close/>
                  <a:moveTo>
                    <a:pt x="519" y="517"/>
                  </a:moveTo>
                  <a:cubicBezTo>
                    <a:pt x="519" y="526"/>
                    <a:pt x="517" y="535"/>
                    <a:pt x="516" y="544"/>
                  </a:cubicBezTo>
                  <a:cubicBezTo>
                    <a:pt x="514" y="552"/>
                    <a:pt x="512" y="561"/>
                    <a:pt x="509" y="569"/>
                  </a:cubicBezTo>
                  <a:cubicBezTo>
                    <a:pt x="507" y="577"/>
                    <a:pt x="504" y="584"/>
                    <a:pt x="500" y="592"/>
                  </a:cubicBezTo>
                  <a:cubicBezTo>
                    <a:pt x="497" y="599"/>
                    <a:pt x="493" y="605"/>
                    <a:pt x="488" y="612"/>
                  </a:cubicBezTo>
                  <a:cubicBezTo>
                    <a:pt x="484" y="618"/>
                    <a:pt x="479" y="623"/>
                    <a:pt x="474" y="628"/>
                  </a:cubicBezTo>
                  <a:cubicBezTo>
                    <a:pt x="469" y="633"/>
                    <a:pt x="463" y="637"/>
                    <a:pt x="458" y="640"/>
                  </a:cubicBezTo>
                  <a:cubicBezTo>
                    <a:pt x="452"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5" y="336"/>
                    <a:pt x="401" y="334"/>
                    <a:pt x="408" y="333"/>
                  </a:cubicBezTo>
                  <a:cubicBezTo>
                    <a:pt x="414" y="332"/>
                    <a:pt x="421" y="332"/>
                    <a:pt x="428" y="333"/>
                  </a:cubicBezTo>
                  <a:cubicBezTo>
                    <a:pt x="434" y="334"/>
                    <a:pt x="441" y="336"/>
                    <a:pt x="447" y="339"/>
                  </a:cubicBezTo>
                  <a:cubicBezTo>
                    <a:pt x="453" y="342"/>
                    <a:pt x="459" y="346"/>
                    <a:pt x="464" y="351"/>
                  </a:cubicBezTo>
                  <a:cubicBezTo>
                    <a:pt x="470"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20" y="479"/>
                    <a:pt x="520" y="488"/>
                  </a:cubicBezTo>
                  <a:cubicBezTo>
                    <a:pt x="520" y="498"/>
                    <a:pt x="520" y="508"/>
                    <a:pt x="519" y="517"/>
                  </a:cubicBezTo>
                  <a:close/>
                  <a:moveTo>
                    <a:pt x="587" y="379"/>
                  </a:moveTo>
                  <a:cubicBezTo>
                    <a:pt x="579" y="344"/>
                    <a:pt x="567" y="311"/>
                    <a:pt x="553"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90"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6"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2" y="717"/>
                    <a:pt x="503" y="726"/>
                  </a:cubicBezTo>
                  <a:cubicBezTo>
                    <a:pt x="495" y="736"/>
                    <a:pt x="485" y="744"/>
                    <a:pt x="476" y="751"/>
                  </a:cubicBezTo>
                  <a:cubicBezTo>
                    <a:pt x="465" y="758"/>
                    <a:pt x="454" y="764"/>
                    <a:pt x="443" y="768"/>
                  </a:cubicBezTo>
                  <a:cubicBezTo>
                    <a:pt x="431" y="772"/>
                    <a:pt x="419" y="774"/>
                    <a:pt x="407" y="774"/>
                  </a:cubicBezTo>
                  <a:cubicBezTo>
                    <a:pt x="395" y="775"/>
                    <a:pt x="383" y="773"/>
                    <a:pt x="371" y="769"/>
                  </a:cubicBezTo>
                  <a:cubicBezTo>
                    <a:pt x="358" y="765"/>
                    <a:pt x="346" y="759"/>
                    <a:pt x="334" y="752"/>
                  </a:cubicBezTo>
                  <a:cubicBezTo>
                    <a:pt x="322" y="744"/>
                    <a:pt x="311" y="734"/>
                    <a:pt x="300" y="722"/>
                  </a:cubicBezTo>
                  <a:cubicBezTo>
                    <a:pt x="289" y="709"/>
                    <a:pt x="279" y="695"/>
                    <a:pt x="269" y="679"/>
                  </a:cubicBezTo>
                  <a:cubicBezTo>
                    <a:pt x="260" y="663"/>
                    <a:pt x="251" y="645"/>
                    <a:pt x="244" y="626"/>
                  </a:cubicBezTo>
                  <a:cubicBezTo>
                    <a:pt x="237" y="607"/>
                    <a:pt x="231" y="586"/>
                    <a:pt x="227" y="563"/>
                  </a:cubicBezTo>
                  <a:cubicBezTo>
                    <a:pt x="223" y="541"/>
                    <a:pt x="220" y="518"/>
                    <a:pt x="219" y="494"/>
                  </a:cubicBezTo>
                  <a:cubicBezTo>
                    <a:pt x="218" y="470"/>
                    <a:pt x="219" y="446"/>
                    <a:pt x="222" y="424"/>
                  </a:cubicBezTo>
                  <a:cubicBezTo>
                    <a:pt x="225" y="402"/>
                    <a:pt x="230" y="381"/>
                    <a:pt x="235" y="361"/>
                  </a:cubicBezTo>
                  <a:cubicBezTo>
                    <a:pt x="241" y="342"/>
                    <a:pt x="248" y="324"/>
                    <a:pt x="257" y="307"/>
                  </a:cubicBezTo>
                  <a:cubicBezTo>
                    <a:pt x="265" y="291"/>
                    <a:pt x="274" y="277"/>
                    <a:pt x="285" y="265"/>
                  </a:cubicBezTo>
                  <a:cubicBezTo>
                    <a:pt x="295"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6"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9" y="79"/>
                    <a:pt x="455" y="50"/>
                    <a:pt x="417" y="30"/>
                  </a:cubicBezTo>
                  <a:cubicBezTo>
                    <a:pt x="375" y="8"/>
                    <a:pt x="332" y="0"/>
                    <a:pt x="289" y="4"/>
                  </a:cubicBezTo>
                  <a:cubicBezTo>
                    <a:pt x="242" y="9"/>
                    <a:pt x="196" y="30"/>
                    <a:pt x="155" y="67"/>
                  </a:cubicBezTo>
                  <a:cubicBezTo>
                    <a:pt x="110" y="107"/>
                    <a:pt x="71" y="164"/>
                    <a:pt x="44" y="236"/>
                  </a:cubicBezTo>
                  <a:cubicBezTo>
                    <a:pt x="15" y="312"/>
                    <a:pt x="0" y="401"/>
                    <a:pt x="3" y="498"/>
                  </a:cubicBezTo>
                  <a:cubicBezTo>
                    <a:pt x="6" y="594"/>
                    <a:pt x="26" y="684"/>
                    <a:pt x="60" y="759"/>
                  </a:cubicBezTo>
                  <a:cubicBezTo>
                    <a:pt x="92" y="831"/>
                    <a:pt x="134" y="888"/>
                    <a:pt x="182" y="927"/>
                  </a:cubicBezTo>
                  <a:cubicBezTo>
                    <a:pt x="226" y="963"/>
                    <a:pt x="274" y="983"/>
                    <a:pt x="322" y="986"/>
                  </a:cubicBezTo>
                  <a:cubicBezTo>
                    <a:pt x="366" y="989"/>
                    <a:pt x="409" y="979"/>
                    <a:pt x="450" y="955"/>
                  </a:cubicBezTo>
                  <a:cubicBezTo>
                    <a:pt x="487" y="934"/>
                    <a:pt x="519" y="903"/>
                    <a:pt x="545" y="867"/>
                  </a:cubicBezTo>
                  <a:cubicBezTo>
                    <a:pt x="570" y="833"/>
                    <a:pt x="590" y="794"/>
                    <a:pt x="606" y="752"/>
                  </a:cubicBezTo>
                  <a:cubicBezTo>
                    <a:pt x="621" y="712"/>
                    <a:pt x="632" y="669"/>
                    <a:pt x="639"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2" y="803"/>
                    <a:pt x="530" y="818"/>
                  </a:cubicBezTo>
                  <a:cubicBezTo>
                    <a:pt x="519" y="832"/>
                    <a:pt x="506" y="846"/>
                    <a:pt x="493" y="857"/>
                  </a:cubicBezTo>
                  <a:cubicBezTo>
                    <a:pt x="479" y="869"/>
                    <a:pt x="464" y="880"/>
                    <a:pt x="447" y="888"/>
                  </a:cubicBezTo>
                  <a:cubicBezTo>
                    <a:pt x="430" y="896"/>
                    <a:pt x="413" y="902"/>
                    <a:pt x="395" y="905"/>
                  </a:cubicBezTo>
                  <a:cubicBezTo>
                    <a:pt x="377" y="908"/>
                    <a:pt x="359" y="908"/>
                    <a:pt x="340" y="905"/>
                  </a:cubicBezTo>
                  <a:cubicBezTo>
                    <a:pt x="321" y="902"/>
                    <a:pt x="302" y="896"/>
                    <a:pt x="284" y="886"/>
                  </a:cubicBezTo>
                  <a:cubicBezTo>
                    <a:pt x="264" y="877"/>
                    <a:pt x="246" y="864"/>
                    <a:pt x="228" y="847"/>
                  </a:cubicBezTo>
                  <a:cubicBezTo>
                    <a:pt x="209" y="831"/>
                    <a:pt x="192" y="810"/>
                    <a:pt x="176" y="787"/>
                  </a:cubicBezTo>
                  <a:cubicBezTo>
                    <a:pt x="160" y="763"/>
                    <a:pt x="146" y="736"/>
                    <a:pt x="133" y="706"/>
                  </a:cubicBezTo>
                  <a:cubicBezTo>
                    <a:pt x="121" y="676"/>
                    <a:pt x="110" y="643"/>
                    <a:pt x="103" y="608"/>
                  </a:cubicBezTo>
                  <a:cubicBezTo>
                    <a:pt x="96"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7" y="81"/>
                  </a:cubicBezTo>
                  <a:cubicBezTo>
                    <a:pt x="384" y="83"/>
                    <a:pt x="402" y="88"/>
                    <a:pt x="419" y="96"/>
                  </a:cubicBezTo>
                  <a:cubicBezTo>
                    <a:pt x="436" y="103"/>
                    <a:pt x="452" y="113"/>
                    <a:pt x="466" y="124"/>
                  </a:cubicBezTo>
                  <a:cubicBezTo>
                    <a:pt x="481" y="135"/>
                    <a:pt x="494" y="148"/>
                    <a:pt x="506" y="162"/>
                  </a:cubicBezTo>
                  <a:cubicBezTo>
                    <a:pt x="519" y="175"/>
                    <a:pt x="530" y="190"/>
                    <a:pt x="540" y="206"/>
                  </a:cubicBezTo>
                  <a:cubicBezTo>
                    <a:pt x="550" y="222"/>
                    <a:pt x="559" y="238"/>
                    <a:pt x="568" y="255"/>
                  </a:cubicBezTo>
                  <a:cubicBezTo>
                    <a:pt x="576" y="272"/>
                    <a:pt x="583" y="290"/>
                    <a:pt x="590" y="309"/>
                  </a:cubicBezTo>
                  <a:cubicBezTo>
                    <a:pt x="596" y="327"/>
                    <a:pt x="601" y="346"/>
                    <a:pt x="606" y="365"/>
                  </a:cubicBezTo>
                  <a:cubicBezTo>
                    <a:pt x="611" y="384"/>
                    <a:pt x="614" y="404"/>
                    <a:pt x="617" y="424"/>
                  </a:cubicBezTo>
                  <a:cubicBezTo>
                    <a:pt x="620" y="444"/>
                    <a:pt x="621" y="465"/>
                    <a:pt x="622" y="486"/>
                  </a:cubicBezTo>
                  <a:cubicBezTo>
                    <a:pt x="623" y="508"/>
                    <a:pt x="623" y="528"/>
                    <a:pt x="622" y="549"/>
                  </a:cubicBezTo>
                  <a:close/>
                  <a:moveTo>
                    <a:pt x="483" y="454"/>
                  </a:moveTo>
                  <a:cubicBezTo>
                    <a:pt x="480" y="443"/>
                    <a:pt x="475" y="433"/>
                    <a:pt x="470" y="425"/>
                  </a:cubicBezTo>
                  <a:cubicBezTo>
                    <a:pt x="465" y="416"/>
                    <a:pt x="459" y="409"/>
                    <a:pt x="452" y="404"/>
                  </a:cubicBezTo>
                  <a:cubicBezTo>
                    <a:pt x="445" y="399"/>
                    <a:pt x="438" y="396"/>
                    <a:pt x="430" y="395"/>
                  </a:cubicBezTo>
                  <a:cubicBezTo>
                    <a:pt x="422" y="394"/>
                    <a:pt x="414" y="396"/>
                    <a:pt x="406" y="400"/>
                  </a:cubicBezTo>
                  <a:cubicBezTo>
                    <a:pt x="399" y="405"/>
                    <a:pt x="393" y="411"/>
                    <a:pt x="387" y="420"/>
                  </a:cubicBezTo>
                  <a:cubicBezTo>
                    <a:pt x="381" y="429"/>
                    <a:pt x="377" y="439"/>
                    <a:pt x="374" y="451"/>
                  </a:cubicBezTo>
                  <a:cubicBezTo>
                    <a:pt x="371" y="463"/>
                    <a:pt x="370" y="477"/>
                    <a:pt x="370" y="491"/>
                  </a:cubicBezTo>
                  <a:cubicBezTo>
                    <a:pt x="371"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6" y="465"/>
                    <a:pt x="483" y="454"/>
                  </a:cubicBezTo>
                  <a:close/>
                </a:path>
              </a:pathLst>
            </a:custGeom>
            <a:solidFill>
              <a:srgbClr val="344F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grpSp>
        <p:nvGrpSpPr>
          <p:cNvPr id="6" name="组合 5"/>
          <p:cNvGrpSpPr/>
          <p:nvPr/>
        </p:nvGrpSpPr>
        <p:grpSpPr>
          <a:xfrm>
            <a:off x="2364060" y="2420318"/>
            <a:ext cx="8240730" cy="2448646"/>
            <a:chOff x="3659187" y="2476502"/>
            <a:chExt cx="6411128" cy="1904999"/>
          </a:xfrm>
        </p:grpSpPr>
        <p:sp>
          <p:nvSpPr>
            <p:cNvPr id="7" name="任意多边形 17"/>
            <p:cNvSpPr/>
            <p:nvPr/>
          </p:nvSpPr>
          <p:spPr>
            <a:xfrm rot="10800000">
              <a:off x="8757339" y="2578317"/>
              <a:ext cx="1312976" cy="1701363"/>
            </a:xfrm>
            <a:custGeom>
              <a:avLst/>
              <a:gdLst>
                <a:gd name="connsiteX0" fmla="*/ 653834 w 1312976"/>
                <a:gd name="connsiteY0" fmla="*/ 1701363 h 1701363"/>
                <a:gd name="connsiteX1" fmla="*/ 0 w 1312976"/>
                <a:gd name="connsiteY1" fmla="*/ 1701363 h 1701363"/>
                <a:gd name="connsiteX2" fmla="*/ 261230 w 1312976"/>
                <a:gd name="connsiteY2" fmla="*/ 1361485 h 1701363"/>
                <a:gd name="connsiteX3" fmla="*/ 209105 w 1312976"/>
                <a:gd name="connsiteY3" fmla="*/ 1361485 h 1701363"/>
                <a:gd name="connsiteX4" fmla="*/ 209105 w 1312976"/>
                <a:gd name="connsiteY4" fmla="*/ 339879 h 1701363"/>
                <a:gd name="connsiteX5" fmla="*/ 261231 w 1312976"/>
                <a:gd name="connsiteY5" fmla="*/ 339879 h 1701363"/>
                <a:gd name="connsiteX6" fmla="*/ 0 w 1312976"/>
                <a:gd name="connsiteY6" fmla="*/ 0 h 1701363"/>
                <a:gd name="connsiteX7" fmla="*/ 653834 w 1312976"/>
                <a:gd name="connsiteY7" fmla="*/ 0 h 1701363"/>
                <a:gd name="connsiteX8" fmla="*/ 915065 w 1312976"/>
                <a:gd name="connsiteY8" fmla="*/ 339879 h 1701363"/>
                <a:gd name="connsiteX9" fmla="*/ 1312976 w 1312976"/>
                <a:gd name="connsiteY9" fmla="*/ 339879 h 1701363"/>
                <a:gd name="connsiteX10" fmla="*/ 1312976 w 1312976"/>
                <a:gd name="connsiteY10" fmla="*/ 1361485 h 1701363"/>
                <a:gd name="connsiteX11" fmla="*/ 915064 w 1312976"/>
                <a:gd name="connsiteY11" fmla="*/ 1361485 h 1701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2976" h="1701363">
                  <a:moveTo>
                    <a:pt x="653834" y="1701363"/>
                  </a:moveTo>
                  <a:lnTo>
                    <a:pt x="0" y="1701363"/>
                  </a:lnTo>
                  <a:lnTo>
                    <a:pt x="261230" y="1361485"/>
                  </a:lnTo>
                  <a:lnTo>
                    <a:pt x="209105" y="1361485"/>
                  </a:lnTo>
                  <a:lnTo>
                    <a:pt x="209105" y="339879"/>
                  </a:lnTo>
                  <a:lnTo>
                    <a:pt x="261231" y="339879"/>
                  </a:lnTo>
                  <a:lnTo>
                    <a:pt x="0" y="0"/>
                  </a:lnTo>
                  <a:lnTo>
                    <a:pt x="653834" y="0"/>
                  </a:lnTo>
                  <a:lnTo>
                    <a:pt x="915065" y="339879"/>
                  </a:lnTo>
                  <a:lnTo>
                    <a:pt x="1312976" y="339879"/>
                  </a:lnTo>
                  <a:lnTo>
                    <a:pt x="1312976" y="1361485"/>
                  </a:lnTo>
                  <a:lnTo>
                    <a:pt x="915064" y="1361485"/>
                  </a:lnTo>
                  <a:close/>
                </a:path>
              </a:pathLst>
            </a:cu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eaLnBrk="1" fontAlgn="auto" hangingPunct="1">
                <a:spcBef>
                  <a:spcPts val="0"/>
                </a:spcBef>
                <a:spcAft>
                  <a:spcPts val="0"/>
                </a:spcAft>
                <a:defRPr/>
              </a:pPr>
              <a:endParaRPr lang="zh-CN" altLang="en-US">
                <a:solidFill>
                  <a:schemeClr val="tx1"/>
                </a:solidFill>
                <a:cs typeface="+mn-ea"/>
                <a:sym typeface="+mn-lt"/>
              </a:endParaRPr>
            </a:p>
          </p:txBody>
        </p:sp>
        <p:sp>
          <p:nvSpPr>
            <p:cNvPr id="8" name="任意多边形 15"/>
            <p:cNvSpPr/>
            <p:nvPr/>
          </p:nvSpPr>
          <p:spPr>
            <a:xfrm rot="5400000">
              <a:off x="7751852" y="2819046"/>
              <a:ext cx="1021607" cy="1219907"/>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CF3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14"/>
            <p:cNvSpPr/>
            <p:nvPr/>
          </p:nvSpPr>
          <p:spPr>
            <a:xfrm rot="5400000">
              <a:off x="6671246" y="2819047"/>
              <a:ext cx="1021607" cy="1219907"/>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任意多边形 13"/>
            <p:cNvSpPr/>
            <p:nvPr/>
          </p:nvSpPr>
          <p:spPr>
            <a:xfrm rot="5400000">
              <a:off x="5566609" y="2819048"/>
              <a:ext cx="1021607" cy="1219907"/>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CF3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任意多边形 10"/>
            <p:cNvSpPr/>
            <p:nvPr/>
          </p:nvSpPr>
          <p:spPr>
            <a:xfrm rot="16200000">
              <a:off x="3663949" y="2471740"/>
              <a:ext cx="1904999" cy="1914523"/>
            </a:xfrm>
            <a:custGeom>
              <a:avLst/>
              <a:gdLst>
                <a:gd name="connsiteX0" fmla="*/ 1904845 w 1904999"/>
                <a:gd name="connsiteY0" fmla="*/ 1752153 h 1914523"/>
                <a:gd name="connsiteX1" fmla="*/ 1877202 w 1904999"/>
                <a:gd name="connsiteY1" fmla="*/ 1803749 h 1914523"/>
                <a:gd name="connsiteX2" fmla="*/ 1875316 w 1904999"/>
                <a:gd name="connsiteY2" fmla="*/ 1806080 h 1914523"/>
                <a:gd name="connsiteX3" fmla="*/ 1694971 w 1904999"/>
                <a:gd name="connsiteY3" fmla="*/ 1808463 h 1914523"/>
                <a:gd name="connsiteX4" fmla="*/ 1070569 w 1904999"/>
                <a:gd name="connsiteY4" fmla="*/ 1808462 h 1914523"/>
                <a:gd name="connsiteX5" fmla="*/ 952500 w 1904999"/>
                <a:gd name="connsiteY5" fmla="*/ 1914523 h 1914523"/>
                <a:gd name="connsiteX6" fmla="*/ 834430 w 1904999"/>
                <a:gd name="connsiteY6" fmla="*/ 1808461 h 1914523"/>
                <a:gd name="connsiteX7" fmla="*/ 196759 w 1904999"/>
                <a:gd name="connsiteY7" fmla="*/ 1808459 h 1914523"/>
                <a:gd name="connsiteX8" fmla="*/ 29203 w 1904999"/>
                <a:gd name="connsiteY8" fmla="*/ 1806079 h 1914523"/>
                <a:gd name="connsiteX9" fmla="*/ 27317 w 1904999"/>
                <a:gd name="connsiteY9" fmla="*/ 1803748 h 1914523"/>
                <a:gd name="connsiteX10" fmla="*/ 2898 w 1904999"/>
                <a:gd name="connsiteY10" fmla="*/ 1724324 h 1914523"/>
                <a:gd name="connsiteX11" fmla="*/ 815756 w 1904999"/>
                <a:gd name="connsiteY11" fmla="*/ 123258 h 1914523"/>
                <a:gd name="connsiteX12" fmla="*/ 833024 w 1904999"/>
                <a:gd name="connsiteY12" fmla="*/ 91381 h 1914523"/>
                <a:gd name="connsiteX13" fmla="*/ 955923 w 1904999"/>
                <a:gd name="connsiteY13" fmla="*/ 601 h 1914523"/>
                <a:gd name="connsiteX14" fmla="*/ 959324 w 1904999"/>
                <a:gd name="connsiteY14" fmla="*/ 0 h 1914523"/>
                <a:gd name="connsiteX15" fmla="*/ 1078826 w 1904999"/>
                <a:gd name="connsiteY15" fmla="*/ 91381 h 1914523"/>
                <a:gd name="connsiteX16" fmla="*/ 1148780 w 1904999"/>
                <a:gd name="connsiteY16" fmla="*/ 220519 h 1914523"/>
                <a:gd name="connsiteX17" fmla="*/ 1623257 w 1904999"/>
                <a:gd name="connsiteY17" fmla="*/ 1155085 h 1914523"/>
                <a:gd name="connsiteX18" fmla="*/ 1620212 w 1904999"/>
                <a:gd name="connsiteY18" fmla="*/ 1153362 h 1914523"/>
                <a:gd name="connsiteX19" fmla="*/ 1883174 w 1904999"/>
                <a:gd name="connsiteY19" fmla="*/ 1670667 h 1914523"/>
                <a:gd name="connsiteX20" fmla="*/ 1904845 w 1904999"/>
                <a:gd name="connsiteY20" fmla="*/ 1752153 h 191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04999" h="1914523">
                  <a:moveTo>
                    <a:pt x="1904845" y="1752153"/>
                  </a:moveTo>
                  <a:cubicBezTo>
                    <a:pt x="1903540" y="1774608"/>
                    <a:pt x="1894016" y="1792082"/>
                    <a:pt x="1877202" y="1803749"/>
                  </a:cubicBezTo>
                  <a:cubicBezTo>
                    <a:pt x="1876917" y="1804790"/>
                    <a:pt x="1905689" y="1805294"/>
                    <a:pt x="1875316" y="1806080"/>
                  </a:cubicBezTo>
                  <a:cubicBezTo>
                    <a:pt x="1844945" y="1806866"/>
                    <a:pt x="1832201" y="1809506"/>
                    <a:pt x="1694971" y="1808463"/>
                  </a:cubicBezTo>
                  <a:lnTo>
                    <a:pt x="1070569" y="1808462"/>
                  </a:lnTo>
                  <a:lnTo>
                    <a:pt x="952500" y="1914523"/>
                  </a:lnTo>
                  <a:lnTo>
                    <a:pt x="834430" y="1808461"/>
                  </a:lnTo>
                  <a:lnTo>
                    <a:pt x="196759" y="1808459"/>
                  </a:lnTo>
                  <a:cubicBezTo>
                    <a:pt x="94828" y="1809500"/>
                    <a:pt x="60068" y="1830323"/>
                    <a:pt x="29203" y="1806079"/>
                  </a:cubicBezTo>
                  <a:cubicBezTo>
                    <a:pt x="28391" y="1805443"/>
                    <a:pt x="28332" y="1804453"/>
                    <a:pt x="27317" y="1803748"/>
                  </a:cubicBezTo>
                  <a:cubicBezTo>
                    <a:pt x="4061" y="1787610"/>
                    <a:pt x="-5249" y="1760366"/>
                    <a:pt x="2898" y="1724324"/>
                  </a:cubicBezTo>
                  <a:lnTo>
                    <a:pt x="815756" y="123258"/>
                  </a:lnTo>
                  <a:lnTo>
                    <a:pt x="833024" y="91381"/>
                  </a:lnTo>
                  <a:cubicBezTo>
                    <a:pt x="866887" y="28860"/>
                    <a:pt x="911551" y="-1578"/>
                    <a:pt x="955923" y="601"/>
                  </a:cubicBezTo>
                  <a:cubicBezTo>
                    <a:pt x="957052" y="24"/>
                    <a:pt x="958190" y="0"/>
                    <a:pt x="959324" y="0"/>
                  </a:cubicBezTo>
                  <a:cubicBezTo>
                    <a:pt x="1002574" y="0"/>
                    <a:pt x="1045826" y="30460"/>
                    <a:pt x="1078826" y="91381"/>
                  </a:cubicBezTo>
                  <a:lnTo>
                    <a:pt x="1148780" y="220519"/>
                  </a:lnTo>
                  <a:lnTo>
                    <a:pt x="1623257" y="1155085"/>
                  </a:lnTo>
                  <a:lnTo>
                    <a:pt x="1620212" y="1153362"/>
                  </a:lnTo>
                  <a:lnTo>
                    <a:pt x="1883174" y="1670667"/>
                  </a:lnTo>
                  <a:cubicBezTo>
                    <a:pt x="1899236" y="1702261"/>
                    <a:pt x="1906150" y="1729698"/>
                    <a:pt x="1904845" y="1752153"/>
                  </a:cubicBezTo>
                  <a:close/>
                </a:path>
              </a:pathLst>
            </a:cu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eaLnBrk="1" fontAlgn="auto" hangingPunct="1">
                <a:spcBef>
                  <a:spcPts val="0"/>
                </a:spcBef>
                <a:spcAft>
                  <a:spcPts val="0"/>
                </a:spcAft>
                <a:defRPr/>
              </a:pPr>
              <a:endParaRPr lang="zh-CN" altLang="en-US">
                <a:cs typeface="+mn-ea"/>
                <a:sym typeface="+mn-lt"/>
              </a:endParaRPr>
            </a:p>
          </p:txBody>
        </p:sp>
      </p:grpSp>
      <p:grpSp>
        <p:nvGrpSpPr>
          <p:cNvPr id="12" name="Group 4"/>
          <p:cNvGrpSpPr>
            <a:grpSpLocks noChangeAspect="1"/>
          </p:cNvGrpSpPr>
          <p:nvPr/>
        </p:nvGrpSpPr>
        <p:grpSpPr bwMode="auto">
          <a:xfrm>
            <a:off x="6587532" y="3410169"/>
            <a:ext cx="436982" cy="459201"/>
            <a:chOff x="-334" y="2326"/>
            <a:chExt cx="472" cy="496"/>
          </a:xfrm>
          <a:solidFill>
            <a:schemeClr val="bg1"/>
          </a:solidFill>
          <a:effectLst/>
        </p:grpSpPr>
        <p:sp>
          <p:nvSpPr>
            <p:cNvPr id="13" name="Freeform 5"/>
            <p:cNvSpPr/>
            <p:nvPr/>
          </p:nvSpPr>
          <p:spPr bwMode="auto">
            <a:xfrm>
              <a:off x="-334" y="2326"/>
              <a:ext cx="472" cy="294"/>
            </a:xfrm>
            <a:custGeom>
              <a:avLst/>
              <a:gdLst>
                <a:gd name="T0" fmla="*/ 295 w 472"/>
                <a:gd name="T1" fmla="*/ 25 h 294"/>
                <a:gd name="T2" fmla="*/ 350 w 472"/>
                <a:gd name="T3" fmla="*/ 76 h 294"/>
                <a:gd name="T4" fmla="*/ 270 w 472"/>
                <a:gd name="T5" fmla="*/ 156 h 294"/>
                <a:gd name="T6" fmla="*/ 228 w 472"/>
                <a:gd name="T7" fmla="*/ 118 h 294"/>
                <a:gd name="T8" fmla="*/ 228 w 472"/>
                <a:gd name="T9" fmla="*/ 118 h 294"/>
                <a:gd name="T10" fmla="*/ 181 w 472"/>
                <a:gd name="T11" fmla="*/ 67 h 294"/>
                <a:gd name="T12" fmla="*/ 177 w 472"/>
                <a:gd name="T13" fmla="*/ 67 h 294"/>
                <a:gd name="T14" fmla="*/ 177 w 472"/>
                <a:gd name="T15" fmla="*/ 67 h 294"/>
                <a:gd name="T16" fmla="*/ 131 w 472"/>
                <a:gd name="T17" fmla="*/ 118 h 294"/>
                <a:gd name="T18" fmla="*/ 131 w 472"/>
                <a:gd name="T19" fmla="*/ 118 h 294"/>
                <a:gd name="T20" fmla="*/ 0 w 472"/>
                <a:gd name="T21" fmla="*/ 244 h 294"/>
                <a:gd name="T22" fmla="*/ 50 w 472"/>
                <a:gd name="T23" fmla="*/ 294 h 294"/>
                <a:gd name="T24" fmla="*/ 177 w 472"/>
                <a:gd name="T25" fmla="*/ 168 h 294"/>
                <a:gd name="T26" fmla="*/ 219 w 472"/>
                <a:gd name="T27" fmla="*/ 206 h 294"/>
                <a:gd name="T28" fmla="*/ 219 w 472"/>
                <a:gd name="T29" fmla="*/ 206 h 294"/>
                <a:gd name="T30" fmla="*/ 266 w 472"/>
                <a:gd name="T31" fmla="*/ 257 h 294"/>
                <a:gd name="T32" fmla="*/ 270 w 472"/>
                <a:gd name="T33" fmla="*/ 257 h 294"/>
                <a:gd name="T34" fmla="*/ 270 w 472"/>
                <a:gd name="T35" fmla="*/ 257 h 294"/>
                <a:gd name="T36" fmla="*/ 316 w 472"/>
                <a:gd name="T37" fmla="*/ 206 h 294"/>
                <a:gd name="T38" fmla="*/ 316 w 472"/>
                <a:gd name="T39" fmla="*/ 206 h 294"/>
                <a:gd name="T40" fmla="*/ 396 w 472"/>
                <a:gd name="T41" fmla="*/ 126 h 294"/>
                <a:gd name="T42" fmla="*/ 451 w 472"/>
                <a:gd name="T43" fmla="*/ 177 h 294"/>
                <a:gd name="T44" fmla="*/ 460 w 472"/>
                <a:gd name="T45" fmla="*/ 88 h 294"/>
                <a:gd name="T46" fmla="*/ 472 w 472"/>
                <a:gd name="T47" fmla="*/ 0 h 294"/>
                <a:gd name="T48" fmla="*/ 384 w 472"/>
                <a:gd name="T49" fmla="*/ 13 h 294"/>
                <a:gd name="T50" fmla="*/ 295 w 472"/>
                <a:gd name="T51" fmla="*/ 2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2" h="294">
                  <a:moveTo>
                    <a:pt x="295" y="25"/>
                  </a:moveTo>
                  <a:lnTo>
                    <a:pt x="350" y="76"/>
                  </a:lnTo>
                  <a:lnTo>
                    <a:pt x="270" y="156"/>
                  </a:lnTo>
                  <a:lnTo>
                    <a:pt x="228" y="118"/>
                  </a:lnTo>
                  <a:lnTo>
                    <a:pt x="228" y="118"/>
                  </a:lnTo>
                  <a:lnTo>
                    <a:pt x="181" y="67"/>
                  </a:lnTo>
                  <a:lnTo>
                    <a:pt x="177" y="67"/>
                  </a:lnTo>
                  <a:lnTo>
                    <a:pt x="177" y="67"/>
                  </a:lnTo>
                  <a:lnTo>
                    <a:pt x="131" y="118"/>
                  </a:lnTo>
                  <a:lnTo>
                    <a:pt x="131" y="118"/>
                  </a:lnTo>
                  <a:lnTo>
                    <a:pt x="0" y="244"/>
                  </a:lnTo>
                  <a:lnTo>
                    <a:pt x="50" y="294"/>
                  </a:lnTo>
                  <a:lnTo>
                    <a:pt x="177" y="168"/>
                  </a:lnTo>
                  <a:lnTo>
                    <a:pt x="219" y="206"/>
                  </a:lnTo>
                  <a:lnTo>
                    <a:pt x="219" y="206"/>
                  </a:lnTo>
                  <a:lnTo>
                    <a:pt x="266" y="257"/>
                  </a:lnTo>
                  <a:lnTo>
                    <a:pt x="270" y="257"/>
                  </a:lnTo>
                  <a:lnTo>
                    <a:pt x="270" y="257"/>
                  </a:lnTo>
                  <a:lnTo>
                    <a:pt x="316" y="206"/>
                  </a:lnTo>
                  <a:lnTo>
                    <a:pt x="316" y="206"/>
                  </a:lnTo>
                  <a:lnTo>
                    <a:pt x="396" y="126"/>
                  </a:lnTo>
                  <a:lnTo>
                    <a:pt x="451" y="177"/>
                  </a:lnTo>
                  <a:lnTo>
                    <a:pt x="460" y="88"/>
                  </a:lnTo>
                  <a:lnTo>
                    <a:pt x="472" y="0"/>
                  </a:lnTo>
                  <a:lnTo>
                    <a:pt x="384" y="13"/>
                  </a:lnTo>
                  <a:lnTo>
                    <a:pt x="295" y="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4" name="Rectangle 6"/>
            <p:cNvSpPr>
              <a:spLocks noChangeArrowheads="1"/>
            </p:cNvSpPr>
            <p:nvPr/>
          </p:nvSpPr>
          <p:spPr bwMode="auto">
            <a:xfrm>
              <a:off x="-305" y="2704"/>
              <a:ext cx="85" cy="1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5" name="Rectangle 7"/>
            <p:cNvSpPr>
              <a:spLocks noChangeArrowheads="1"/>
            </p:cNvSpPr>
            <p:nvPr/>
          </p:nvSpPr>
          <p:spPr bwMode="auto">
            <a:xfrm>
              <a:off x="-182" y="2599"/>
              <a:ext cx="80" cy="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6" name="Rectangle 8"/>
            <p:cNvSpPr>
              <a:spLocks noChangeArrowheads="1"/>
            </p:cNvSpPr>
            <p:nvPr/>
          </p:nvSpPr>
          <p:spPr bwMode="auto">
            <a:xfrm>
              <a:off x="-64" y="2654"/>
              <a:ext cx="84" cy="1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7" name="Rectangle 9"/>
            <p:cNvSpPr>
              <a:spLocks noChangeArrowheads="1"/>
            </p:cNvSpPr>
            <p:nvPr/>
          </p:nvSpPr>
          <p:spPr bwMode="auto">
            <a:xfrm>
              <a:off x="54" y="2549"/>
              <a:ext cx="80" cy="2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sp>
        <p:nvSpPr>
          <p:cNvPr id="18" name="Freeform 13"/>
          <p:cNvSpPr>
            <a:spLocks noEditPoints="1"/>
          </p:cNvSpPr>
          <p:nvPr/>
        </p:nvSpPr>
        <p:spPr bwMode="auto">
          <a:xfrm>
            <a:off x="5139905" y="3418756"/>
            <a:ext cx="451827" cy="442026"/>
          </a:xfrm>
          <a:custGeom>
            <a:avLst/>
            <a:gdLst>
              <a:gd name="T0" fmla="*/ 123 w 192"/>
              <a:gd name="T1" fmla="*/ 175 h 188"/>
              <a:gd name="T2" fmla="*/ 123 w 192"/>
              <a:gd name="T3" fmla="*/ 148 h 188"/>
              <a:gd name="T4" fmla="*/ 68 w 192"/>
              <a:gd name="T5" fmla="*/ 149 h 188"/>
              <a:gd name="T6" fmla="*/ 68 w 192"/>
              <a:gd name="T7" fmla="*/ 176 h 188"/>
              <a:gd name="T8" fmla="*/ 56 w 192"/>
              <a:gd name="T9" fmla="*/ 182 h 188"/>
              <a:gd name="T10" fmla="*/ 60 w 192"/>
              <a:gd name="T11" fmla="*/ 188 h 188"/>
              <a:gd name="T12" fmla="*/ 130 w 192"/>
              <a:gd name="T13" fmla="*/ 188 h 188"/>
              <a:gd name="T14" fmla="*/ 135 w 192"/>
              <a:gd name="T15" fmla="*/ 183 h 188"/>
              <a:gd name="T16" fmla="*/ 123 w 192"/>
              <a:gd name="T17" fmla="*/ 175 h 188"/>
              <a:gd name="T18" fmla="*/ 173 w 192"/>
              <a:gd name="T19" fmla="*/ 0 h 188"/>
              <a:gd name="T20" fmla="*/ 18 w 192"/>
              <a:gd name="T21" fmla="*/ 0 h 188"/>
              <a:gd name="T22" fmla="*/ 0 w 192"/>
              <a:gd name="T23" fmla="*/ 19 h 188"/>
              <a:gd name="T24" fmla="*/ 0 w 192"/>
              <a:gd name="T25" fmla="*/ 126 h 188"/>
              <a:gd name="T26" fmla="*/ 18 w 192"/>
              <a:gd name="T27" fmla="*/ 144 h 188"/>
              <a:gd name="T28" fmla="*/ 173 w 192"/>
              <a:gd name="T29" fmla="*/ 144 h 188"/>
              <a:gd name="T30" fmla="*/ 192 w 192"/>
              <a:gd name="T31" fmla="*/ 126 h 188"/>
              <a:gd name="T32" fmla="*/ 192 w 192"/>
              <a:gd name="T33" fmla="*/ 19 h 188"/>
              <a:gd name="T34" fmla="*/ 173 w 192"/>
              <a:gd name="T35" fmla="*/ 0 h 188"/>
              <a:gd name="T36" fmla="*/ 180 w 192"/>
              <a:gd name="T37" fmla="*/ 100 h 188"/>
              <a:gd name="T38" fmla="*/ 167 w 192"/>
              <a:gd name="T39" fmla="*/ 112 h 188"/>
              <a:gd name="T40" fmla="*/ 24 w 192"/>
              <a:gd name="T41" fmla="*/ 112 h 188"/>
              <a:gd name="T42" fmla="*/ 11 w 192"/>
              <a:gd name="T43" fmla="*/ 100 h 188"/>
              <a:gd name="T44" fmla="*/ 11 w 192"/>
              <a:gd name="T45" fmla="*/ 25 h 188"/>
              <a:gd name="T46" fmla="*/ 24 w 192"/>
              <a:gd name="T47" fmla="*/ 12 h 188"/>
              <a:gd name="T48" fmla="*/ 167 w 192"/>
              <a:gd name="T49" fmla="*/ 12 h 188"/>
              <a:gd name="T50" fmla="*/ 180 w 192"/>
              <a:gd name="T51" fmla="*/ 25 h 188"/>
              <a:gd name="T52" fmla="*/ 180 w 192"/>
              <a:gd name="T53" fmla="*/ 10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88">
                <a:moveTo>
                  <a:pt x="123" y="175"/>
                </a:moveTo>
                <a:cubicBezTo>
                  <a:pt x="123" y="148"/>
                  <a:pt x="123" y="148"/>
                  <a:pt x="123" y="148"/>
                </a:cubicBezTo>
                <a:cubicBezTo>
                  <a:pt x="68" y="149"/>
                  <a:pt x="68" y="149"/>
                  <a:pt x="68" y="149"/>
                </a:cubicBezTo>
                <a:cubicBezTo>
                  <a:pt x="68" y="176"/>
                  <a:pt x="68" y="176"/>
                  <a:pt x="68" y="176"/>
                </a:cubicBezTo>
                <a:cubicBezTo>
                  <a:pt x="56" y="182"/>
                  <a:pt x="56" y="182"/>
                  <a:pt x="56" y="182"/>
                </a:cubicBezTo>
                <a:cubicBezTo>
                  <a:pt x="56" y="182"/>
                  <a:pt x="53" y="188"/>
                  <a:pt x="60" y="188"/>
                </a:cubicBezTo>
                <a:cubicBezTo>
                  <a:pt x="130" y="188"/>
                  <a:pt x="130" y="188"/>
                  <a:pt x="130" y="188"/>
                </a:cubicBezTo>
                <a:cubicBezTo>
                  <a:pt x="130" y="188"/>
                  <a:pt x="138" y="185"/>
                  <a:pt x="135" y="183"/>
                </a:cubicBezTo>
                <a:cubicBezTo>
                  <a:pt x="133" y="180"/>
                  <a:pt x="123" y="175"/>
                  <a:pt x="123" y="175"/>
                </a:cubicBezTo>
                <a:close/>
                <a:moveTo>
                  <a:pt x="173" y="0"/>
                </a:moveTo>
                <a:cubicBezTo>
                  <a:pt x="18" y="0"/>
                  <a:pt x="18" y="0"/>
                  <a:pt x="18" y="0"/>
                </a:cubicBezTo>
                <a:cubicBezTo>
                  <a:pt x="8" y="0"/>
                  <a:pt x="0" y="9"/>
                  <a:pt x="0" y="19"/>
                </a:cubicBezTo>
                <a:cubicBezTo>
                  <a:pt x="0" y="126"/>
                  <a:pt x="0" y="126"/>
                  <a:pt x="0" y="126"/>
                </a:cubicBezTo>
                <a:cubicBezTo>
                  <a:pt x="0" y="136"/>
                  <a:pt x="8" y="144"/>
                  <a:pt x="18" y="144"/>
                </a:cubicBezTo>
                <a:cubicBezTo>
                  <a:pt x="173" y="144"/>
                  <a:pt x="173" y="144"/>
                  <a:pt x="173" y="144"/>
                </a:cubicBezTo>
                <a:cubicBezTo>
                  <a:pt x="183" y="144"/>
                  <a:pt x="192" y="136"/>
                  <a:pt x="192" y="126"/>
                </a:cubicBezTo>
                <a:cubicBezTo>
                  <a:pt x="192" y="19"/>
                  <a:pt x="192" y="19"/>
                  <a:pt x="192" y="19"/>
                </a:cubicBezTo>
                <a:cubicBezTo>
                  <a:pt x="192" y="9"/>
                  <a:pt x="183" y="0"/>
                  <a:pt x="173" y="0"/>
                </a:cubicBezTo>
                <a:close/>
                <a:moveTo>
                  <a:pt x="180" y="100"/>
                </a:moveTo>
                <a:cubicBezTo>
                  <a:pt x="180" y="107"/>
                  <a:pt x="174" y="112"/>
                  <a:pt x="167" y="112"/>
                </a:cubicBezTo>
                <a:cubicBezTo>
                  <a:pt x="24" y="112"/>
                  <a:pt x="24" y="112"/>
                  <a:pt x="24" y="112"/>
                </a:cubicBezTo>
                <a:cubicBezTo>
                  <a:pt x="17" y="112"/>
                  <a:pt x="11" y="107"/>
                  <a:pt x="11" y="100"/>
                </a:cubicBezTo>
                <a:cubicBezTo>
                  <a:pt x="11" y="25"/>
                  <a:pt x="11" y="25"/>
                  <a:pt x="11" y="25"/>
                </a:cubicBezTo>
                <a:cubicBezTo>
                  <a:pt x="11" y="18"/>
                  <a:pt x="17" y="12"/>
                  <a:pt x="24" y="12"/>
                </a:cubicBezTo>
                <a:cubicBezTo>
                  <a:pt x="167" y="12"/>
                  <a:pt x="167" y="12"/>
                  <a:pt x="167" y="12"/>
                </a:cubicBezTo>
                <a:cubicBezTo>
                  <a:pt x="174" y="12"/>
                  <a:pt x="180" y="18"/>
                  <a:pt x="180" y="25"/>
                </a:cubicBezTo>
                <a:lnTo>
                  <a:pt x="180" y="1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Freeform 21"/>
          <p:cNvSpPr>
            <a:spLocks noEditPoints="1"/>
          </p:cNvSpPr>
          <p:nvPr/>
        </p:nvSpPr>
        <p:spPr bwMode="auto">
          <a:xfrm>
            <a:off x="8036643" y="3402585"/>
            <a:ext cx="472409" cy="474369"/>
          </a:xfrm>
          <a:custGeom>
            <a:avLst/>
            <a:gdLst>
              <a:gd name="T0" fmla="*/ 198 w 201"/>
              <a:gd name="T1" fmla="*/ 35 h 202"/>
              <a:gd name="T2" fmla="*/ 188 w 201"/>
              <a:gd name="T3" fmla="*/ 44 h 202"/>
              <a:gd name="T4" fmla="*/ 157 w 201"/>
              <a:gd name="T5" fmla="*/ 13 h 202"/>
              <a:gd name="T6" fmla="*/ 167 w 201"/>
              <a:gd name="T7" fmla="*/ 4 h 202"/>
              <a:gd name="T8" fmla="*/ 179 w 201"/>
              <a:gd name="T9" fmla="*/ 3 h 202"/>
              <a:gd name="T10" fmla="*/ 198 w 201"/>
              <a:gd name="T11" fmla="*/ 23 h 202"/>
              <a:gd name="T12" fmla="*/ 198 w 201"/>
              <a:gd name="T13" fmla="*/ 35 h 202"/>
              <a:gd name="T14" fmla="*/ 115 w 201"/>
              <a:gd name="T15" fmla="*/ 117 h 202"/>
              <a:gd name="T16" fmla="*/ 84 w 201"/>
              <a:gd name="T17" fmla="*/ 86 h 202"/>
              <a:gd name="T18" fmla="*/ 153 w 201"/>
              <a:gd name="T19" fmla="*/ 18 h 202"/>
              <a:gd name="T20" fmla="*/ 184 w 201"/>
              <a:gd name="T21" fmla="*/ 49 h 202"/>
              <a:gd name="T22" fmla="*/ 115 w 201"/>
              <a:gd name="T23" fmla="*/ 117 h 202"/>
              <a:gd name="T24" fmla="*/ 111 w 201"/>
              <a:gd name="T25" fmla="*/ 121 h 202"/>
              <a:gd name="T26" fmla="*/ 67 w 201"/>
              <a:gd name="T27" fmla="*/ 133 h 202"/>
              <a:gd name="T28" fmla="*/ 80 w 201"/>
              <a:gd name="T29" fmla="*/ 90 h 202"/>
              <a:gd name="T30" fmla="*/ 111 w 201"/>
              <a:gd name="T31" fmla="*/ 121 h 202"/>
              <a:gd name="T32" fmla="*/ 39 w 201"/>
              <a:gd name="T33" fmla="*/ 26 h 202"/>
              <a:gd name="T34" fmla="*/ 20 w 201"/>
              <a:gd name="T35" fmla="*/ 45 h 202"/>
              <a:gd name="T36" fmla="*/ 20 w 201"/>
              <a:gd name="T37" fmla="*/ 162 h 202"/>
              <a:gd name="T38" fmla="*/ 39 w 201"/>
              <a:gd name="T39" fmla="*/ 182 h 202"/>
              <a:gd name="T40" fmla="*/ 156 w 201"/>
              <a:gd name="T41" fmla="*/ 182 h 202"/>
              <a:gd name="T42" fmla="*/ 176 w 201"/>
              <a:gd name="T43" fmla="*/ 162 h 202"/>
              <a:gd name="T44" fmla="*/ 176 w 201"/>
              <a:gd name="T45" fmla="*/ 85 h 202"/>
              <a:gd name="T46" fmla="*/ 196 w 201"/>
              <a:gd name="T47" fmla="*/ 66 h 202"/>
              <a:gd name="T48" fmla="*/ 196 w 201"/>
              <a:gd name="T49" fmla="*/ 169 h 202"/>
              <a:gd name="T50" fmla="*/ 163 w 201"/>
              <a:gd name="T51" fmla="*/ 202 h 202"/>
              <a:gd name="T52" fmla="*/ 32 w 201"/>
              <a:gd name="T53" fmla="*/ 202 h 202"/>
              <a:gd name="T54" fmla="*/ 0 w 201"/>
              <a:gd name="T55" fmla="*/ 169 h 202"/>
              <a:gd name="T56" fmla="*/ 0 w 201"/>
              <a:gd name="T57" fmla="*/ 40 h 202"/>
              <a:gd name="T58" fmla="*/ 32 w 201"/>
              <a:gd name="T59" fmla="*/ 6 h 202"/>
              <a:gd name="T60" fmla="*/ 136 w 201"/>
              <a:gd name="T61" fmla="*/ 6 h 202"/>
              <a:gd name="T62" fmla="*/ 116 w 201"/>
              <a:gd name="T63" fmla="*/ 26 h 202"/>
              <a:gd name="T64" fmla="*/ 39 w 201"/>
              <a:gd name="T65" fmla="*/ 2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Freeform 25"/>
          <p:cNvSpPr>
            <a:spLocks noEditPoints="1"/>
          </p:cNvSpPr>
          <p:nvPr/>
        </p:nvSpPr>
        <p:spPr bwMode="auto">
          <a:xfrm>
            <a:off x="9499410" y="3405525"/>
            <a:ext cx="467508" cy="468488"/>
          </a:xfrm>
          <a:custGeom>
            <a:avLst/>
            <a:gdLst>
              <a:gd name="T0" fmla="*/ 186 w 199"/>
              <a:gd name="T1" fmla="*/ 80 h 200"/>
              <a:gd name="T2" fmla="*/ 170 w 199"/>
              <a:gd name="T3" fmla="*/ 80 h 200"/>
              <a:gd name="T4" fmla="*/ 163 w 199"/>
              <a:gd name="T5" fmla="*/ 64 h 200"/>
              <a:gd name="T6" fmla="*/ 175 w 199"/>
              <a:gd name="T7" fmla="*/ 52 h 200"/>
              <a:gd name="T8" fmla="*/ 175 w 199"/>
              <a:gd name="T9" fmla="*/ 33 h 200"/>
              <a:gd name="T10" fmla="*/ 165 w 199"/>
              <a:gd name="T11" fmla="*/ 24 h 200"/>
              <a:gd name="T12" fmla="*/ 146 w 199"/>
              <a:gd name="T13" fmla="*/ 24 h 200"/>
              <a:gd name="T14" fmla="*/ 135 w 199"/>
              <a:gd name="T15" fmla="*/ 36 h 200"/>
              <a:gd name="T16" fmla="*/ 120 w 199"/>
              <a:gd name="T17" fmla="*/ 30 h 200"/>
              <a:gd name="T18" fmla="*/ 120 w 199"/>
              <a:gd name="T19" fmla="*/ 13 h 200"/>
              <a:gd name="T20" fmla="*/ 106 w 199"/>
              <a:gd name="T21" fmla="*/ 0 h 200"/>
              <a:gd name="T22" fmla="*/ 93 w 199"/>
              <a:gd name="T23" fmla="*/ 0 h 200"/>
              <a:gd name="T24" fmla="*/ 80 w 199"/>
              <a:gd name="T25" fmla="*/ 13 h 200"/>
              <a:gd name="T26" fmla="*/ 80 w 199"/>
              <a:gd name="T27" fmla="*/ 30 h 200"/>
              <a:gd name="T28" fmla="*/ 64 w 199"/>
              <a:gd name="T29" fmla="*/ 36 h 200"/>
              <a:gd name="T30" fmla="*/ 52 w 199"/>
              <a:gd name="T31" fmla="*/ 24 h 200"/>
              <a:gd name="T32" fmla="*/ 33 w 199"/>
              <a:gd name="T33" fmla="*/ 24 h 200"/>
              <a:gd name="T34" fmla="*/ 24 w 199"/>
              <a:gd name="T35" fmla="*/ 33 h 200"/>
              <a:gd name="T36" fmla="*/ 24 w 199"/>
              <a:gd name="T37" fmla="*/ 52 h 200"/>
              <a:gd name="T38" fmla="*/ 36 w 199"/>
              <a:gd name="T39" fmla="*/ 64 h 200"/>
              <a:gd name="T40" fmla="*/ 29 w 199"/>
              <a:gd name="T41" fmla="*/ 80 h 200"/>
              <a:gd name="T42" fmla="*/ 13 w 199"/>
              <a:gd name="T43" fmla="*/ 80 h 200"/>
              <a:gd name="T44" fmla="*/ 0 w 199"/>
              <a:gd name="T45" fmla="*/ 93 h 200"/>
              <a:gd name="T46" fmla="*/ 0 w 199"/>
              <a:gd name="T47" fmla="*/ 107 h 200"/>
              <a:gd name="T48" fmla="*/ 13 w 199"/>
              <a:gd name="T49" fmla="*/ 120 h 200"/>
              <a:gd name="T50" fmla="*/ 29 w 199"/>
              <a:gd name="T51" fmla="*/ 120 h 200"/>
              <a:gd name="T52" fmla="*/ 35 w 199"/>
              <a:gd name="T53" fmla="*/ 135 h 200"/>
              <a:gd name="T54" fmla="*/ 24 w 199"/>
              <a:gd name="T55" fmla="*/ 147 h 200"/>
              <a:gd name="T56" fmla="*/ 24 w 199"/>
              <a:gd name="T57" fmla="*/ 166 h 200"/>
              <a:gd name="T58" fmla="*/ 33 w 199"/>
              <a:gd name="T59" fmla="*/ 175 h 200"/>
              <a:gd name="T60" fmla="*/ 52 w 199"/>
              <a:gd name="T61" fmla="*/ 175 h 200"/>
              <a:gd name="T62" fmla="*/ 63 w 199"/>
              <a:gd name="T63" fmla="*/ 163 h 200"/>
              <a:gd name="T64" fmla="*/ 80 w 199"/>
              <a:gd name="T65" fmla="*/ 170 h 200"/>
              <a:gd name="T66" fmla="*/ 80 w 199"/>
              <a:gd name="T67" fmla="*/ 186 h 200"/>
              <a:gd name="T68" fmla="*/ 93 w 199"/>
              <a:gd name="T69" fmla="*/ 200 h 200"/>
              <a:gd name="T70" fmla="*/ 106 w 199"/>
              <a:gd name="T71" fmla="*/ 200 h 200"/>
              <a:gd name="T72" fmla="*/ 120 w 199"/>
              <a:gd name="T73" fmla="*/ 186 h 200"/>
              <a:gd name="T74" fmla="*/ 120 w 199"/>
              <a:gd name="T75" fmla="*/ 170 h 200"/>
              <a:gd name="T76" fmla="*/ 135 w 199"/>
              <a:gd name="T77" fmla="*/ 164 h 200"/>
              <a:gd name="T78" fmla="*/ 146 w 199"/>
              <a:gd name="T79" fmla="*/ 175 h 200"/>
              <a:gd name="T80" fmla="*/ 165 w 199"/>
              <a:gd name="T81" fmla="*/ 175 h 200"/>
              <a:gd name="T82" fmla="*/ 175 w 199"/>
              <a:gd name="T83" fmla="*/ 166 h 200"/>
              <a:gd name="T84" fmla="*/ 175 w 199"/>
              <a:gd name="T85" fmla="*/ 147 h 200"/>
              <a:gd name="T86" fmla="*/ 163 w 199"/>
              <a:gd name="T87" fmla="*/ 135 h 200"/>
              <a:gd name="T88" fmla="*/ 170 w 199"/>
              <a:gd name="T89" fmla="*/ 120 h 200"/>
              <a:gd name="T90" fmla="*/ 186 w 199"/>
              <a:gd name="T91" fmla="*/ 120 h 200"/>
              <a:gd name="T92" fmla="*/ 199 w 199"/>
              <a:gd name="T93" fmla="*/ 107 h 200"/>
              <a:gd name="T94" fmla="*/ 199 w 199"/>
              <a:gd name="T95" fmla="*/ 93 h 200"/>
              <a:gd name="T96" fmla="*/ 186 w 199"/>
              <a:gd name="T97" fmla="*/ 80 h 200"/>
              <a:gd name="T98" fmla="*/ 100 w 199"/>
              <a:gd name="T99" fmla="*/ 140 h 200"/>
              <a:gd name="T100" fmla="*/ 60 w 199"/>
              <a:gd name="T101" fmla="*/ 100 h 200"/>
              <a:gd name="T102" fmla="*/ 100 w 199"/>
              <a:gd name="T103" fmla="*/ 60 h 200"/>
              <a:gd name="T104" fmla="*/ 139 w 199"/>
              <a:gd name="T105" fmla="*/ 100 h 200"/>
              <a:gd name="T106" fmla="*/ 100 w 199"/>
              <a:gd name="T107" fmla="*/ 140 h 200"/>
              <a:gd name="T108" fmla="*/ 100 w 199"/>
              <a:gd name="T109" fmla="*/ 80 h 200"/>
              <a:gd name="T110" fmla="*/ 80 w 199"/>
              <a:gd name="T111" fmla="*/ 100 h 200"/>
              <a:gd name="T112" fmla="*/ 100 w 199"/>
              <a:gd name="T113" fmla="*/ 120 h 200"/>
              <a:gd name="T114" fmla="*/ 120 w 199"/>
              <a:gd name="T115" fmla="*/ 100 h 200"/>
              <a:gd name="T116" fmla="*/ 100 w 199"/>
              <a:gd name="T117"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9" h="200">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21" name="文本框 20"/>
          <p:cNvSpPr txBox="1"/>
          <p:nvPr/>
        </p:nvSpPr>
        <p:spPr>
          <a:xfrm>
            <a:off x="4749237" y="1556462"/>
            <a:ext cx="1799472" cy="646331"/>
          </a:xfrm>
          <a:prstGeom prst="rect">
            <a:avLst/>
          </a:prstGeom>
          <a:noFill/>
        </p:spPr>
        <p:txBody>
          <a:bodyPr wrap="square" rtlCol="0">
            <a:spAutoFit/>
          </a:bodyPr>
          <a:lstStyle/>
          <a:p>
            <a:r>
              <a:rPr lang="zh-CN" altLang="en-US" sz="1200" dirty="0">
                <a:solidFill>
                  <a:srgbClr val="555555"/>
                </a:solidFill>
                <a:cs typeface="+mn-ea"/>
                <a:sym typeface="+mn-lt"/>
              </a:rPr>
              <a:t>点击此处添加文字说明</a:t>
            </a:r>
            <a:endParaRPr lang="en-US" altLang="zh-CN" sz="1200" dirty="0">
              <a:solidFill>
                <a:srgbClr val="555555"/>
              </a:solidFill>
              <a:cs typeface="+mn-ea"/>
              <a:sym typeface="+mn-lt"/>
            </a:endParaRPr>
          </a:p>
          <a:p>
            <a:r>
              <a:rPr lang="zh-CN" altLang="en-US" sz="1200" dirty="0">
                <a:solidFill>
                  <a:srgbClr val="555555"/>
                </a:solidFill>
                <a:cs typeface="+mn-ea"/>
                <a:sym typeface="+mn-lt"/>
              </a:rPr>
              <a:t>点击此处添加文字说明</a:t>
            </a:r>
          </a:p>
          <a:p>
            <a:r>
              <a:rPr lang="zh-CN" altLang="en-US" sz="1200" dirty="0">
                <a:solidFill>
                  <a:srgbClr val="555555"/>
                </a:solidFill>
                <a:cs typeface="+mn-ea"/>
                <a:sym typeface="+mn-lt"/>
              </a:rPr>
              <a:t>点击此处添加文字说明</a:t>
            </a:r>
          </a:p>
        </p:txBody>
      </p:sp>
      <p:sp>
        <p:nvSpPr>
          <p:cNvPr id="22" name="文本框 21"/>
          <p:cNvSpPr txBox="1"/>
          <p:nvPr/>
        </p:nvSpPr>
        <p:spPr>
          <a:xfrm>
            <a:off x="4749237" y="2298928"/>
            <a:ext cx="1469081" cy="400110"/>
          </a:xfrm>
          <a:prstGeom prst="rect">
            <a:avLst/>
          </a:prstGeom>
          <a:noFill/>
        </p:spPr>
        <p:txBody>
          <a:bodyPr wrap="square" rtlCol="0">
            <a:spAutoFit/>
          </a:bodyPr>
          <a:lstStyle/>
          <a:p>
            <a:r>
              <a:rPr lang="zh-CN" altLang="en-US" sz="2000" b="1" dirty="0">
                <a:solidFill>
                  <a:srgbClr val="344F66"/>
                </a:solidFill>
                <a:cs typeface="+mn-ea"/>
                <a:sym typeface="+mn-lt"/>
              </a:rPr>
              <a:t>添加标题</a:t>
            </a:r>
          </a:p>
        </p:txBody>
      </p:sp>
      <p:sp>
        <p:nvSpPr>
          <p:cNvPr id="23" name="文本框 22"/>
          <p:cNvSpPr txBox="1"/>
          <p:nvPr/>
        </p:nvSpPr>
        <p:spPr>
          <a:xfrm>
            <a:off x="7497240" y="1547169"/>
            <a:ext cx="1799472" cy="646331"/>
          </a:xfrm>
          <a:prstGeom prst="rect">
            <a:avLst/>
          </a:prstGeom>
          <a:noFill/>
        </p:spPr>
        <p:txBody>
          <a:bodyPr wrap="square" rtlCol="0">
            <a:spAutoFit/>
          </a:bodyPr>
          <a:lstStyle/>
          <a:p>
            <a:r>
              <a:rPr lang="zh-CN" altLang="en-US" sz="1200" dirty="0">
                <a:solidFill>
                  <a:srgbClr val="555555"/>
                </a:solidFill>
                <a:cs typeface="+mn-ea"/>
                <a:sym typeface="+mn-lt"/>
              </a:rPr>
              <a:t>点击此处添加文字说明</a:t>
            </a:r>
            <a:endParaRPr lang="en-US" altLang="zh-CN" sz="1200" dirty="0">
              <a:solidFill>
                <a:srgbClr val="555555"/>
              </a:solidFill>
              <a:cs typeface="+mn-ea"/>
              <a:sym typeface="+mn-lt"/>
            </a:endParaRPr>
          </a:p>
          <a:p>
            <a:r>
              <a:rPr lang="zh-CN" altLang="en-US" sz="1200" dirty="0">
                <a:solidFill>
                  <a:srgbClr val="555555"/>
                </a:solidFill>
                <a:cs typeface="+mn-ea"/>
                <a:sym typeface="+mn-lt"/>
              </a:rPr>
              <a:t>点击此处添加文字说明</a:t>
            </a:r>
          </a:p>
          <a:p>
            <a:r>
              <a:rPr lang="zh-CN" altLang="en-US" sz="1200" dirty="0">
                <a:solidFill>
                  <a:srgbClr val="555555"/>
                </a:solidFill>
                <a:cs typeface="+mn-ea"/>
                <a:sym typeface="+mn-lt"/>
              </a:rPr>
              <a:t>点击此处添加文字说明</a:t>
            </a:r>
          </a:p>
        </p:txBody>
      </p:sp>
      <p:sp>
        <p:nvSpPr>
          <p:cNvPr id="24" name="文本框 23"/>
          <p:cNvSpPr txBox="1"/>
          <p:nvPr/>
        </p:nvSpPr>
        <p:spPr>
          <a:xfrm>
            <a:off x="7497240" y="2289635"/>
            <a:ext cx="1469081" cy="400110"/>
          </a:xfrm>
          <a:prstGeom prst="rect">
            <a:avLst/>
          </a:prstGeom>
          <a:noFill/>
        </p:spPr>
        <p:txBody>
          <a:bodyPr wrap="square" rtlCol="0">
            <a:spAutoFit/>
          </a:bodyPr>
          <a:lstStyle/>
          <a:p>
            <a:r>
              <a:rPr lang="zh-CN" altLang="en-US" sz="2000" b="1" dirty="0">
                <a:solidFill>
                  <a:srgbClr val="344F66"/>
                </a:solidFill>
                <a:cs typeface="+mn-ea"/>
                <a:sym typeface="+mn-lt"/>
              </a:rPr>
              <a:t>添加标题</a:t>
            </a:r>
          </a:p>
        </p:txBody>
      </p:sp>
      <p:sp>
        <p:nvSpPr>
          <p:cNvPr id="25" name="文本框 24"/>
          <p:cNvSpPr txBox="1"/>
          <p:nvPr/>
        </p:nvSpPr>
        <p:spPr>
          <a:xfrm>
            <a:off x="6085029" y="4923393"/>
            <a:ext cx="1799472" cy="646331"/>
          </a:xfrm>
          <a:prstGeom prst="rect">
            <a:avLst/>
          </a:prstGeom>
          <a:noFill/>
        </p:spPr>
        <p:txBody>
          <a:bodyPr wrap="square" rtlCol="0">
            <a:spAutoFit/>
          </a:bodyPr>
          <a:lstStyle/>
          <a:p>
            <a:r>
              <a:rPr lang="zh-CN" altLang="en-US" sz="1200" dirty="0">
                <a:solidFill>
                  <a:srgbClr val="555555"/>
                </a:solidFill>
                <a:cs typeface="+mn-ea"/>
                <a:sym typeface="+mn-lt"/>
              </a:rPr>
              <a:t>点击此处添加文字说明</a:t>
            </a:r>
            <a:endParaRPr lang="en-US" altLang="zh-CN" sz="1200" dirty="0">
              <a:solidFill>
                <a:srgbClr val="555555"/>
              </a:solidFill>
              <a:cs typeface="+mn-ea"/>
              <a:sym typeface="+mn-lt"/>
            </a:endParaRPr>
          </a:p>
          <a:p>
            <a:r>
              <a:rPr lang="zh-CN" altLang="en-US" sz="1200" dirty="0">
                <a:solidFill>
                  <a:srgbClr val="555555"/>
                </a:solidFill>
                <a:cs typeface="+mn-ea"/>
                <a:sym typeface="+mn-lt"/>
              </a:rPr>
              <a:t>点击此处添加文字说明</a:t>
            </a:r>
          </a:p>
          <a:p>
            <a:r>
              <a:rPr lang="zh-CN" altLang="en-US" sz="1200" dirty="0">
                <a:solidFill>
                  <a:srgbClr val="555555"/>
                </a:solidFill>
                <a:cs typeface="+mn-ea"/>
                <a:sym typeface="+mn-lt"/>
              </a:rPr>
              <a:t>点击此处添加文字说明</a:t>
            </a:r>
          </a:p>
        </p:txBody>
      </p:sp>
      <p:sp>
        <p:nvSpPr>
          <p:cNvPr id="26" name="文本框 25"/>
          <p:cNvSpPr txBox="1"/>
          <p:nvPr/>
        </p:nvSpPr>
        <p:spPr>
          <a:xfrm>
            <a:off x="6085029" y="4444615"/>
            <a:ext cx="1469081" cy="400110"/>
          </a:xfrm>
          <a:prstGeom prst="rect">
            <a:avLst/>
          </a:prstGeom>
          <a:noFill/>
        </p:spPr>
        <p:txBody>
          <a:bodyPr wrap="square" rtlCol="0">
            <a:spAutoFit/>
          </a:bodyPr>
          <a:lstStyle/>
          <a:p>
            <a:r>
              <a:rPr lang="zh-CN" altLang="en-US" sz="2000" b="1" dirty="0">
                <a:solidFill>
                  <a:srgbClr val="344F66"/>
                </a:solidFill>
                <a:cs typeface="+mn-ea"/>
                <a:sym typeface="+mn-lt"/>
              </a:rPr>
              <a:t>添加标题</a:t>
            </a:r>
          </a:p>
        </p:txBody>
      </p:sp>
      <p:sp>
        <p:nvSpPr>
          <p:cNvPr id="27" name="文本框 26"/>
          <p:cNvSpPr txBox="1"/>
          <p:nvPr/>
        </p:nvSpPr>
        <p:spPr>
          <a:xfrm>
            <a:off x="9037289" y="5434275"/>
            <a:ext cx="1799472" cy="646331"/>
          </a:xfrm>
          <a:prstGeom prst="rect">
            <a:avLst/>
          </a:prstGeom>
          <a:noFill/>
        </p:spPr>
        <p:txBody>
          <a:bodyPr wrap="square" rtlCol="0">
            <a:spAutoFit/>
          </a:bodyPr>
          <a:lstStyle/>
          <a:p>
            <a:r>
              <a:rPr lang="zh-CN" altLang="en-US" sz="1200" dirty="0">
                <a:solidFill>
                  <a:srgbClr val="555555"/>
                </a:solidFill>
                <a:cs typeface="+mn-ea"/>
                <a:sym typeface="+mn-lt"/>
              </a:rPr>
              <a:t>点击此处添加文字说明</a:t>
            </a:r>
            <a:endParaRPr lang="en-US" altLang="zh-CN" sz="1200" dirty="0">
              <a:solidFill>
                <a:srgbClr val="555555"/>
              </a:solidFill>
              <a:cs typeface="+mn-ea"/>
              <a:sym typeface="+mn-lt"/>
            </a:endParaRPr>
          </a:p>
          <a:p>
            <a:r>
              <a:rPr lang="zh-CN" altLang="en-US" sz="1200" dirty="0">
                <a:solidFill>
                  <a:srgbClr val="555555"/>
                </a:solidFill>
                <a:cs typeface="+mn-ea"/>
                <a:sym typeface="+mn-lt"/>
              </a:rPr>
              <a:t>点击此处添加文字说明</a:t>
            </a:r>
          </a:p>
          <a:p>
            <a:r>
              <a:rPr lang="zh-CN" altLang="en-US" sz="1200" dirty="0">
                <a:solidFill>
                  <a:srgbClr val="555555"/>
                </a:solidFill>
                <a:cs typeface="+mn-ea"/>
                <a:sym typeface="+mn-lt"/>
              </a:rPr>
              <a:t>点击此处添加文字说明</a:t>
            </a:r>
          </a:p>
        </p:txBody>
      </p:sp>
      <p:sp>
        <p:nvSpPr>
          <p:cNvPr id="28" name="文本框 27"/>
          <p:cNvSpPr txBox="1"/>
          <p:nvPr/>
        </p:nvSpPr>
        <p:spPr>
          <a:xfrm>
            <a:off x="9037289" y="4955497"/>
            <a:ext cx="1469081" cy="400110"/>
          </a:xfrm>
          <a:prstGeom prst="rect">
            <a:avLst/>
          </a:prstGeom>
          <a:noFill/>
        </p:spPr>
        <p:txBody>
          <a:bodyPr wrap="square" rtlCol="0">
            <a:spAutoFit/>
          </a:bodyPr>
          <a:lstStyle/>
          <a:p>
            <a:r>
              <a:rPr lang="zh-CN" altLang="en-US" sz="2000" b="1" dirty="0">
                <a:solidFill>
                  <a:srgbClr val="344F66"/>
                </a:solidFill>
                <a:cs typeface="+mn-ea"/>
                <a:sym typeface="+mn-lt"/>
              </a:rPr>
              <a:t>添加标题</a:t>
            </a:r>
          </a:p>
        </p:txBody>
      </p:sp>
      <p:sp>
        <p:nvSpPr>
          <p:cNvPr id="30" name="TextBox 42"/>
          <p:cNvSpPr txBox="1"/>
          <p:nvPr/>
        </p:nvSpPr>
        <p:spPr>
          <a:xfrm>
            <a:off x="1311470" y="315858"/>
            <a:ext cx="3649369"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b="0" dirty="0">
                <a:solidFill>
                  <a:srgbClr val="444444"/>
                </a:solidFill>
                <a:latin typeface="+mn-lt"/>
                <a:ea typeface="+mn-ea"/>
                <a:cs typeface="+mn-ea"/>
                <a:sym typeface="+mn-lt"/>
              </a:rPr>
              <a:t>4.1 </a:t>
            </a:r>
            <a:r>
              <a:rPr lang="zh-CN" altLang="en-US" b="0" dirty="0">
                <a:solidFill>
                  <a:srgbClr val="444444"/>
                </a:solidFill>
                <a:latin typeface="+mn-lt"/>
                <a:ea typeface="+mn-ea"/>
                <a:cs typeface="+mn-ea"/>
                <a:sym typeface="+mn-lt"/>
              </a:rPr>
              <a:t>研究背景</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ppt_x</p:attrName>
                                        </p:attrNameLst>
                                      </p:cBhvr>
                                      <p:tavLst>
                                        <p:tav tm="0">
                                          <p:val>
                                            <p:strVal val="#ppt_x-#ppt_w/2"/>
                                          </p:val>
                                        </p:tav>
                                        <p:tav tm="100000">
                                          <p:val>
                                            <p:strVal val="#ppt_x"/>
                                          </p:val>
                                        </p:tav>
                                      </p:tavLst>
                                    </p:anim>
                                    <p:anim calcmode="lin" valueType="num">
                                      <p:cBhvr>
                                        <p:cTn id="8" dur="500" fill="hold"/>
                                        <p:tgtEl>
                                          <p:spTgt spid="30"/>
                                        </p:tgtEl>
                                        <p:attrNameLst>
                                          <p:attrName>ppt_y</p:attrName>
                                        </p:attrNameLst>
                                      </p:cBhvr>
                                      <p:tavLst>
                                        <p:tav tm="0">
                                          <p:val>
                                            <p:strVal val="#ppt_y"/>
                                          </p:val>
                                        </p:tav>
                                        <p:tav tm="100000">
                                          <p:val>
                                            <p:strVal val="#ppt_y"/>
                                          </p:val>
                                        </p:tav>
                                      </p:tavLst>
                                    </p:anim>
                                    <p:anim calcmode="lin" valueType="num">
                                      <p:cBhvr>
                                        <p:cTn id="9" dur="500" fill="hold"/>
                                        <p:tgtEl>
                                          <p:spTgt spid="30"/>
                                        </p:tgtEl>
                                        <p:attrNameLst>
                                          <p:attrName>ppt_w</p:attrName>
                                        </p:attrNameLst>
                                      </p:cBhvr>
                                      <p:tavLst>
                                        <p:tav tm="0">
                                          <p:val>
                                            <p:fltVal val="0"/>
                                          </p:val>
                                        </p:tav>
                                        <p:tav tm="100000">
                                          <p:val>
                                            <p:strVal val="#ppt_w"/>
                                          </p:val>
                                        </p:tav>
                                      </p:tavLst>
                                    </p:anim>
                                    <p:anim calcmode="lin" valueType="num">
                                      <p:cBhvr>
                                        <p:cTn id="10" dur="500" fill="hold"/>
                                        <p:tgtEl>
                                          <p:spTgt spid="30"/>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8" presetClass="entr" presetSubtype="12"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trips(downLeft)">
                                      <p:cBhvr>
                                        <p:cTn id="14" dur="500"/>
                                        <p:tgtEl>
                                          <p:spTgt spid="6"/>
                                        </p:tgtEl>
                                      </p:cBhvr>
                                    </p:animEffect>
                                  </p:childTnLst>
                                </p:cTn>
                              </p:par>
                              <p:par>
                                <p:cTn id="15" presetID="18" presetClass="entr" presetSubtype="12"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trips(downLeft)">
                                      <p:cBhvr>
                                        <p:cTn id="17" dur="500"/>
                                        <p:tgtEl>
                                          <p:spTgt spid="12"/>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strips(downLeft)">
                                      <p:cBhvr>
                                        <p:cTn id="20" dur="500"/>
                                        <p:tgtEl>
                                          <p:spTgt spid="19"/>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downLeft)">
                                      <p:cBhvr>
                                        <p:cTn id="23" dur="500"/>
                                        <p:tgtEl>
                                          <p:spTgt spid="20"/>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strips(downLeft)">
                                      <p:cBhvr>
                                        <p:cTn id="26" dur="500"/>
                                        <p:tgtEl>
                                          <p:spTgt spid="18"/>
                                        </p:tgtEl>
                                      </p:cBhvr>
                                    </p:animEffect>
                                  </p:childTnLst>
                                </p:cTn>
                              </p:par>
                            </p:childTnLst>
                          </p:cTn>
                        </p:par>
                        <p:par>
                          <p:cTn id="27" fill="hold">
                            <p:stCondLst>
                              <p:cond delay="1000"/>
                            </p:stCondLst>
                            <p:childTnLst>
                              <p:par>
                                <p:cTn id="28" presetID="53" presetClass="entr" presetSubtype="16"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1500"/>
                            </p:stCondLst>
                            <p:childTnLst>
                              <p:par>
                                <p:cTn id="34" presetID="2" presetClass="entr" presetSubtype="1"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ppt_x"/>
                                          </p:val>
                                        </p:tav>
                                        <p:tav tm="100000">
                                          <p:val>
                                            <p:strVal val="#ppt_x"/>
                                          </p:val>
                                        </p:tav>
                                      </p:tavLst>
                                    </p:anim>
                                    <p:anim calcmode="lin" valueType="num">
                                      <p:cBhvr additive="base">
                                        <p:cTn id="41" dur="500" fill="hold"/>
                                        <p:tgtEl>
                                          <p:spTgt spid="24"/>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ppt_x"/>
                                          </p:val>
                                        </p:tav>
                                        <p:tav tm="100000">
                                          <p:val>
                                            <p:strVal val="#ppt_x"/>
                                          </p:val>
                                        </p:tav>
                                      </p:tavLst>
                                    </p:anim>
                                    <p:anim calcmode="lin" valueType="num">
                                      <p:cBhvr additive="base">
                                        <p:cTn id="45" dur="500" fill="hold"/>
                                        <p:tgtEl>
                                          <p:spTgt spid="26"/>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ppt_x"/>
                                          </p:val>
                                        </p:tav>
                                        <p:tav tm="100000">
                                          <p:val>
                                            <p:strVal val="#ppt_x"/>
                                          </p:val>
                                        </p:tav>
                                      </p:tavLst>
                                    </p:anim>
                                    <p:anim calcmode="lin" valueType="num">
                                      <p:cBhvr additive="base">
                                        <p:cTn id="49" dur="500" fill="hold"/>
                                        <p:tgtEl>
                                          <p:spTgt spid="28"/>
                                        </p:tgtEl>
                                        <p:attrNameLst>
                                          <p:attrName>ppt_y</p:attrName>
                                        </p:attrNameLst>
                                      </p:cBhvr>
                                      <p:tavLst>
                                        <p:tav tm="0">
                                          <p:val>
                                            <p:strVal val="1+#ppt_h/2"/>
                                          </p:val>
                                        </p:tav>
                                        <p:tav tm="100000">
                                          <p:val>
                                            <p:strVal val="#ppt_y"/>
                                          </p:val>
                                        </p:tav>
                                      </p:tavLst>
                                    </p:anim>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left)">
                                      <p:cBhvr>
                                        <p:cTn id="56" dur="500"/>
                                        <p:tgtEl>
                                          <p:spTgt spid="23"/>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left)">
                                      <p:cBhvr>
                                        <p:cTn id="59" dur="500"/>
                                        <p:tgtEl>
                                          <p:spTgt spid="25"/>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left)">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p:bldP spid="22" grpId="0"/>
      <p:bldP spid="23" grpId="0"/>
      <p:bldP spid="24" grpId="0"/>
      <p:bldP spid="25" grpId="0"/>
      <p:bldP spid="26" grpId="0"/>
      <p:bldP spid="27" grpId="0"/>
      <p:bldP spid="28"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flipH="1">
            <a:off x="2061788" y="1537730"/>
            <a:ext cx="4257675" cy="4256088"/>
          </a:xfrm>
          <a:prstGeom prst="ellipse">
            <a:avLst/>
          </a:prstGeom>
          <a:noFill/>
          <a:ln w="11">
            <a:solidFill>
              <a:srgbClr val="344F66"/>
            </a:solidFill>
            <a:prstDash val="dash"/>
            <a:round/>
          </a:ln>
          <a:extLst>
            <a:ext uri="{909E8E84-426E-40DD-AFC4-6F175D3DCCD1}">
              <a14:hiddenFill xmlns:a14="http://schemas.microsoft.com/office/drawing/2010/main">
                <a:solidFill>
                  <a:srgbClr val="FFFFFF"/>
                </a:solidFill>
              </a14:hiddenFill>
            </a:ext>
          </a:extLst>
        </p:spPr>
        <p:txBody>
          <a:bodyPr lIns="91432" tIns="45718" rIns="91432" bIns="45718"/>
          <a:lstStyle/>
          <a:p>
            <a:endParaRPr lang="zh-CN" altLang="en-US">
              <a:solidFill>
                <a:schemeClr val="accent1"/>
              </a:solidFill>
              <a:cs typeface="+mn-ea"/>
              <a:sym typeface="+mn-lt"/>
            </a:endParaRPr>
          </a:p>
        </p:txBody>
      </p:sp>
      <p:sp>
        <p:nvSpPr>
          <p:cNvPr id="3" name="Line 16"/>
          <p:cNvSpPr>
            <a:spLocks noChangeShapeType="1"/>
          </p:cNvSpPr>
          <p:nvPr/>
        </p:nvSpPr>
        <p:spPr bwMode="auto">
          <a:xfrm flipH="1">
            <a:off x="3722318" y="2152098"/>
            <a:ext cx="790575" cy="804863"/>
          </a:xfrm>
          <a:prstGeom prst="line">
            <a:avLst/>
          </a:prstGeom>
          <a:noFill/>
          <a:ln w="19050">
            <a:solidFill>
              <a:srgbClr val="2E2C2C"/>
            </a:solidFill>
            <a:round/>
            <a:headEnd type="triangle" w="med" len="med"/>
          </a:ln>
          <a:extLst>
            <a:ext uri="{909E8E84-426E-40DD-AFC4-6F175D3DCCD1}">
              <a14:hiddenFill xmlns:a14="http://schemas.microsoft.com/office/drawing/2010/main">
                <a:noFill/>
              </a14:hiddenFill>
            </a:ext>
          </a:extLst>
        </p:spPr>
        <p:txBody>
          <a:bodyPr lIns="91432" tIns="45718" rIns="91432" bIns="45718"/>
          <a:lstStyle/>
          <a:p>
            <a:pPr eaLnBrk="0" hangingPunct="0"/>
            <a:endParaRPr lang="zh-CN" altLang="en-US">
              <a:cs typeface="+mn-ea"/>
              <a:sym typeface="+mn-lt"/>
            </a:endParaRPr>
          </a:p>
        </p:txBody>
      </p:sp>
      <p:sp>
        <p:nvSpPr>
          <p:cNvPr id="4" name="Line 17"/>
          <p:cNvSpPr>
            <a:spLocks noChangeShapeType="1"/>
          </p:cNvSpPr>
          <p:nvPr/>
        </p:nvSpPr>
        <p:spPr bwMode="auto">
          <a:xfrm flipH="1" flipV="1">
            <a:off x="3830263" y="3871357"/>
            <a:ext cx="1711325" cy="404813"/>
          </a:xfrm>
          <a:prstGeom prst="line">
            <a:avLst/>
          </a:prstGeom>
          <a:noFill/>
          <a:ln w="19050">
            <a:solidFill>
              <a:srgbClr val="2E2C2C"/>
            </a:solidFill>
            <a:round/>
            <a:headEnd type="triangle" w="med" len="med"/>
          </a:ln>
          <a:extLst>
            <a:ext uri="{909E8E84-426E-40DD-AFC4-6F175D3DCCD1}">
              <a14:hiddenFill xmlns:a14="http://schemas.microsoft.com/office/drawing/2010/main">
                <a:noFill/>
              </a14:hiddenFill>
            </a:ext>
          </a:extLst>
        </p:spPr>
        <p:txBody>
          <a:bodyPr lIns="91432" tIns="45718" rIns="91432" bIns="45718"/>
          <a:lstStyle/>
          <a:p>
            <a:pPr eaLnBrk="0" hangingPunct="0"/>
            <a:endParaRPr lang="zh-CN" altLang="en-US">
              <a:cs typeface="+mn-ea"/>
              <a:sym typeface="+mn-lt"/>
            </a:endParaRPr>
          </a:p>
        </p:txBody>
      </p:sp>
      <p:sp>
        <p:nvSpPr>
          <p:cNvPr id="5" name="Line 18"/>
          <p:cNvSpPr>
            <a:spLocks noChangeShapeType="1"/>
          </p:cNvSpPr>
          <p:nvPr/>
        </p:nvSpPr>
        <p:spPr bwMode="auto">
          <a:xfrm flipH="1">
            <a:off x="3871544" y="2983948"/>
            <a:ext cx="1665287" cy="409575"/>
          </a:xfrm>
          <a:prstGeom prst="line">
            <a:avLst/>
          </a:prstGeom>
          <a:noFill/>
          <a:ln w="19050">
            <a:solidFill>
              <a:srgbClr val="2E2C2C"/>
            </a:solidFill>
            <a:round/>
            <a:headEnd type="triangle" w="med" len="med"/>
          </a:ln>
          <a:extLst>
            <a:ext uri="{909E8E84-426E-40DD-AFC4-6F175D3DCCD1}">
              <a14:hiddenFill xmlns:a14="http://schemas.microsoft.com/office/drawing/2010/main">
                <a:noFill/>
              </a14:hiddenFill>
            </a:ext>
          </a:extLst>
        </p:spPr>
        <p:txBody>
          <a:bodyPr lIns="91432" tIns="45718" rIns="91432" bIns="45718"/>
          <a:lstStyle/>
          <a:p>
            <a:pPr eaLnBrk="0" hangingPunct="0"/>
            <a:endParaRPr lang="zh-CN" altLang="en-US">
              <a:cs typeface="+mn-ea"/>
              <a:sym typeface="+mn-lt"/>
            </a:endParaRPr>
          </a:p>
        </p:txBody>
      </p:sp>
      <p:grpSp>
        <p:nvGrpSpPr>
          <p:cNvPr id="6" name="组合 7"/>
          <p:cNvGrpSpPr/>
          <p:nvPr/>
        </p:nvGrpSpPr>
        <p:grpSpPr bwMode="auto">
          <a:xfrm flipH="1">
            <a:off x="4349380" y="1212298"/>
            <a:ext cx="1038225" cy="1038225"/>
            <a:chOff x="0" y="0"/>
            <a:chExt cx="1038225" cy="1038225"/>
          </a:xfrm>
        </p:grpSpPr>
        <p:sp>
          <p:nvSpPr>
            <p:cNvPr id="7" name="Oval 10"/>
            <p:cNvSpPr>
              <a:spLocks noChangeArrowheads="1"/>
            </p:cNvSpPr>
            <p:nvPr/>
          </p:nvSpPr>
          <p:spPr bwMode="auto">
            <a:xfrm>
              <a:off x="0" y="0"/>
              <a:ext cx="1038225" cy="1038225"/>
            </a:xfrm>
            <a:prstGeom prst="ellipse">
              <a:avLst/>
            </a:prstGeom>
            <a:solidFill>
              <a:srgbClr val="344F6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bg1"/>
                </a:solidFill>
                <a:cs typeface="+mn-ea"/>
                <a:sym typeface="+mn-lt"/>
              </a:endParaRPr>
            </a:p>
          </p:txBody>
        </p:sp>
        <p:sp>
          <p:nvSpPr>
            <p:cNvPr id="8" name="TextBox 9"/>
            <p:cNvSpPr txBox="1">
              <a:spLocks noChangeArrowheads="1"/>
            </p:cNvSpPr>
            <p:nvPr/>
          </p:nvSpPr>
          <p:spPr bwMode="auto">
            <a:xfrm>
              <a:off x="112953" y="165169"/>
              <a:ext cx="8123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dirty="0">
                  <a:solidFill>
                    <a:schemeClr val="bg1"/>
                  </a:solidFill>
                  <a:cs typeface="+mn-ea"/>
                  <a:sym typeface="+mn-lt"/>
                </a:rPr>
                <a:t>设计论文</a:t>
              </a:r>
            </a:p>
          </p:txBody>
        </p:sp>
      </p:grpSp>
      <p:grpSp>
        <p:nvGrpSpPr>
          <p:cNvPr id="9" name="组合 10"/>
          <p:cNvGrpSpPr/>
          <p:nvPr/>
        </p:nvGrpSpPr>
        <p:grpSpPr bwMode="auto">
          <a:xfrm flipH="1">
            <a:off x="5609856" y="2312435"/>
            <a:ext cx="1038225" cy="1038225"/>
            <a:chOff x="0" y="0"/>
            <a:chExt cx="1038225" cy="1038225"/>
          </a:xfrm>
        </p:grpSpPr>
        <p:sp>
          <p:nvSpPr>
            <p:cNvPr id="10" name="Oval 12"/>
            <p:cNvSpPr>
              <a:spLocks noChangeArrowheads="1"/>
            </p:cNvSpPr>
            <p:nvPr/>
          </p:nvSpPr>
          <p:spPr bwMode="auto">
            <a:xfrm>
              <a:off x="0" y="0"/>
              <a:ext cx="1038225" cy="1038225"/>
            </a:xfrm>
            <a:prstGeom prst="ellipse">
              <a:avLst/>
            </a:prstGeom>
            <a:solidFill>
              <a:srgbClr val="CF3B4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cs typeface="+mn-ea"/>
                <a:sym typeface="+mn-lt"/>
              </a:endParaRPr>
            </a:p>
          </p:txBody>
        </p:sp>
        <p:sp>
          <p:nvSpPr>
            <p:cNvPr id="11" name="TextBox 12"/>
            <p:cNvSpPr txBox="1">
              <a:spLocks noChangeArrowheads="1"/>
            </p:cNvSpPr>
            <p:nvPr/>
          </p:nvSpPr>
          <p:spPr bwMode="auto">
            <a:xfrm>
              <a:off x="80801" y="158963"/>
              <a:ext cx="8123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dirty="0">
                  <a:solidFill>
                    <a:schemeClr val="bg1"/>
                  </a:solidFill>
                  <a:cs typeface="+mn-ea"/>
                  <a:sym typeface="+mn-lt"/>
                </a:rPr>
                <a:t>工程样机</a:t>
              </a:r>
            </a:p>
          </p:txBody>
        </p:sp>
      </p:grpSp>
      <p:grpSp>
        <p:nvGrpSpPr>
          <p:cNvPr id="12" name="组合 13"/>
          <p:cNvGrpSpPr/>
          <p:nvPr/>
        </p:nvGrpSpPr>
        <p:grpSpPr bwMode="auto">
          <a:xfrm flipH="1">
            <a:off x="5528893" y="4001533"/>
            <a:ext cx="1038225" cy="1039813"/>
            <a:chOff x="0" y="0"/>
            <a:chExt cx="1038225" cy="1039812"/>
          </a:xfrm>
        </p:grpSpPr>
        <p:sp>
          <p:nvSpPr>
            <p:cNvPr id="13" name="Oval 11"/>
            <p:cNvSpPr>
              <a:spLocks noChangeArrowheads="1"/>
            </p:cNvSpPr>
            <p:nvPr/>
          </p:nvSpPr>
          <p:spPr bwMode="auto">
            <a:xfrm>
              <a:off x="0" y="0"/>
              <a:ext cx="1038225" cy="1039812"/>
            </a:xfrm>
            <a:prstGeom prst="ellipse">
              <a:avLst/>
            </a:prstGeom>
            <a:solidFill>
              <a:srgbClr val="344F6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cs typeface="+mn-ea"/>
                <a:sym typeface="+mn-lt"/>
              </a:endParaRPr>
            </a:p>
          </p:txBody>
        </p:sp>
        <p:sp>
          <p:nvSpPr>
            <p:cNvPr id="14" name="TextBox 15"/>
            <p:cNvSpPr txBox="1">
              <a:spLocks noChangeArrowheads="1"/>
            </p:cNvSpPr>
            <p:nvPr/>
          </p:nvSpPr>
          <p:spPr bwMode="auto">
            <a:xfrm>
              <a:off x="126601" y="172444"/>
              <a:ext cx="812317" cy="70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dirty="0">
                  <a:solidFill>
                    <a:schemeClr val="bg1"/>
                  </a:solidFill>
                  <a:cs typeface="+mn-ea"/>
                  <a:sym typeface="+mn-lt"/>
                </a:rPr>
                <a:t>设计报告</a:t>
              </a:r>
            </a:p>
          </p:txBody>
        </p:sp>
      </p:grpSp>
      <p:sp>
        <p:nvSpPr>
          <p:cNvPr id="15" name="Oval 8"/>
          <p:cNvSpPr>
            <a:spLocks noChangeArrowheads="1"/>
          </p:cNvSpPr>
          <p:nvPr/>
        </p:nvSpPr>
        <p:spPr bwMode="auto">
          <a:xfrm flipH="1">
            <a:off x="1301375" y="2383868"/>
            <a:ext cx="2411413" cy="2411412"/>
          </a:xfrm>
          <a:prstGeom prst="ellipse">
            <a:avLst/>
          </a:prstGeom>
          <a:solidFill>
            <a:schemeClr val="bg2"/>
          </a:solidFill>
          <a:ln>
            <a:noFill/>
          </a:ln>
        </p:spPr>
        <p:txBody>
          <a:bodyPr lIns="91432" tIns="45718" rIns="91432" bIns="45718"/>
          <a:lstStyle/>
          <a:p>
            <a:endParaRPr lang="zh-CN" altLang="en-US">
              <a:solidFill>
                <a:schemeClr val="accent1"/>
              </a:solidFill>
              <a:cs typeface="+mn-ea"/>
              <a:sym typeface="+mn-lt"/>
            </a:endParaRPr>
          </a:p>
        </p:txBody>
      </p:sp>
      <p:sp>
        <p:nvSpPr>
          <p:cNvPr id="16" name="Oval 9"/>
          <p:cNvSpPr>
            <a:spLocks noChangeArrowheads="1"/>
          </p:cNvSpPr>
          <p:nvPr/>
        </p:nvSpPr>
        <p:spPr bwMode="auto">
          <a:xfrm flipH="1">
            <a:off x="1491875" y="2574368"/>
            <a:ext cx="2030413" cy="2032000"/>
          </a:xfrm>
          <a:prstGeom prst="ellipse">
            <a:avLst/>
          </a:prstGeom>
          <a:solidFill>
            <a:srgbClr val="344F66"/>
          </a:solidFill>
          <a:ln>
            <a:noFill/>
          </a:ln>
        </p:spPr>
        <p:txBody>
          <a:bodyPr lIns="91432" tIns="45718" rIns="91432" bIns="45718"/>
          <a:lstStyle/>
          <a:p>
            <a:endParaRPr lang="zh-CN" altLang="en-US">
              <a:solidFill>
                <a:schemeClr val="accent1"/>
              </a:solidFill>
              <a:cs typeface="+mn-ea"/>
              <a:sym typeface="+mn-lt"/>
            </a:endParaRPr>
          </a:p>
        </p:txBody>
      </p:sp>
      <p:sp>
        <p:nvSpPr>
          <p:cNvPr id="17" name="TextBox 18"/>
          <p:cNvSpPr txBox="1">
            <a:spLocks noChangeArrowheads="1"/>
          </p:cNvSpPr>
          <p:nvPr/>
        </p:nvSpPr>
        <p:spPr bwMode="auto">
          <a:xfrm flipH="1">
            <a:off x="1824458" y="3112522"/>
            <a:ext cx="1193800" cy="95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8" rIns="91432" bIns="45718">
            <a:spAutoFit/>
          </a:bodyPr>
          <a:lstStyle/>
          <a:p>
            <a:pPr algn="ctr"/>
            <a:r>
              <a:rPr lang="zh-CN" altLang="en-US" sz="2800" b="1" dirty="0">
                <a:solidFill>
                  <a:schemeClr val="bg1"/>
                </a:solidFill>
                <a:cs typeface="+mn-ea"/>
                <a:sym typeface="+mn-lt"/>
              </a:rPr>
              <a:t>研究成果</a:t>
            </a:r>
            <a:endParaRPr lang="en-US" altLang="zh-CN" sz="2800" b="1" dirty="0">
              <a:solidFill>
                <a:schemeClr val="bg1"/>
              </a:solidFill>
              <a:cs typeface="+mn-ea"/>
              <a:sym typeface="+mn-lt"/>
            </a:endParaRPr>
          </a:p>
        </p:txBody>
      </p:sp>
      <p:grpSp>
        <p:nvGrpSpPr>
          <p:cNvPr id="18" name="组合 19"/>
          <p:cNvGrpSpPr/>
          <p:nvPr/>
        </p:nvGrpSpPr>
        <p:grpSpPr bwMode="auto">
          <a:xfrm flipH="1">
            <a:off x="4362080" y="5095320"/>
            <a:ext cx="1038225" cy="1039812"/>
            <a:chOff x="0" y="0"/>
            <a:chExt cx="1038225" cy="1039812"/>
          </a:xfrm>
        </p:grpSpPr>
        <p:sp>
          <p:nvSpPr>
            <p:cNvPr id="19" name="Oval 11"/>
            <p:cNvSpPr>
              <a:spLocks noChangeArrowheads="1"/>
            </p:cNvSpPr>
            <p:nvPr/>
          </p:nvSpPr>
          <p:spPr bwMode="auto">
            <a:xfrm>
              <a:off x="0" y="0"/>
              <a:ext cx="1038225" cy="1039812"/>
            </a:xfrm>
            <a:prstGeom prst="ellipse">
              <a:avLst/>
            </a:prstGeom>
            <a:solidFill>
              <a:srgbClr val="CF3B4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cs typeface="+mn-ea"/>
                <a:sym typeface="+mn-lt"/>
              </a:endParaRPr>
            </a:p>
          </p:txBody>
        </p:sp>
        <p:sp>
          <p:nvSpPr>
            <p:cNvPr id="20" name="TextBox 21"/>
            <p:cNvSpPr txBox="1">
              <a:spLocks noChangeArrowheads="1"/>
            </p:cNvSpPr>
            <p:nvPr/>
          </p:nvSpPr>
          <p:spPr bwMode="auto">
            <a:xfrm>
              <a:off x="126601" y="172444"/>
              <a:ext cx="8123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dirty="0">
                  <a:solidFill>
                    <a:schemeClr val="bg1"/>
                  </a:solidFill>
                  <a:cs typeface="+mn-ea"/>
                  <a:sym typeface="+mn-lt"/>
                </a:rPr>
                <a:t>成果说明</a:t>
              </a:r>
            </a:p>
          </p:txBody>
        </p:sp>
      </p:grpSp>
      <p:sp>
        <p:nvSpPr>
          <p:cNvPr id="21" name="Line 16"/>
          <p:cNvSpPr>
            <a:spLocks noChangeShapeType="1"/>
          </p:cNvSpPr>
          <p:nvPr/>
        </p:nvSpPr>
        <p:spPr bwMode="auto">
          <a:xfrm flipH="1" flipV="1">
            <a:off x="3708028" y="4417460"/>
            <a:ext cx="792163" cy="804863"/>
          </a:xfrm>
          <a:prstGeom prst="line">
            <a:avLst/>
          </a:prstGeom>
          <a:noFill/>
          <a:ln w="19050">
            <a:solidFill>
              <a:srgbClr val="2E2C2C"/>
            </a:solidFill>
            <a:round/>
            <a:headEnd type="triangle" w="med" len="med"/>
          </a:ln>
          <a:extLst>
            <a:ext uri="{909E8E84-426E-40DD-AFC4-6F175D3DCCD1}">
              <a14:hiddenFill xmlns:a14="http://schemas.microsoft.com/office/drawing/2010/main">
                <a:noFill/>
              </a14:hiddenFill>
            </a:ext>
          </a:extLst>
        </p:spPr>
        <p:txBody>
          <a:bodyPr lIns="91432" tIns="45718" rIns="91432" bIns="45718"/>
          <a:lstStyle/>
          <a:p>
            <a:pPr eaLnBrk="0" hangingPunct="0"/>
            <a:endParaRPr lang="zh-CN" altLang="en-US">
              <a:cs typeface="+mn-ea"/>
              <a:sym typeface="+mn-lt"/>
            </a:endParaRPr>
          </a:p>
        </p:txBody>
      </p:sp>
      <p:sp>
        <p:nvSpPr>
          <p:cNvPr id="22" name="TextBox 23"/>
          <p:cNvSpPr txBox="1">
            <a:spLocks noChangeArrowheads="1"/>
          </p:cNvSpPr>
          <p:nvPr/>
        </p:nvSpPr>
        <p:spPr bwMode="auto">
          <a:xfrm>
            <a:off x="5624142" y="1121808"/>
            <a:ext cx="5741206"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8" rIns="91432" bIns="45718">
            <a:spAutoFit/>
          </a:bodyPr>
          <a:lstStyle/>
          <a:p>
            <a:r>
              <a:rPr lang="zh-CN" altLang="en-US" sz="1600" dirty="0">
                <a:solidFill>
                  <a:srgbClr val="555555"/>
                </a:solidFill>
                <a:cs typeface="+mn-ea"/>
                <a:sym typeface="+mn-lt"/>
              </a:rPr>
              <a:t>这里可以添加主要内容这里可以添加主要内容这里可以添加主要内容这里可以添加主要内容</a:t>
            </a:r>
          </a:p>
        </p:txBody>
      </p:sp>
      <p:sp>
        <p:nvSpPr>
          <p:cNvPr id="23" name="TextBox 24"/>
          <p:cNvSpPr txBox="1">
            <a:spLocks noChangeArrowheads="1"/>
          </p:cNvSpPr>
          <p:nvPr/>
        </p:nvSpPr>
        <p:spPr bwMode="auto">
          <a:xfrm>
            <a:off x="6705228" y="2250523"/>
            <a:ext cx="4660120"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8" rIns="91432" bIns="45718">
            <a:spAutoFit/>
          </a:bodyPr>
          <a:lstStyle/>
          <a:p>
            <a:r>
              <a:rPr lang="zh-CN" altLang="en-US" sz="1600" dirty="0">
                <a:solidFill>
                  <a:srgbClr val="555555"/>
                </a:solidFill>
                <a:cs typeface="+mn-ea"/>
                <a:sym typeface="+mn-lt"/>
              </a:rPr>
              <a:t>这里可以添加主要内容这里可以添加主要内容这里可以添加主要内容这里可以添加主要内容</a:t>
            </a:r>
          </a:p>
        </p:txBody>
      </p:sp>
      <p:sp>
        <p:nvSpPr>
          <p:cNvPr id="24" name="TextBox 25"/>
          <p:cNvSpPr txBox="1">
            <a:spLocks noChangeArrowheads="1"/>
          </p:cNvSpPr>
          <p:nvPr/>
        </p:nvSpPr>
        <p:spPr bwMode="auto">
          <a:xfrm>
            <a:off x="6705228" y="3996772"/>
            <a:ext cx="4796489"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8" rIns="91432" bIns="45718">
            <a:spAutoFit/>
          </a:bodyPr>
          <a:lstStyle/>
          <a:p>
            <a:r>
              <a:rPr lang="zh-CN" altLang="en-US" sz="1600" dirty="0">
                <a:solidFill>
                  <a:srgbClr val="555555"/>
                </a:solidFill>
                <a:cs typeface="+mn-ea"/>
                <a:sym typeface="+mn-lt"/>
              </a:rPr>
              <a:t>这里可以添加主要内容这里可以添加主要内容这里可以添加主要内容这里可以添加主要内容</a:t>
            </a:r>
          </a:p>
        </p:txBody>
      </p:sp>
      <p:sp>
        <p:nvSpPr>
          <p:cNvPr id="25" name="TextBox 26"/>
          <p:cNvSpPr txBox="1">
            <a:spLocks noChangeArrowheads="1"/>
          </p:cNvSpPr>
          <p:nvPr/>
        </p:nvSpPr>
        <p:spPr bwMode="auto">
          <a:xfrm>
            <a:off x="5624142" y="5377894"/>
            <a:ext cx="5741206"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8" rIns="91432" bIns="45718">
            <a:spAutoFit/>
          </a:bodyPr>
          <a:lstStyle/>
          <a:p>
            <a:r>
              <a:rPr lang="zh-CN" altLang="en-US" sz="1600">
                <a:solidFill>
                  <a:srgbClr val="555555"/>
                </a:solidFill>
                <a:cs typeface="+mn-ea"/>
                <a:sym typeface="+mn-lt"/>
              </a:rPr>
              <a:t>这里可以添加主要内容这里可以添加主要内容这里可以添加主要内容这里可以添加主要内容</a:t>
            </a:r>
          </a:p>
        </p:txBody>
      </p:sp>
      <p:sp>
        <p:nvSpPr>
          <p:cNvPr id="27" name="TextBox 42"/>
          <p:cNvSpPr txBox="1"/>
          <p:nvPr/>
        </p:nvSpPr>
        <p:spPr>
          <a:xfrm>
            <a:off x="1311470" y="315858"/>
            <a:ext cx="3649369"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b="0" dirty="0">
                <a:solidFill>
                  <a:srgbClr val="444444"/>
                </a:solidFill>
                <a:latin typeface="+mn-lt"/>
                <a:ea typeface="+mn-ea"/>
                <a:cs typeface="+mn-ea"/>
                <a:sym typeface="+mn-lt"/>
              </a:rPr>
              <a:t>4.2 </a:t>
            </a:r>
            <a:r>
              <a:rPr lang="zh-CN" altLang="en-US" b="0" dirty="0">
                <a:solidFill>
                  <a:srgbClr val="444444"/>
                </a:solidFill>
                <a:latin typeface="+mn-lt"/>
                <a:ea typeface="+mn-ea"/>
                <a:cs typeface="+mn-ea"/>
                <a:sym typeface="+mn-lt"/>
              </a:rPr>
              <a:t>成果形式</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ppt_w/2"/>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ppt_w</p:attrName>
                                        </p:attrNameLst>
                                      </p:cBhvr>
                                      <p:tavLst>
                                        <p:tav tm="0">
                                          <p:val>
                                            <p:fltVal val="0"/>
                                          </p:val>
                                        </p:tav>
                                        <p:tav tm="100000">
                                          <p:val>
                                            <p:strVal val="#ppt_w"/>
                                          </p:val>
                                        </p:tav>
                                      </p:tavLst>
                                    </p:anim>
                                    <p:anim calcmode="lin" valueType="num">
                                      <p:cBhvr>
                                        <p:cTn id="10" dur="500" fill="hold"/>
                                        <p:tgtEl>
                                          <p:spTgt spid="27"/>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childTnLst>
                          </p:cTn>
                        </p:par>
                        <p:par>
                          <p:cTn id="27" fill="hold">
                            <p:stCondLst>
                              <p:cond delay="1000"/>
                            </p:stCondLst>
                            <p:childTnLst>
                              <p:par>
                                <p:cTn id="28" presetID="21" presetClass="entr" presetSubtype="1"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heel(1)">
                                      <p:cBhvr>
                                        <p:cTn id="30" dur="2000"/>
                                        <p:tgtEl>
                                          <p:spTgt spid="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par>
                                <p:cTn id="50" presetID="53" presetClass="entr" presetSubtype="16"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par>
                                <p:cTn id="55" presetID="53" presetClass="entr" presetSubtype="16"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Effect transition="in" filter="fade">
                                      <p:cBhvr>
                                        <p:cTn id="59" dur="500"/>
                                        <p:tgtEl>
                                          <p:spTgt spid="12"/>
                                        </p:tgtEl>
                                      </p:cBhvr>
                                    </p:animEffect>
                                  </p:childTnLst>
                                </p:cTn>
                              </p:par>
                              <p:par>
                                <p:cTn id="60" presetID="53" presetClass="entr" presetSubtype="16"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40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left)">
                                      <p:cBhvr>
                                        <p:cTn id="71" dur="500"/>
                                        <p:tgtEl>
                                          <p:spTgt spid="23"/>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wipe(left)">
                                      <p:cBhvr>
                                        <p:cTn id="74" dur="500"/>
                                        <p:tgtEl>
                                          <p:spTgt spid="24"/>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left)">
                                      <p:cBhvr>
                                        <p:cTn id="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5" grpId="0" animBg="1"/>
      <p:bldP spid="16" grpId="0" animBg="1"/>
      <p:bldP spid="17" grpId="0"/>
      <p:bldP spid="21" grpId="0" animBg="1"/>
      <p:bldP spid="22" grpId="0"/>
      <p:bldP spid="23" grpId="0"/>
      <p:bldP spid="24" grpId="0"/>
      <p:bldP spid="25"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图片 66"/>
          <p:cNvPicPr>
            <a:picLocks noChangeAspect="1"/>
          </p:cNvPicPr>
          <p:nvPr/>
        </p:nvPicPr>
        <p:blipFill rotWithShape="1">
          <a:blip r:embed="rId2"/>
          <a:srcRect l="6659" t="6677" r="6720" b="6693"/>
          <a:stretch>
            <a:fillRect/>
          </a:stretch>
        </p:blipFill>
        <p:spPr>
          <a:xfrm>
            <a:off x="-1" y="0"/>
            <a:ext cx="12192001" cy="6858000"/>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7397" t="24071" r="37290" b="24627"/>
          <a:stretch>
            <a:fillRect/>
          </a:stretch>
        </p:blipFill>
        <p:spPr>
          <a:xfrm>
            <a:off x="1745762" y="1220061"/>
            <a:ext cx="1473200" cy="1679326"/>
          </a:xfrm>
          <a:prstGeom prst="rect">
            <a:avLst/>
          </a:prstGeom>
        </p:spPr>
      </p:pic>
      <p:sp>
        <p:nvSpPr>
          <p:cNvPr id="5" name="文本框 4"/>
          <p:cNvSpPr txBox="1"/>
          <p:nvPr/>
        </p:nvSpPr>
        <p:spPr>
          <a:xfrm>
            <a:off x="1542292" y="3330211"/>
            <a:ext cx="2055986" cy="1107996"/>
          </a:xfrm>
          <a:prstGeom prst="rect">
            <a:avLst/>
          </a:prstGeom>
          <a:noFill/>
        </p:spPr>
        <p:txBody>
          <a:bodyPr wrap="square" rtlCol="0">
            <a:spAutoFit/>
          </a:bodyPr>
          <a:lstStyle/>
          <a:p>
            <a:pPr algn="dist"/>
            <a:r>
              <a:rPr lang="zh-CN" altLang="en-US" sz="6600" b="1" dirty="0">
                <a:solidFill>
                  <a:srgbClr val="484848"/>
                </a:solidFill>
                <a:cs typeface="+mn-ea"/>
                <a:sym typeface="+mn-lt"/>
              </a:rPr>
              <a:t>目录</a:t>
            </a:r>
          </a:p>
        </p:txBody>
      </p:sp>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7076" y="1949458"/>
            <a:ext cx="625231" cy="625231"/>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7076" y="894137"/>
            <a:ext cx="625231" cy="625231"/>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7076" y="3004779"/>
            <a:ext cx="625231" cy="625231"/>
          </a:xfrm>
          <a:prstGeom prst="rect">
            <a:avLst/>
          </a:prstGeom>
        </p:spPr>
      </p:pic>
      <p:pic>
        <p:nvPicPr>
          <p:cNvPr id="26"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7076" y="4060100"/>
            <a:ext cx="625231" cy="625231"/>
          </a:xfrm>
          <a:prstGeom prst="rect">
            <a:avLst/>
          </a:prstGeom>
        </p:spPr>
      </p:pic>
      <p:pic>
        <p:nvPicPr>
          <p:cNvPr id="27" name="图片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7076" y="5115422"/>
            <a:ext cx="625231" cy="625231"/>
          </a:xfrm>
          <a:prstGeom prst="rect">
            <a:avLst/>
          </a:prstGeom>
        </p:spPr>
      </p:pic>
      <p:grpSp>
        <p:nvGrpSpPr>
          <p:cNvPr id="30" name="组合 29"/>
          <p:cNvGrpSpPr/>
          <p:nvPr/>
        </p:nvGrpSpPr>
        <p:grpSpPr>
          <a:xfrm>
            <a:off x="-4151" y="0"/>
            <a:ext cx="12196151" cy="6858000"/>
            <a:chOff x="-4151" y="0"/>
            <a:chExt cx="12196151" cy="6858000"/>
          </a:xfrm>
        </p:grpSpPr>
        <p:grpSp>
          <p:nvGrpSpPr>
            <p:cNvPr id="31" name="组合 30"/>
            <p:cNvGrpSpPr/>
            <p:nvPr/>
          </p:nvGrpSpPr>
          <p:grpSpPr>
            <a:xfrm>
              <a:off x="0" y="0"/>
              <a:ext cx="3001030" cy="109728"/>
              <a:chOff x="0" y="0"/>
              <a:chExt cx="3001030" cy="109728"/>
            </a:xfrm>
          </p:grpSpPr>
          <p:sp>
            <p:nvSpPr>
              <p:cNvPr id="65" name="矩形 64"/>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 name="矩形 65"/>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2" name="组合 31"/>
            <p:cNvGrpSpPr/>
            <p:nvPr/>
          </p:nvGrpSpPr>
          <p:grpSpPr>
            <a:xfrm>
              <a:off x="8994788" y="0"/>
              <a:ext cx="3197212" cy="109728"/>
              <a:chOff x="0" y="0"/>
              <a:chExt cx="3001030" cy="109728"/>
            </a:xfrm>
          </p:grpSpPr>
          <p:sp>
            <p:nvSpPr>
              <p:cNvPr id="63" name="矩形 62"/>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矩形 63"/>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3" name="组合 32"/>
            <p:cNvGrpSpPr/>
            <p:nvPr/>
          </p:nvGrpSpPr>
          <p:grpSpPr>
            <a:xfrm>
              <a:off x="5997909" y="0"/>
              <a:ext cx="3001030" cy="109728"/>
              <a:chOff x="0" y="0"/>
              <a:chExt cx="3001030" cy="109728"/>
            </a:xfrm>
          </p:grpSpPr>
          <p:sp>
            <p:nvSpPr>
              <p:cNvPr id="61" name="矩形 60"/>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矩形 61"/>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4" name="组合 33"/>
            <p:cNvGrpSpPr/>
            <p:nvPr/>
          </p:nvGrpSpPr>
          <p:grpSpPr>
            <a:xfrm>
              <a:off x="2996879" y="0"/>
              <a:ext cx="3001030" cy="109728"/>
              <a:chOff x="0" y="0"/>
              <a:chExt cx="3001030" cy="109728"/>
            </a:xfrm>
          </p:grpSpPr>
          <p:sp>
            <p:nvSpPr>
              <p:cNvPr id="59" name="矩形 58"/>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矩形 59"/>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5" name="组合 34"/>
            <p:cNvGrpSpPr/>
            <p:nvPr/>
          </p:nvGrpSpPr>
          <p:grpSpPr>
            <a:xfrm>
              <a:off x="-4151" y="6748272"/>
              <a:ext cx="3001030" cy="109728"/>
              <a:chOff x="0" y="0"/>
              <a:chExt cx="3001030" cy="109728"/>
            </a:xfrm>
          </p:grpSpPr>
          <p:sp>
            <p:nvSpPr>
              <p:cNvPr id="57" name="矩形 56"/>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矩形 57"/>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6" name="组合 35"/>
            <p:cNvGrpSpPr/>
            <p:nvPr/>
          </p:nvGrpSpPr>
          <p:grpSpPr>
            <a:xfrm>
              <a:off x="5993758" y="6748272"/>
              <a:ext cx="3001030" cy="109728"/>
              <a:chOff x="0" y="0"/>
              <a:chExt cx="3001030" cy="109728"/>
            </a:xfrm>
          </p:grpSpPr>
          <p:sp>
            <p:nvSpPr>
              <p:cNvPr id="55" name="矩形 54"/>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矩形 55"/>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7" name="组合 36"/>
            <p:cNvGrpSpPr/>
            <p:nvPr/>
          </p:nvGrpSpPr>
          <p:grpSpPr>
            <a:xfrm>
              <a:off x="2992728" y="6748272"/>
              <a:ext cx="3001030" cy="109728"/>
              <a:chOff x="0" y="0"/>
              <a:chExt cx="3001030" cy="109728"/>
            </a:xfrm>
          </p:grpSpPr>
          <p:sp>
            <p:nvSpPr>
              <p:cNvPr id="53" name="矩形 52"/>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矩形 53"/>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8" name="组合 37"/>
            <p:cNvGrpSpPr/>
            <p:nvPr/>
          </p:nvGrpSpPr>
          <p:grpSpPr>
            <a:xfrm>
              <a:off x="8994788" y="6748272"/>
              <a:ext cx="3197212" cy="109728"/>
              <a:chOff x="0" y="0"/>
              <a:chExt cx="3001030" cy="109728"/>
            </a:xfrm>
          </p:grpSpPr>
          <p:sp>
            <p:nvSpPr>
              <p:cNvPr id="51" name="矩形 50"/>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矩形 51"/>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9" name="组合 38"/>
            <p:cNvGrpSpPr/>
            <p:nvPr/>
          </p:nvGrpSpPr>
          <p:grpSpPr>
            <a:xfrm rot="16200000">
              <a:off x="-1543742" y="1653470"/>
              <a:ext cx="3197212" cy="109728"/>
              <a:chOff x="0" y="0"/>
              <a:chExt cx="3001030" cy="109728"/>
            </a:xfrm>
          </p:grpSpPr>
          <p:sp>
            <p:nvSpPr>
              <p:cNvPr id="49" name="矩形 48"/>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矩形 49"/>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0" name="组合 39"/>
            <p:cNvGrpSpPr/>
            <p:nvPr/>
          </p:nvGrpSpPr>
          <p:grpSpPr>
            <a:xfrm rot="16200000">
              <a:off x="-1667877" y="4970666"/>
              <a:ext cx="3441332" cy="113879"/>
              <a:chOff x="0" y="0"/>
              <a:chExt cx="3001030" cy="109728"/>
            </a:xfrm>
          </p:grpSpPr>
          <p:sp>
            <p:nvSpPr>
              <p:cNvPr id="47" name="矩形 46"/>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矩形 47"/>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1" name="组合 40"/>
            <p:cNvGrpSpPr/>
            <p:nvPr/>
          </p:nvGrpSpPr>
          <p:grpSpPr>
            <a:xfrm rot="16200000">
              <a:off x="10538530" y="1653470"/>
              <a:ext cx="3197212" cy="109728"/>
              <a:chOff x="0" y="0"/>
              <a:chExt cx="3001030" cy="109728"/>
            </a:xfrm>
          </p:grpSpPr>
          <p:sp>
            <p:nvSpPr>
              <p:cNvPr id="45" name="矩形 44"/>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矩形 45"/>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2" name="组合 41"/>
            <p:cNvGrpSpPr/>
            <p:nvPr/>
          </p:nvGrpSpPr>
          <p:grpSpPr>
            <a:xfrm rot="16200000">
              <a:off x="10414395" y="4970666"/>
              <a:ext cx="3441332" cy="113879"/>
              <a:chOff x="0" y="0"/>
              <a:chExt cx="3001030" cy="109728"/>
            </a:xfrm>
          </p:grpSpPr>
          <p:sp>
            <p:nvSpPr>
              <p:cNvPr id="43" name="矩形 42"/>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43"/>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pic>
        <p:nvPicPr>
          <p:cNvPr id="68" name="图片 67"/>
          <p:cNvPicPr>
            <a:picLocks noChangeAspect="1"/>
          </p:cNvPicPr>
          <p:nvPr/>
        </p:nvPicPr>
        <p:blipFill>
          <a:blip r:embed="rId5" cstate="print">
            <a:duotone>
              <a:prstClr val="black"/>
              <a:srgbClr val="38536A">
                <a:tint val="45000"/>
                <a:satMod val="400000"/>
              </a:srgbClr>
            </a:duotone>
            <a:extLst>
              <a:ext uri="{28A0092B-C50C-407E-A947-70E740481C1C}">
                <a14:useLocalDpi xmlns:a14="http://schemas.microsoft.com/office/drawing/2010/main" val="0"/>
              </a:ext>
            </a:extLst>
          </a:blip>
          <a:stretch>
            <a:fillRect/>
          </a:stretch>
        </p:blipFill>
        <p:spPr>
          <a:xfrm>
            <a:off x="6194092" y="1480027"/>
            <a:ext cx="5301002" cy="145020"/>
          </a:xfrm>
          <a:prstGeom prst="rect">
            <a:avLst/>
          </a:prstGeom>
        </p:spPr>
      </p:pic>
      <p:sp>
        <p:nvSpPr>
          <p:cNvPr id="69" name="TextBox 47"/>
          <p:cNvSpPr txBox="1"/>
          <p:nvPr/>
        </p:nvSpPr>
        <p:spPr>
          <a:xfrm>
            <a:off x="6606855" y="943410"/>
            <a:ext cx="5112568" cy="523220"/>
          </a:xfrm>
          <a:prstGeom prst="rect">
            <a:avLst/>
          </a:prstGeom>
          <a:noFill/>
        </p:spPr>
        <p:txBody>
          <a:bodyPr wrap="square" rtlCol="0">
            <a:spAutoFit/>
          </a:bodyPr>
          <a:lstStyle>
            <a:defPPr>
              <a:defRPr lang="zh-CN"/>
            </a:defPPr>
            <a:lvl1pPr>
              <a:defRPr sz="2800">
                <a:solidFill>
                  <a:schemeClr val="accent1"/>
                </a:solidFill>
                <a:latin typeface="微软雅黑" panose="020B0503020204020204" pitchFamily="34" charset="-122"/>
                <a:ea typeface="微软雅黑" panose="020B0503020204020204" pitchFamily="34" charset="-122"/>
              </a:defRPr>
            </a:lvl1pPr>
          </a:lstStyle>
          <a:p>
            <a:r>
              <a:rPr lang="zh-CN" altLang="en-US" dirty="0">
                <a:solidFill>
                  <a:srgbClr val="484848"/>
                </a:solidFill>
                <a:latin typeface="+mn-lt"/>
                <a:ea typeface="+mn-ea"/>
                <a:cs typeface="+mn-ea"/>
                <a:sym typeface="+mn-lt"/>
              </a:rPr>
              <a:t>绪 论</a:t>
            </a:r>
          </a:p>
        </p:txBody>
      </p:sp>
      <p:sp>
        <p:nvSpPr>
          <p:cNvPr id="70" name="TextBox 48"/>
          <p:cNvSpPr txBox="1"/>
          <p:nvPr/>
        </p:nvSpPr>
        <p:spPr>
          <a:xfrm>
            <a:off x="6606855" y="2004844"/>
            <a:ext cx="5112568" cy="523220"/>
          </a:xfrm>
          <a:prstGeom prst="rect">
            <a:avLst/>
          </a:prstGeom>
          <a:noFill/>
        </p:spPr>
        <p:txBody>
          <a:bodyPr wrap="square" rtlCol="0">
            <a:spAutoFit/>
          </a:bodyPr>
          <a:lstStyle>
            <a:defPPr>
              <a:defRPr lang="zh-CN"/>
            </a:defPPr>
            <a:lvl1pPr>
              <a:defRPr sz="3200">
                <a:latin typeface="微软雅黑" panose="020B0503020204020204" pitchFamily="34" charset="-122"/>
                <a:ea typeface="微软雅黑" panose="020B0503020204020204" pitchFamily="34" charset="-122"/>
              </a:defRPr>
            </a:lvl1pPr>
          </a:lstStyle>
          <a:p>
            <a:r>
              <a:rPr lang="zh-CN" altLang="en-US" sz="2800" dirty="0">
                <a:solidFill>
                  <a:srgbClr val="484848"/>
                </a:solidFill>
                <a:latin typeface="+mn-lt"/>
                <a:ea typeface="+mn-ea"/>
                <a:cs typeface="+mn-ea"/>
                <a:sym typeface="+mn-lt"/>
              </a:rPr>
              <a:t>研究思路与方法</a:t>
            </a:r>
          </a:p>
        </p:txBody>
      </p:sp>
      <p:sp>
        <p:nvSpPr>
          <p:cNvPr id="71" name="TextBox 55"/>
          <p:cNvSpPr txBox="1"/>
          <p:nvPr/>
        </p:nvSpPr>
        <p:spPr>
          <a:xfrm>
            <a:off x="6606855" y="3066278"/>
            <a:ext cx="5112568" cy="523220"/>
          </a:xfrm>
          <a:prstGeom prst="rect">
            <a:avLst/>
          </a:prstGeom>
          <a:noFill/>
        </p:spPr>
        <p:txBody>
          <a:bodyPr wrap="square" rtlCol="0">
            <a:spAutoFit/>
          </a:bodyPr>
          <a:lstStyle>
            <a:defPPr>
              <a:defRPr lang="zh-CN"/>
            </a:defPPr>
            <a:lvl1pPr>
              <a:defRPr sz="3200">
                <a:latin typeface="微软雅黑" panose="020B0503020204020204" pitchFamily="34" charset="-122"/>
                <a:ea typeface="微软雅黑" panose="020B0503020204020204" pitchFamily="34" charset="-122"/>
              </a:defRPr>
            </a:lvl1pPr>
          </a:lstStyle>
          <a:p>
            <a:r>
              <a:rPr lang="zh-CN" altLang="en-US" sz="2800" dirty="0">
                <a:solidFill>
                  <a:srgbClr val="484848"/>
                </a:solidFill>
                <a:latin typeface="+mn-lt"/>
                <a:ea typeface="+mn-ea"/>
                <a:cs typeface="+mn-ea"/>
                <a:sym typeface="+mn-lt"/>
              </a:rPr>
              <a:t>关键技术和实践难点</a:t>
            </a:r>
          </a:p>
        </p:txBody>
      </p:sp>
      <p:sp>
        <p:nvSpPr>
          <p:cNvPr id="72" name="TextBox 56"/>
          <p:cNvSpPr txBox="1"/>
          <p:nvPr/>
        </p:nvSpPr>
        <p:spPr>
          <a:xfrm>
            <a:off x="6606855" y="4127712"/>
            <a:ext cx="5112568" cy="523220"/>
          </a:xfrm>
          <a:prstGeom prst="rect">
            <a:avLst/>
          </a:prstGeom>
          <a:noFill/>
        </p:spPr>
        <p:txBody>
          <a:bodyPr wrap="square" rtlCol="0">
            <a:spAutoFit/>
          </a:bodyPr>
          <a:lstStyle>
            <a:defPPr>
              <a:defRPr lang="zh-CN"/>
            </a:defPPr>
            <a:lvl1pPr>
              <a:defRPr sz="3200">
                <a:latin typeface="微软雅黑" panose="020B0503020204020204" pitchFamily="34" charset="-122"/>
                <a:ea typeface="微软雅黑" panose="020B0503020204020204" pitchFamily="34" charset="-122"/>
              </a:defRPr>
            </a:lvl1pPr>
          </a:lstStyle>
          <a:p>
            <a:r>
              <a:rPr lang="zh-CN" altLang="en-US" sz="2800" dirty="0">
                <a:solidFill>
                  <a:srgbClr val="484848"/>
                </a:solidFill>
                <a:latin typeface="+mn-lt"/>
                <a:ea typeface="+mn-ea"/>
                <a:cs typeface="+mn-ea"/>
                <a:sym typeface="+mn-lt"/>
              </a:rPr>
              <a:t>研究成果与应用前景</a:t>
            </a:r>
          </a:p>
        </p:txBody>
      </p:sp>
      <p:sp>
        <p:nvSpPr>
          <p:cNvPr id="73" name="TextBox 57"/>
          <p:cNvSpPr txBox="1"/>
          <p:nvPr/>
        </p:nvSpPr>
        <p:spPr>
          <a:xfrm>
            <a:off x="6606855" y="5189148"/>
            <a:ext cx="5112568" cy="523220"/>
          </a:xfrm>
          <a:prstGeom prst="rect">
            <a:avLst/>
          </a:prstGeom>
          <a:noFill/>
        </p:spPr>
        <p:txBody>
          <a:bodyPr wrap="square" rtlCol="0">
            <a:spAutoFit/>
          </a:bodyPr>
          <a:lstStyle>
            <a:defPPr>
              <a:defRPr lang="zh-CN"/>
            </a:defPPr>
            <a:lvl1pPr>
              <a:defRPr sz="3200">
                <a:latin typeface="微软雅黑" panose="020B0503020204020204" pitchFamily="34" charset="-122"/>
                <a:ea typeface="微软雅黑" panose="020B0503020204020204" pitchFamily="34" charset="-122"/>
              </a:defRPr>
            </a:lvl1pPr>
          </a:lstStyle>
          <a:p>
            <a:r>
              <a:rPr lang="zh-CN" altLang="en-US" sz="2800" dirty="0">
                <a:solidFill>
                  <a:srgbClr val="484848"/>
                </a:solidFill>
                <a:latin typeface="+mn-lt"/>
                <a:ea typeface="+mn-ea"/>
                <a:cs typeface="+mn-ea"/>
                <a:sym typeface="+mn-lt"/>
              </a:rPr>
              <a:t>相关建议与论文结论</a:t>
            </a:r>
          </a:p>
        </p:txBody>
      </p:sp>
      <p:pic>
        <p:nvPicPr>
          <p:cNvPr id="74" name="图片 73"/>
          <p:cNvPicPr>
            <a:picLocks noChangeAspect="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194092" y="5772745"/>
            <a:ext cx="5301002" cy="145020"/>
          </a:xfrm>
          <a:prstGeom prst="rect">
            <a:avLst/>
          </a:prstGeom>
        </p:spPr>
      </p:pic>
      <p:pic>
        <p:nvPicPr>
          <p:cNvPr id="75" name="图片 74"/>
          <p:cNvPicPr>
            <a:picLocks noChangeAspect="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194092" y="2553206"/>
            <a:ext cx="5301002" cy="145020"/>
          </a:xfrm>
          <a:prstGeom prst="rect">
            <a:avLst/>
          </a:prstGeom>
        </p:spPr>
      </p:pic>
      <p:pic>
        <p:nvPicPr>
          <p:cNvPr id="76" name="图片 75"/>
          <p:cNvPicPr>
            <a:picLocks noChangeAspect="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194092" y="3626386"/>
            <a:ext cx="5301002" cy="145020"/>
          </a:xfrm>
          <a:prstGeom prst="rect">
            <a:avLst/>
          </a:prstGeom>
        </p:spPr>
      </p:pic>
      <p:pic>
        <p:nvPicPr>
          <p:cNvPr id="77" name="图片 76"/>
          <p:cNvPicPr>
            <a:picLocks noChangeAspect="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194092" y="4699566"/>
            <a:ext cx="5301002" cy="1450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heel(1)">
                                      <p:cBhvr>
                                        <p:cTn id="7" dur="2000"/>
                                        <p:tgtEl>
                                          <p:spTgt spid="30"/>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2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 calcmode="lin" valueType="num">
                                      <p:cBhvr>
                                        <p:cTn id="1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
                                        </p:tgtEl>
                                      </p:cBhvr>
                                    </p:animEffect>
                                  </p:childTnLst>
                                </p:cTn>
                              </p:par>
                            </p:childTnLst>
                          </p:cTn>
                        </p:par>
                        <p:par>
                          <p:cTn id="22" fill="hold">
                            <p:stCondLst>
                              <p:cond delay="3049"/>
                            </p:stCondLst>
                            <p:childTnLst>
                              <p:par>
                                <p:cTn id="23" presetID="10" presetClass="entr" presetSubtype="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22" presetClass="entr" presetSubtype="8" fill="hold" nodeType="with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wipe(left)">
                                      <p:cBhvr>
                                        <p:cTn id="28" dur="1000"/>
                                        <p:tgtEl>
                                          <p:spTgt spid="68"/>
                                        </p:tgtEl>
                                      </p:cBhvr>
                                    </p:animEffect>
                                  </p:childTnLst>
                                </p:cTn>
                              </p:par>
                              <p:par>
                                <p:cTn id="29" presetID="63" presetClass="path" presetSubtype="0" accel="50000" decel="50000" fill="hold" nodeType="withEffect">
                                  <p:stCondLst>
                                    <p:cond delay="0"/>
                                  </p:stCondLst>
                                  <p:childTnLst>
                                    <p:animMotion origin="layout" path="M 6.25E-7 4.07407E-6 L 0.47409 4.07407E-6 " pathEditMode="relative" rAng="0" ptsTypes="AA">
                                      <p:cBhvr>
                                        <p:cTn id="30" dur="1000" fill="hold"/>
                                        <p:tgtEl>
                                          <p:spTgt spid="24"/>
                                        </p:tgtEl>
                                        <p:attrNameLst>
                                          <p:attrName>ppt_x</p:attrName>
                                          <p:attrName>ppt_y</p:attrName>
                                        </p:attrNameLst>
                                      </p:cBhvr>
                                      <p:rCtr x="23698" y="0"/>
                                    </p:animMotion>
                                  </p:childTnLst>
                                </p:cTn>
                              </p:par>
                            </p:childTnLst>
                          </p:cTn>
                        </p:par>
                        <p:par>
                          <p:cTn id="31" fill="hold">
                            <p:stCondLst>
                              <p:cond delay="3549"/>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69"/>
                                        </p:tgtEl>
                                        <p:attrNameLst>
                                          <p:attrName>style.visibility</p:attrName>
                                        </p:attrNameLst>
                                      </p:cBhvr>
                                      <p:to>
                                        <p:strVal val="visible"/>
                                      </p:to>
                                    </p:set>
                                    <p:anim calcmode="lin" valueType="num">
                                      <p:cBhvr>
                                        <p:cTn id="34" dur="50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69"/>
                                        </p:tgtEl>
                                        <p:attrNameLst>
                                          <p:attrName>ppt_y</p:attrName>
                                        </p:attrNameLst>
                                      </p:cBhvr>
                                      <p:tavLst>
                                        <p:tav tm="0">
                                          <p:val>
                                            <p:strVal val="#ppt_y"/>
                                          </p:val>
                                        </p:tav>
                                        <p:tav tm="100000">
                                          <p:val>
                                            <p:strVal val="#ppt_y"/>
                                          </p:val>
                                        </p:tav>
                                      </p:tavLst>
                                    </p:anim>
                                    <p:anim calcmode="lin" valueType="num">
                                      <p:cBhvr>
                                        <p:cTn id="36" dur="50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69"/>
                                        </p:tgtEl>
                                      </p:cBhvr>
                                    </p:animEffect>
                                  </p:childTnLst>
                                </p:cTn>
                              </p:par>
                            </p:childTnLst>
                          </p:cTn>
                        </p:par>
                        <p:par>
                          <p:cTn id="39" fill="hold">
                            <p:stCondLst>
                              <p:cond delay="4650"/>
                            </p:stCondLst>
                            <p:childTnLst>
                              <p:par>
                                <p:cTn id="40" presetID="10" presetClass="entr" presetSubtype="0"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22" presetClass="entr" presetSubtype="8" fill="hold" nodeType="with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left)">
                                      <p:cBhvr>
                                        <p:cTn id="45" dur="1000"/>
                                        <p:tgtEl>
                                          <p:spTgt spid="75"/>
                                        </p:tgtEl>
                                      </p:cBhvr>
                                    </p:animEffect>
                                  </p:childTnLst>
                                </p:cTn>
                              </p:par>
                              <p:par>
                                <p:cTn id="46" presetID="63" presetClass="path" presetSubtype="0" accel="50000" decel="50000" fill="hold" nodeType="withEffect">
                                  <p:stCondLst>
                                    <p:cond delay="0"/>
                                  </p:stCondLst>
                                  <p:childTnLst>
                                    <p:animMotion origin="layout" path="M 6.25E-7 4.07407E-6 L 0.47409 4.07407E-6 " pathEditMode="relative" rAng="0" ptsTypes="AA">
                                      <p:cBhvr>
                                        <p:cTn id="47" dur="1000" fill="hold"/>
                                        <p:tgtEl>
                                          <p:spTgt spid="23"/>
                                        </p:tgtEl>
                                        <p:attrNameLst>
                                          <p:attrName>ppt_x</p:attrName>
                                          <p:attrName>ppt_y</p:attrName>
                                        </p:attrNameLst>
                                      </p:cBhvr>
                                      <p:rCtr x="23698" y="0"/>
                                    </p:animMotion>
                                  </p:childTnLst>
                                </p:cTn>
                              </p:par>
                            </p:childTnLst>
                          </p:cTn>
                        </p:par>
                        <p:par>
                          <p:cTn id="48" fill="hold">
                            <p:stCondLst>
                              <p:cond delay="515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70"/>
                                        </p:tgtEl>
                                        <p:attrNameLst>
                                          <p:attrName>ppt_y</p:attrName>
                                        </p:attrNameLst>
                                      </p:cBhvr>
                                      <p:tavLst>
                                        <p:tav tm="0">
                                          <p:val>
                                            <p:strVal val="#ppt_y"/>
                                          </p:val>
                                        </p:tav>
                                        <p:tav tm="100000">
                                          <p:val>
                                            <p:strVal val="#ppt_y"/>
                                          </p:val>
                                        </p:tav>
                                      </p:tavLst>
                                    </p:anim>
                                    <p:anim calcmode="lin" valueType="num">
                                      <p:cBhvr>
                                        <p:cTn id="53"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70"/>
                                        </p:tgtEl>
                                      </p:cBhvr>
                                    </p:animEffect>
                                  </p:childTnLst>
                                </p:cTn>
                              </p:par>
                            </p:childTnLst>
                          </p:cTn>
                        </p:par>
                        <p:par>
                          <p:cTn id="56" fill="hold">
                            <p:stCondLst>
                              <p:cond delay="6449"/>
                            </p:stCondLst>
                            <p:childTnLst>
                              <p:par>
                                <p:cTn id="57" presetID="10" presetClass="entr" presetSubtype="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22" presetClass="entr" presetSubtype="8" fill="hold" nodeType="withEffect">
                                  <p:stCondLst>
                                    <p:cond delay="0"/>
                                  </p:stCondLst>
                                  <p:childTnLst>
                                    <p:set>
                                      <p:cBhvr>
                                        <p:cTn id="61" dur="1" fill="hold">
                                          <p:stCondLst>
                                            <p:cond delay="0"/>
                                          </p:stCondLst>
                                        </p:cTn>
                                        <p:tgtEl>
                                          <p:spTgt spid="76"/>
                                        </p:tgtEl>
                                        <p:attrNameLst>
                                          <p:attrName>style.visibility</p:attrName>
                                        </p:attrNameLst>
                                      </p:cBhvr>
                                      <p:to>
                                        <p:strVal val="visible"/>
                                      </p:to>
                                    </p:set>
                                    <p:animEffect transition="in" filter="wipe(left)">
                                      <p:cBhvr>
                                        <p:cTn id="62" dur="1000"/>
                                        <p:tgtEl>
                                          <p:spTgt spid="76"/>
                                        </p:tgtEl>
                                      </p:cBhvr>
                                    </p:animEffect>
                                  </p:childTnLst>
                                </p:cTn>
                              </p:par>
                              <p:par>
                                <p:cTn id="63" presetID="63" presetClass="path" presetSubtype="0" accel="50000" decel="50000" fill="hold" nodeType="withEffect">
                                  <p:stCondLst>
                                    <p:cond delay="0"/>
                                  </p:stCondLst>
                                  <p:childTnLst>
                                    <p:animMotion origin="layout" path="M 6.25E-7 4.07407E-6 L 0.47409 4.07407E-6 " pathEditMode="relative" rAng="0" ptsTypes="AA">
                                      <p:cBhvr>
                                        <p:cTn id="64" dur="1000" fill="hold"/>
                                        <p:tgtEl>
                                          <p:spTgt spid="25"/>
                                        </p:tgtEl>
                                        <p:attrNameLst>
                                          <p:attrName>ppt_x</p:attrName>
                                          <p:attrName>ppt_y</p:attrName>
                                        </p:attrNameLst>
                                      </p:cBhvr>
                                      <p:rCtr x="23698" y="0"/>
                                    </p:animMotion>
                                  </p:childTnLst>
                                </p:cTn>
                              </p:par>
                            </p:childTnLst>
                          </p:cTn>
                        </p:par>
                        <p:par>
                          <p:cTn id="65" fill="hold">
                            <p:stCondLst>
                              <p:cond delay="6949"/>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71"/>
                                        </p:tgtEl>
                                        <p:attrNameLst>
                                          <p:attrName>style.visibility</p:attrName>
                                        </p:attrNameLst>
                                      </p:cBhvr>
                                      <p:to>
                                        <p:strVal val="visible"/>
                                      </p:to>
                                    </p:set>
                                    <p:anim calcmode="lin" valueType="num">
                                      <p:cBhvr>
                                        <p:cTn id="68" dur="500" fill="hold"/>
                                        <p:tgtEl>
                                          <p:spTgt spid="7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71"/>
                                        </p:tgtEl>
                                        <p:attrNameLst>
                                          <p:attrName>ppt_y</p:attrName>
                                        </p:attrNameLst>
                                      </p:cBhvr>
                                      <p:tavLst>
                                        <p:tav tm="0">
                                          <p:val>
                                            <p:strVal val="#ppt_y"/>
                                          </p:val>
                                        </p:tav>
                                        <p:tav tm="100000">
                                          <p:val>
                                            <p:strVal val="#ppt_y"/>
                                          </p:val>
                                        </p:tav>
                                      </p:tavLst>
                                    </p:anim>
                                    <p:anim calcmode="lin" valueType="num">
                                      <p:cBhvr>
                                        <p:cTn id="70" dur="500" fill="hold"/>
                                        <p:tgtEl>
                                          <p:spTgt spid="7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7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71"/>
                                        </p:tgtEl>
                                      </p:cBhvr>
                                    </p:animEffect>
                                  </p:childTnLst>
                                </p:cTn>
                              </p:par>
                            </p:childTnLst>
                          </p:cTn>
                        </p:par>
                        <p:par>
                          <p:cTn id="73" fill="hold">
                            <p:stCondLst>
                              <p:cond delay="8350"/>
                            </p:stCondLst>
                            <p:childTnLst>
                              <p:par>
                                <p:cTn id="74" presetID="10" presetClass="entr" presetSubtype="0" fill="hold"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par>
                                <p:cTn id="77" presetID="22" presetClass="entr" presetSubtype="8" fill="hold" nodeType="withEffect">
                                  <p:stCondLst>
                                    <p:cond delay="0"/>
                                  </p:stCondLst>
                                  <p:childTnLst>
                                    <p:set>
                                      <p:cBhvr>
                                        <p:cTn id="78" dur="1" fill="hold">
                                          <p:stCondLst>
                                            <p:cond delay="0"/>
                                          </p:stCondLst>
                                        </p:cTn>
                                        <p:tgtEl>
                                          <p:spTgt spid="77"/>
                                        </p:tgtEl>
                                        <p:attrNameLst>
                                          <p:attrName>style.visibility</p:attrName>
                                        </p:attrNameLst>
                                      </p:cBhvr>
                                      <p:to>
                                        <p:strVal val="visible"/>
                                      </p:to>
                                    </p:set>
                                    <p:animEffect transition="in" filter="wipe(left)">
                                      <p:cBhvr>
                                        <p:cTn id="79" dur="1000"/>
                                        <p:tgtEl>
                                          <p:spTgt spid="77"/>
                                        </p:tgtEl>
                                      </p:cBhvr>
                                    </p:animEffect>
                                  </p:childTnLst>
                                </p:cTn>
                              </p:par>
                              <p:par>
                                <p:cTn id="80" presetID="63" presetClass="path" presetSubtype="0" accel="50000" decel="50000" fill="hold" nodeType="withEffect">
                                  <p:stCondLst>
                                    <p:cond delay="0"/>
                                  </p:stCondLst>
                                  <p:childTnLst>
                                    <p:animMotion origin="layout" path="M 6.25E-7 4.07407E-6 L 0.47409 4.07407E-6 " pathEditMode="relative" rAng="0" ptsTypes="AA">
                                      <p:cBhvr>
                                        <p:cTn id="81" dur="1000" fill="hold"/>
                                        <p:tgtEl>
                                          <p:spTgt spid="26"/>
                                        </p:tgtEl>
                                        <p:attrNameLst>
                                          <p:attrName>ppt_x</p:attrName>
                                          <p:attrName>ppt_y</p:attrName>
                                        </p:attrNameLst>
                                      </p:cBhvr>
                                      <p:rCtr x="23698" y="0"/>
                                    </p:animMotion>
                                  </p:childTnLst>
                                </p:cTn>
                              </p:par>
                            </p:childTnLst>
                          </p:cTn>
                        </p:par>
                        <p:par>
                          <p:cTn id="82" fill="hold">
                            <p:stCondLst>
                              <p:cond delay="8850"/>
                            </p:stCondLst>
                            <p:childTnLst>
                              <p:par>
                                <p:cTn id="83" presetID="41" presetClass="entr" presetSubtype="0" fill="hold" grpId="0" nodeType="afterEffect">
                                  <p:stCondLst>
                                    <p:cond delay="0"/>
                                  </p:stCondLst>
                                  <p:iterate type="lt">
                                    <p:tmPct val="10000"/>
                                  </p:iterate>
                                  <p:childTnLst>
                                    <p:set>
                                      <p:cBhvr>
                                        <p:cTn id="84" dur="1" fill="hold">
                                          <p:stCondLst>
                                            <p:cond delay="0"/>
                                          </p:stCondLst>
                                        </p:cTn>
                                        <p:tgtEl>
                                          <p:spTgt spid="72"/>
                                        </p:tgtEl>
                                        <p:attrNameLst>
                                          <p:attrName>style.visibility</p:attrName>
                                        </p:attrNameLst>
                                      </p:cBhvr>
                                      <p:to>
                                        <p:strVal val="visible"/>
                                      </p:to>
                                    </p:set>
                                    <p:anim calcmode="lin" valueType="num">
                                      <p:cBhvr>
                                        <p:cTn id="85" dur="500" fill="hold"/>
                                        <p:tgtEl>
                                          <p:spTgt spid="72"/>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72"/>
                                        </p:tgtEl>
                                        <p:attrNameLst>
                                          <p:attrName>ppt_y</p:attrName>
                                        </p:attrNameLst>
                                      </p:cBhvr>
                                      <p:tavLst>
                                        <p:tav tm="0">
                                          <p:val>
                                            <p:strVal val="#ppt_y"/>
                                          </p:val>
                                        </p:tav>
                                        <p:tav tm="100000">
                                          <p:val>
                                            <p:strVal val="#ppt_y"/>
                                          </p:val>
                                        </p:tav>
                                      </p:tavLst>
                                    </p:anim>
                                    <p:anim calcmode="lin" valueType="num">
                                      <p:cBhvr>
                                        <p:cTn id="87" dur="500" fill="hold"/>
                                        <p:tgtEl>
                                          <p:spTgt spid="72"/>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72"/>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72"/>
                                        </p:tgtEl>
                                      </p:cBhvr>
                                    </p:animEffect>
                                  </p:childTnLst>
                                </p:cTn>
                              </p:par>
                            </p:childTnLst>
                          </p:cTn>
                        </p:par>
                        <p:par>
                          <p:cTn id="90" fill="hold">
                            <p:stCondLst>
                              <p:cond delay="10250"/>
                            </p:stCondLst>
                            <p:childTnLst>
                              <p:par>
                                <p:cTn id="91" presetID="10" presetClass="entr" presetSubtype="0" fill="hold"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fade">
                                      <p:cBhvr>
                                        <p:cTn id="93" dur="500"/>
                                        <p:tgtEl>
                                          <p:spTgt spid="27"/>
                                        </p:tgtEl>
                                      </p:cBhvr>
                                    </p:animEffect>
                                  </p:childTnLst>
                                </p:cTn>
                              </p:par>
                              <p:par>
                                <p:cTn id="94" presetID="22" presetClass="entr" presetSubtype="8" fill="hold" nodeType="withEffect">
                                  <p:stCondLst>
                                    <p:cond delay="0"/>
                                  </p:stCondLst>
                                  <p:childTnLst>
                                    <p:set>
                                      <p:cBhvr>
                                        <p:cTn id="95" dur="1" fill="hold">
                                          <p:stCondLst>
                                            <p:cond delay="0"/>
                                          </p:stCondLst>
                                        </p:cTn>
                                        <p:tgtEl>
                                          <p:spTgt spid="74"/>
                                        </p:tgtEl>
                                        <p:attrNameLst>
                                          <p:attrName>style.visibility</p:attrName>
                                        </p:attrNameLst>
                                      </p:cBhvr>
                                      <p:to>
                                        <p:strVal val="visible"/>
                                      </p:to>
                                    </p:set>
                                    <p:animEffect transition="in" filter="wipe(left)">
                                      <p:cBhvr>
                                        <p:cTn id="96" dur="1000"/>
                                        <p:tgtEl>
                                          <p:spTgt spid="74"/>
                                        </p:tgtEl>
                                      </p:cBhvr>
                                    </p:animEffect>
                                  </p:childTnLst>
                                </p:cTn>
                              </p:par>
                              <p:par>
                                <p:cTn id="97" presetID="63" presetClass="path" presetSubtype="0" accel="50000" decel="50000" fill="hold" nodeType="withEffect">
                                  <p:stCondLst>
                                    <p:cond delay="0"/>
                                  </p:stCondLst>
                                  <p:childTnLst>
                                    <p:animMotion origin="layout" path="M 6.25E-7 4.07407E-6 L 0.47409 4.07407E-6 " pathEditMode="relative" rAng="0" ptsTypes="AA">
                                      <p:cBhvr>
                                        <p:cTn id="98" dur="1000" fill="hold"/>
                                        <p:tgtEl>
                                          <p:spTgt spid="27"/>
                                        </p:tgtEl>
                                        <p:attrNameLst>
                                          <p:attrName>ppt_x</p:attrName>
                                          <p:attrName>ppt_y</p:attrName>
                                        </p:attrNameLst>
                                      </p:cBhvr>
                                      <p:rCtr x="23698" y="0"/>
                                    </p:animMotion>
                                  </p:childTnLst>
                                </p:cTn>
                              </p:par>
                            </p:childTnLst>
                          </p:cTn>
                        </p:par>
                        <p:par>
                          <p:cTn id="99" fill="hold">
                            <p:stCondLst>
                              <p:cond delay="10750"/>
                            </p:stCondLst>
                            <p:childTnLst>
                              <p:par>
                                <p:cTn id="100" presetID="41" presetClass="entr" presetSubtype="0" fill="hold" grpId="0" nodeType="afterEffect">
                                  <p:stCondLst>
                                    <p:cond delay="0"/>
                                  </p:stCondLst>
                                  <p:iterate type="lt">
                                    <p:tmPct val="10000"/>
                                  </p:iterate>
                                  <p:childTnLst>
                                    <p:set>
                                      <p:cBhvr>
                                        <p:cTn id="101" dur="1" fill="hold">
                                          <p:stCondLst>
                                            <p:cond delay="0"/>
                                          </p:stCondLst>
                                        </p:cTn>
                                        <p:tgtEl>
                                          <p:spTgt spid="73"/>
                                        </p:tgtEl>
                                        <p:attrNameLst>
                                          <p:attrName>style.visibility</p:attrName>
                                        </p:attrNameLst>
                                      </p:cBhvr>
                                      <p:to>
                                        <p:strVal val="visible"/>
                                      </p:to>
                                    </p:set>
                                    <p:anim calcmode="lin" valueType="num">
                                      <p:cBhvr>
                                        <p:cTn id="102" dur="500" fill="hold"/>
                                        <p:tgtEl>
                                          <p:spTgt spid="73"/>
                                        </p:tgtEl>
                                        <p:attrNameLst>
                                          <p:attrName>ppt_x</p:attrName>
                                        </p:attrNameLst>
                                      </p:cBhvr>
                                      <p:tavLst>
                                        <p:tav tm="0">
                                          <p:val>
                                            <p:strVal val="#ppt_x"/>
                                          </p:val>
                                        </p:tav>
                                        <p:tav tm="50000">
                                          <p:val>
                                            <p:strVal val="#ppt_x+.1"/>
                                          </p:val>
                                        </p:tav>
                                        <p:tav tm="100000">
                                          <p:val>
                                            <p:strVal val="#ppt_x"/>
                                          </p:val>
                                        </p:tav>
                                      </p:tavLst>
                                    </p:anim>
                                    <p:anim calcmode="lin" valueType="num">
                                      <p:cBhvr>
                                        <p:cTn id="103" dur="500" fill="hold"/>
                                        <p:tgtEl>
                                          <p:spTgt spid="73"/>
                                        </p:tgtEl>
                                        <p:attrNameLst>
                                          <p:attrName>ppt_y</p:attrName>
                                        </p:attrNameLst>
                                      </p:cBhvr>
                                      <p:tavLst>
                                        <p:tav tm="0">
                                          <p:val>
                                            <p:strVal val="#ppt_y"/>
                                          </p:val>
                                        </p:tav>
                                        <p:tav tm="100000">
                                          <p:val>
                                            <p:strVal val="#ppt_y"/>
                                          </p:val>
                                        </p:tav>
                                      </p:tavLst>
                                    </p:anim>
                                    <p:anim calcmode="lin" valueType="num">
                                      <p:cBhvr>
                                        <p:cTn id="104" dur="500" fill="hold"/>
                                        <p:tgtEl>
                                          <p:spTgt spid="73"/>
                                        </p:tgtEl>
                                        <p:attrNameLst>
                                          <p:attrName>ppt_h</p:attrName>
                                        </p:attrNameLst>
                                      </p:cBhvr>
                                      <p:tavLst>
                                        <p:tav tm="0">
                                          <p:val>
                                            <p:strVal val="#ppt_h/10"/>
                                          </p:val>
                                        </p:tav>
                                        <p:tav tm="50000">
                                          <p:val>
                                            <p:strVal val="#ppt_h+.01"/>
                                          </p:val>
                                        </p:tav>
                                        <p:tav tm="100000">
                                          <p:val>
                                            <p:strVal val="#ppt_h"/>
                                          </p:val>
                                        </p:tav>
                                      </p:tavLst>
                                    </p:anim>
                                    <p:anim calcmode="lin" valueType="num">
                                      <p:cBhvr>
                                        <p:cTn id="105" dur="500" fill="hold"/>
                                        <p:tgtEl>
                                          <p:spTgt spid="73"/>
                                        </p:tgtEl>
                                        <p:attrNameLst>
                                          <p:attrName>ppt_w</p:attrName>
                                        </p:attrNameLst>
                                      </p:cBhvr>
                                      <p:tavLst>
                                        <p:tav tm="0">
                                          <p:val>
                                            <p:strVal val="#ppt_w/10"/>
                                          </p:val>
                                        </p:tav>
                                        <p:tav tm="50000">
                                          <p:val>
                                            <p:strVal val="#ppt_w+.01"/>
                                          </p:val>
                                        </p:tav>
                                        <p:tav tm="100000">
                                          <p:val>
                                            <p:strVal val="#ppt_w"/>
                                          </p:val>
                                        </p:tav>
                                      </p:tavLst>
                                    </p:anim>
                                    <p:animEffect transition="in" filter="fade">
                                      <p:cBhvr>
                                        <p:cTn id="106" dur="500" tmFilter="0,0; .5, 1; 1, 1"/>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9" grpId="0"/>
      <p:bldP spid="70" grpId="0"/>
      <p:bldP spid="71" grpId="0"/>
      <p:bldP spid="72"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6"/>
          <p:cNvSpPr/>
          <p:nvPr/>
        </p:nvSpPr>
        <p:spPr>
          <a:xfrm>
            <a:off x="2451066" y="1875754"/>
            <a:ext cx="1452571" cy="1047756"/>
          </a:xfrm>
          <a:prstGeom prst="triangle">
            <a:avLst/>
          </a:prstGeom>
          <a:solidFill>
            <a:srgbClr val="344F66"/>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梯形 2"/>
          <p:cNvSpPr/>
          <p:nvPr/>
        </p:nvSpPr>
        <p:spPr>
          <a:xfrm>
            <a:off x="1912681" y="3140832"/>
            <a:ext cx="2514834" cy="679731"/>
          </a:xfrm>
          <a:prstGeom prst="trapezoid">
            <a:avLst>
              <a:gd name="adj" fmla="val 66428"/>
            </a:avLst>
          </a:prstGeom>
          <a:solidFill>
            <a:srgbClr val="CF3B4C"/>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梯形 3"/>
          <p:cNvSpPr/>
          <p:nvPr/>
        </p:nvSpPr>
        <p:spPr>
          <a:xfrm>
            <a:off x="1329560" y="4037886"/>
            <a:ext cx="3722246" cy="725959"/>
          </a:xfrm>
          <a:prstGeom prst="trapezoid">
            <a:avLst>
              <a:gd name="adj" fmla="val 66428"/>
            </a:avLst>
          </a:prstGeom>
          <a:solidFill>
            <a:srgbClr val="344F66"/>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梯形 4"/>
          <p:cNvSpPr/>
          <p:nvPr/>
        </p:nvSpPr>
        <p:spPr>
          <a:xfrm>
            <a:off x="641307" y="4966419"/>
            <a:ext cx="5127653" cy="815243"/>
          </a:xfrm>
          <a:prstGeom prst="trapezoid">
            <a:avLst>
              <a:gd name="adj" fmla="val 66428"/>
            </a:avLst>
          </a:prstGeom>
          <a:solidFill>
            <a:srgbClr val="CF3B4C"/>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 name="直接连接符 11"/>
          <p:cNvCxnSpPr/>
          <p:nvPr/>
        </p:nvCxnSpPr>
        <p:spPr>
          <a:xfrm>
            <a:off x="3846754" y="2380247"/>
            <a:ext cx="1592943" cy="0"/>
          </a:xfrm>
          <a:prstGeom prst="line">
            <a:avLst/>
          </a:prstGeom>
          <a:ln w="12700">
            <a:solidFill>
              <a:schemeClr val="bg1">
                <a:lumMod val="65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7" name="TextBox 17"/>
          <p:cNvSpPr txBox="1"/>
          <p:nvPr/>
        </p:nvSpPr>
        <p:spPr>
          <a:xfrm>
            <a:off x="5561755" y="2195581"/>
            <a:ext cx="1407758" cy="369332"/>
          </a:xfrm>
          <a:prstGeom prst="rect">
            <a:avLst/>
          </a:prstGeom>
          <a:solidFill>
            <a:srgbClr val="344F66"/>
          </a:solidFill>
        </p:spPr>
        <p:txBody>
          <a:bodyPr wrap="none" rtlCol="0">
            <a:spAutoFit/>
          </a:bodyPr>
          <a:lstStyle/>
          <a:p>
            <a:pPr defTabSz="914400"/>
            <a:r>
              <a:rPr lang="zh-CN" altLang="en-US" b="1" dirty="0">
                <a:solidFill>
                  <a:schemeClr val="bg1"/>
                </a:solidFill>
                <a:cs typeface="+mn-ea"/>
                <a:sym typeface="+mn-lt"/>
              </a:rPr>
              <a:t>影响力提升 </a:t>
            </a:r>
          </a:p>
        </p:txBody>
      </p:sp>
      <p:sp>
        <p:nvSpPr>
          <p:cNvPr id="8" name="TextBox 22"/>
          <p:cNvSpPr txBox="1"/>
          <p:nvPr/>
        </p:nvSpPr>
        <p:spPr>
          <a:xfrm>
            <a:off x="5561755" y="2511464"/>
            <a:ext cx="4198141" cy="549061"/>
          </a:xfrm>
          <a:prstGeom prst="rect">
            <a:avLst/>
          </a:prstGeom>
          <a:noFill/>
        </p:spPr>
        <p:txBody>
          <a:bodyPr wrap="square" rtlCol="0">
            <a:spAutoFit/>
          </a:bodyPr>
          <a:lstStyle/>
          <a:p>
            <a:pPr defTabSz="914400">
              <a:lnSpc>
                <a:spcPct val="130000"/>
              </a:lnSpc>
            </a:pPr>
            <a:r>
              <a:rPr lang="zh-CN" altLang="en-US" sz="1200" dirty="0">
                <a:solidFill>
                  <a:srgbClr val="555555"/>
                </a:solidFill>
                <a:cs typeface="+mn-ea"/>
                <a:sym typeface="+mn-lt"/>
              </a:rPr>
              <a:t>标题数字等都可以通过点击和重新输入进行更改，顶部“开始”面板中可以对字体、字号、颜色、行距等进行修改。</a:t>
            </a:r>
          </a:p>
        </p:txBody>
      </p:sp>
      <p:cxnSp>
        <p:nvCxnSpPr>
          <p:cNvPr id="9" name="直接连接符 11"/>
          <p:cNvCxnSpPr/>
          <p:nvPr/>
        </p:nvCxnSpPr>
        <p:spPr>
          <a:xfrm>
            <a:off x="4487489" y="3255304"/>
            <a:ext cx="1592943" cy="0"/>
          </a:xfrm>
          <a:prstGeom prst="line">
            <a:avLst/>
          </a:prstGeom>
          <a:ln w="12700">
            <a:solidFill>
              <a:schemeClr val="bg1">
                <a:lumMod val="65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10" name="TextBox 17"/>
          <p:cNvSpPr txBox="1"/>
          <p:nvPr/>
        </p:nvSpPr>
        <p:spPr>
          <a:xfrm>
            <a:off x="6202490" y="3070638"/>
            <a:ext cx="1407758" cy="369332"/>
          </a:xfrm>
          <a:prstGeom prst="rect">
            <a:avLst/>
          </a:prstGeom>
          <a:solidFill>
            <a:srgbClr val="CF3B4C"/>
          </a:solidFill>
        </p:spPr>
        <p:txBody>
          <a:bodyPr wrap="none" rtlCol="0">
            <a:spAutoFit/>
          </a:bodyPr>
          <a:lstStyle/>
          <a:p>
            <a:pPr defTabSz="914400"/>
            <a:r>
              <a:rPr lang="zh-CN" altLang="en-US" b="1" dirty="0">
                <a:solidFill>
                  <a:schemeClr val="bg1"/>
                </a:solidFill>
                <a:cs typeface="+mn-ea"/>
                <a:sym typeface="+mn-lt"/>
              </a:rPr>
              <a:t>曝光度增加 </a:t>
            </a:r>
          </a:p>
        </p:txBody>
      </p:sp>
      <p:sp>
        <p:nvSpPr>
          <p:cNvPr id="11" name="TextBox 22"/>
          <p:cNvSpPr txBox="1"/>
          <p:nvPr/>
        </p:nvSpPr>
        <p:spPr>
          <a:xfrm>
            <a:off x="6202490" y="3386521"/>
            <a:ext cx="4198141" cy="549061"/>
          </a:xfrm>
          <a:prstGeom prst="rect">
            <a:avLst/>
          </a:prstGeom>
          <a:noFill/>
        </p:spPr>
        <p:txBody>
          <a:bodyPr wrap="square" rtlCol="0">
            <a:spAutoFit/>
          </a:bodyPr>
          <a:lstStyle/>
          <a:p>
            <a:pPr defTabSz="914400">
              <a:lnSpc>
                <a:spcPct val="130000"/>
              </a:lnSpc>
            </a:pPr>
            <a:r>
              <a:rPr lang="zh-CN" altLang="en-US" sz="1200" dirty="0">
                <a:solidFill>
                  <a:srgbClr val="555555"/>
                </a:solidFill>
                <a:cs typeface="+mn-ea"/>
                <a:sym typeface="+mn-lt"/>
              </a:rPr>
              <a:t>标题数字等都可以通过点击和重新输入进行更改，顶部“开始”面板中可以对字体、字号、颜色、行距等进行修改。</a:t>
            </a:r>
          </a:p>
        </p:txBody>
      </p:sp>
      <p:cxnSp>
        <p:nvCxnSpPr>
          <p:cNvPr id="12" name="直接连接符 11"/>
          <p:cNvCxnSpPr/>
          <p:nvPr/>
        </p:nvCxnSpPr>
        <p:spPr>
          <a:xfrm>
            <a:off x="5128224" y="4130361"/>
            <a:ext cx="1592943" cy="0"/>
          </a:xfrm>
          <a:prstGeom prst="line">
            <a:avLst/>
          </a:prstGeom>
          <a:ln w="12700">
            <a:solidFill>
              <a:schemeClr val="bg1">
                <a:lumMod val="65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13" name="TextBox 17"/>
          <p:cNvSpPr txBox="1"/>
          <p:nvPr/>
        </p:nvSpPr>
        <p:spPr>
          <a:xfrm>
            <a:off x="6843225" y="3945695"/>
            <a:ext cx="1569660" cy="369332"/>
          </a:xfrm>
          <a:prstGeom prst="rect">
            <a:avLst/>
          </a:prstGeom>
          <a:solidFill>
            <a:srgbClr val="344F66"/>
          </a:solidFill>
        </p:spPr>
        <p:txBody>
          <a:bodyPr wrap="none" rtlCol="0">
            <a:spAutoFit/>
          </a:bodyPr>
          <a:lstStyle/>
          <a:p>
            <a:pPr defTabSz="914400"/>
            <a:r>
              <a:rPr lang="zh-CN" altLang="en-US" b="1" dirty="0">
                <a:solidFill>
                  <a:schemeClr val="bg1"/>
                </a:solidFill>
                <a:cs typeface="+mn-ea"/>
                <a:sym typeface="+mn-lt"/>
              </a:rPr>
              <a:t>活动间接收益</a:t>
            </a:r>
          </a:p>
        </p:txBody>
      </p:sp>
      <p:sp>
        <p:nvSpPr>
          <p:cNvPr id="14" name="TextBox 22"/>
          <p:cNvSpPr txBox="1"/>
          <p:nvPr/>
        </p:nvSpPr>
        <p:spPr>
          <a:xfrm>
            <a:off x="6843225" y="4261578"/>
            <a:ext cx="4198141" cy="549061"/>
          </a:xfrm>
          <a:prstGeom prst="rect">
            <a:avLst/>
          </a:prstGeom>
          <a:noFill/>
        </p:spPr>
        <p:txBody>
          <a:bodyPr wrap="square" rtlCol="0">
            <a:spAutoFit/>
          </a:bodyPr>
          <a:lstStyle/>
          <a:p>
            <a:pPr defTabSz="914400">
              <a:lnSpc>
                <a:spcPct val="130000"/>
              </a:lnSpc>
            </a:pPr>
            <a:r>
              <a:rPr lang="zh-CN" altLang="en-US" sz="1200" dirty="0">
                <a:solidFill>
                  <a:srgbClr val="555555"/>
                </a:solidFill>
                <a:cs typeface="+mn-ea"/>
                <a:sym typeface="+mn-lt"/>
              </a:rPr>
              <a:t>标题数字等都可以通过点击和重新输入进行更改，顶部“开始”面板中可以对字体、字号、颜色、行距等进行修改。</a:t>
            </a:r>
          </a:p>
        </p:txBody>
      </p:sp>
      <p:cxnSp>
        <p:nvCxnSpPr>
          <p:cNvPr id="15" name="直接连接符 11"/>
          <p:cNvCxnSpPr/>
          <p:nvPr/>
        </p:nvCxnSpPr>
        <p:spPr>
          <a:xfrm>
            <a:off x="5768960" y="5005419"/>
            <a:ext cx="1592943" cy="0"/>
          </a:xfrm>
          <a:prstGeom prst="line">
            <a:avLst/>
          </a:prstGeom>
          <a:ln w="12700">
            <a:solidFill>
              <a:schemeClr val="bg1">
                <a:lumMod val="65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16" name="TextBox 17"/>
          <p:cNvSpPr txBox="1"/>
          <p:nvPr/>
        </p:nvSpPr>
        <p:spPr>
          <a:xfrm>
            <a:off x="7483961" y="4820753"/>
            <a:ext cx="1569660" cy="369332"/>
          </a:xfrm>
          <a:prstGeom prst="rect">
            <a:avLst/>
          </a:prstGeom>
          <a:solidFill>
            <a:srgbClr val="CF3B4C"/>
          </a:solidFill>
        </p:spPr>
        <p:txBody>
          <a:bodyPr wrap="none" rtlCol="0">
            <a:spAutoFit/>
          </a:bodyPr>
          <a:lstStyle/>
          <a:p>
            <a:pPr defTabSz="914400"/>
            <a:r>
              <a:rPr lang="zh-CN" altLang="en-US" b="1" dirty="0">
                <a:solidFill>
                  <a:schemeClr val="bg1"/>
                </a:solidFill>
                <a:cs typeface="+mn-ea"/>
                <a:sym typeface="+mn-lt"/>
              </a:rPr>
              <a:t>活动直接收益</a:t>
            </a:r>
          </a:p>
        </p:txBody>
      </p:sp>
      <p:sp>
        <p:nvSpPr>
          <p:cNvPr id="17" name="TextBox 22"/>
          <p:cNvSpPr txBox="1"/>
          <p:nvPr/>
        </p:nvSpPr>
        <p:spPr>
          <a:xfrm>
            <a:off x="7483961" y="5136636"/>
            <a:ext cx="4198141" cy="549061"/>
          </a:xfrm>
          <a:prstGeom prst="rect">
            <a:avLst/>
          </a:prstGeom>
          <a:noFill/>
        </p:spPr>
        <p:txBody>
          <a:bodyPr wrap="square" rtlCol="0">
            <a:spAutoFit/>
          </a:bodyPr>
          <a:lstStyle/>
          <a:p>
            <a:pPr defTabSz="914400">
              <a:lnSpc>
                <a:spcPct val="130000"/>
              </a:lnSpc>
            </a:pPr>
            <a:r>
              <a:rPr lang="zh-CN" altLang="en-US" sz="1200" dirty="0">
                <a:solidFill>
                  <a:srgbClr val="555555"/>
                </a:solidFill>
                <a:cs typeface="+mn-ea"/>
                <a:sym typeface="+mn-lt"/>
              </a:rPr>
              <a:t>标题数字等都可以通过点击和重新输入进行更改，顶部“开始”面板中可以对字体、字号、颜色、行距等进行修改。</a:t>
            </a:r>
          </a:p>
        </p:txBody>
      </p:sp>
      <p:sp>
        <p:nvSpPr>
          <p:cNvPr id="18" name="TextBox 42"/>
          <p:cNvSpPr txBox="1"/>
          <p:nvPr/>
        </p:nvSpPr>
        <p:spPr>
          <a:xfrm>
            <a:off x="1311470" y="315858"/>
            <a:ext cx="3649369"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b="0" dirty="0">
                <a:solidFill>
                  <a:srgbClr val="444444"/>
                </a:solidFill>
                <a:latin typeface="+mn-lt"/>
                <a:ea typeface="+mn-ea"/>
                <a:cs typeface="+mn-ea"/>
                <a:sym typeface="+mn-lt"/>
              </a:rPr>
              <a:t>4.3 </a:t>
            </a:r>
            <a:r>
              <a:rPr lang="zh-CN" altLang="en-US" b="0" dirty="0">
                <a:solidFill>
                  <a:srgbClr val="444444"/>
                </a:solidFill>
                <a:latin typeface="+mn-lt"/>
                <a:ea typeface="+mn-ea"/>
                <a:cs typeface="+mn-ea"/>
                <a:sym typeface="+mn-lt"/>
              </a:rPr>
              <a:t>应用前景</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ppt_w/2"/>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ppt_w</p:attrName>
                                        </p:attrNameLst>
                                      </p:cBhvr>
                                      <p:tavLst>
                                        <p:tav tm="0">
                                          <p:val>
                                            <p:fltVal val="0"/>
                                          </p:val>
                                        </p:tav>
                                        <p:tav tm="100000">
                                          <p:val>
                                            <p:strVal val="#ppt_w"/>
                                          </p:val>
                                        </p:tav>
                                      </p:tavLst>
                                    </p:anim>
                                    <p:anim calcmode="lin" valueType="num">
                                      <p:cBhvr>
                                        <p:cTn id="10" dur="500" fill="hold"/>
                                        <p:tgtEl>
                                          <p:spTgt spid="18"/>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par>
                                <p:cTn id="32" presetID="22" presetClass="entr" presetSubtype="8"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par>
                                <p:cTn id="35" presetID="22" presetClass="entr" presetSubtype="8"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par>
                                <p:cTn id="38" presetID="22" presetClass="entr" presetSubtype="8"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par>
                          <p:cTn id="41" fill="hold">
                            <p:stCondLst>
                              <p:cond delay="1500"/>
                            </p:stCondLst>
                            <p:childTnLst>
                              <p:par>
                                <p:cTn id="42" presetID="2" presetClass="entr" presetSubtype="4"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ppt_x"/>
                                          </p:val>
                                        </p:tav>
                                        <p:tav tm="100000">
                                          <p:val>
                                            <p:strVal val="#ppt_x"/>
                                          </p:val>
                                        </p:tav>
                                      </p:tavLst>
                                    </p:anim>
                                    <p:anim calcmode="lin" valueType="num">
                                      <p:cBhvr additive="base">
                                        <p:cTn id="49" dur="500" fill="hold"/>
                                        <p:tgtEl>
                                          <p:spTgt spid="10"/>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ppt_x"/>
                                          </p:val>
                                        </p:tav>
                                        <p:tav tm="100000">
                                          <p:val>
                                            <p:strVal val="#ppt_x"/>
                                          </p:val>
                                        </p:tav>
                                      </p:tavLst>
                                    </p:anim>
                                    <p:anim calcmode="lin" valueType="num">
                                      <p:cBhvr additive="base">
                                        <p:cTn id="53" dur="500" fill="hold"/>
                                        <p:tgtEl>
                                          <p:spTgt spid="13"/>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left)">
                                      <p:cBhvr>
                                        <p:cTn id="61" dur="500"/>
                                        <p:tgtEl>
                                          <p:spTgt spid="8"/>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left)">
                                      <p:cBhvr>
                                        <p:cTn id="67" dur="500"/>
                                        <p:tgtEl>
                                          <p:spTgt spid="14"/>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P spid="8" grpId="0"/>
      <p:bldP spid="10" grpId="0" animBg="1"/>
      <p:bldP spid="11" grpId="0"/>
      <p:bldP spid="13" grpId="0" animBg="1"/>
      <p:bldP spid="14" grpId="0"/>
      <p:bldP spid="16" grpId="0" animBg="1"/>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图片 55"/>
          <p:cNvPicPr>
            <a:picLocks noChangeAspect="1"/>
          </p:cNvPicPr>
          <p:nvPr/>
        </p:nvPicPr>
        <p:blipFill rotWithShape="1">
          <a:blip r:embed="rId2"/>
          <a:srcRect l="6659" t="6677" r="6720" b="6693"/>
          <a:stretch>
            <a:fillRect/>
          </a:stretch>
        </p:blipFill>
        <p:spPr>
          <a:xfrm>
            <a:off x="-1" y="0"/>
            <a:ext cx="12192001" cy="6858000"/>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4592" y="6060713"/>
            <a:ext cx="2734062" cy="539497"/>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l="36510" t="24114" r="34678" b="22737"/>
          <a:stretch>
            <a:fillRect/>
          </a:stretch>
        </p:blipFill>
        <p:spPr>
          <a:xfrm>
            <a:off x="1651394" y="1134208"/>
            <a:ext cx="2094129" cy="2172731"/>
          </a:xfrm>
          <a:prstGeom prst="rect">
            <a:avLst/>
          </a:prstGeom>
        </p:spPr>
      </p:pic>
      <p:sp>
        <p:nvSpPr>
          <p:cNvPr id="7" name="TextBox 12"/>
          <p:cNvSpPr txBox="1"/>
          <p:nvPr/>
        </p:nvSpPr>
        <p:spPr>
          <a:xfrm>
            <a:off x="2472996" y="1849942"/>
            <a:ext cx="8067610" cy="1107996"/>
          </a:xfrm>
          <a:prstGeom prst="rect">
            <a:avLst/>
          </a:prstGeom>
          <a:noFill/>
        </p:spPr>
        <p:txBody>
          <a:bodyPr wrap="square" rtlCol="0">
            <a:spAutoFit/>
          </a:bodyPr>
          <a:lstStyle>
            <a:defPPr>
              <a:defRPr lang="zh-CN"/>
            </a:defPPr>
            <a:lvl1pPr algn="ctr">
              <a:defRPr sz="5400" b="1">
                <a:latin typeface="微软雅黑" panose="020B0503020204020204" pitchFamily="34" charset="-122"/>
                <a:ea typeface="微软雅黑" panose="020B0503020204020204" pitchFamily="34" charset="-122"/>
              </a:defRPr>
            </a:lvl1pPr>
          </a:lstStyle>
          <a:p>
            <a:r>
              <a:rPr lang="zh-CN" altLang="en-US" sz="6600" dirty="0">
                <a:solidFill>
                  <a:srgbClr val="484848"/>
                </a:solidFill>
                <a:latin typeface="+mn-lt"/>
                <a:ea typeface="+mn-ea"/>
                <a:cs typeface="+mn-ea"/>
                <a:sym typeface="+mn-lt"/>
              </a:rPr>
              <a:t>第五部分</a:t>
            </a:r>
          </a:p>
        </p:txBody>
      </p:sp>
      <p:grpSp>
        <p:nvGrpSpPr>
          <p:cNvPr id="18" name="组合 17"/>
          <p:cNvGrpSpPr/>
          <p:nvPr/>
        </p:nvGrpSpPr>
        <p:grpSpPr>
          <a:xfrm>
            <a:off x="-4151" y="0"/>
            <a:ext cx="12196151" cy="6858000"/>
            <a:chOff x="-4151" y="0"/>
            <a:chExt cx="12196151" cy="6858000"/>
          </a:xfrm>
        </p:grpSpPr>
        <p:grpSp>
          <p:nvGrpSpPr>
            <p:cNvPr id="19" name="组合 18"/>
            <p:cNvGrpSpPr/>
            <p:nvPr/>
          </p:nvGrpSpPr>
          <p:grpSpPr>
            <a:xfrm>
              <a:off x="0" y="0"/>
              <a:ext cx="3001030" cy="109728"/>
              <a:chOff x="0" y="0"/>
              <a:chExt cx="3001030" cy="109728"/>
            </a:xfrm>
          </p:grpSpPr>
          <p:sp>
            <p:nvSpPr>
              <p:cNvPr id="53" name="矩形 52"/>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矩形 53"/>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0" name="组合 19"/>
            <p:cNvGrpSpPr/>
            <p:nvPr/>
          </p:nvGrpSpPr>
          <p:grpSpPr>
            <a:xfrm>
              <a:off x="8994788" y="0"/>
              <a:ext cx="3197212" cy="109728"/>
              <a:chOff x="0" y="0"/>
              <a:chExt cx="3001030" cy="109728"/>
            </a:xfrm>
          </p:grpSpPr>
          <p:sp>
            <p:nvSpPr>
              <p:cNvPr id="51" name="矩形 50"/>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矩形 51"/>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1" name="组合 20"/>
            <p:cNvGrpSpPr/>
            <p:nvPr/>
          </p:nvGrpSpPr>
          <p:grpSpPr>
            <a:xfrm>
              <a:off x="5997909" y="0"/>
              <a:ext cx="3001030" cy="109728"/>
              <a:chOff x="0" y="0"/>
              <a:chExt cx="3001030" cy="109728"/>
            </a:xfrm>
          </p:grpSpPr>
          <p:sp>
            <p:nvSpPr>
              <p:cNvPr id="49" name="矩形 48"/>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矩形 49"/>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2" name="组合 21"/>
            <p:cNvGrpSpPr/>
            <p:nvPr/>
          </p:nvGrpSpPr>
          <p:grpSpPr>
            <a:xfrm>
              <a:off x="2996879" y="0"/>
              <a:ext cx="3001030" cy="109728"/>
              <a:chOff x="0" y="0"/>
              <a:chExt cx="3001030" cy="109728"/>
            </a:xfrm>
          </p:grpSpPr>
          <p:sp>
            <p:nvSpPr>
              <p:cNvPr id="47" name="矩形 46"/>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矩形 47"/>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151" y="6748272"/>
              <a:ext cx="3001030" cy="109728"/>
              <a:chOff x="0" y="0"/>
              <a:chExt cx="3001030" cy="109728"/>
            </a:xfrm>
          </p:grpSpPr>
          <p:sp>
            <p:nvSpPr>
              <p:cNvPr id="45" name="矩形 44"/>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矩形 45"/>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4" name="组合 23"/>
            <p:cNvGrpSpPr/>
            <p:nvPr/>
          </p:nvGrpSpPr>
          <p:grpSpPr>
            <a:xfrm>
              <a:off x="5993758" y="6748272"/>
              <a:ext cx="3001030" cy="109728"/>
              <a:chOff x="0" y="0"/>
              <a:chExt cx="3001030" cy="109728"/>
            </a:xfrm>
          </p:grpSpPr>
          <p:sp>
            <p:nvSpPr>
              <p:cNvPr id="43" name="矩形 42"/>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43"/>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5" name="组合 24"/>
            <p:cNvGrpSpPr/>
            <p:nvPr/>
          </p:nvGrpSpPr>
          <p:grpSpPr>
            <a:xfrm>
              <a:off x="2992728" y="6748272"/>
              <a:ext cx="3001030" cy="109728"/>
              <a:chOff x="0" y="0"/>
              <a:chExt cx="3001030" cy="109728"/>
            </a:xfrm>
          </p:grpSpPr>
          <p:sp>
            <p:nvSpPr>
              <p:cNvPr id="41" name="矩形 40"/>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矩形 41"/>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6" name="组合 25"/>
            <p:cNvGrpSpPr/>
            <p:nvPr/>
          </p:nvGrpSpPr>
          <p:grpSpPr>
            <a:xfrm>
              <a:off x="8994788" y="6748272"/>
              <a:ext cx="3197212" cy="109728"/>
              <a:chOff x="0" y="0"/>
              <a:chExt cx="3001030" cy="109728"/>
            </a:xfrm>
          </p:grpSpPr>
          <p:sp>
            <p:nvSpPr>
              <p:cNvPr id="39" name="矩形 38"/>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矩形 39"/>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7" name="组合 26"/>
            <p:cNvGrpSpPr/>
            <p:nvPr/>
          </p:nvGrpSpPr>
          <p:grpSpPr>
            <a:xfrm rot="16200000">
              <a:off x="-1543742" y="1653470"/>
              <a:ext cx="3197212" cy="109728"/>
              <a:chOff x="0" y="0"/>
              <a:chExt cx="3001030" cy="109728"/>
            </a:xfrm>
          </p:grpSpPr>
          <p:sp>
            <p:nvSpPr>
              <p:cNvPr id="37" name="矩形 36"/>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矩形 37"/>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8" name="组合 27"/>
            <p:cNvGrpSpPr/>
            <p:nvPr/>
          </p:nvGrpSpPr>
          <p:grpSpPr>
            <a:xfrm rot="16200000">
              <a:off x="-1667877" y="4970666"/>
              <a:ext cx="3441332" cy="113879"/>
              <a:chOff x="0" y="0"/>
              <a:chExt cx="3001030" cy="109728"/>
            </a:xfrm>
          </p:grpSpPr>
          <p:sp>
            <p:nvSpPr>
              <p:cNvPr id="35" name="矩形 34"/>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9" name="组合 28"/>
            <p:cNvGrpSpPr/>
            <p:nvPr/>
          </p:nvGrpSpPr>
          <p:grpSpPr>
            <a:xfrm rot="16200000">
              <a:off x="10538530" y="1653470"/>
              <a:ext cx="3197212" cy="109728"/>
              <a:chOff x="0" y="0"/>
              <a:chExt cx="3001030" cy="109728"/>
            </a:xfrm>
          </p:grpSpPr>
          <p:sp>
            <p:nvSpPr>
              <p:cNvPr id="33" name="矩形 32"/>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0" name="组合 29"/>
            <p:cNvGrpSpPr/>
            <p:nvPr/>
          </p:nvGrpSpPr>
          <p:grpSpPr>
            <a:xfrm rot="16200000">
              <a:off x="10414395" y="4970666"/>
              <a:ext cx="3441332" cy="113879"/>
              <a:chOff x="0" y="0"/>
              <a:chExt cx="3001030" cy="109728"/>
            </a:xfrm>
          </p:grpSpPr>
          <p:sp>
            <p:nvSpPr>
              <p:cNvPr id="31" name="矩形 30"/>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pic>
        <p:nvPicPr>
          <p:cNvPr id="55" name="图片 54"/>
          <p:cNvPicPr>
            <a:picLocks noChangeAspect="1"/>
          </p:cNvPicPr>
          <p:nvPr/>
        </p:nvPicPr>
        <p:blipFill>
          <a:blip r:embed="rId5" cstate="print">
            <a:duotone>
              <a:prstClr val="black"/>
              <a:srgbClr val="38536A">
                <a:tint val="45000"/>
                <a:satMod val="400000"/>
              </a:srgbClr>
            </a:duotone>
            <a:extLst>
              <a:ext uri="{28A0092B-C50C-407E-A947-70E740481C1C}">
                <a14:useLocalDpi xmlns:a14="http://schemas.microsoft.com/office/drawing/2010/main" val="0"/>
              </a:ext>
            </a:extLst>
          </a:blip>
          <a:stretch>
            <a:fillRect/>
          </a:stretch>
        </p:blipFill>
        <p:spPr>
          <a:xfrm>
            <a:off x="3856300" y="2960980"/>
            <a:ext cx="5301002" cy="145020"/>
          </a:xfrm>
          <a:prstGeom prst="rect">
            <a:avLst/>
          </a:prstGeom>
        </p:spPr>
      </p:pic>
      <p:sp>
        <p:nvSpPr>
          <p:cNvPr id="57" name="TextBox 12"/>
          <p:cNvSpPr txBox="1"/>
          <p:nvPr/>
        </p:nvSpPr>
        <p:spPr>
          <a:xfrm>
            <a:off x="2232214" y="3346064"/>
            <a:ext cx="8067610" cy="1107996"/>
          </a:xfrm>
          <a:prstGeom prst="rect">
            <a:avLst/>
          </a:prstGeom>
          <a:noFill/>
        </p:spPr>
        <p:txBody>
          <a:bodyPr wrap="square" rtlCol="0">
            <a:spAutoFit/>
          </a:bodyPr>
          <a:lstStyle>
            <a:defPPr>
              <a:defRPr lang="zh-CN"/>
            </a:defPPr>
            <a:lvl1pPr algn="ctr">
              <a:defRPr sz="5400" b="1">
                <a:latin typeface="微软雅黑" panose="020B0503020204020204" pitchFamily="34" charset="-122"/>
                <a:ea typeface="微软雅黑" panose="020B0503020204020204" pitchFamily="34" charset="-122"/>
              </a:defRPr>
            </a:lvl1pPr>
          </a:lstStyle>
          <a:p>
            <a:r>
              <a:rPr lang="zh-CN" altLang="en-US" sz="6600" dirty="0">
                <a:solidFill>
                  <a:srgbClr val="484848"/>
                </a:solidFill>
                <a:latin typeface="+mn-lt"/>
                <a:ea typeface="+mn-ea"/>
                <a:cs typeface="+mn-ea"/>
                <a:sym typeface="+mn-lt"/>
              </a:rPr>
              <a:t>相关建议与论文结论</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25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left)">
                                      <p:cBhvr>
                                        <p:cTn id="23" dur="500"/>
                                        <p:tgtEl>
                                          <p:spTgt spid="55"/>
                                        </p:tgtEl>
                                      </p:cBhvr>
                                    </p:animEffect>
                                  </p:childTnLst>
                                </p:cTn>
                              </p:par>
                            </p:childTnLst>
                          </p:cTn>
                        </p:par>
                        <p:par>
                          <p:cTn id="24" fill="hold">
                            <p:stCondLst>
                              <p:cond delay="3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57"/>
                                        </p:tgtEl>
                                        <p:attrNameLst>
                                          <p:attrName>style.visibility</p:attrName>
                                        </p:attrNameLst>
                                      </p:cBhvr>
                                      <p:to>
                                        <p:strVal val="visible"/>
                                      </p:to>
                                    </p:set>
                                    <p:anim calcmode="lin" valueType="num">
                                      <p:cBhvr>
                                        <p:cTn id="27"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57"/>
                                        </p:tgtEl>
                                        <p:attrNameLst>
                                          <p:attrName>ppt_y</p:attrName>
                                        </p:attrNameLst>
                                      </p:cBhvr>
                                      <p:tavLst>
                                        <p:tav tm="0">
                                          <p:val>
                                            <p:strVal val="#ppt_y"/>
                                          </p:val>
                                        </p:tav>
                                        <p:tav tm="100000">
                                          <p:val>
                                            <p:strVal val="#ppt_y"/>
                                          </p:val>
                                        </p:tav>
                                      </p:tavLst>
                                    </p:anim>
                                    <p:anim calcmode="lin" valueType="num">
                                      <p:cBhvr>
                                        <p:cTn id="29"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57"/>
                                        </p:tgtEl>
                                      </p:cBhvr>
                                    </p:animEffect>
                                  </p:childTnLst>
                                </p:cTn>
                              </p:par>
                            </p:childTnLst>
                          </p:cTn>
                        </p:par>
                        <p:par>
                          <p:cTn id="32" fill="hold">
                            <p:stCondLst>
                              <p:cond delay="4400"/>
                            </p:stCondLst>
                            <p:childTnLst>
                              <p:par>
                                <p:cTn id="33" presetID="22" presetClass="entr" presetSubtype="8"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528056" y="1124744"/>
            <a:ext cx="5224860" cy="4995598"/>
            <a:chOff x="3431704" y="1196752"/>
            <a:chExt cx="5224860" cy="4995598"/>
          </a:xfrm>
        </p:grpSpPr>
        <p:grpSp>
          <p:nvGrpSpPr>
            <p:cNvPr id="9" name="Group 4"/>
            <p:cNvGrpSpPr>
              <a:grpSpLocks noChangeAspect="1"/>
            </p:cNvGrpSpPr>
            <p:nvPr/>
          </p:nvGrpSpPr>
          <p:grpSpPr bwMode="auto">
            <a:xfrm>
              <a:off x="3431704" y="1196752"/>
              <a:ext cx="5224860" cy="4995598"/>
              <a:chOff x="4803" y="-274"/>
              <a:chExt cx="3578" cy="3421"/>
            </a:xfrm>
          </p:grpSpPr>
          <p:sp>
            <p:nvSpPr>
              <p:cNvPr id="11" name="Freeform 5"/>
              <p:cNvSpPr/>
              <p:nvPr/>
            </p:nvSpPr>
            <p:spPr bwMode="auto">
              <a:xfrm>
                <a:off x="5948" y="1023"/>
                <a:ext cx="1308" cy="1312"/>
              </a:xfrm>
              <a:custGeom>
                <a:avLst/>
                <a:gdLst>
                  <a:gd name="T0" fmla="*/ 1059 w 1308"/>
                  <a:gd name="T1" fmla="*/ 0 h 1312"/>
                  <a:gd name="T2" fmla="*/ 250 w 1308"/>
                  <a:gd name="T3" fmla="*/ 0 h 1312"/>
                  <a:gd name="T4" fmla="*/ 0 w 1308"/>
                  <a:gd name="T5" fmla="*/ 811 h 1312"/>
                  <a:gd name="T6" fmla="*/ 653 w 1308"/>
                  <a:gd name="T7" fmla="*/ 1312 h 1312"/>
                  <a:gd name="T8" fmla="*/ 1308 w 1308"/>
                  <a:gd name="T9" fmla="*/ 811 h 1312"/>
                  <a:gd name="T10" fmla="*/ 1059 w 1308"/>
                  <a:gd name="T11" fmla="*/ 0 h 1312"/>
                </a:gdLst>
                <a:ahLst/>
                <a:cxnLst>
                  <a:cxn ang="0">
                    <a:pos x="T0" y="T1"/>
                  </a:cxn>
                  <a:cxn ang="0">
                    <a:pos x="T2" y="T3"/>
                  </a:cxn>
                  <a:cxn ang="0">
                    <a:pos x="T4" y="T5"/>
                  </a:cxn>
                  <a:cxn ang="0">
                    <a:pos x="T6" y="T7"/>
                  </a:cxn>
                  <a:cxn ang="0">
                    <a:pos x="T8" y="T9"/>
                  </a:cxn>
                  <a:cxn ang="0">
                    <a:pos x="T10" y="T11"/>
                  </a:cxn>
                </a:cxnLst>
                <a:rect l="0" t="0" r="r" b="b"/>
                <a:pathLst>
                  <a:path w="1308" h="1312">
                    <a:moveTo>
                      <a:pt x="1059" y="0"/>
                    </a:moveTo>
                    <a:lnTo>
                      <a:pt x="250" y="0"/>
                    </a:lnTo>
                    <a:lnTo>
                      <a:pt x="0" y="811"/>
                    </a:lnTo>
                    <a:lnTo>
                      <a:pt x="653" y="1312"/>
                    </a:lnTo>
                    <a:lnTo>
                      <a:pt x="1308" y="811"/>
                    </a:lnTo>
                    <a:lnTo>
                      <a:pt x="1059" y="0"/>
                    </a:lnTo>
                    <a:close/>
                  </a:path>
                </a:pathLst>
              </a:custGeom>
              <a:solidFill>
                <a:srgbClr val="344F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6"/>
              <p:cNvSpPr/>
              <p:nvPr/>
            </p:nvSpPr>
            <p:spPr bwMode="auto">
              <a:xfrm>
                <a:off x="5948" y="1023"/>
                <a:ext cx="1308" cy="1312"/>
              </a:xfrm>
              <a:custGeom>
                <a:avLst/>
                <a:gdLst>
                  <a:gd name="T0" fmla="*/ 1059 w 1308"/>
                  <a:gd name="T1" fmla="*/ 0 h 1312"/>
                  <a:gd name="T2" fmla="*/ 250 w 1308"/>
                  <a:gd name="T3" fmla="*/ 0 h 1312"/>
                  <a:gd name="T4" fmla="*/ 0 w 1308"/>
                  <a:gd name="T5" fmla="*/ 811 h 1312"/>
                  <a:gd name="T6" fmla="*/ 653 w 1308"/>
                  <a:gd name="T7" fmla="*/ 1312 h 1312"/>
                  <a:gd name="T8" fmla="*/ 1308 w 1308"/>
                  <a:gd name="T9" fmla="*/ 811 h 1312"/>
                  <a:gd name="T10" fmla="*/ 1059 w 1308"/>
                  <a:gd name="T11" fmla="*/ 0 h 1312"/>
                </a:gdLst>
                <a:ahLst/>
                <a:cxnLst>
                  <a:cxn ang="0">
                    <a:pos x="T0" y="T1"/>
                  </a:cxn>
                  <a:cxn ang="0">
                    <a:pos x="T2" y="T3"/>
                  </a:cxn>
                  <a:cxn ang="0">
                    <a:pos x="T4" y="T5"/>
                  </a:cxn>
                  <a:cxn ang="0">
                    <a:pos x="T6" y="T7"/>
                  </a:cxn>
                  <a:cxn ang="0">
                    <a:pos x="T8" y="T9"/>
                  </a:cxn>
                  <a:cxn ang="0">
                    <a:pos x="T10" y="T11"/>
                  </a:cxn>
                </a:cxnLst>
                <a:rect l="0" t="0" r="r" b="b"/>
                <a:pathLst>
                  <a:path w="1308" h="1312">
                    <a:moveTo>
                      <a:pt x="1059" y="0"/>
                    </a:moveTo>
                    <a:lnTo>
                      <a:pt x="250" y="0"/>
                    </a:lnTo>
                    <a:lnTo>
                      <a:pt x="0" y="811"/>
                    </a:lnTo>
                    <a:lnTo>
                      <a:pt x="653" y="1312"/>
                    </a:lnTo>
                    <a:lnTo>
                      <a:pt x="1308" y="811"/>
                    </a:lnTo>
                    <a:lnTo>
                      <a:pt x="105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7"/>
              <p:cNvSpPr/>
              <p:nvPr/>
            </p:nvSpPr>
            <p:spPr bwMode="auto">
              <a:xfrm>
                <a:off x="6198" y="-274"/>
                <a:ext cx="809" cy="1277"/>
              </a:xfrm>
              <a:custGeom>
                <a:avLst/>
                <a:gdLst>
                  <a:gd name="T0" fmla="*/ 0 w 809"/>
                  <a:gd name="T1" fmla="*/ 1277 h 1277"/>
                  <a:gd name="T2" fmla="*/ 403 w 809"/>
                  <a:gd name="T3" fmla="*/ 0 h 1277"/>
                  <a:gd name="T4" fmla="*/ 809 w 809"/>
                  <a:gd name="T5" fmla="*/ 1277 h 1277"/>
                  <a:gd name="T6" fmla="*/ 0 w 809"/>
                  <a:gd name="T7" fmla="*/ 1277 h 1277"/>
                </a:gdLst>
                <a:ahLst/>
                <a:cxnLst>
                  <a:cxn ang="0">
                    <a:pos x="T0" y="T1"/>
                  </a:cxn>
                  <a:cxn ang="0">
                    <a:pos x="T2" y="T3"/>
                  </a:cxn>
                  <a:cxn ang="0">
                    <a:pos x="T4" y="T5"/>
                  </a:cxn>
                  <a:cxn ang="0">
                    <a:pos x="T6" y="T7"/>
                  </a:cxn>
                </a:cxnLst>
                <a:rect l="0" t="0" r="r" b="b"/>
                <a:pathLst>
                  <a:path w="809" h="1277">
                    <a:moveTo>
                      <a:pt x="0" y="1277"/>
                    </a:moveTo>
                    <a:lnTo>
                      <a:pt x="403" y="0"/>
                    </a:lnTo>
                    <a:lnTo>
                      <a:pt x="809" y="1277"/>
                    </a:lnTo>
                    <a:lnTo>
                      <a:pt x="0" y="1277"/>
                    </a:lnTo>
                    <a:close/>
                  </a:path>
                </a:pathLst>
              </a:custGeom>
              <a:solidFill>
                <a:srgbClr val="344F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792000" rIns="91440" bIns="45720" numCol="1" anchor="ctr" anchorCtr="1" compatLnSpc="1"/>
              <a:lstStyle/>
              <a:p>
                <a:pPr algn="ctr"/>
                <a:r>
                  <a:rPr lang="en-US" altLang="zh-CN" sz="4500" dirty="0">
                    <a:solidFill>
                      <a:schemeClr val="bg1"/>
                    </a:solidFill>
                    <a:cs typeface="+mn-ea"/>
                    <a:sym typeface="+mn-lt"/>
                  </a:rPr>
                  <a:t>1</a:t>
                </a:r>
                <a:endParaRPr lang="zh-CN" altLang="en-US" sz="4500" dirty="0">
                  <a:solidFill>
                    <a:schemeClr val="bg1"/>
                  </a:solidFill>
                  <a:cs typeface="+mn-ea"/>
                  <a:sym typeface="+mn-lt"/>
                </a:endParaRPr>
              </a:p>
            </p:txBody>
          </p:sp>
          <p:sp>
            <p:nvSpPr>
              <p:cNvPr id="14" name="Freeform 8"/>
              <p:cNvSpPr/>
              <p:nvPr/>
            </p:nvSpPr>
            <p:spPr bwMode="auto">
              <a:xfrm>
                <a:off x="7028" y="1023"/>
                <a:ext cx="1353" cy="811"/>
              </a:xfrm>
              <a:custGeom>
                <a:avLst/>
                <a:gdLst>
                  <a:gd name="T0" fmla="*/ 0 w 1353"/>
                  <a:gd name="T1" fmla="*/ 0 h 811"/>
                  <a:gd name="T2" fmla="*/ 1353 w 1353"/>
                  <a:gd name="T3" fmla="*/ 14 h 811"/>
                  <a:gd name="T4" fmla="*/ 249 w 1353"/>
                  <a:gd name="T5" fmla="*/ 811 h 811"/>
                  <a:gd name="T6" fmla="*/ 0 w 1353"/>
                  <a:gd name="T7" fmla="*/ 0 h 811"/>
                </a:gdLst>
                <a:ahLst/>
                <a:cxnLst>
                  <a:cxn ang="0">
                    <a:pos x="T0" y="T1"/>
                  </a:cxn>
                  <a:cxn ang="0">
                    <a:pos x="T2" y="T3"/>
                  </a:cxn>
                  <a:cxn ang="0">
                    <a:pos x="T4" y="T5"/>
                  </a:cxn>
                  <a:cxn ang="0">
                    <a:pos x="T6" y="T7"/>
                  </a:cxn>
                </a:cxnLst>
                <a:rect l="0" t="0" r="r" b="b"/>
                <a:pathLst>
                  <a:path w="1353" h="811">
                    <a:moveTo>
                      <a:pt x="0" y="0"/>
                    </a:moveTo>
                    <a:lnTo>
                      <a:pt x="1353" y="14"/>
                    </a:lnTo>
                    <a:lnTo>
                      <a:pt x="249" y="811"/>
                    </a:lnTo>
                    <a:lnTo>
                      <a:pt x="0" y="0"/>
                    </a:lnTo>
                    <a:close/>
                  </a:path>
                </a:pathLst>
              </a:custGeom>
              <a:solidFill>
                <a:srgbClr val="CF3B4C"/>
              </a:solidFill>
              <a:ln>
                <a:noFill/>
              </a:ln>
              <a:extLst>
                <a:ext uri="{91240B29-F687-4F45-9708-019B960494DF}">
                  <a14:hiddenLine xmlns:a14="http://schemas.microsoft.com/office/drawing/2010/main" w="9525">
                    <a:solidFill>
                      <a:srgbClr val="000000"/>
                    </a:solidFill>
                    <a:round/>
                  </a14:hiddenLine>
                </a:ext>
              </a:extLst>
            </p:spPr>
            <p:txBody>
              <a:bodyPr vert="horz" wrap="square" lIns="432000" tIns="45720" rIns="91440" bIns="45720" numCol="1" anchor="t" anchorCtr="0" compatLnSpc="1"/>
              <a:lstStyle/>
              <a:p>
                <a:r>
                  <a:rPr lang="en-US" altLang="zh-CN" sz="4500" dirty="0">
                    <a:solidFill>
                      <a:schemeClr val="bg1"/>
                    </a:solidFill>
                    <a:cs typeface="+mn-ea"/>
                    <a:sym typeface="+mn-lt"/>
                  </a:rPr>
                  <a:t>2</a:t>
                </a:r>
                <a:endParaRPr lang="zh-CN" altLang="en-US" sz="4500" dirty="0">
                  <a:solidFill>
                    <a:schemeClr val="bg1"/>
                  </a:solidFill>
                  <a:cs typeface="+mn-ea"/>
                  <a:sym typeface="+mn-lt"/>
                </a:endParaRPr>
              </a:p>
            </p:txBody>
          </p:sp>
          <p:sp>
            <p:nvSpPr>
              <p:cNvPr id="15" name="Freeform 9"/>
              <p:cNvSpPr/>
              <p:nvPr/>
            </p:nvSpPr>
            <p:spPr bwMode="auto">
              <a:xfrm>
                <a:off x="6615" y="1848"/>
                <a:ext cx="1123" cy="1284"/>
              </a:xfrm>
              <a:custGeom>
                <a:avLst/>
                <a:gdLst>
                  <a:gd name="T0" fmla="*/ 655 w 1123"/>
                  <a:gd name="T1" fmla="*/ 0 h 1284"/>
                  <a:gd name="T2" fmla="*/ 1123 w 1123"/>
                  <a:gd name="T3" fmla="*/ 1284 h 1284"/>
                  <a:gd name="T4" fmla="*/ 0 w 1123"/>
                  <a:gd name="T5" fmla="*/ 501 h 1284"/>
                  <a:gd name="T6" fmla="*/ 655 w 1123"/>
                  <a:gd name="T7" fmla="*/ 0 h 1284"/>
                </a:gdLst>
                <a:ahLst/>
                <a:cxnLst>
                  <a:cxn ang="0">
                    <a:pos x="T0" y="T1"/>
                  </a:cxn>
                  <a:cxn ang="0">
                    <a:pos x="T2" y="T3"/>
                  </a:cxn>
                  <a:cxn ang="0">
                    <a:pos x="T4" y="T5"/>
                  </a:cxn>
                  <a:cxn ang="0">
                    <a:pos x="T6" y="T7"/>
                  </a:cxn>
                </a:cxnLst>
                <a:rect l="0" t="0" r="r" b="b"/>
                <a:pathLst>
                  <a:path w="1123" h="1284">
                    <a:moveTo>
                      <a:pt x="655" y="0"/>
                    </a:moveTo>
                    <a:lnTo>
                      <a:pt x="1123" y="1284"/>
                    </a:lnTo>
                    <a:lnTo>
                      <a:pt x="0" y="501"/>
                    </a:lnTo>
                    <a:lnTo>
                      <a:pt x="655" y="0"/>
                    </a:lnTo>
                    <a:close/>
                  </a:path>
                </a:pathLst>
              </a:custGeom>
              <a:solidFill>
                <a:srgbClr val="344F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216000" bIns="468000" numCol="1" anchor="ctr" anchorCtr="1" compatLnSpc="1"/>
              <a:lstStyle/>
              <a:p>
                <a:r>
                  <a:rPr lang="en-US" altLang="zh-CN" sz="4500" dirty="0">
                    <a:solidFill>
                      <a:schemeClr val="bg1"/>
                    </a:solidFill>
                    <a:cs typeface="+mn-ea"/>
                    <a:sym typeface="+mn-lt"/>
                  </a:rPr>
                  <a:t>3</a:t>
                </a:r>
                <a:endParaRPr lang="zh-CN" altLang="en-US" sz="4500" dirty="0">
                  <a:solidFill>
                    <a:schemeClr val="bg1"/>
                  </a:solidFill>
                  <a:cs typeface="+mn-ea"/>
                  <a:sym typeface="+mn-lt"/>
                </a:endParaRPr>
              </a:p>
            </p:txBody>
          </p:sp>
          <p:sp>
            <p:nvSpPr>
              <p:cNvPr id="16" name="Freeform 10"/>
              <p:cNvSpPr/>
              <p:nvPr/>
            </p:nvSpPr>
            <p:spPr bwMode="auto">
              <a:xfrm>
                <a:off x="5463" y="1848"/>
                <a:ext cx="1125" cy="1299"/>
              </a:xfrm>
              <a:custGeom>
                <a:avLst/>
                <a:gdLst>
                  <a:gd name="T0" fmla="*/ 1125 w 1125"/>
                  <a:gd name="T1" fmla="*/ 501 h 1299"/>
                  <a:gd name="T2" fmla="*/ 0 w 1125"/>
                  <a:gd name="T3" fmla="*/ 1299 h 1299"/>
                  <a:gd name="T4" fmla="*/ 471 w 1125"/>
                  <a:gd name="T5" fmla="*/ 0 h 1299"/>
                  <a:gd name="T6" fmla="*/ 1125 w 1125"/>
                  <a:gd name="T7" fmla="*/ 501 h 1299"/>
                </a:gdLst>
                <a:ahLst/>
                <a:cxnLst>
                  <a:cxn ang="0">
                    <a:pos x="T0" y="T1"/>
                  </a:cxn>
                  <a:cxn ang="0">
                    <a:pos x="T2" y="T3"/>
                  </a:cxn>
                  <a:cxn ang="0">
                    <a:pos x="T4" y="T5"/>
                  </a:cxn>
                  <a:cxn ang="0">
                    <a:pos x="T6" y="T7"/>
                  </a:cxn>
                </a:cxnLst>
                <a:rect l="0" t="0" r="r" b="b"/>
                <a:pathLst>
                  <a:path w="1125" h="1299">
                    <a:moveTo>
                      <a:pt x="1125" y="501"/>
                    </a:moveTo>
                    <a:lnTo>
                      <a:pt x="0" y="1299"/>
                    </a:lnTo>
                    <a:lnTo>
                      <a:pt x="471" y="0"/>
                    </a:lnTo>
                    <a:lnTo>
                      <a:pt x="1125" y="501"/>
                    </a:lnTo>
                    <a:close/>
                  </a:path>
                </a:pathLst>
              </a:custGeom>
              <a:solidFill>
                <a:srgbClr val="344F66"/>
              </a:solidFill>
              <a:ln>
                <a:noFill/>
              </a:ln>
              <a:extLst>
                <a:ext uri="{91240B29-F687-4F45-9708-019B960494DF}">
                  <a14:hiddenLine xmlns:a14="http://schemas.microsoft.com/office/drawing/2010/main" w="9525">
                    <a:solidFill>
                      <a:srgbClr val="000000"/>
                    </a:solidFill>
                    <a:round/>
                  </a14:hiddenLine>
                </a:ext>
              </a:extLst>
            </p:spPr>
            <p:txBody>
              <a:bodyPr vert="horz" wrap="square" lIns="180000" tIns="45720" rIns="91440" bIns="468000" numCol="1" anchor="ctr" anchorCtr="1" compatLnSpc="1"/>
              <a:lstStyle/>
              <a:p>
                <a:r>
                  <a:rPr lang="en-US" altLang="zh-CN" sz="4500" dirty="0">
                    <a:solidFill>
                      <a:schemeClr val="bg1"/>
                    </a:solidFill>
                    <a:cs typeface="+mn-ea"/>
                    <a:sym typeface="+mn-lt"/>
                  </a:rPr>
                  <a:t>4</a:t>
                </a:r>
                <a:endParaRPr lang="zh-CN" altLang="en-US" sz="4500" dirty="0">
                  <a:solidFill>
                    <a:schemeClr val="bg1"/>
                  </a:solidFill>
                  <a:cs typeface="+mn-ea"/>
                  <a:sym typeface="+mn-lt"/>
                </a:endParaRPr>
              </a:p>
            </p:txBody>
          </p:sp>
          <p:sp>
            <p:nvSpPr>
              <p:cNvPr id="17" name="Freeform 11"/>
              <p:cNvSpPr/>
              <p:nvPr/>
            </p:nvSpPr>
            <p:spPr bwMode="auto">
              <a:xfrm>
                <a:off x="4803" y="1023"/>
                <a:ext cx="1374" cy="811"/>
              </a:xfrm>
              <a:custGeom>
                <a:avLst/>
                <a:gdLst>
                  <a:gd name="T0" fmla="*/ 1124 w 1374"/>
                  <a:gd name="T1" fmla="*/ 811 h 811"/>
                  <a:gd name="T2" fmla="*/ 0 w 1374"/>
                  <a:gd name="T3" fmla="*/ 47 h 811"/>
                  <a:gd name="T4" fmla="*/ 1374 w 1374"/>
                  <a:gd name="T5" fmla="*/ 0 h 811"/>
                  <a:gd name="T6" fmla="*/ 1124 w 1374"/>
                  <a:gd name="T7" fmla="*/ 811 h 811"/>
                  <a:gd name="connsiteX0" fmla="*/ 8180 w 10000"/>
                  <a:gd name="connsiteY0" fmla="*/ 10000 h 10000"/>
                  <a:gd name="connsiteX1" fmla="*/ 0 w 10000"/>
                  <a:gd name="connsiteY1" fmla="*/ 129 h 10000"/>
                  <a:gd name="connsiteX2" fmla="*/ 10000 w 10000"/>
                  <a:gd name="connsiteY2" fmla="*/ 0 h 10000"/>
                  <a:gd name="connsiteX3" fmla="*/ 818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8180" y="10000"/>
                    </a:moveTo>
                    <a:lnTo>
                      <a:pt x="0" y="129"/>
                    </a:lnTo>
                    <a:lnTo>
                      <a:pt x="10000" y="0"/>
                    </a:lnTo>
                    <a:lnTo>
                      <a:pt x="8180" y="10000"/>
                    </a:lnTo>
                    <a:close/>
                  </a:path>
                </a:pathLst>
              </a:custGeom>
              <a:solidFill>
                <a:srgbClr val="CF3B4C"/>
              </a:solidFill>
              <a:ln>
                <a:noFill/>
              </a:ln>
              <a:extLst>
                <a:ext uri="{91240B29-F687-4F45-9708-019B960494DF}">
                  <a14:hiddenLine xmlns:a14="http://schemas.microsoft.com/office/drawing/2010/main" w="9525">
                    <a:solidFill>
                      <a:srgbClr val="000000"/>
                    </a:solidFill>
                    <a:round/>
                  </a14:hiddenLine>
                </a:ext>
              </a:extLst>
            </p:spPr>
            <p:txBody>
              <a:bodyPr vert="horz" wrap="square" lIns="828000" tIns="45720" rIns="91440" bIns="45720" numCol="1" anchor="t" anchorCtr="1" compatLnSpc="1"/>
              <a:lstStyle/>
              <a:p>
                <a:r>
                  <a:rPr lang="en-US" altLang="zh-CN" sz="4500" dirty="0">
                    <a:solidFill>
                      <a:schemeClr val="bg1"/>
                    </a:solidFill>
                    <a:cs typeface="+mn-ea"/>
                    <a:sym typeface="+mn-lt"/>
                  </a:rPr>
                  <a:t>5</a:t>
                </a:r>
                <a:endParaRPr lang="zh-CN" altLang="en-US" sz="4500" dirty="0">
                  <a:solidFill>
                    <a:schemeClr val="bg1"/>
                  </a:solidFill>
                  <a:cs typeface="+mn-ea"/>
                  <a:sym typeface="+mn-lt"/>
                </a:endParaRPr>
              </a:p>
            </p:txBody>
          </p:sp>
        </p:grpSp>
        <p:sp>
          <p:nvSpPr>
            <p:cNvPr id="10" name="Freeform 93"/>
            <p:cNvSpPr>
              <a:spLocks noEditPoints="1"/>
            </p:cNvSpPr>
            <p:nvPr/>
          </p:nvSpPr>
          <p:spPr bwMode="auto">
            <a:xfrm>
              <a:off x="5529827" y="3465331"/>
              <a:ext cx="1059916" cy="1043773"/>
            </a:xfrm>
            <a:custGeom>
              <a:avLst/>
              <a:gdLst>
                <a:gd name="T0" fmla="*/ 60 w 81"/>
                <a:gd name="T1" fmla="*/ 0 h 80"/>
                <a:gd name="T2" fmla="*/ 64 w 81"/>
                <a:gd name="T3" fmla="*/ 2 h 80"/>
                <a:gd name="T4" fmla="*/ 64 w 81"/>
                <a:gd name="T5" fmla="*/ 5 h 80"/>
                <a:gd name="T6" fmla="*/ 67 w 81"/>
                <a:gd name="T7" fmla="*/ 6 h 80"/>
                <a:gd name="T8" fmla="*/ 80 w 81"/>
                <a:gd name="T9" fmla="*/ 13 h 80"/>
                <a:gd name="T10" fmla="*/ 77 w 81"/>
                <a:gd name="T11" fmla="*/ 30 h 80"/>
                <a:gd name="T12" fmla="*/ 63 w 81"/>
                <a:gd name="T13" fmla="*/ 40 h 80"/>
                <a:gd name="T14" fmla="*/ 54 w 81"/>
                <a:gd name="T15" fmla="*/ 50 h 80"/>
                <a:gd name="T16" fmla="*/ 44 w 81"/>
                <a:gd name="T17" fmla="*/ 54 h 80"/>
                <a:gd name="T18" fmla="*/ 43 w 81"/>
                <a:gd name="T19" fmla="*/ 63 h 80"/>
                <a:gd name="T20" fmla="*/ 50 w 81"/>
                <a:gd name="T21" fmla="*/ 67 h 80"/>
                <a:gd name="T22" fmla="*/ 58 w 81"/>
                <a:gd name="T23" fmla="*/ 80 h 80"/>
                <a:gd name="T24" fmla="*/ 31 w 81"/>
                <a:gd name="T25" fmla="*/ 80 h 80"/>
                <a:gd name="T26" fmla="*/ 24 w 81"/>
                <a:gd name="T27" fmla="*/ 80 h 80"/>
                <a:gd name="T28" fmla="*/ 27 w 81"/>
                <a:gd name="T29" fmla="*/ 68 h 80"/>
                <a:gd name="T30" fmla="*/ 36 w 81"/>
                <a:gd name="T31" fmla="*/ 66 h 80"/>
                <a:gd name="T32" fmla="*/ 38 w 81"/>
                <a:gd name="T33" fmla="*/ 57 h 80"/>
                <a:gd name="T34" fmla="*/ 32 w 81"/>
                <a:gd name="T35" fmla="*/ 53 h 80"/>
                <a:gd name="T36" fmla="*/ 23 w 81"/>
                <a:gd name="T37" fmla="*/ 44 h 80"/>
                <a:gd name="T38" fmla="*/ 12 w 81"/>
                <a:gd name="T39" fmla="*/ 37 h 80"/>
                <a:gd name="T40" fmla="*/ 1 w 81"/>
                <a:gd name="T41" fmla="*/ 21 h 80"/>
                <a:gd name="T42" fmla="*/ 8 w 81"/>
                <a:gd name="T43" fmla="*/ 7 h 80"/>
                <a:gd name="T44" fmla="*/ 16 w 81"/>
                <a:gd name="T45" fmla="*/ 7 h 80"/>
                <a:gd name="T46" fmla="*/ 16 w 81"/>
                <a:gd name="T47" fmla="*/ 3 h 80"/>
                <a:gd name="T48" fmla="*/ 21 w 81"/>
                <a:gd name="T49" fmla="*/ 0 h 80"/>
                <a:gd name="T50" fmla="*/ 40 w 81"/>
                <a:gd name="T51" fmla="*/ 4 h 80"/>
                <a:gd name="T52" fmla="*/ 25 w 81"/>
                <a:gd name="T53" fmla="*/ 4 h 80"/>
                <a:gd name="T54" fmla="*/ 21 w 81"/>
                <a:gd name="T55" fmla="*/ 7 h 80"/>
                <a:gd name="T56" fmla="*/ 23 w 81"/>
                <a:gd name="T57" fmla="*/ 23 h 80"/>
                <a:gd name="T58" fmla="*/ 25 w 81"/>
                <a:gd name="T59" fmla="*/ 40 h 80"/>
                <a:gd name="T60" fmla="*/ 44 w 81"/>
                <a:gd name="T61" fmla="*/ 50 h 80"/>
                <a:gd name="T62" fmla="*/ 57 w 81"/>
                <a:gd name="T63" fmla="*/ 33 h 80"/>
                <a:gd name="T64" fmla="*/ 59 w 81"/>
                <a:gd name="T65" fmla="*/ 10 h 80"/>
                <a:gd name="T66" fmla="*/ 58 w 81"/>
                <a:gd name="T67" fmla="*/ 4 h 80"/>
                <a:gd name="T68" fmla="*/ 40 w 81"/>
                <a:gd name="T69" fmla="*/ 4 h 80"/>
                <a:gd name="T70" fmla="*/ 76 w 81"/>
                <a:gd name="T71" fmla="*/ 14 h 80"/>
                <a:gd name="T72" fmla="*/ 63 w 81"/>
                <a:gd name="T73" fmla="*/ 15 h 80"/>
                <a:gd name="T74" fmla="*/ 61 w 81"/>
                <a:gd name="T75" fmla="*/ 30 h 80"/>
                <a:gd name="T76" fmla="*/ 61 w 81"/>
                <a:gd name="T77" fmla="*/ 35 h 80"/>
                <a:gd name="T78" fmla="*/ 65 w 81"/>
                <a:gd name="T79" fmla="*/ 35 h 80"/>
                <a:gd name="T80" fmla="*/ 76 w 81"/>
                <a:gd name="T81" fmla="*/ 18 h 80"/>
                <a:gd name="T82" fmla="*/ 5 w 81"/>
                <a:gd name="T83" fmla="*/ 20 h 80"/>
                <a:gd name="T84" fmla="*/ 12 w 81"/>
                <a:gd name="T85" fmla="*/ 32 h 80"/>
                <a:gd name="T86" fmla="*/ 20 w 81"/>
                <a:gd name="T87" fmla="*/ 34 h 80"/>
                <a:gd name="T88" fmla="*/ 20 w 81"/>
                <a:gd name="T89" fmla="*/ 29 h 80"/>
                <a:gd name="T90" fmla="*/ 17 w 81"/>
                <a:gd name="T91" fmla="*/ 12 h 80"/>
                <a:gd name="T92" fmla="*/ 5 w 81"/>
                <a:gd name="T93" fmla="*/ 18 h 80"/>
                <a:gd name="T94" fmla="*/ 41 w 81"/>
                <a:gd name="T95" fmla="*/ 76 h 80"/>
                <a:gd name="T96" fmla="*/ 53 w 81"/>
                <a:gd name="T97" fmla="*/ 76 h 80"/>
                <a:gd name="T98" fmla="*/ 54 w 81"/>
                <a:gd name="T99" fmla="*/ 74 h 80"/>
                <a:gd name="T100" fmla="*/ 33 w 81"/>
                <a:gd name="T101" fmla="*/ 71 h 80"/>
                <a:gd name="T102" fmla="*/ 28 w 81"/>
                <a:gd name="T103" fmla="*/ 76 h 80"/>
                <a:gd name="T104" fmla="*/ 41 w 81"/>
                <a:gd name="T105"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1" h="80">
                  <a:moveTo>
                    <a:pt x="41" y="0"/>
                  </a:moveTo>
                  <a:cubicBezTo>
                    <a:pt x="47" y="0"/>
                    <a:pt x="53" y="0"/>
                    <a:pt x="60" y="0"/>
                  </a:cubicBezTo>
                  <a:cubicBezTo>
                    <a:pt x="60" y="0"/>
                    <a:pt x="61" y="0"/>
                    <a:pt x="62" y="0"/>
                  </a:cubicBezTo>
                  <a:cubicBezTo>
                    <a:pt x="64" y="0"/>
                    <a:pt x="64" y="1"/>
                    <a:pt x="64" y="2"/>
                  </a:cubicBezTo>
                  <a:cubicBezTo>
                    <a:pt x="64" y="3"/>
                    <a:pt x="64" y="4"/>
                    <a:pt x="64" y="5"/>
                  </a:cubicBezTo>
                  <a:cubicBezTo>
                    <a:pt x="64" y="5"/>
                    <a:pt x="64" y="5"/>
                    <a:pt x="64" y="5"/>
                  </a:cubicBezTo>
                  <a:cubicBezTo>
                    <a:pt x="64" y="6"/>
                    <a:pt x="65" y="6"/>
                    <a:pt x="66" y="6"/>
                  </a:cubicBezTo>
                  <a:cubicBezTo>
                    <a:pt x="66" y="6"/>
                    <a:pt x="67" y="6"/>
                    <a:pt x="67" y="6"/>
                  </a:cubicBezTo>
                  <a:cubicBezTo>
                    <a:pt x="70" y="6"/>
                    <a:pt x="73" y="6"/>
                    <a:pt x="76" y="8"/>
                  </a:cubicBezTo>
                  <a:cubicBezTo>
                    <a:pt x="78" y="9"/>
                    <a:pt x="79" y="11"/>
                    <a:pt x="80" y="13"/>
                  </a:cubicBezTo>
                  <a:cubicBezTo>
                    <a:pt x="81" y="16"/>
                    <a:pt x="81" y="19"/>
                    <a:pt x="80" y="21"/>
                  </a:cubicBezTo>
                  <a:cubicBezTo>
                    <a:pt x="80" y="24"/>
                    <a:pt x="78" y="27"/>
                    <a:pt x="77" y="30"/>
                  </a:cubicBezTo>
                  <a:cubicBezTo>
                    <a:pt x="74" y="34"/>
                    <a:pt x="72" y="36"/>
                    <a:pt x="68" y="38"/>
                  </a:cubicBezTo>
                  <a:cubicBezTo>
                    <a:pt x="66" y="39"/>
                    <a:pt x="65" y="39"/>
                    <a:pt x="63" y="40"/>
                  </a:cubicBezTo>
                  <a:cubicBezTo>
                    <a:pt x="61" y="41"/>
                    <a:pt x="59" y="43"/>
                    <a:pt x="58" y="45"/>
                  </a:cubicBezTo>
                  <a:cubicBezTo>
                    <a:pt x="57" y="47"/>
                    <a:pt x="55" y="48"/>
                    <a:pt x="54" y="50"/>
                  </a:cubicBezTo>
                  <a:cubicBezTo>
                    <a:pt x="52" y="52"/>
                    <a:pt x="49" y="53"/>
                    <a:pt x="47" y="54"/>
                  </a:cubicBezTo>
                  <a:cubicBezTo>
                    <a:pt x="46" y="54"/>
                    <a:pt x="45" y="54"/>
                    <a:pt x="44" y="54"/>
                  </a:cubicBezTo>
                  <a:cubicBezTo>
                    <a:pt x="43" y="55"/>
                    <a:pt x="43" y="56"/>
                    <a:pt x="43" y="58"/>
                  </a:cubicBezTo>
                  <a:cubicBezTo>
                    <a:pt x="43" y="59"/>
                    <a:pt x="43" y="61"/>
                    <a:pt x="43" y="63"/>
                  </a:cubicBezTo>
                  <a:cubicBezTo>
                    <a:pt x="43" y="65"/>
                    <a:pt x="44" y="66"/>
                    <a:pt x="46" y="66"/>
                  </a:cubicBezTo>
                  <a:cubicBezTo>
                    <a:pt x="47" y="66"/>
                    <a:pt x="49" y="66"/>
                    <a:pt x="50" y="67"/>
                  </a:cubicBezTo>
                  <a:cubicBezTo>
                    <a:pt x="55" y="68"/>
                    <a:pt x="59" y="72"/>
                    <a:pt x="60" y="76"/>
                  </a:cubicBezTo>
                  <a:cubicBezTo>
                    <a:pt x="60" y="78"/>
                    <a:pt x="59" y="80"/>
                    <a:pt x="58" y="80"/>
                  </a:cubicBezTo>
                  <a:cubicBezTo>
                    <a:pt x="56" y="80"/>
                    <a:pt x="55" y="80"/>
                    <a:pt x="53" y="80"/>
                  </a:cubicBezTo>
                  <a:cubicBezTo>
                    <a:pt x="46" y="80"/>
                    <a:pt x="39" y="80"/>
                    <a:pt x="31" y="80"/>
                  </a:cubicBezTo>
                  <a:cubicBezTo>
                    <a:pt x="29" y="80"/>
                    <a:pt x="28" y="80"/>
                    <a:pt x="26" y="80"/>
                  </a:cubicBezTo>
                  <a:cubicBezTo>
                    <a:pt x="25" y="80"/>
                    <a:pt x="24" y="80"/>
                    <a:pt x="24" y="80"/>
                  </a:cubicBezTo>
                  <a:cubicBezTo>
                    <a:pt x="22" y="80"/>
                    <a:pt x="21" y="78"/>
                    <a:pt x="21" y="76"/>
                  </a:cubicBezTo>
                  <a:cubicBezTo>
                    <a:pt x="22" y="73"/>
                    <a:pt x="24" y="70"/>
                    <a:pt x="27" y="68"/>
                  </a:cubicBezTo>
                  <a:cubicBezTo>
                    <a:pt x="29" y="67"/>
                    <a:pt x="31" y="67"/>
                    <a:pt x="32" y="66"/>
                  </a:cubicBezTo>
                  <a:cubicBezTo>
                    <a:pt x="34" y="66"/>
                    <a:pt x="35" y="66"/>
                    <a:pt x="36" y="66"/>
                  </a:cubicBezTo>
                  <a:cubicBezTo>
                    <a:pt x="38" y="66"/>
                    <a:pt x="38" y="65"/>
                    <a:pt x="38" y="64"/>
                  </a:cubicBezTo>
                  <a:cubicBezTo>
                    <a:pt x="39" y="62"/>
                    <a:pt x="39" y="60"/>
                    <a:pt x="38" y="57"/>
                  </a:cubicBezTo>
                  <a:cubicBezTo>
                    <a:pt x="38" y="56"/>
                    <a:pt x="37" y="55"/>
                    <a:pt x="36" y="54"/>
                  </a:cubicBezTo>
                  <a:cubicBezTo>
                    <a:pt x="35" y="54"/>
                    <a:pt x="33" y="53"/>
                    <a:pt x="32" y="53"/>
                  </a:cubicBezTo>
                  <a:cubicBezTo>
                    <a:pt x="29" y="51"/>
                    <a:pt x="26" y="49"/>
                    <a:pt x="24" y="47"/>
                  </a:cubicBezTo>
                  <a:cubicBezTo>
                    <a:pt x="24" y="46"/>
                    <a:pt x="23" y="45"/>
                    <a:pt x="23" y="44"/>
                  </a:cubicBezTo>
                  <a:cubicBezTo>
                    <a:pt x="21" y="42"/>
                    <a:pt x="20" y="41"/>
                    <a:pt x="18" y="40"/>
                  </a:cubicBezTo>
                  <a:cubicBezTo>
                    <a:pt x="16" y="39"/>
                    <a:pt x="14" y="38"/>
                    <a:pt x="12" y="37"/>
                  </a:cubicBezTo>
                  <a:cubicBezTo>
                    <a:pt x="8" y="35"/>
                    <a:pt x="5" y="32"/>
                    <a:pt x="3" y="28"/>
                  </a:cubicBezTo>
                  <a:cubicBezTo>
                    <a:pt x="2" y="26"/>
                    <a:pt x="1" y="24"/>
                    <a:pt x="1" y="21"/>
                  </a:cubicBezTo>
                  <a:cubicBezTo>
                    <a:pt x="0" y="19"/>
                    <a:pt x="0" y="16"/>
                    <a:pt x="2" y="13"/>
                  </a:cubicBezTo>
                  <a:cubicBezTo>
                    <a:pt x="3" y="10"/>
                    <a:pt x="5" y="8"/>
                    <a:pt x="8" y="7"/>
                  </a:cubicBezTo>
                  <a:cubicBezTo>
                    <a:pt x="10" y="6"/>
                    <a:pt x="12" y="6"/>
                    <a:pt x="15" y="7"/>
                  </a:cubicBezTo>
                  <a:cubicBezTo>
                    <a:pt x="15" y="7"/>
                    <a:pt x="15" y="7"/>
                    <a:pt x="16" y="7"/>
                  </a:cubicBezTo>
                  <a:cubicBezTo>
                    <a:pt x="16" y="7"/>
                    <a:pt x="17" y="6"/>
                    <a:pt x="17" y="5"/>
                  </a:cubicBezTo>
                  <a:cubicBezTo>
                    <a:pt x="17" y="5"/>
                    <a:pt x="17" y="4"/>
                    <a:pt x="16" y="3"/>
                  </a:cubicBezTo>
                  <a:cubicBezTo>
                    <a:pt x="16" y="2"/>
                    <a:pt x="17" y="0"/>
                    <a:pt x="19" y="0"/>
                  </a:cubicBezTo>
                  <a:cubicBezTo>
                    <a:pt x="19" y="0"/>
                    <a:pt x="20" y="0"/>
                    <a:pt x="21" y="0"/>
                  </a:cubicBezTo>
                  <a:cubicBezTo>
                    <a:pt x="27" y="0"/>
                    <a:pt x="34" y="0"/>
                    <a:pt x="41" y="0"/>
                  </a:cubicBezTo>
                  <a:close/>
                  <a:moveTo>
                    <a:pt x="40" y="4"/>
                  </a:moveTo>
                  <a:cubicBezTo>
                    <a:pt x="40" y="4"/>
                    <a:pt x="40" y="4"/>
                    <a:pt x="40" y="4"/>
                  </a:cubicBezTo>
                  <a:cubicBezTo>
                    <a:pt x="35" y="4"/>
                    <a:pt x="30" y="4"/>
                    <a:pt x="25" y="4"/>
                  </a:cubicBezTo>
                  <a:cubicBezTo>
                    <a:pt x="25" y="4"/>
                    <a:pt x="24" y="4"/>
                    <a:pt x="24" y="4"/>
                  </a:cubicBezTo>
                  <a:cubicBezTo>
                    <a:pt x="22" y="4"/>
                    <a:pt x="21" y="5"/>
                    <a:pt x="21" y="7"/>
                  </a:cubicBezTo>
                  <a:cubicBezTo>
                    <a:pt x="22" y="9"/>
                    <a:pt x="22" y="12"/>
                    <a:pt x="22" y="14"/>
                  </a:cubicBezTo>
                  <a:cubicBezTo>
                    <a:pt x="23" y="17"/>
                    <a:pt x="23" y="20"/>
                    <a:pt x="23" y="23"/>
                  </a:cubicBezTo>
                  <a:cubicBezTo>
                    <a:pt x="24" y="27"/>
                    <a:pt x="24" y="30"/>
                    <a:pt x="24" y="34"/>
                  </a:cubicBezTo>
                  <a:cubicBezTo>
                    <a:pt x="24" y="36"/>
                    <a:pt x="25" y="38"/>
                    <a:pt x="25" y="40"/>
                  </a:cubicBezTo>
                  <a:cubicBezTo>
                    <a:pt x="26" y="43"/>
                    <a:pt x="28" y="46"/>
                    <a:pt x="31" y="48"/>
                  </a:cubicBezTo>
                  <a:cubicBezTo>
                    <a:pt x="35" y="50"/>
                    <a:pt x="39" y="51"/>
                    <a:pt x="44" y="50"/>
                  </a:cubicBezTo>
                  <a:cubicBezTo>
                    <a:pt x="49" y="49"/>
                    <a:pt x="52" y="47"/>
                    <a:pt x="55" y="42"/>
                  </a:cubicBezTo>
                  <a:cubicBezTo>
                    <a:pt x="56" y="40"/>
                    <a:pt x="57" y="37"/>
                    <a:pt x="57" y="33"/>
                  </a:cubicBezTo>
                  <a:cubicBezTo>
                    <a:pt x="57" y="30"/>
                    <a:pt x="57" y="27"/>
                    <a:pt x="57" y="23"/>
                  </a:cubicBezTo>
                  <a:cubicBezTo>
                    <a:pt x="58" y="19"/>
                    <a:pt x="58" y="15"/>
                    <a:pt x="59" y="10"/>
                  </a:cubicBezTo>
                  <a:cubicBezTo>
                    <a:pt x="59" y="9"/>
                    <a:pt x="59" y="8"/>
                    <a:pt x="59" y="7"/>
                  </a:cubicBezTo>
                  <a:cubicBezTo>
                    <a:pt x="60" y="5"/>
                    <a:pt x="59" y="4"/>
                    <a:pt x="58" y="4"/>
                  </a:cubicBezTo>
                  <a:cubicBezTo>
                    <a:pt x="57" y="4"/>
                    <a:pt x="57" y="4"/>
                    <a:pt x="56" y="4"/>
                  </a:cubicBezTo>
                  <a:cubicBezTo>
                    <a:pt x="51" y="4"/>
                    <a:pt x="45" y="4"/>
                    <a:pt x="40" y="4"/>
                  </a:cubicBezTo>
                  <a:close/>
                  <a:moveTo>
                    <a:pt x="76" y="18"/>
                  </a:moveTo>
                  <a:cubicBezTo>
                    <a:pt x="76" y="17"/>
                    <a:pt x="76" y="15"/>
                    <a:pt x="76" y="14"/>
                  </a:cubicBezTo>
                  <a:cubicBezTo>
                    <a:pt x="74" y="11"/>
                    <a:pt x="71" y="9"/>
                    <a:pt x="68" y="10"/>
                  </a:cubicBezTo>
                  <a:cubicBezTo>
                    <a:pt x="65" y="11"/>
                    <a:pt x="64" y="13"/>
                    <a:pt x="63" y="15"/>
                  </a:cubicBezTo>
                  <a:cubicBezTo>
                    <a:pt x="62" y="16"/>
                    <a:pt x="62" y="17"/>
                    <a:pt x="62" y="19"/>
                  </a:cubicBezTo>
                  <a:cubicBezTo>
                    <a:pt x="61" y="22"/>
                    <a:pt x="61" y="26"/>
                    <a:pt x="61" y="30"/>
                  </a:cubicBezTo>
                  <a:cubicBezTo>
                    <a:pt x="61" y="31"/>
                    <a:pt x="61" y="32"/>
                    <a:pt x="61" y="33"/>
                  </a:cubicBezTo>
                  <a:cubicBezTo>
                    <a:pt x="61" y="34"/>
                    <a:pt x="61" y="34"/>
                    <a:pt x="61" y="35"/>
                  </a:cubicBezTo>
                  <a:cubicBezTo>
                    <a:pt x="62" y="35"/>
                    <a:pt x="62" y="36"/>
                    <a:pt x="63" y="36"/>
                  </a:cubicBezTo>
                  <a:cubicBezTo>
                    <a:pt x="64" y="36"/>
                    <a:pt x="64" y="35"/>
                    <a:pt x="65" y="35"/>
                  </a:cubicBezTo>
                  <a:cubicBezTo>
                    <a:pt x="68" y="34"/>
                    <a:pt x="71" y="31"/>
                    <a:pt x="73" y="28"/>
                  </a:cubicBezTo>
                  <a:cubicBezTo>
                    <a:pt x="75" y="25"/>
                    <a:pt x="76" y="22"/>
                    <a:pt x="76" y="18"/>
                  </a:cubicBezTo>
                  <a:close/>
                  <a:moveTo>
                    <a:pt x="5" y="18"/>
                  </a:moveTo>
                  <a:cubicBezTo>
                    <a:pt x="5" y="19"/>
                    <a:pt x="5" y="19"/>
                    <a:pt x="5" y="20"/>
                  </a:cubicBezTo>
                  <a:cubicBezTo>
                    <a:pt x="5" y="20"/>
                    <a:pt x="5" y="21"/>
                    <a:pt x="5" y="21"/>
                  </a:cubicBezTo>
                  <a:cubicBezTo>
                    <a:pt x="6" y="26"/>
                    <a:pt x="8" y="29"/>
                    <a:pt x="12" y="32"/>
                  </a:cubicBezTo>
                  <a:cubicBezTo>
                    <a:pt x="13" y="34"/>
                    <a:pt x="16" y="35"/>
                    <a:pt x="18" y="35"/>
                  </a:cubicBezTo>
                  <a:cubicBezTo>
                    <a:pt x="19" y="36"/>
                    <a:pt x="20" y="35"/>
                    <a:pt x="20" y="34"/>
                  </a:cubicBezTo>
                  <a:cubicBezTo>
                    <a:pt x="20" y="34"/>
                    <a:pt x="20" y="34"/>
                    <a:pt x="20" y="34"/>
                  </a:cubicBezTo>
                  <a:cubicBezTo>
                    <a:pt x="20" y="32"/>
                    <a:pt x="20" y="30"/>
                    <a:pt x="20" y="29"/>
                  </a:cubicBezTo>
                  <a:cubicBezTo>
                    <a:pt x="20" y="25"/>
                    <a:pt x="19" y="21"/>
                    <a:pt x="19" y="18"/>
                  </a:cubicBezTo>
                  <a:cubicBezTo>
                    <a:pt x="19" y="16"/>
                    <a:pt x="18" y="14"/>
                    <a:pt x="17" y="12"/>
                  </a:cubicBezTo>
                  <a:cubicBezTo>
                    <a:pt x="14" y="10"/>
                    <a:pt x="11" y="9"/>
                    <a:pt x="9" y="11"/>
                  </a:cubicBezTo>
                  <a:cubicBezTo>
                    <a:pt x="6" y="13"/>
                    <a:pt x="5" y="15"/>
                    <a:pt x="5" y="18"/>
                  </a:cubicBezTo>
                  <a:close/>
                  <a:moveTo>
                    <a:pt x="41" y="76"/>
                  </a:moveTo>
                  <a:cubicBezTo>
                    <a:pt x="41" y="76"/>
                    <a:pt x="41" y="76"/>
                    <a:pt x="41" y="76"/>
                  </a:cubicBezTo>
                  <a:cubicBezTo>
                    <a:pt x="45" y="76"/>
                    <a:pt x="49" y="76"/>
                    <a:pt x="53" y="76"/>
                  </a:cubicBezTo>
                  <a:cubicBezTo>
                    <a:pt x="53" y="76"/>
                    <a:pt x="53" y="76"/>
                    <a:pt x="53" y="76"/>
                  </a:cubicBezTo>
                  <a:cubicBezTo>
                    <a:pt x="54" y="76"/>
                    <a:pt x="54" y="76"/>
                    <a:pt x="55" y="75"/>
                  </a:cubicBezTo>
                  <a:cubicBezTo>
                    <a:pt x="55" y="75"/>
                    <a:pt x="55" y="74"/>
                    <a:pt x="54" y="74"/>
                  </a:cubicBezTo>
                  <a:cubicBezTo>
                    <a:pt x="53" y="72"/>
                    <a:pt x="51" y="71"/>
                    <a:pt x="48" y="71"/>
                  </a:cubicBezTo>
                  <a:cubicBezTo>
                    <a:pt x="43" y="71"/>
                    <a:pt x="38" y="71"/>
                    <a:pt x="33" y="71"/>
                  </a:cubicBezTo>
                  <a:cubicBezTo>
                    <a:pt x="30" y="71"/>
                    <a:pt x="28" y="72"/>
                    <a:pt x="27" y="74"/>
                  </a:cubicBezTo>
                  <a:cubicBezTo>
                    <a:pt x="26" y="75"/>
                    <a:pt x="27" y="76"/>
                    <a:pt x="28" y="76"/>
                  </a:cubicBezTo>
                  <a:cubicBezTo>
                    <a:pt x="28" y="76"/>
                    <a:pt x="29" y="76"/>
                    <a:pt x="29" y="76"/>
                  </a:cubicBezTo>
                  <a:cubicBezTo>
                    <a:pt x="33" y="76"/>
                    <a:pt x="37" y="76"/>
                    <a:pt x="41" y="76"/>
                  </a:cubicBezTo>
                  <a:close/>
                </a:path>
              </a:pathLst>
            </a:custGeom>
            <a:solidFill>
              <a:srgbClr val="FFFFFF"/>
            </a:solidFill>
            <a:ln>
              <a:noFill/>
            </a:ln>
          </p:spPr>
          <p:txBody>
            <a:bodyPr vert="horz" wrap="square" lIns="91440" tIns="45720" rIns="91440" bIns="45720" numCol="1" anchor="t" anchorCtr="0" compatLnSpc="1"/>
            <a:lstStyle/>
            <a:p>
              <a:endParaRPr lang="zh-CN" altLang="en-US">
                <a:cs typeface="+mn-ea"/>
                <a:sym typeface="+mn-lt"/>
              </a:endParaRPr>
            </a:p>
          </p:txBody>
        </p:sp>
      </p:grpSp>
      <p:sp>
        <p:nvSpPr>
          <p:cNvPr id="4" name="矩形 3"/>
          <p:cNvSpPr/>
          <p:nvPr/>
        </p:nvSpPr>
        <p:spPr>
          <a:xfrm>
            <a:off x="2035699" y="1484809"/>
            <a:ext cx="2371388" cy="1338828"/>
          </a:xfrm>
          <a:prstGeom prst="rect">
            <a:avLst/>
          </a:prstGeom>
        </p:spPr>
        <p:txBody>
          <a:bodyPr wrap="square">
            <a:spAutoFit/>
          </a:bodyPr>
          <a:lstStyle/>
          <a:p>
            <a:pPr algn="ctr">
              <a:lnSpc>
                <a:spcPct val="150000"/>
              </a:lnSpc>
              <a:spcBef>
                <a:spcPct val="0"/>
              </a:spcBef>
            </a:pPr>
            <a:r>
              <a:rPr lang="zh-CN" altLang="en-US" b="1" dirty="0">
                <a:solidFill>
                  <a:srgbClr val="344F66"/>
                </a:solidFill>
                <a:cs typeface="+mn-ea"/>
                <a:sym typeface="+mn-lt"/>
              </a:rPr>
              <a:t>点击添加标题</a:t>
            </a:r>
            <a:endParaRPr lang="en-US" altLang="zh-CN" b="1" dirty="0">
              <a:solidFill>
                <a:srgbClr val="344F66"/>
              </a:solidFill>
              <a:cs typeface="+mn-ea"/>
              <a:sym typeface="+mn-lt"/>
            </a:endParaRPr>
          </a:p>
          <a:p>
            <a:pPr algn="ctr">
              <a:lnSpc>
                <a:spcPct val="150000"/>
              </a:lnSpc>
              <a:spcBef>
                <a:spcPct val="0"/>
              </a:spcBef>
            </a:pPr>
            <a:r>
              <a:rPr lang="zh-CN" altLang="en-US" sz="1200" dirty="0">
                <a:solidFill>
                  <a:srgbClr val="555555"/>
                </a:solidFill>
                <a:cs typeface="+mn-ea"/>
                <a:sym typeface="+mn-lt"/>
              </a:rPr>
              <a:t>点击添加文本内容点击添加文本内容点击添加文本内容点击添加文本内容</a:t>
            </a:r>
            <a:endParaRPr lang="en-US" altLang="zh-CN" sz="1200" b="1" dirty="0">
              <a:solidFill>
                <a:srgbClr val="555555"/>
              </a:solidFill>
              <a:cs typeface="+mn-ea"/>
              <a:sym typeface="+mn-lt"/>
            </a:endParaRPr>
          </a:p>
        </p:txBody>
      </p:sp>
      <p:sp>
        <p:nvSpPr>
          <p:cNvPr id="5" name="矩形 4"/>
          <p:cNvSpPr/>
          <p:nvPr/>
        </p:nvSpPr>
        <p:spPr>
          <a:xfrm>
            <a:off x="2035699" y="3861048"/>
            <a:ext cx="2371388" cy="1338828"/>
          </a:xfrm>
          <a:prstGeom prst="rect">
            <a:avLst/>
          </a:prstGeom>
        </p:spPr>
        <p:txBody>
          <a:bodyPr wrap="square">
            <a:spAutoFit/>
          </a:bodyPr>
          <a:lstStyle/>
          <a:p>
            <a:pPr algn="ctr">
              <a:lnSpc>
                <a:spcPct val="150000"/>
              </a:lnSpc>
              <a:spcBef>
                <a:spcPct val="0"/>
              </a:spcBef>
            </a:pPr>
            <a:r>
              <a:rPr lang="zh-CN" altLang="en-US" b="1" dirty="0">
                <a:solidFill>
                  <a:srgbClr val="344F66"/>
                </a:solidFill>
                <a:cs typeface="+mn-ea"/>
                <a:sym typeface="+mn-lt"/>
              </a:rPr>
              <a:t>点击添加标题</a:t>
            </a:r>
            <a:endParaRPr lang="en-US" altLang="zh-CN" b="1" dirty="0">
              <a:solidFill>
                <a:srgbClr val="344F66"/>
              </a:solidFill>
              <a:cs typeface="+mn-ea"/>
              <a:sym typeface="+mn-lt"/>
            </a:endParaRPr>
          </a:p>
          <a:p>
            <a:pPr algn="ctr">
              <a:lnSpc>
                <a:spcPct val="150000"/>
              </a:lnSpc>
              <a:spcBef>
                <a:spcPct val="0"/>
              </a:spcBef>
            </a:pPr>
            <a:r>
              <a:rPr lang="zh-CN" altLang="en-US" sz="1200" dirty="0">
                <a:solidFill>
                  <a:srgbClr val="555555"/>
                </a:solidFill>
                <a:cs typeface="+mn-ea"/>
                <a:sym typeface="+mn-lt"/>
              </a:rPr>
              <a:t>点击添加文本内容点击添加文本内容点击添加文本内容点击添加文本内容</a:t>
            </a:r>
            <a:endParaRPr lang="en-US" altLang="zh-CN" sz="1200" b="1" dirty="0">
              <a:solidFill>
                <a:srgbClr val="555555"/>
              </a:solidFill>
              <a:cs typeface="+mn-ea"/>
              <a:sym typeface="+mn-lt"/>
            </a:endParaRPr>
          </a:p>
        </p:txBody>
      </p:sp>
      <p:sp>
        <p:nvSpPr>
          <p:cNvPr id="6" name="矩形 5"/>
          <p:cNvSpPr/>
          <p:nvPr/>
        </p:nvSpPr>
        <p:spPr>
          <a:xfrm>
            <a:off x="7904551" y="1505923"/>
            <a:ext cx="2371388" cy="1338828"/>
          </a:xfrm>
          <a:prstGeom prst="rect">
            <a:avLst/>
          </a:prstGeom>
        </p:spPr>
        <p:txBody>
          <a:bodyPr wrap="square">
            <a:spAutoFit/>
          </a:bodyPr>
          <a:lstStyle/>
          <a:p>
            <a:pPr algn="ctr">
              <a:lnSpc>
                <a:spcPct val="150000"/>
              </a:lnSpc>
              <a:spcBef>
                <a:spcPct val="0"/>
              </a:spcBef>
            </a:pPr>
            <a:r>
              <a:rPr lang="zh-CN" altLang="en-US" b="1" dirty="0">
                <a:solidFill>
                  <a:srgbClr val="344F66"/>
                </a:solidFill>
                <a:cs typeface="+mn-ea"/>
                <a:sym typeface="+mn-lt"/>
              </a:rPr>
              <a:t>点击添加标题</a:t>
            </a:r>
            <a:endParaRPr lang="en-US" altLang="zh-CN" b="1" dirty="0">
              <a:solidFill>
                <a:srgbClr val="344F66"/>
              </a:solidFill>
              <a:cs typeface="+mn-ea"/>
              <a:sym typeface="+mn-lt"/>
            </a:endParaRPr>
          </a:p>
          <a:p>
            <a:pPr algn="ctr">
              <a:lnSpc>
                <a:spcPct val="150000"/>
              </a:lnSpc>
              <a:spcBef>
                <a:spcPct val="0"/>
              </a:spcBef>
            </a:pPr>
            <a:r>
              <a:rPr lang="zh-CN" altLang="en-US" sz="1200" dirty="0">
                <a:solidFill>
                  <a:srgbClr val="555555"/>
                </a:solidFill>
                <a:cs typeface="+mn-ea"/>
                <a:sym typeface="+mn-lt"/>
              </a:rPr>
              <a:t>点击添加文本内容点击添加文本内容点击添加文本内容点击添加文本内容</a:t>
            </a:r>
            <a:endParaRPr lang="en-US" altLang="zh-CN" sz="1200" b="1" dirty="0">
              <a:solidFill>
                <a:srgbClr val="555555"/>
              </a:solidFill>
              <a:cs typeface="+mn-ea"/>
              <a:sym typeface="+mn-lt"/>
            </a:endParaRPr>
          </a:p>
        </p:txBody>
      </p:sp>
      <p:sp>
        <p:nvSpPr>
          <p:cNvPr id="7" name="矩形 6"/>
          <p:cNvSpPr/>
          <p:nvPr/>
        </p:nvSpPr>
        <p:spPr>
          <a:xfrm>
            <a:off x="7904551" y="3861048"/>
            <a:ext cx="2371388" cy="1338828"/>
          </a:xfrm>
          <a:prstGeom prst="rect">
            <a:avLst/>
          </a:prstGeom>
        </p:spPr>
        <p:txBody>
          <a:bodyPr wrap="square">
            <a:spAutoFit/>
          </a:bodyPr>
          <a:lstStyle/>
          <a:p>
            <a:pPr algn="ctr">
              <a:lnSpc>
                <a:spcPct val="150000"/>
              </a:lnSpc>
              <a:spcBef>
                <a:spcPct val="0"/>
              </a:spcBef>
            </a:pPr>
            <a:r>
              <a:rPr lang="zh-CN" altLang="en-US" b="1" dirty="0">
                <a:solidFill>
                  <a:srgbClr val="344F66"/>
                </a:solidFill>
                <a:cs typeface="+mn-ea"/>
                <a:sym typeface="+mn-lt"/>
              </a:rPr>
              <a:t>点击添加标题</a:t>
            </a:r>
            <a:endParaRPr lang="en-US" altLang="zh-CN" b="1" dirty="0">
              <a:solidFill>
                <a:srgbClr val="344F66"/>
              </a:solidFill>
              <a:cs typeface="+mn-ea"/>
              <a:sym typeface="+mn-lt"/>
            </a:endParaRPr>
          </a:p>
          <a:p>
            <a:pPr algn="ctr">
              <a:lnSpc>
                <a:spcPct val="150000"/>
              </a:lnSpc>
              <a:spcBef>
                <a:spcPct val="0"/>
              </a:spcBef>
            </a:pPr>
            <a:r>
              <a:rPr lang="zh-CN" altLang="en-US" sz="1200" dirty="0">
                <a:solidFill>
                  <a:srgbClr val="555555"/>
                </a:solidFill>
                <a:cs typeface="+mn-ea"/>
                <a:sym typeface="+mn-lt"/>
              </a:rPr>
              <a:t>点击添加文本内容点击添加文本内容点击添加文本内容点击添加文本内容</a:t>
            </a:r>
            <a:endParaRPr lang="en-US" altLang="zh-CN" sz="1200" b="1" dirty="0">
              <a:solidFill>
                <a:srgbClr val="555555"/>
              </a:solidFill>
              <a:cs typeface="+mn-ea"/>
              <a:sym typeface="+mn-lt"/>
            </a:endParaRPr>
          </a:p>
        </p:txBody>
      </p:sp>
      <p:sp>
        <p:nvSpPr>
          <p:cNvPr id="8" name="矩形 7"/>
          <p:cNvSpPr/>
          <p:nvPr/>
        </p:nvSpPr>
        <p:spPr>
          <a:xfrm>
            <a:off x="4961874" y="5402540"/>
            <a:ext cx="2371388" cy="1338828"/>
          </a:xfrm>
          <a:prstGeom prst="rect">
            <a:avLst/>
          </a:prstGeom>
        </p:spPr>
        <p:txBody>
          <a:bodyPr wrap="square">
            <a:spAutoFit/>
          </a:bodyPr>
          <a:lstStyle/>
          <a:p>
            <a:pPr algn="ctr">
              <a:lnSpc>
                <a:spcPct val="150000"/>
              </a:lnSpc>
              <a:spcBef>
                <a:spcPct val="0"/>
              </a:spcBef>
            </a:pPr>
            <a:r>
              <a:rPr lang="zh-CN" altLang="en-US" b="1" dirty="0">
                <a:solidFill>
                  <a:srgbClr val="344F66"/>
                </a:solidFill>
                <a:cs typeface="+mn-ea"/>
                <a:sym typeface="+mn-lt"/>
              </a:rPr>
              <a:t>点击添加标题</a:t>
            </a:r>
            <a:endParaRPr lang="en-US" altLang="zh-CN" b="1" dirty="0">
              <a:solidFill>
                <a:srgbClr val="344F66"/>
              </a:solidFill>
              <a:cs typeface="+mn-ea"/>
              <a:sym typeface="+mn-lt"/>
            </a:endParaRPr>
          </a:p>
          <a:p>
            <a:pPr algn="ctr">
              <a:lnSpc>
                <a:spcPct val="150000"/>
              </a:lnSpc>
              <a:spcBef>
                <a:spcPct val="0"/>
              </a:spcBef>
            </a:pPr>
            <a:r>
              <a:rPr lang="zh-CN" altLang="en-US" sz="1200" dirty="0">
                <a:solidFill>
                  <a:srgbClr val="8D8F94"/>
                </a:solidFill>
                <a:cs typeface="+mn-ea"/>
                <a:sym typeface="+mn-lt"/>
              </a:rPr>
              <a:t>点击添加文本内容点击添加文本内容点击添加文本内容点击添加文本内容</a:t>
            </a:r>
            <a:endParaRPr lang="en-US" altLang="zh-CN" sz="1200" b="1" dirty="0">
              <a:solidFill>
                <a:schemeClr val="bg1"/>
              </a:solidFill>
              <a:cs typeface="+mn-ea"/>
              <a:sym typeface="+mn-lt"/>
            </a:endParaRPr>
          </a:p>
        </p:txBody>
      </p:sp>
      <p:sp>
        <p:nvSpPr>
          <p:cNvPr id="18" name="TextBox 42"/>
          <p:cNvSpPr txBox="1"/>
          <p:nvPr/>
        </p:nvSpPr>
        <p:spPr>
          <a:xfrm>
            <a:off x="1311470" y="315858"/>
            <a:ext cx="3649369"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b="0" dirty="0">
                <a:solidFill>
                  <a:srgbClr val="444444"/>
                </a:solidFill>
                <a:latin typeface="+mn-lt"/>
                <a:ea typeface="+mn-ea"/>
                <a:cs typeface="+mn-ea"/>
                <a:sym typeface="+mn-lt"/>
              </a:rPr>
              <a:t>5.1 </a:t>
            </a:r>
            <a:r>
              <a:rPr lang="zh-CN" altLang="en-US" b="0" dirty="0">
                <a:solidFill>
                  <a:srgbClr val="444444"/>
                </a:solidFill>
                <a:latin typeface="+mn-lt"/>
                <a:ea typeface="+mn-ea"/>
                <a:cs typeface="+mn-ea"/>
                <a:sym typeface="+mn-lt"/>
              </a:rPr>
              <a:t>主要问题分析</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ppt_w/2"/>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ppt_w</p:attrName>
                                        </p:attrNameLst>
                                      </p:cBhvr>
                                      <p:tavLst>
                                        <p:tav tm="0">
                                          <p:val>
                                            <p:fltVal val="0"/>
                                          </p:val>
                                        </p:tav>
                                        <p:tav tm="100000">
                                          <p:val>
                                            <p:strVal val="#ppt_w"/>
                                          </p:val>
                                        </p:tav>
                                      </p:tavLst>
                                    </p:anim>
                                    <p:anim calcmode="lin" valueType="num">
                                      <p:cBhvr>
                                        <p:cTn id="10" dur="500" fill="hold"/>
                                        <p:tgtEl>
                                          <p:spTgt spid="18"/>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11568" y="1562927"/>
            <a:ext cx="3555372" cy="861890"/>
          </a:xfrm>
          <a:prstGeom prst="rect">
            <a:avLst/>
          </a:prstGeom>
        </p:spPr>
        <p:txBody>
          <a:bodyPr wrap="square" lIns="121908" tIns="60954" rIns="121908" bIns="60954">
            <a:spAutoFit/>
          </a:bodyPr>
          <a:lstStyle/>
          <a:p>
            <a:pPr>
              <a:lnSpc>
                <a:spcPct val="130000"/>
              </a:lnSpc>
            </a:pPr>
            <a:r>
              <a:rPr lang="zh-CN" altLang="en-US" sz="1600" b="1" dirty="0">
                <a:solidFill>
                  <a:srgbClr val="344F66"/>
                </a:solidFill>
                <a:cs typeface="+mn-ea"/>
                <a:sym typeface="+mn-lt"/>
              </a:rPr>
              <a:t>在此输入您的标题</a:t>
            </a:r>
            <a:endParaRPr lang="en-US" altLang="zh-CN" sz="1600" b="1" dirty="0">
              <a:solidFill>
                <a:srgbClr val="344F66"/>
              </a:solidFill>
              <a:cs typeface="+mn-ea"/>
              <a:sym typeface="+mn-lt"/>
            </a:endParaRPr>
          </a:p>
          <a:p>
            <a:pPr>
              <a:lnSpc>
                <a:spcPct val="130000"/>
              </a:lnSpc>
            </a:pPr>
            <a:r>
              <a:rPr lang="zh-CN" altLang="en-US" sz="1100" dirty="0">
                <a:solidFill>
                  <a:srgbClr val="555555"/>
                </a:solidFill>
                <a:cs typeface="+mn-ea"/>
                <a:sym typeface="+mn-lt"/>
              </a:rPr>
              <a:t>在此输入您的文字，在此输入您的文字，在此输入您的文字在此输入您的文字，在此输入您的文字</a:t>
            </a:r>
          </a:p>
        </p:txBody>
      </p:sp>
      <p:sp>
        <p:nvSpPr>
          <p:cNvPr id="3" name="矩形 2"/>
          <p:cNvSpPr/>
          <p:nvPr/>
        </p:nvSpPr>
        <p:spPr>
          <a:xfrm>
            <a:off x="7911568" y="2599469"/>
            <a:ext cx="3555372" cy="861890"/>
          </a:xfrm>
          <a:prstGeom prst="rect">
            <a:avLst/>
          </a:prstGeom>
        </p:spPr>
        <p:txBody>
          <a:bodyPr wrap="square" lIns="121908" tIns="60954" rIns="121908" bIns="60954">
            <a:spAutoFit/>
          </a:bodyPr>
          <a:lstStyle/>
          <a:p>
            <a:pPr>
              <a:lnSpc>
                <a:spcPct val="130000"/>
              </a:lnSpc>
            </a:pPr>
            <a:r>
              <a:rPr lang="zh-CN" altLang="en-US" sz="1600" b="1" dirty="0">
                <a:solidFill>
                  <a:srgbClr val="344F66"/>
                </a:solidFill>
                <a:cs typeface="+mn-ea"/>
                <a:sym typeface="+mn-lt"/>
              </a:rPr>
              <a:t>在此输入您的标题</a:t>
            </a:r>
            <a:endParaRPr lang="en-US" altLang="zh-CN" sz="1600" b="1" dirty="0">
              <a:solidFill>
                <a:srgbClr val="344F66"/>
              </a:solidFill>
              <a:cs typeface="+mn-ea"/>
              <a:sym typeface="+mn-lt"/>
            </a:endParaRPr>
          </a:p>
          <a:p>
            <a:pPr>
              <a:lnSpc>
                <a:spcPct val="130000"/>
              </a:lnSpc>
            </a:pPr>
            <a:r>
              <a:rPr lang="zh-CN" altLang="en-US" sz="1100" dirty="0">
                <a:solidFill>
                  <a:srgbClr val="555555"/>
                </a:solidFill>
                <a:cs typeface="+mn-ea"/>
                <a:sym typeface="+mn-lt"/>
              </a:rPr>
              <a:t>在此输入您的文字，在此输入您的文字，在此输入您的文字在此输入您的文字，在此输入您的文字</a:t>
            </a:r>
          </a:p>
        </p:txBody>
      </p:sp>
      <p:sp>
        <p:nvSpPr>
          <p:cNvPr id="4" name="矩形 3"/>
          <p:cNvSpPr/>
          <p:nvPr/>
        </p:nvSpPr>
        <p:spPr>
          <a:xfrm>
            <a:off x="7911568" y="3636010"/>
            <a:ext cx="3555372" cy="861890"/>
          </a:xfrm>
          <a:prstGeom prst="rect">
            <a:avLst/>
          </a:prstGeom>
        </p:spPr>
        <p:txBody>
          <a:bodyPr wrap="square" lIns="121908" tIns="60954" rIns="121908" bIns="60954">
            <a:spAutoFit/>
          </a:bodyPr>
          <a:lstStyle/>
          <a:p>
            <a:pPr>
              <a:lnSpc>
                <a:spcPct val="130000"/>
              </a:lnSpc>
            </a:pPr>
            <a:r>
              <a:rPr lang="zh-CN" altLang="en-US" sz="1600" b="1" dirty="0">
                <a:solidFill>
                  <a:srgbClr val="344F66"/>
                </a:solidFill>
                <a:cs typeface="+mn-ea"/>
                <a:sym typeface="+mn-lt"/>
              </a:rPr>
              <a:t>在此输入您的标题</a:t>
            </a:r>
            <a:endParaRPr lang="en-US" altLang="zh-CN" sz="1600" b="1" dirty="0">
              <a:solidFill>
                <a:srgbClr val="344F66"/>
              </a:solidFill>
              <a:cs typeface="+mn-ea"/>
              <a:sym typeface="+mn-lt"/>
            </a:endParaRPr>
          </a:p>
          <a:p>
            <a:pPr>
              <a:lnSpc>
                <a:spcPct val="130000"/>
              </a:lnSpc>
            </a:pPr>
            <a:r>
              <a:rPr lang="zh-CN" altLang="en-US" sz="1100" dirty="0">
                <a:solidFill>
                  <a:srgbClr val="555555"/>
                </a:solidFill>
                <a:cs typeface="+mn-ea"/>
                <a:sym typeface="+mn-lt"/>
              </a:rPr>
              <a:t>在此输入您的文字，在此输入您的文字，在此输入您的文字在此输入您的文字，在此输入您的文字</a:t>
            </a:r>
          </a:p>
        </p:txBody>
      </p:sp>
      <p:sp>
        <p:nvSpPr>
          <p:cNvPr id="5" name="矩形 4"/>
          <p:cNvSpPr/>
          <p:nvPr/>
        </p:nvSpPr>
        <p:spPr>
          <a:xfrm>
            <a:off x="7911568" y="4672550"/>
            <a:ext cx="3555372" cy="861890"/>
          </a:xfrm>
          <a:prstGeom prst="rect">
            <a:avLst/>
          </a:prstGeom>
        </p:spPr>
        <p:txBody>
          <a:bodyPr wrap="square" lIns="121908" tIns="60954" rIns="121908" bIns="60954">
            <a:spAutoFit/>
          </a:bodyPr>
          <a:lstStyle/>
          <a:p>
            <a:pPr>
              <a:lnSpc>
                <a:spcPct val="130000"/>
              </a:lnSpc>
            </a:pPr>
            <a:r>
              <a:rPr lang="zh-CN" altLang="en-US" sz="1600" b="1" dirty="0">
                <a:solidFill>
                  <a:srgbClr val="344F66"/>
                </a:solidFill>
                <a:cs typeface="+mn-ea"/>
                <a:sym typeface="+mn-lt"/>
              </a:rPr>
              <a:t>在此输入您的标题</a:t>
            </a:r>
            <a:endParaRPr lang="en-US" altLang="zh-CN" sz="1600" b="1" dirty="0">
              <a:solidFill>
                <a:srgbClr val="344F66"/>
              </a:solidFill>
              <a:cs typeface="+mn-ea"/>
              <a:sym typeface="+mn-lt"/>
            </a:endParaRPr>
          </a:p>
          <a:p>
            <a:pPr>
              <a:lnSpc>
                <a:spcPct val="130000"/>
              </a:lnSpc>
            </a:pPr>
            <a:r>
              <a:rPr lang="zh-CN" altLang="en-US" sz="1100" dirty="0">
                <a:solidFill>
                  <a:srgbClr val="555555"/>
                </a:solidFill>
                <a:cs typeface="+mn-ea"/>
                <a:sym typeface="+mn-lt"/>
              </a:rPr>
              <a:t>在此输入您的文字，在此输入您的文字，在此输入您的文字在此输入您的文字，在此输入您的文字</a:t>
            </a:r>
          </a:p>
        </p:txBody>
      </p:sp>
      <p:grpSp>
        <p:nvGrpSpPr>
          <p:cNvPr id="6" name="组合 5"/>
          <p:cNvGrpSpPr/>
          <p:nvPr/>
        </p:nvGrpSpPr>
        <p:grpSpPr>
          <a:xfrm>
            <a:off x="7345137" y="4849103"/>
            <a:ext cx="535214" cy="535284"/>
            <a:chOff x="5835317" y="2123703"/>
            <a:chExt cx="756000" cy="756000"/>
          </a:xfrm>
        </p:grpSpPr>
        <p:sp>
          <p:nvSpPr>
            <p:cNvPr id="7" name="椭圆 6"/>
            <p:cNvSpPr/>
            <p:nvPr/>
          </p:nvSpPr>
          <p:spPr>
            <a:xfrm>
              <a:off x="5835317" y="2123703"/>
              <a:ext cx="756000" cy="756000"/>
            </a:xfrm>
            <a:prstGeom prst="ellipse">
              <a:avLst/>
            </a:prstGeom>
            <a:solidFill>
              <a:srgbClr val="CF3B4C"/>
            </a:solidFill>
            <a:ln w="190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8" name="组合 7"/>
            <p:cNvGrpSpPr/>
            <p:nvPr/>
          </p:nvGrpSpPr>
          <p:grpSpPr>
            <a:xfrm>
              <a:off x="6046413" y="2333066"/>
              <a:ext cx="333808" cy="298641"/>
              <a:chOff x="4987925" y="414338"/>
              <a:chExt cx="1898650" cy="1698625"/>
            </a:xfrm>
          </p:grpSpPr>
          <p:sp>
            <p:nvSpPr>
              <p:cNvPr id="9" name="Freeform 22"/>
              <p:cNvSpPr/>
              <p:nvPr/>
            </p:nvSpPr>
            <p:spPr bwMode="auto">
              <a:xfrm>
                <a:off x="4987925" y="414338"/>
                <a:ext cx="1898650" cy="1698625"/>
              </a:xfrm>
              <a:custGeom>
                <a:avLst/>
                <a:gdLst>
                  <a:gd name="T0" fmla="*/ 18 w 1196"/>
                  <a:gd name="T1" fmla="*/ 876 h 1070"/>
                  <a:gd name="T2" fmla="*/ 486 w 1196"/>
                  <a:gd name="T3" fmla="*/ 64 h 1070"/>
                  <a:gd name="T4" fmla="*/ 486 w 1196"/>
                  <a:gd name="T5" fmla="*/ 64 h 1070"/>
                  <a:gd name="T6" fmla="*/ 496 w 1196"/>
                  <a:gd name="T7" fmla="*/ 50 h 1070"/>
                  <a:gd name="T8" fmla="*/ 508 w 1196"/>
                  <a:gd name="T9" fmla="*/ 36 h 1070"/>
                  <a:gd name="T10" fmla="*/ 520 w 1196"/>
                  <a:gd name="T11" fmla="*/ 26 h 1070"/>
                  <a:gd name="T12" fmla="*/ 534 w 1196"/>
                  <a:gd name="T13" fmla="*/ 16 h 1070"/>
                  <a:gd name="T14" fmla="*/ 550 w 1196"/>
                  <a:gd name="T15" fmla="*/ 8 h 1070"/>
                  <a:gd name="T16" fmla="*/ 566 w 1196"/>
                  <a:gd name="T17" fmla="*/ 4 h 1070"/>
                  <a:gd name="T18" fmla="*/ 582 w 1196"/>
                  <a:gd name="T19" fmla="*/ 0 h 1070"/>
                  <a:gd name="T20" fmla="*/ 598 w 1196"/>
                  <a:gd name="T21" fmla="*/ 0 h 1070"/>
                  <a:gd name="T22" fmla="*/ 614 w 1196"/>
                  <a:gd name="T23" fmla="*/ 0 h 1070"/>
                  <a:gd name="T24" fmla="*/ 630 w 1196"/>
                  <a:gd name="T25" fmla="*/ 4 h 1070"/>
                  <a:gd name="T26" fmla="*/ 646 w 1196"/>
                  <a:gd name="T27" fmla="*/ 8 h 1070"/>
                  <a:gd name="T28" fmla="*/ 660 w 1196"/>
                  <a:gd name="T29" fmla="*/ 16 h 1070"/>
                  <a:gd name="T30" fmla="*/ 674 w 1196"/>
                  <a:gd name="T31" fmla="*/ 26 h 1070"/>
                  <a:gd name="T32" fmla="*/ 688 w 1196"/>
                  <a:gd name="T33" fmla="*/ 36 h 1070"/>
                  <a:gd name="T34" fmla="*/ 700 w 1196"/>
                  <a:gd name="T35" fmla="*/ 50 h 1070"/>
                  <a:gd name="T36" fmla="*/ 710 w 1196"/>
                  <a:gd name="T37" fmla="*/ 64 h 1070"/>
                  <a:gd name="T38" fmla="*/ 1178 w 1196"/>
                  <a:gd name="T39" fmla="*/ 876 h 1070"/>
                  <a:gd name="T40" fmla="*/ 1178 w 1196"/>
                  <a:gd name="T41" fmla="*/ 876 h 1070"/>
                  <a:gd name="T42" fmla="*/ 1186 w 1196"/>
                  <a:gd name="T43" fmla="*/ 892 h 1070"/>
                  <a:gd name="T44" fmla="*/ 1192 w 1196"/>
                  <a:gd name="T45" fmla="*/ 910 h 1070"/>
                  <a:gd name="T46" fmla="*/ 1196 w 1196"/>
                  <a:gd name="T47" fmla="*/ 926 h 1070"/>
                  <a:gd name="T48" fmla="*/ 1196 w 1196"/>
                  <a:gd name="T49" fmla="*/ 944 h 1070"/>
                  <a:gd name="T50" fmla="*/ 1194 w 1196"/>
                  <a:gd name="T51" fmla="*/ 960 h 1070"/>
                  <a:gd name="T52" fmla="*/ 1192 w 1196"/>
                  <a:gd name="T53" fmla="*/ 976 h 1070"/>
                  <a:gd name="T54" fmla="*/ 1186 w 1196"/>
                  <a:gd name="T55" fmla="*/ 990 h 1070"/>
                  <a:gd name="T56" fmla="*/ 1178 w 1196"/>
                  <a:gd name="T57" fmla="*/ 1006 h 1070"/>
                  <a:gd name="T58" fmla="*/ 1170 w 1196"/>
                  <a:gd name="T59" fmla="*/ 1020 h 1070"/>
                  <a:gd name="T60" fmla="*/ 1158 w 1196"/>
                  <a:gd name="T61" fmla="*/ 1032 h 1070"/>
                  <a:gd name="T62" fmla="*/ 1146 w 1196"/>
                  <a:gd name="T63" fmla="*/ 1042 h 1070"/>
                  <a:gd name="T64" fmla="*/ 1132 w 1196"/>
                  <a:gd name="T65" fmla="*/ 1052 h 1070"/>
                  <a:gd name="T66" fmla="*/ 1118 w 1196"/>
                  <a:gd name="T67" fmla="*/ 1060 h 1070"/>
                  <a:gd name="T68" fmla="*/ 1102 w 1196"/>
                  <a:gd name="T69" fmla="*/ 1066 h 1070"/>
                  <a:gd name="T70" fmla="*/ 1084 w 1196"/>
                  <a:gd name="T71" fmla="*/ 1068 h 1070"/>
                  <a:gd name="T72" fmla="*/ 1066 w 1196"/>
                  <a:gd name="T73" fmla="*/ 1070 h 1070"/>
                  <a:gd name="T74" fmla="*/ 128 w 1196"/>
                  <a:gd name="T75" fmla="*/ 1070 h 1070"/>
                  <a:gd name="T76" fmla="*/ 128 w 1196"/>
                  <a:gd name="T77" fmla="*/ 1070 h 1070"/>
                  <a:gd name="T78" fmla="*/ 110 w 1196"/>
                  <a:gd name="T79" fmla="*/ 1068 h 1070"/>
                  <a:gd name="T80" fmla="*/ 94 w 1196"/>
                  <a:gd name="T81" fmla="*/ 1066 h 1070"/>
                  <a:gd name="T82" fmla="*/ 78 w 1196"/>
                  <a:gd name="T83" fmla="*/ 1060 h 1070"/>
                  <a:gd name="T84" fmla="*/ 62 w 1196"/>
                  <a:gd name="T85" fmla="*/ 1052 h 1070"/>
                  <a:gd name="T86" fmla="*/ 48 w 1196"/>
                  <a:gd name="T87" fmla="*/ 1042 h 1070"/>
                  <a:gd name="T88" fmla="*/ 36 w 1196"/>
                  <a:gd name="T89" fmla="*/ 1032 h 1070"/>
                  <a:gd name="T90" fmla="*/ 26 w 1196"/>
                  <a:gd name="T91" fmla="*/ 1020 h 1070"/>
                  <a:gd name="T92" fmla="*/ 18 w 1196"/>
                  <a:gd name="T93" fmla="*/ 1006 h 1070"/>
                  <a:gd name="T94" fmla="*/ 10 w 1196"/>
                  <a:gd name="T95" fmla="*/ 990 h 1070"/>
                  <a:gd name="T96" fmla="*/ 4 w 1196"/>
                  <a:gd name="T97" fmla="*/ 976 h 1070"/>
                  <a:gd name="T98" fmla="*/ 2 w 1196"/>
                  <a:gd name="T99" fmla="*/ 960 h 1070"/>
                  <a:gd name="T100" fmla="*/ 0 w 1196"/>
                  <a:gd name="T101" fmla="*/ 944 h 1070"/>
                  <a:gd name="T102" fmla="*/ 0 w 1196"/>
                  <a:gd name="T103" fmla="*/ 926 h 1070"/>
                  <a:gd name="T104" fmla="*/ 4 w 1196"/>
                  <a:gd name="T105" fmla="*/ 910 h 1070"/>
                  <a:gd name="T106" fmla="*/ 10 w 1196"/>
                  <a:gd name="T107" fmla="*/ 892 h 1070"/>
                  <a:gd name="T108" fmla="*/ 18 w 1196"/>
                  <a:gd name="T109" fmla="*/ 876 h 1070"/>
                  <a:gd name="T110" fmla="*/ 18 w 1196"/>
                  <a:gd name="T111" fmla="*/ 876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6" h="1070">
                    <a:moveTo>
                      <a:pt x="18" y="876"/>
                    </a:moveTo>
                    <a:lnTo>
                      <a:pt x="486" y="64"/>
                    </a:lnTo>
                    <a:lnTo>
                      <a:pt x="486" y="64"/>
                    </a:lnTo>
                    <a:lnTo>
                      <a:pt x="496" y="50"/>
                    </a:lnTo>
                    <a:lnTo>
                      <a:pt x="508" y="36"/>
                    </a:lnTo>
                    <a:lnTo>
                      <a:pt x="520" y="26"/>
                    </a:lnTo>
                    <a:lnTo>
                      <a:pt x="534" y="16"/>
                    </a:lnTo>
                    <a:lnTo>
                      <a:pt x="550" y="8"/>
                    </a:lnTo>
                    <a:lnTo>
                      <a:pt x="566" y="4"/>
                    </a:lnTo>
                    <a:lnTo>
                      <a:pt x="582" y="0"/>
                    </a:lnTo>
                    <a:lnTo>
                      <a:pt x="598" y="0"/>
                    </a:lnTo>
                    <a:lnTo>
                      <a:pt x="614" y="0"/>
                    </a:lnTo>
                    <a:lnTo>
                      <a:pt x="630" y="4"/>
                    </a:lnTo>
                    <a:lnTo>
                      <a:pt x="646" y="8"/>
                    </a:lnTo>
                    <a:lnTo>
                      <a:pt x="660" y="16"/>
                    </a:lnTo>
                    <a:lnTo>
                      <a:pt x="674" y="26"/>
                    </a:lnTo>
                    <a:lnTo>
                      <a:pt x="688" y="36"/>
                    </a:lnTo>
                    <a:lnTo>
                      <a:pt x="700" y="50"/>
                    </a:lnTo>
                    <a:lnTo>
                      <a:pt x="710" y="64"/>
                    </a:lnTo>
                    <a:lnTo>
                      <a:pt x="1178" y="876"/>
                    </a:lnTo>
                    <a:lnTo>
                      <a:pt x="1178" y="876"/>
                    </a:lnTo>
                    <a:lnTo>
                      <a:pt x="1186" y="892"/>
                    </a:lnTo>
                    <a:lnTo>
                      <a:pt x="1192" y="910"/>
                    </a:lnTo>
                    <a:lnTo>
                      <a:pt x="1196" y="926"/>
                    </a:lnTo>
                    <a:lnTo>
                      <a:pt x="1196" y="944"/>
                    </a:lnTo>
                    <a:lnTo>
                      <a:pt x="1194" y="960"/>
                    </a:lnTo>
                    <a:lnTo>
                      <a:pt x="1192" y="976"/>
                    </a:lnTo>
                    <a:lnTo>
                      <a:pt x="1186" y="990"/>
                    </a:lnTo>
                    <a:lnTo>
                      <a:pt x="1178" y="1006"/>
                    </a:lnTo>
                    <a:lnTo>
                      <a:pt x="1170" y="1020"/>
                    </a:lnTo>
                    <a:lnTo>
                      <a:pt x="1158" y="1032"/>
                    </a:lnTo>
                    <a:lnTo>
                      <a:pt x="1146" y="1042"/>
                    </a:lnTo>
                    <a:lnTo>
                      <a:pt x="1132" y="1052"/>
                    </a:lnTo>
                    <a:lnTo>
                      <a:pt x="1118" y="1060"/>
                    </a:lnTo>
                    <a:lnTo>
                      <a:pt x="1102" y="1066"/>
                    </a:lnTo>
                    <a:lnTo>
                      <a:pt x="1084" y="1068"/>
                    </a:lnTo>
                    <a:lnTo>
                      <a:pt x="1066" y="1070"/>
                    </a:lnTo>
                    <a:lnTo>
                      <a:pt x="128" y="1070"/>
                    </a:lnTo>
                    <a:lnTo>
                      <a:pt x="128" y="1070"/>
                    </a:lnTo>
                    <a:lnTo>
                      <a:pt x="110" y="1068"/>
                    </a:lnTo>
                    <a:lnTo>
                      <a:pt x="94" y="1066"/>
                    </a:lnTo>
                    <a:lnTo>
                      <a:pt x="78" y="1060"/>
                    </a:lnTo>
                    <a:lnTo>
                      <a:pt x="62" y="1052"/>
                    </a:lnTo>
                    <a:lnTo>
                      <a:pt x="48" y="1042"/>
                    </a:lnTo>
                    <a:lnTo>
                      <a:pt x="36" y="1032"/>
                    </a:lnTo>
                    <a:lnTo>
                      <a:pt x="26" y="1020"/>
                    </a:lnTo>
                    <a:lnTo>
                      <a:pt x="18" y="1006"/>
                    </a:lnTo>
                    <a:lnTo>
                      <a:pt x="10" y="990"/>
                    </a:lnTo>
                    <a:lnTo>
                      <a:pt x="4" y="976"/>
                    </a:lnTo>
                    <a:lnTo>
                      <a:pt x="2" y="960"/>
                    </a:lnTo>
                    <a:lnTo>
                      <a:pt x="0" y="944"/>
                    </a:lnTo>
                    <a:lnTo>
                      <a:pt x="0" y="926"/>
                    </a:lnTo>
                    <a:lnTo>
                      <a:pt x="4" y="910"/>
                    </a:lnTo>
                    <a:lnTo>
                      <a:pt x="10" y="892"/>
                    </a:lnTo>
                    <a:lnTo>
                      <a:pt x="18" y="876"/>
                    </a:lnTo>
                    <a:lnTo>
                      <a:pt x="18" y="87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 name="Line 23"/>
              <p:cNvSpPr>
                <a:spLocks noChangeShapeType="1"/>
              </p:cNvSpPr>
              <p:nvPr/>
            </p:nvSpPr>
            <p:spPr bwMode="auto">
              <a:xfrm>
                <a:off x="5937250" y="893763"/>
                <a:ext cx="0" cy="56832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 name="Freeform 24"/>
              <p:cNvSpPr/>
              <p:nvPr/>
            </p:nvSpPr>
            <p:spPr bwMode="auto">
              <a:xfrm>
                <a:off x="5829300" y="1614488"/>
                <a:ext cx="215900" cy="219075"/>
              </a:xfrm>
              <a:custGeom>
                <a:avLst/>
                <a:gdLst>
                  <a:gd name="T0" fmla="*/ 136 w 136"/>
                  <a:gd name="T1" fmla="*/ 68 h 138"/>
                  <a:gd name="T2" fmla="*/ 136 w 136"/>
                  <a:gd name="T3" fmla="*/ 68 h 138"/>
                  <a:gd name="T4" fmla="*/ 134 w 136"/>
                  <a:gd name="T5" fmla="*/ 82 h 138"/>
                  <a:gd name="T6" fmla="*/ 130 w 136"/>
                  <a:gd name="T7" fmla="*/ 96 h 138"/>
                  <a:gd name="T8" fmla="*/ 124 w 136"/>
                  <a:gd name="T9" fmla="*/ 108 h 138"/>
                  <a:gd name="T10" fmla="*/ 116 w 136"/>
                  <a:gd name="T11" fmla="*/ 118 h 138"/>
                  <a:gd name="T12" fmla="*/ 106 w 136"/>
                  <a:gd name="T13" fmla="*/ 126 h 138"/>
                  <a:gd name="T14" fmla="*/ 94 w 136"/>
                  <a:gd name="T15" fmla="*/ 132 h 138"/>
                  <a:gd name="T16" fmla="*/ 82 w 136"/>
                  <a:gd name="T17" fmla="*/ 136 h 138"/>
                  <a:gd name="T18" fmla="*/ 68 w 136"/>
                  <a:gd name="T19" fmla="*/ 138 h 138"/>
                  <a:gd name="T20" fmla="*/ 68 w 136"/>
                  <a:gd name="T21" fmla="*/ 138 h 138"/>
                  <a:gd name="T22" fmla="*/ 54 w 136"/>
                  <a:gd name="T23" fmla="*/ 136 h 138"/>
                  <a:gd name="T24" fmla="*/ 42 w 136"/>
                  <a:gd name="T25" fmla="*/ 132 h 138"/>
                  <a:gd name="T26" fmla="*/ 30 w 136"/>
                  <a:gd name="T27" fmla="*/ 126 h 138"/>
                  <a:gd name="T28" fmla="*/ 20 w 136"/>
                  <a:gd name="T29" fmla="*/ 118 h 138"/>
                  <a:gd name="T30" fmla="*/ 10 w 136"/>
                  <a:gd name="T31" fmla="*/ 108 h 138"/>
                  <a:gd name="T32" fmla="*/ 4 w 136"/>
                  <a:gd name="T33" fmla="*/ 96 h 138"/>
                  <a:gd name="T34" fmla="*/ 0 w 136"/>
                  <a:gd name="T35" fmla="*/ 82 h 138"/>
                  <a:gd name="T36" fmla="*/ 0 w 136"/>
                  <a:gd name="T37" fmla="*/ 68 h 138"/>
                  <a:gd name="T38" fmla="*/ 0 w 136"/>
                  <a:gd name="T39" fmla="*/ 68 h 138"/>
                  <a:gd name="T40" fmla="*/ 0 w 136"/>
                  <a:gd name="T41" fmla="*/ 56 h 138"/>
                  <a:gd name="T42" fmla="*/ 4 w 136"/>
                  <a:gd name="T43" fmla="*/ 42 h 138"/>
                  <a:gd name="T44" fmla="*/ 10 w 136"/>
                  <a:gd name="T45" fmla="*/ 30 h 138"/>
                  <a:gd name="T46" fmla="*/ 20 w 136"/>
                  <a:gd name="T47" fmla="*/ 20 h 138"/>
                  <a:gd name="T48" fmla="*/ 30 w 136"/>
                  <a:gd name="T49" fmla="*/ 12 h 138"/>
                  <a:gd name="T50" fmla="*/ 42 w 136"/>
                  <a:gd name="T51" fmla="*/ 6 h 138"/>
                  <a:gd name="T52" fmla="*/ 54 w 136"/>
                  <a:gd name="T53" fmla="*/ 2 h 138"/>
                  <a:gd name="T54" fmla="*/ 68 w 136"/>
                  <a:gd name="T55" fmla="*/ 0 h 138"/>
                  <a:gd name="T56" fmla="*/ 68 w 136"/>
                  <a:gd name="T57" fmla="*/ 0 h 138"/>
                  <a:gd name="T58" fmla="*/ 82 w 136"/>
                  <a:gd name="T59" fmla="*/ 2 h 138"/>
                  <a:gd name="T60" fmla="*/ 94 w 136"/>
                  <a:gd name="T61" fmla="*/ 6 h 138"/>
                  <a:gd name="T62" fmla="*/ 106 w 136"/>
                  <a:gd name="T63" fmla="*/ 12 h 138"/>
                  <a:gd name="T64" fmla="*/ 116 w 136"/>
                  <a:gd name="T65" fmla="*/ 20 h 138"/>
                  <a:gd name="T66" fmla="*/ 124 w 136"/>
                  <a:gd name="T67" fmla="*/ 30 h 138"/>
                  <a:gd name="T68" fmla="*/ 130 w 136"/>
                  <a:gd name="T69" fmla="*/ 42 h 138"/>
                  <a:gd name="T70" fmla="*/ 134 w 136"/>
                  <a:gd name="T71" fmla="*/ 56 h 138"/>
                  <a:gd name="T72" fmla="*/ 136 w 136"/>
                  <a:gd name="T73" fmla="*/ 68 h 138"/>
                  <a:gd name="T74" fmla="*/ 136 w 136"/>
                  <a:gd name="T75"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38">
                    <a:moveTo>
                      <a:pt x="136" y="68"/>
                    </a:moveTo>
                    <a:lnTo>
                      <a:pt x="136" y="68"/>
                    </a:lnTo>
                    <a:lnTo>
                      <a:pt x="134" y="82"/>
                    </a:lnTo>
                    <a:lnTo>
                      <a:pt x="130" y="96"/>
                    </a:lnTo>
                    <a:lnTo>
                      <a:pt x="124" y="108"/>
                    </a:lnTo>
                    <a:lnTo>
                      <a:pt x="116" y="118"/>
                    </a:lnTo>
                    <a:lnTo>
                      <a:pt x="106" y="126"/>
                    </a:lnTo>
                    <a:lnTo>
                      <a:pt x="94" y="132"/>
                    </a:lnTo>
                    <a:lnTo>
                      <a:pt x="82" y="136"/>
                    </a:lnTo>
                    <a:lnTo>
                      <a:pt x="68" y="138"/>
                    </a:lnTo>
                    <a:lnTo>
                      <a:pt x="68" y="138"/>
                    </a:lnTo>
                    <a:lnTo>
                      <a:pt x="54" y="136"/>
                    </a:lnTo>
                    <a:lnTo>
                      <a:pt x="42" y="132"/>
                    </a:lnTo>
                    <a:lnTo>
                      <a:pt x="30" y="126"/>
                    </a:lnTo>
                    <a:lnTo>
                      <a:pt x="20" y="118"/>
                    </a:lnTo>
                    <a:lnTo>
                      <a:pt x="10" y="108"/>
                    </a:lnTo>
                    <a:lnTo>
                      <a:pt x="4" y="96"/>
                    </a:lnTo>
                    <a:lnTo>
                      <a:pt x="0" y="82"/>
                    </a:lnTo>
                    <a:lnTo>
                      <a:pt x="0" y="68"/>
                    </a:lnTo>
                    <a:lnTo>
                      <a:pt x="0" y="68"/>
                    </a:lnTo>
                    <a:lnTo>
                      <a:pt x="0" y="56"/>
                    </a:lnTo>
                    <a:lnTo>
                      <a:pt x="4" y="42"/>
                    </a:lnTo>
                    <a:lnTo>
                      <a:pt x="10" y="30"/>
                    </a:lnTo>
                    <a:lnTo>
                      <a:pt x="20" y="20"/>
                    </a:lnTo>
                    <a:lnTo>
                      <a:pt x="30" y="12"/>
                    </a:lnTo>
                    <a:lnTo>
                      <a:pt x="42" y="6"/>
                    </a:lnTo>
                    <a:lnTo>
                      <a:pt x="54" y="2"/>
                    </a:lnTo>
                    <a:lnTo>
                      <a:pt x="68" y="0"/>
                    </a:lnTo>
                    <a:lnTo>
                      <a:pt x="68" y="0"/>
                    </a:lnTo>
                    <a:lnTo>
                      <a:pt x="82" y="2"/>
                    </a:lnTo>
                    <a:lnTo>
                      <a:pt x="94" y="6"/>
                    </a:lnTo>
                    <a:lnTo>
                      <a:pt x="106" y="12"/>
                    </a:lnTo>
                    <a:lnTo>
                      <a:pt x="116" y="20"/>
                    </a:lnTo>
                    <a:lnTo>
                      <a:pt x="124" y="30"/>
                    </a:lnTo>
                    <a:lnTo>
                      <a:pt x="130" y="42"/>
                    </a:lnTo>
                    <a:lnTo>
                      <a:pt x="134" y="56"/>
                    </a:lnTo>
                    <a:lnTo>
                      <a:pt x="136" y="68"/>
                    </a:lnTo>
                    <a:lnTo>
                      <a:pt x="136" y="6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12" name="组合 11"/>
          <p:cNvGrpSpPr/>
          <p:nvPr/>
        </p:nvGrpSpPr>
        <p:grpSpPr>
          <a:xfrm>
            <a:off x="7354408" y="2767159"/>
            <a:ext cx="535214" cy="535284"/>
            <a:chOff x="2552681" y="2123703"/>
            <a:chExt cx="756000" cy="756000"/>
          </a:xfrm>
        </p:grpSpPr>
        <p:sp>
          <p:nvSpPr>
            <p:cNvPr id="13" name="椭圆 12"/>
            <p:cNvSpPr/>
            <p:nvPr/>
          </p:nvSpPr>
          <p:spPr>
            <a:xfrm>
              <a:off x="2552681" y="2123703"/>
              <a:ext cx="756000" cy="756000"/>
            </a:xfrm>
            <a:prstGeom prst="ellipse">
              <a:avLst/>
            </a:prstGeom>
            <a:solidFill>
              <a:srgbClr val="CF3B4C"/>
            </a:solidFill>
            <a:ln w="190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4" name="组合 13"/>
            <p:cNvGrpSpPr/>
            <p:nvPr/>
          </p:nvGrpSpPr>
          <p:grpSpPr>
            <a:xfrm>
              <a:off x="2780523" y="2352383"/>
              <a:ext cx="300316" cy="298641"/>
              <a:chOff x="2616200" y="414338"/>
              <a:chExt cx="1708150" cy="1698625"/>
            </a:xfrm>
          </p:grpSpPr>
          <p:sp>
            <p:nvSpPr>
              <p:cNvPr id="15" name="Freeform 25"/>
              <p:cNvSpPr/>
              <p:nvPr/>
            </p:nvSpPr>
            <p:spPr bwMode="auto">
              <a:xfrm>
                <a:off x="2616200" y="414338"/>
                <a:ext cx="1708150" cy="1698625"/>
              </a:xfrm>
              <a:custGeom>
                <a:avLst/>
                <a:gdLst>
                  <a:gd name="T0" fmla="*/ 434 w 1076"/>
                  <a:gd name="T1" fmla="*/ 404 h 1070"/>
                  <a:gd name="T2" fmla="*/ 412 w 1076"/>
                  <a:gd name="T3" fmla="*/ 398 h 1070"/>
                  <a:gd name="T4" fmla="*/ 364 w 1076"/>
                  <a:gd name="T5" fmla="*/ 392 h 1070"/>
                  <a:gd name="T6" fmla="*/ 338 w 1076"/>
                  <a:gd name="T7" fmla="*/ 390 h 1070"/>
                  <a:gd name="T8" fmla="*/ 270 w 1076"/>
                  <a:gd name="T9" fmla="*/ 398 h 1070"/>
                  <a:gd name="T10" fmla="*/ 206 w 1076"/>
                  <a:gd name="T11" fmla="*/ 418 h 1070"/>
                  <a:gd name="T12" fmla="*/ 148 w 1076"/>
                  <a:gd name="T13" fmla="*/ 448 h 1070"/>
                  <a:gd name="T14" fmla="*/ 98 w 1076"/>
                  <a:gd name="T15" fmla="*/ 490 h 1070"/>
                  <a:gd name="T16" fmla="*/ 58 w 1076"/>
                  <a:gd name="T17" fmla="*/ 540 h 1070"/>
                  <a:gd name="T18" fmla="*/ 26 w 1076"/>
                  <a:gd name="T19" fmla="*/ 598 h 1070"/>
                  <a:gd name="T20" fmla="*/ 6 w 1076"/>
                  <a:gd name="T21" fmla="*/ 662 h 1070"/>
                  <a:gd name="T22" fmla="*/ 0 w 1076"/>
                  <a:gd name="T23" fmla="*/ 730 h 1070"/>
                  <a:gd name="T24" fmla="*/ 0 w 1076"/>
                  <a:gd name="T25" fmla="*/ 764 h 1070"/>
                  <a:gd name="T26" fmla="*/ 14 w 1076"/>
                  <a:gd name="T27" fmla="*/ 832 h 1070"/>
                  <a:gd name="T28" fmla="*/ 40 w 1076"/>
                  <a:gd name="T29" fmla="*/ 892 h 1070"/>
                  <a:gd name="T30" fmla="*/ 76 w 1076"/>
                  <a:gd name="T31" fmla="*/ 946 h 1070"/>
                  <a:gd name="T32" fmla="*/ 122 w 1076"/>
                  <a:gd name="T33" fmla="*/ 992 h 1070"/>
                  <a:gd name="T34" fmla="*/ 176 w 1076"/>
                  <a:gd name="T35" fmla="*/ 1030 h 1070"/>
                  <a:gd name="T36" fmla="*/ 238 w 1076"/>
                  <a:gd name="T37" fmla="*/ 1054 h 1070"/>
                  <a:gd name="T38" fmla="*/ 304 w 1076"/>
                  <a:gd name="T39" fmla="*/ 1068 h 1070"/>
                  <a:gd name="T40" fmla="*/ 338 w 1076"/>
                  <a:gd name="T41" fmla="*/ 1070 h 1070"/>
                  <a:gd name="T42" fmla="*/ 408 w 1076"/>
                  <a:gd name="T43" fmla="*/ 1064 h 1070"/>
                  <a:gd name="T44" fmla="*/ 472 w 1076"/>
                  <a:gd name="T45" fmla="*/ 1044 h 1070"/>
                  <a:gd name="T46" fmla="*/ 528 w 1076"/>
                  <a:gd name="T47" fmla="*/ 1012 h 1070"/>
                  <a:gd name="T48" fmla="*/ 580 w 1076"/>
                  <a:gd name="T49" fmla="*/ 970 h 1070"/>
                  <a:gd name="T50" fmla="*/ 620 w 1076"/>
                  <a:gd name="T51" fmla="*/ 920 h 1070"/>
                  <a:gd name="T52" fmla="*/ 652 w 1076"/>
                  <a:gd name="T53" fmla="*/ 862 h 1070"/>
                  <a:gd name="T54" fmla="*/ 672 w 1076"/>
                  <a:gd name="T55" fmla="*/ 798 h 1070"/>
                  <a:gd name="T56" fmla="*/ 678 w 1076"/>
                  <a:gd name="T57" fmla="*/ 730 h 1070"/>
                  <a:gd name="T58" fmla="*/ 678 w 1076"/>
                  <a:gd name="T59" fmla="*/ 706 h 1070"/>
                  <a:gd name="T60" fmla="*/ 672 w 1076"/>
                  <a:gd name="T61" fmla="*/ 662 h 1070"/>
                  <a:gd name="T62" fmla="*/ 786 w 1076"/>
                  <a:gd name="T63" fmla="*/ 520 h 1070"/>
                  <a:gd name="T64" fmla="*/ 934 w 1076"/>
                  <a:gd name="T65" fmla="*/ 378 h 1070"/>
                  <a:gd name="T66" fmla="*/ 1076 w 1076"/>
                  <a:gd name="T67" fmla="*/ 216 h 1070"/>
                  <a:gd name="T68" fmla="*/ 884 w 1076"/>
                  <a:gd name="T69"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6" h="1070">
                    <a:moveTo>
                      <a:pt x="884" y="0"/>
                    </a:moveTo>
                    <a:lnTo>
                      <a:pt x="434" y="404"/>
                    </a:lnTo>
                    <a:lnTo>
                      <a:pt x="434" y="404"/>
                    </a:lnTo>
                    <a:lnTo>
                      <a:pt x="412" y="398"/>
                    </a:lnTo>
                    <a:lnTo>
                      <a:pt x="388" y="394"/>
                    </a:lnTo>
                    <a:lnTo>
                      <a:pt x="364" y="392"/>
                    </a:lnTo>
                    <a:lnTo>
                      <a:pt x="338" y="390"/>
                    </a:lnTo>
                    <a:lnTo>
                      <a:pt x="338" y="390"/>
                    </a:lnTo>
                    <a:lnTo>
                      <a:pt x="304" y="392"/>
                    </a:lnTo>
                    <a:lnTo>
                      <a:pt x="270" y="398"/>
                    </a:lnTo>
                    <a:lnTo>
                      <a:pt x="238" y="406"/>
                    </a:lnTo>
                    <a:lnTo>
                      <a:pt x="206" y="418"/>
                    </a:lnTo>
                    <a:lnTo>
                      <a:pt x="176" y="432"/>
                    </a:lnTo>
                    <a:lnTo>
                      <a:pt x="148" y="448"/>
                    </a:lnTo>
                    <a:lnTo>
                      <a:pt x="122" y="468"/>
                    </a:lnTo>
                    <a:lnTo>
                      <a:pt x="98" y="490"/>
                    </a:lnTo>
                    <a:lnTo>
                      <a:pt x="76" y="514"/>
                    </a:lnTo>
                    <a:lnTo>
                      <a:pt x="58" y="540"/>
                    </a:lnTo>
                    <a:lnTo>
                      <a:pt x="40" y="568"/>
                    </a:lnTo>
                    <a:lnTo>
                      <a:pt x="26" y="598"/>
                    </a:lnTo>
                    <a:lnTo>
                      <a:pt x="14" y="630"/>
                    </a:lnTo>
                    <a:lnTo>
                      <a:pt x="6" y="662"/>
                    </a:lnTo>
                    <a:lnTo>
                      <a:pt x="0" y="696"/>
                    </a:lnTo>
                    <a:lnTo>
                      <a:pt x="0" y="730"/>
                    </a:lnTo>
                    <a:lnTo>
                      <a:pt x="0" y="730"/>
                    </a:lnTo>
                    <a:lnTo>
                      <a:pt x="0" y="764"/>
                    </a:lnTo>
                    <a:lnTo>
                      <a:pt x="6" y="798"/>
                    </a:lnTo>
                    <a:lnTo>
                      <a:pt x="14" y="832"/>
                    </a:lnTo>
                    <a:lnTo>
                      <a:pt x="26" y="862"/>
                    </a:lnTo>
                    <a:lnTo>
                      <a:pt x="40" y="892"/>
                    </a:lnTo>
                    <a:lnTo>
                      <a:pt x="58" y="920"/>
                    </a:lnTo>
                    <a:lnTo>
                      <a:pt x="76" y="946"/>
                    </a:lnTo>
                    <a:lnTo>
                      <a:pt x="98" y="970"/>
                    </a:lnTo>
                    <a:lnTo>
                      <a:pt x="122" y="992"/>
                    </a:lnTo>
                    <a:lnTo>
                      <a:pt x="148" y="1012"/>
                    </a:lnTo>
                    <a:lnTo>
                      <a:pt x="176" y="1030"/>
                    </a:lnTo>
                    <a:lnTo>
                      <a:pt x="206" y="1044"/>
                    </a:lnTo>
                    <a:lnTo>
                      <a:pt x="238" y="1054"/>
                    </a:lnTo>
                    <a:lnTo>
                      <a:pt x="270" y="1064"/>
                    </a:lnTo>
                    <a:lnTo>
                      <a:pt x="304" y="1068"/>
                    </a:lnTo>
                    <a:lnTo>
                      <a:pt x="338" y="1070"/>
                    </a:lnTo>
                    <a:lnTo>
                      <a:pt x="338" y="1070"/>
                    </a:lnTo>
                    <a:lnTo>
                      <a:pt x="374" y="1068"/>
                    </a:lnTo>
                    <a:lnTo>
                      <a:pt x="408" y="1064"/>
                    </a:lnTo>
                    <a:lnTo>
                      <a:pt x="440" y="1054"/>
                    </a:lnTo>
                    <a:lnTo>
                      <a:pt x="472" y="1044"/>
                    </a:lnTo>
                    <a:lnTo>
                      <a:pt x="500" y="1030"/>
                    </a:lnTo>
                    <a:lnTo>
                      <a:pt x="528" y="1012"/>
                    </a:lnTo>
                    <a:lnTo>
                      <a:pt x="556" y="992"/>
                    </a:lnTo>
                    <a:lnTo>
                      <a:pt x="580" y="970"/>
                    </a:lnTo>
                    <a:lnTo>
                      <a:pt x="602" y="946"/>
                    </a:lnTo>
                    <a:lnTo>
                      <a:pt x="620" y="920"/>
                    </a:lnTo>
                    <a:lnTo>
                      <a:pt x="638" y="892"/>
                    </a:lnTo>
                    <a:lnTo>
                      <a:pt x="652" y="862"/>
                    </a:lnTo>
                    <a:lnTo>
                      <a:pt x="664" y="832"/>
                    </a:lnTo>
                    <a:lnTo>
                      <a:pt x="672" y="798"/>
                    </a:lnTo>
                    <a:lnTo>
                      <a:pt x="678" y="764"/>
                    </a:lnTo>
                    <a:lnTo>
                      <a:pt x="678" y="730"/>
                    </a:lnTo>
                    <a:lnTo>
                      <a:pt x="678" y="730"/>
                    </a:lnTo>
                    <a:lnTo>
                      <a:pt x="678" y="706"/>
                    </a:lnTo>
                    <a:lnTo>
                      <a:pt x="676" y="684"/>
                    </a:lnTo>
                    <a:lnTo>
                      <a:pt x="672" y="662"/>
                    </a:lnTo>
                    <a:lnTo>
                      <a:pt x="666" y="640"/>
                    </a:lnTo>
                    <a:lnTo>
                      <a:pt x="786" y="520"/>
                    </a:lnTo>
                    <a:lnTo>
                      <a:pt x="786" y="378"/>
                    </a:lnTo>
                    <a:lnTo>
                      <a:pt x="934" y="378"/>
                    </a:lnTo>
                    <a:lnTo>
                      <a:pt x="934" y="208"/>
                    </a:lnTo>
                    <a:lnTo>
                      <a:pt x="1076" y="216"/>
                    </a:lnTo>
                    <a:lnTo>
                      <a:pt x="1076" y="14"/>
                    </a:lnTo>
                    <a:lnTo>
                      <a:pt x="884" y="0"/>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26"/>
              <p:cNvSpPr/>
              <p:nvPr/>
            </p:nvSpPr>
            <p:spPr bwMode="auto">
              <a:xfrm>
                <a:off x="2889250" y="1484313"/>
                <a:ext cx="368300" cy="368300"/>
              </a:xfrm>
              <a:custGeom>
                <a:avLst/>
                <a:gdLst>
                  <a:gd name="T0" fmla="*/ 232 w 232"/>
                  <a:gd name="T1" fmla="*/ 116 h 232"/>
                  <a:gd name="T2" fmla="*/ 232 w 232"/>
                  <a:gd name="T3" fmla="*/ 116 h 232"/>
                  <a:gd name="T4" fmla="*/ 232 w 232"/>
                  <a:gd name="T5" fmla="*/ 128 h 232"/>
                  <a:gd name="T6" fmla="*/ 230 w 232"/>
                  <a:gd name="T7" fmla="*/ 138 h 232"/>
                  <a:gd name="T8" fmla="*/ 222 w 232"/>
                  <a:gd name="T9" fmla="*/ 160 h 232"/>
                  <a:gd name="T10" fmla="*/ 212 w 232"/>
                  <a:gd name="T11" fmla="*/ 180 h 232"/>
                  <a:gd name="T12" fmla="*/ 198 w 232"/>
                  <a:gd name="T13" fmla="*/ 198 h 232"/>
                  <a:gd name="T14" fmla="*/ 180 w 232"/>
                  <a:gd name="T15" fmla="*/ 212 h 232"/>
                  <a:gd name="T16" fmla="*/ 162 w 232"/>
                  <a:gd name="T17" fmla="*/ 222 h 232"/>
                  <a:gd name="T18" fmla="*/ 140 w 232"/>
                  <a:gd name="T19" fmla="*/ 228 h 232"/>
                  <a:gd name="T20" fmla="*/ 128 w 232"/>
                  <a:gd name="T21" fmla="*/ 230 h 232"/>
                  <a:gd name="T22" fmla="*/ 116 w 232"/>
                  <a:gd name="T23" fmla="*/ 232 h 232"/>
                  <a:gd name="T24" fmla="*/ 116 w 232"/>
                  <a:gd name="T25" fmla="*/ 232 h 232"/>
                  <a:gd name="T26" fmla="*/ 104 w 232"/>
                  <a:gd name="T27" fmla="*/ 230 h 232"/>
                  <a:gd name="T28" fmla="*/ 92 w 232"/>
                  <a:gd name="T29" fmla="*/ 228 h 232"/>
                  <a:gd name="T30" fmla="*/ 72 w 232"/>
                  <a:gd name="T31" fmla="*/ 222 h 232"/>
                  <a:gd name="T32" fmla="*/ 52 w 232"/>
                  <a:gd name="T33" fmla="*/ 212 h 232"/>
                  <a:gd name="T34" fmla="*/ 34 w 232"/>
                  <a:gd name="T35" fmla="*/ 198 h 232"/>
                  <a:gd name="T36" fmla="*/ 20 w 232"/>
                  <a:gd name="T37" fmla="*/ 180 h 232"/>
                  <a:gd name="T38" fmla="*/ 10 w 232"/>
                  <a:gd name="T39" fmla="*/ 160 h 232"/>
                  <a:gd name="T40" fmla="*/ 2 w 232"/>
                  <a:gd name="T41" fmla="*/ 138 h 232"/>
                  <a:gd name="T42" fmla="*/ 2 w 232"/>
                  <a:gd name="T43" fmla="*/ 128 h 232"/>
                  <a:gd name="T44" fmla="*/ 0 w 232"/>
                  <a:gd name="T45" fmla="*/ 116 h 232"/>
                  <a:gd name="T46" fmla="*/ 0 w 232"/>
                  <a:gd name="T47" fmla="*/ 116 h 232"/>
                  <a:gd name="T48" fmla="*/ 2 w 232"/>
                  <a:gd name="T49" fmla="*/ 104 h 232"/>
                  <a:gd name="T50" fmla="*/ 2 w 232"/>
                  <a:gd name="T51" fmla="*/ 92 h 232"/>
                  <a:gd name="T52" fmla="*/ 10 w 232"/>
                  <a:gd name="T53" fmla="*/ 70 h 232"/>
                  <a:gd name="T54" fmla="*/ 20 w 232"/>
                  <a:gd name="T55" fmla="*/ 50 h 232"/>
                  <a:gd name="T56" fmla="*/ 34 w 232"/>
                  <a:gd name="T57" fmla="*/ 34 h 232"/>
                  <a:gd name="T58" fmla="*/ 52 w 232"/>
                  <a:gd name="T59" fmla="*/ 20 h 232"/>
                  <a:gd name="T60" fmla="*/ 72 w 232"/>
                  <a:gd name="T61" fmla="*/ 8 h 232"/>
                  <a:gd name="T62" fmla="*/ 92 w 232"/>
                  <a:gd name="T63" fmla="*/ 2 h 232"/>
                  <a:gd name="T64" fmla="*/ 104 w 232"/>
                  <a:gd name="T65" fmla="*/ 0 h 232"/>
                  <a:gd name="T66" fmla="*/ 116 w 232"/>
                  <a:gd name="T67" fmla="*/ 0 h 232"/>
                  <a:gd name="T68" fmla="*/ 116 w 232"/>
                  <a:gd name="T69" fmla="*/ 0 h 232"/>
                  <a:gd name="T70" fmla="*/ 128 w 232"/>
                  <a:gd name="T71" fmla="*/ 0 h 232"/>
                  <a:gd name="T72" fmla="*/ 140 w 232"/>
                  <a:gd name="T73" fmla="*/ 2 h 232"/>
                  <a:gd name="T74" fmla="*/ 162 w 232"/>
                  <a:gd name="T75" fmla="*/ 8 h 232"/>
                  <a:gd name="T76" fmla="*/ 180 w 232"/>
                  <a:gd name="T77" fmla="*/ 20 h 232"/>
                  <a:gd name="T78" fmla="*/ 198 w 232"/>
                  <a:gd name="T79" fmla="*/ 34 h 232"/>
                  <a:gd name="T80" fmla="*/ 212 w 232"/>
                  <a:gd name="T81" fmla="*/ 50 h 232"/>
                  <a:gd name="T82" fmla="*/ 222 w 232"/>
                  <a:gd name="T83" fmla="*/ 70 h 232"/>
                  <a:gd name="T84" fmla="*/ 230 w 232"/>
                  <a:gd name="T85" fmla="*/ 92 h 232"/>
                  <a:gd name="T86" fmla="*/ 232 w 232"/>
                  <a:gd name="T87" fmla="*/ 104 h 232"/>
                  <a:gd name="T88" fmla="*/ 232 w 232"/>
                  <a:gd name="T89" fmla="*/ 116 h 232"/>
                  <a:gd name="T90" fmla="*/ 232 w 232"/>
                  <a:gd name="T91" fmla="*/ 1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2" h="232">
                    <a:moveTo>
                      <a:pt x="232" y="116"/>
                    </a:moveTo>
                    <a:lnTo>
                      <a:pt x="232" y="116"/>
                    </a:lnTo>
                    <a:lnTo>
                      <a:pt x="232" y="128"/>
                    </a:lnTo>
                    <a:lnTo>
                      <a:pt x="230" y="138"/>
                    </a:lnTo>
                    <a:lnTo>
                      <a:pt x="222" y="160"/>
                    </a:lnTo>
                    <a:lnTo>
                      <a:pt x="212" y="180"/>
                    </a:lnTo>
                    <a:lnTo>
                      <a:pt x="198" y="198"/>
                    </a:lnTo>
                    <a:lnTo>
                      <a:pt x="180" y="212"/>
                    </a:lnTo>
                    <a:lnTo>
                      <a:pt x="162" y="222"/>
                    </a:lnTo>
                    <a:lnTo>
                      <a:pt x="140" y="228"/>
                    </a:lnTo>
                    <a:lnTo>
                      <a:pt x="128" y="230"/>
                    </a:lnTo>
                    <a:lnTo>
                      <a:pt x="116" y="232"/>
                    </a:lnTo>
                    <a:lnTo>
                      <a:pt x="116" y="232"/>
                    </a:lnTo>
                    <a:lnTo>
                      <a:pt x="104" y="230"/>
                    </a:lnTo>
                    <a:lnTo>
                      <a:pt x="92" y="228"/>
                    </a:lnTo>
                    <a:lnTo>
                      <a:pt x="72" y="222"/>
                    </a:lnTo>
                    <a:lnTo>
                      <a:pt x="52" y="212"/>
                    </a:lnTo>
                    <a:lnTo>
                      <a:pt x="34" y="198"/>
                    </a:lnTo>
                    <a:lnTo>
                      <a:pt x="20" y="180"/>
                    </a:lnTo>
                    <a:lnTo>
                      <a:pt x="10" y="160"/>
                    </a:lnTo>
                    <a:lnTo>
                      <a:pt x="2" y="138"/>
                    </a:lnTo>
                    <a:lnTo>
                      <a:pt x="2" y="128"/>
                    </a:lnTo>
                    <a:lnTo>
                      <a:pt x="0" y="116"/>
                    </a:lnTo>
                    <a:lnTo>
                      <a:pt x="0" y="116"/>
                    </a:lnTo>
                    <a:lnTo>
                      <a:pt x="2" y="104"/>
                    </a:lnTo>
                    <a:lnTo>
                      <a:pt x="2" y="92"/>
                    </a:lnTo>
                    <a:lnTo>
                      <a:pt x="10" y="70"/>
                    </a:lnTo>
                    <a:lnTo>
                      <a:pt x="20" y="50"/>
                    </a:lnTo>
                    <a:lnTo>
                      <a:pt x="34" y="34"/>
                    </a:lnTo>
                    <a:lnTo>
                      <a:pt x="52" y="20"/>
                    </a:lnTo>
                    <a:lnTo>
                      <a:pt x="72" y="8"/>
                    </a:lnTo>
                    <a:lnTo>
                      <a:pt x="92" y="2"/>
                    </a:lnTo>
                    <a:lnTo>
                      <a:pt x="104" y="0"/>
                    </a:lnTo>
                    <a:lnTo>
                      <a:pt x="116" y="0"/>
                    </a:lnTo>
                    <a:lnTo>
                      <a:pt x="116" y="0"/>
                    </a:lnTo>
                    <a:lnTo>
                      <a:pt x="128" y="0"/>
                    </a:lnTo>
                    <a:lnTo>
                      <a:pt x="140" y="2"/>
                    </a:lnTo>
                    <a:lnTo>
                      <a:pt x="162" y="8"/>
                    </a:lnTo>
                    <a:lnTo>
                      <a:pt x="180" y="20"/>
                    </a:lnTo>
                    <a:lnTo>
                      <a:pt x="198" y="34"/>
                    </a:lnTo>
                    <a:lnTo>
                      <a:pt x="212" y="50"/>
                    </a:lnTo>
                    <a:lnTo>
                      <a:pt x="222" y="70"/>
                    </a:lnTo>
                    <a:lnTo>
                      <a:pt x="230" y="92"/>
                    </a:lnTo>
                    <a:lnTo>
                      <a:pt x="232" y="104"/>
                    </a:lnTo>
                    <a:lnTo>
                      <a:pt x="232" y="116"/>
                    </a:lnTo>
                    <a:lnTo>
                      <a:pt x="232" y="11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7" name="Line 27"/>
              <p:cNvSpPr>
                <a:spLocks noChangeShapeType="1"/>
              </p:cNvSpPr>
              <p:nvPr/>
            </p:nvSpPr>
            <p:spPr bwMode="auto">
              <a:xfrm flipH="1">
                <a:off x="3409950" y="614363"/>
                <a:ext cx="606425" cy="54610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18" name="组合 17"/>
          <p:cNvGrpSpPr/>
          <p:nvPr/>
        </p:nvGrpSpPr>
        <p:grpSpPr>
          <a:xfrm>
            <a:off x="7352427" y="3814558"/>
            <a:ext cx="535214" cy="535284"/>
            <a:chOff x="4193999" y="2123703"/>
            <a:chExt cx="756000" cy="756000"/>
          </a:xfrm>
        </p:grpSpPr>
        <p:sp>
          <p:nvSpPr>
            <p:cNvPr id="19" name="椭圆 18"/>
            <p:cNvSpPr/>
            <p:nvPr/>
          </p:nvSpPr>
          <p:spPr>
            <a:xfrm>
              <a:off x="4193999" y="2123703"/>
              <a:ext cx="756000" cy="756000"/>
            </a:xfrm>
            <a:prstGeom prst="ellipse">
              <a:avLst/>
            </a:prstGeom>
            <a:solidFill>
              <a:srgbClr val="344F66"/>
            </a:solidFill>
            <a:ln w="190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0" name="组合 19"/>
            <p:cNvGrpSpPr/>
            <p:nvPr/>
          </p:nvGrpSpPr>
          <p:grpSpPr>
            <a:xfrm>
              <a:off x="4420177" y="2352383"/>
              <a:ext cx="303665" cy="298641"/>
              <a:chOff x="5032375" y="3027363"/>
              <a:chExt cx="1727200" cy="1698625"/>
            </a:xfrm>
          </p:grpSpPr>
          <p:sp>
            <p:nvSpPr>
              <p:cNvPr id="21" name="Freeform 28"/>
              <p:cNvSpPr/>
              <p:nvPr/>
            </p:nvSpPr>
            <p:spPr bwMode="auto">
              <a:xfrm>
                <a:off x="5435600" y="3154363"/>
                <a:ext cx="923925" cy="1085850"/>
              </a:xfrm>
              <a:custGeom>
                <a:avLst/>
                <a:gdLst>
                  <a:gd name="T0" fmla="*/ 582 w 582"/>
                  <a:gd name="T1" fmla="*/ 0 h 684"/>
                  <a:gd name="T2" fmla="*/ 582 w 582"/>
                  <a:gd name="T3" fmla="*/ 0 h 684"/>
                  <a:gd name="T4" fmla="*/ 582 w 582"/>
                  <a:gd name="T5" fmla="*/ 340 h 684"/>
                  <a:gd name="T6" fmla="*/ 582 w 582"/>
                  <a:gd name="T7" fmla="*/ 340 h 684"/>
                  <a:gd name="T8" fmla="*/ 580 w 582"/>
                  <a:gd name="T9" fmla="*/ 354 h 684"/>
                  <a:gd name="T10" fmla="*/ 578 w 582"/>
                  <a:gd name="T11" fmla="*/ 372 h 684"/>
                  <a:gd name="T12" fmla="*/ 572 w 582"/>
                  <a:gd name="T13" fmla="*/ 390 h 684"/>
                  <a:gd name="T14" fmla="*/ 564 w 582"/>
                  <a:gd name="T15" fmla="*/ 412 h 684"/>
                  <a:gd name="T16" fmla="*/ 554 w 582"/>
                  <a:gd name="T17" fmla="*/ 434 h 684"/>
                  <a:gd name="T18" fmla="*/ 542 w 582"/>
                  <a:gd name="T19" fmla="*/ 458 h 684"/>
                  <a:gd name="T20" fmla="*/ 526 w 582"/>
                  <a:gd name="T21" fmla="*/ 484 h 684"/>
                  <a:gd name="T22" fmla="*/ 510 w 582"/>
                  <a:gd name="T23" fmla="*/ 510 h 684"/>
                  <a:gd name="T24" fmla="*/ 490 w 582"/>
                  <a:gd name="T25" fmla="*/ 534 h 684"/>
                  <a:gd name="T26" fmla="*/ 468 w 582"/>
                  <a:gd name="T27" fmla="*/ 560 h 684"/>
                  <a:gd name="T28" fmla="*/ 444 w 582"/>
                  <a:gd name="T29" fmla="*/ 584 h 684"/>
                  <a:gd name="T30" fmla="*/ 418 w 582"/>
                  <a:gd name="T31" fmla="*/ 608 h 684"/>
                  <a:gd name="T32" fmla="*/ 390 w 582"/>
                  <a:gd name="T33" fmla="*/ 630 h 684"/>
                  <a:gd name="T34" fmla="*/ 358 w 582"/>
                  <a:gd name="T35" fmla="*/ 650 h 684"/>
                  <a:gd name="T36" fmla="*/ 326 w 582"/>
                  <a:gd name="T37" fmla="*/ 668 h 684"/>
                  <a:gd name="T38" fmla="*/ 290 w 582"/>
                  <a:gd name="T39" fmla="*/ 684 h 684"/>
                  <a:gd name="T40" fmla="*/ 290 w 582"/>
                  <a:gd name="T41" fmla="*/ 684 h 684"/>
                  <a:gd name="T42" fmla="*/ 256 w 582"/>
                  <a:gd name="T43" fmla="*/ 668 h 684"/>
                  <a:gd name="T44" fmla="*/ 222 w 582"/>
                  <a:gd name="T45" fmla="*/ 650 h 684"/>
                  <a:gd name="T46" fmla="*/ 192 w 582"/>
                  <a:gd name="T47" fmla="*/ 630 h 684"/>
                  <a:gd name="T48" fmla="*/ 164 w 582"/>
                  <a:gd name="T49" fmla="*/ 608 h 684"/>
                  <a:gd name="T50" fmla="*/ 138 w 582"/>
                  <a:gd name="T51" fmla="*/ 584 h 684"/>
                  <a:gd name="T52" fmla="*/ 114 w 582"/>
                  <a:gd name="T53" fmla="*/ 560 h 684"/>
                  <a:gd name="T54" fmla="*/ 92 w 582"/>
                  <a:gd name="T55" fmla="*/ 534 h 684"/>
                  <a:gd name="T56" fmla="*/ 72 w 582"/>
                  <a:gd name="T57" fmla="*/ 510 h 684"/>
                  <a:gd name="T58" fmla="*/ 56 w 582"/>
                  <a:gd name="T59" fmla="*/ 484 h 684"/>
                  <a:gd name="T60" fmla="*/ 40 w 582"/>
                  <a:gd name="T61" fmla="*/ 458 h 684"/>
                  <a:gd name="T62" fmla="*/ 28 w 582"/>
                  <a:gd name="T63" fmla="*/ 434 h 684"/>
                  <a:gd name="T64" fmla="*/ 18 w 582"/>
                  <a:gd name="T65" fmla="*/ 412 h 684"/>
                  <a:gd name="T66" fmla="*/ 10 w 582"/>
                  <a:gd name="T67" fmla="*/ 390 h 684"/>
                  <a:gd name="T68" fmla="*/ 4 w 582"/>
                  <a:gd name="T69" fmla="*/ 372 h 684"/>
                  <a:gd name="T70" fmla="*/ 0 w 582"/>
                  <a:gd name="T71" fmla="*/ 354 h 684"/>
                  <a:gd name="T72" fmla="*/ 0 w 582"/>
                  <a:gd name="T73" fmla="*/ 340 h 684"/>
                  <a:gd name="T74" fmla="*/ 0 w 582"/>
                  <a:gd name="T75" fmla="*/ 340 h 684"/>
                  <a:gd name="T76" fmla="*/ 0 w 582"/>
                  <a:gd name="T77" fmla="*/ 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2" h="684">
                    <a:moveTo>
                      <a:pt x="582" y="0"/>
                    </a:moveTo>
                    <a:lnTo>
                      <a:pt x="582" y="0"/>
                    </a:lnTo>
                    <a:lnTo>
                      <a:pt x="582" y="340"/>
                    </a:lnTo>
                    <a:lnTo>
                      <a:pt x="582" y="340"/>
                    </a:lnTo>
                    <a:lnTo>
                      <a:pt x="580" y="354"/>
                    </a:lnTo>
                    <a:lnTo>
                      <a:pt x="578" y="372"/>
                    </a:lnTo>
                    <a:lnTo>
                      <a:pt x="572" y="390"/>
                    </a:lnTo>
                    <a:lnTo>
                      <a:pt x="564" y="412"/>
                    </a:lnTo>
                    <a:lnTo>
                      <a:pt x="554" y="434"/>
                    </a:lnTo>
                    <a:lnTo>
                      <a:pt x="542" y="458"/>
                    </a:lnTo>
                    <a:lnTo>
                      <a:pt x="526" y="484"/>
                    </a:lnTo>
                    <a:lnTo>
                      <a:pt x="510" y="510"/>
                    </a:lnTo>
                    <a:lnTo>
                      <a:pt x="490" y="534"/>
                    </a:lnTo>
                    <a:lnTo>
                      <a:pt x="468" y="560"/>
                    </a:lnTo>
                    <a:lnTo>
                      <a:pt x="444" y="584"/>
                    </a:lnTo>
                    <a:lnTo>
                      <a:pt x="418" y="608"/>
                    </a:lnTo>
                    <a:lnTo>
                      <a:pt x="390" y="630"/>
                    </a:lnTo>
                    <a:lnTo>
                      <a:pt x="358" y="650"/>
                    </a:lnTo>
                    <a:lnTo>
                      <a:pt x="326" y="668"/>
                    </a:lnTo>
                    <a:lnTo>
                      <a:pt x="290" y="684"/>
                    </a:lnTo>
                    <a:lnTo>
                      <a:pt x="290" y="684"/>
                    </a:lnTo>
                    <a:lnTo>
                      <a:pt x="256" y="668"/>
                    </a:lnTo>
                    <a:lnTo>
                      <a:pt x="222" y="650"/>
                    </a:lnTo>
                    <a:lnTo>
                      <a:pt x="192" y="630"/>
                    </a:lnTo>
                    <a:lnTo>
                      <a:pt x="164" y="608"/>
                    </a:lnTo>
                    <a:lnTo>
                      <a:pt x="138" y="584"/>
                    </a:lnTo>
                    <a:lnTo>
                      <a:pt x="114" y="560"/>
                    </a:lnTo>
                    <a:lnTo>
                      <a:pt x="92" y="534"/>
                    </a:lnTo>
                    <a:lnTo>
                      <a:pt x="72" y="510"/>
                    </a:lnTo>
                    <a:lnTo>
                      <a:pt x="56" y="484"/>
                    </a:lnTo>
                    <a:lnTo>
                      <a:pt x="40" y="458"/>
                    </a:lnTo>
                    <a:lnTo>
                      <a:pt x="28" y="434"/>
                    </a:lnTo>
                    <a:lnTo>
                      <a:pt x="18" y="412"/>
                    </a:lnTo>
                    <a:lnTo>
                      <a:pt x="10" y="390"/>
                    </a:lnTo>
                    <a:lnTo>
                      <a:pt x="4" y="372"/>
                    </a:lnTo>
                    <a:lnTo>
                      <a:pt x="0" y="354"/>
                    </a:lnTo>
                    <a:lnTo>
                      <a:pt x="0" y="340"/>
                    </a:lnTo>
                    <a:lnTo>
                      <a:pt x="0" y="340"/>
                    </a:lnTo>
                    <a:lnTo>
                      <a:pt x="0"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2" name="Freeform 29"/>
              <p:cNvSpPr/>
              <p:nvPr/>
            </p:nvSpPr>
            <p:spPr bwMode="auto">
              <a:xfrm>
                <a:off x="5032375" y="3154363"/>
                <a:ext cx="1727200" cy="669925"/>
              </a:xfrm>
              <a:custGeom>
                <a:avLst/>
                <a:gdLst>
                  <a:gd name="T0" fmla="*/ 892 w 1088"/>
                  <a:gd name="T1" fmla="*/ 422 h 422"/>
                  <a:gd name="T2" fmla="*/ 892 w 1088"/>
                  <a:gd name="T3" fmla="*/ 422 h 422"/>
                  <a:gd name="T4" fmla="*/ 922 w 1088"/>
                  <a:gd name="T5" fmla="*/ 400 h 422"/>
                  <a:gd name="T6" fmla="*/ 954 w 1088"/>
                  <a:gd name="T7" fmla="*/ 374 h 422"/>
                  <a:gd name="T8" fmla="*/ 990 w 1088"/>
                  <a:gd name="T9" fmla="*/ 340 h 422"/>
                  <a:gd name="T10" fmla="*/ 1008 w 1088"/>
                  <a:gd name="T11" fmla="*/ 320 h 422"/>
                  <a:gd name="T12" fmla="*/ 1026 w 1088"/>
                  <a:gd name="T13" fmla="*/ 300 h 422"/>
                  <a:gd name="T14" fmla="*/ 1044 w 1088"/>
                  <a:gd name="T15" fmla="*/ 276 h 422"/>
                  <a:gd name="T16" fmla="*/ 1058 w 1088"/>
                  <a:gd name="T17" fmla="*/ 252 h 422"/>
                  <a:gd name="T18" fmla="*/ 1070 w 1088"/>
                  <a:gd name="T19" fmla="*/ 228 h 422"/>
                  <a:gd name="T20" fmla="*/ 1080 w 1088"/>
                  <a:gd name="T21" fmla="*/ 202 h 422"/>
                  <a:gd name="T22" fmla="*/ 1086 w 1088"/>
                  <a:gd name="T23" fmla="*/ 174 h 422"/>
                  <a:gd name="T24" fmla="*/ 1088 w 1088"/>
                  <a:gd name="T25" fmla="*/ 148 h 422"/>
                  <a:gd name="T26" fmla="*/ 1088 w 1088"/>
                  <a:gd name="T27" fmla="*/ 148 h 422"/>
                  <a:gd name="T28" fmla="*/ 1086 w 1088"/>
                  <a:gd name="T29" fmla="*/ 120 h 422"/>
                  <a:gd name="T30" fmla="*/ 1080 w 1088"/>
                  <a:gd name="T31" fmla="*/ 98 h 422"/>
                  <a:gd name="T32" fmla="*/ 1070 w 1088"/>
                  <a:gd name="T33" fmla="*/ 78 h 422"/>
                  <a:gd name="T34" fmla="*/ 1058 w 1088"/>
                  <a:gd name="T35" fmla="*/ 60 h 422"/>
                  <a:gd name="T36" fmla="*/ 1042 w 1088"/>
                  <a:gd name="T37" fmla="*/ 46 h 422"/>
                  <a:gd name="T38" fmla="*/ 1022 w 1088"/>
                  <a:gd name="T39" fmla="*/ 34 h 422"/>
                  <a:gd name="T40" fmla="*/ 1002 w 1088"/>
                  <a:gd name="T41" fmla="*/ 24 h 422"/>
                  <a:gd name="T42" fmla="*/ 980 w 1088"/>
                  <a:gd name="T43" fmla="*/ 18 h 422"/>
                  <a:gd name="T44" fmla="*/ 956 w 1088"/>
                  <a:gd name="T45" fmla="*/ 12 h 422"/>
                  <a:gd name="T46" fmla="*/ 932 w 1088"/>
                  <a:gd name="T47" fmla="*/ 6 h 422"/>
                  <a:gd name="T48" fmla="*/ 882 w 1088"/>
                  <a:gd name="T49" fmla="*/ 2 h 422"/>
                  <a:gd name="T50" fmla="*/ 834 w 1088"/>
                  <a:gd name="T51" fmla="*/ 0 h 422"/>
                  <a:gd name="T52" fmla="*/ 788 w 1088"/>
                  <a:gd name="T53" fmla="*/ 0 h 422"/>
                  <a:gd name="T54" fmla="*/ 788 w 1088"/>
                  <a:gd name="T55" fmla="*/ 0 h 422"/>
                  <a:gd name="T56" fmla="*/ 544 w 1088"/>
                  <a:gd name="T57" fmla="*/ 0 h 422"/>
                  <a:gd name="T58" fmla="*/ 544 w 1088"/>
                  <a:gd name="T59" fmla="*/ 0 h 422"/>
                  <a:gd name="T60" fmla="*/ 300 w 1088"/>
                  <a:gd name="T61" fmla="*/ 0 h 422"/>
                  <a:gd name="T62" fmla="*/ 300 w 1088"/>
                  <a:gd name="T63" fmla="*/ 0 h 422"/>
                  <a:gd name="T64" fmla="*/ 256 w 1088"/>
                  <a:gd name="T65" fmla="*/ 0 h 422"/>
                  <a:gd name="T66" fmla="*/ 208 w 1088"/>
                  <a:gd name="T67" fmla="*/ 2 h 422"/>
                  <a:gd name="T68" fmla="*/ 158 w 1088"/>
                  <a:gd name="T69" fmla="*/ 6 h 422"/>
                  <a:gd name="T70" fmla="*/ 134 w 1088"/>
                  <a:gd name="T71" fmla="*/ 12 h 422"/>
                  <a:gd name="T72" fmla="*/ 110 w 1088"/>
                  <a:gd name="T73" fmla="*/ 18 h 422"/>
                  <a:gd name="T74" fmla="*/ 88 w 1088"/>
                  <a:gd name="T75" fmla="*/ 24 h 422"/>
                  <a:gd name="T76" fmla="*/ 66 w 1088"/>
                  <a:gd name="T77" fmla="*/ 34 h 422"/>
                  <a:gd name="T78" fmla="*/ 48 w 1088"/>
                  <a:gd name="T79" fmla="*/ 46 h 422"/>
                  <a:gd name="T80" fmla="*/ 32 w 1088"/>
                  <a:gd name="T81" fmla="*/ 60 h 422"/>
                  <a:gd name="T82" fmla="*/ 18 w 1088"/>
                  <a:gd name="T83" fmla="*/ 78 h 422"/>
                  <a:gd name="T84" fmla="*/ 8 w 1088"/>
                  <a:gd name="T85" fmla="*/ 98 h 422"/>
                  <a:gd name="T86" fmla="*/ 2 w 1088"/>
                  <a:gd name="T87" fmla="*/ 120 h 422"/>
                  <a:gd name="T88" fmla="*/ 0 w 1088"/>
                  <a:gd name="T89" fmla="*/ 148 h 422"/>
                  <a:gd name="T90" fmla="*/ 0 w 1088"/>
                  <a:gd name="T91" fmla="*/ 148 h 422"/>
                  <a:gd name="T92" fmla="*/ 2 w 1088"/>
                  <a:gd name="T93" fmla="*/ 174 h 422"/>
                  <a:gd name="T94" fmla="*/ 10 w 1088"/>
                  <a:gd name="T95" fmla="*/ 202 h 422"/>
                  <a:gd name="T96" fmla="*/ 18 w 1088"/>
                  <a:gd name="T97" fmla="*/ 228 h 422"/>
                  <a:gd name="T98" fmla="*/ 32 w 1088"/>
                  <a:gd name="T99" fmla="*/ 252 h 422"/>
                  <a:gd name="T100" fmla="*/ 46 w 1088"/>
                  <a:gd name="T101" fmla="*/ 276 h 422"/>
                  <a:gd name="T102" fmla="*/ 64 w 1088"/>
                  <a:gd name="T103" fmla="*/ 300 h 422"/>
                  <a:gd name="T104" fmla="*/ 80 w 1088"/>
                  <a:gd name="T105" fmla="*/ 320 h 422"/>
                  <a:gd name="T106" fmla="*/ 100 w 1088"/>
                  <a:gd name="T107" fmla="*/ 340 h 422"/>
                  <a:gd name="T108" fmla="*/ 136 w 1088"/>
                  <a:gd name="T109" fmla="*/ 374 h 422"/>
                  <a:gd name="T110" fmla="*/ 168 w 1088"/>
                  <a:gd name="T111" fmla="*/ 400 h 422"/>
                  <a:gd name="T112" fmla="*/ 198 w 1088"/>
                  <a:gd name="T11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8" h="422">
                    <a:moveTo>
                      <a:pt x="892" y="422"/>
                    </a:moveTo>
                    <a:lnTo>
                      <a:pt x="892" y="422"/>
                    </a:lnTo>
                    <a:lnTo>
                      <a:pt x="922" y="400"/>
                    </a:lnTo>
                    <a:lnTo>
                      <a:pt x="954" y="374"/>
                    </a:lnTo>
                    <a:lnTo>
                      <a:pt x="990" y="340"/>
                    </a:lnTo>
                    <a:lnTo>
                      <a:pt x="1008" y="320"/>
                    </a:lnTo>
                    <a:lnTo>
                      <a:pt x="1026" y="300"/>
                    </a:lnTo>
                    <a:lnTo>
                      <a:pt x="1044" y="276"/>
                    </a:lnTo>
                    <a:lnTo>
                      <a:pt x="1058" y="252"/>
                    </a:lnTo>
                    <a:lnTo>
                      <a:pt x="1070" y="228"/>
                    </a:lnTo>
                    <a:lnTo>
                      <a:pt x="1080" y="202"/>
                    </a:lnTo>
                    <a:lnTo>
                      <a:pt x="1086" y="174"/>
                    </a:lnTo>
                    <a:lnTo>
                      <a:pt x="1088" y="148"/>
                    </a:lnTo>
                    <a:lnTo>
                      <a:pt x="1088" y="148"/>
                    </a:lnTo>
                    <a:lnTo>
                      <a:pt x="1086" y="120"/>
                    </a:lnTo>
                    <a:lnTo>
                      <a:pt x="1080" y="98"/>
                    </a:lnTo>
                    <a:lnTo>
                      <a:pt x="1070" y="78"/>
                    </a:lnTo>
                    <a:lnTo>
                      <a:pt x="1058" y="60"/>
                    </a:lnTo>
                    <a:lnTo>
                      <a:pt x="1042" y="46"/>
                    </a:lnTo>
                    <a:lnTo>
                      <a:pt x="1022" y="34"/>
                    </a:lnTo>
                    <a:lnTo>
                      <a:pt x="1002" y="24"/>
                    </a:lnTo>
                    <a:lnTo>
                      <a:pt x="980" y="18"/>
                    </a:lnTo>
                    <a:lnTo>
                      <a:pt x="956" y="12"/>
                    </a:lnTo>
                    <a:lnTo>
                      <a:pt x="932" y="6"/>
                    </a:lnTo>
                    <a:lnTo>
                      <a:pt x="882" y="2"/>
                    </a:lnTo>
                    <a:lnTo>
                      <a:pt x="834" y="0"/>
                    </a:lnTo>
                    <a:lnTo>
                      <a:pt x="788" y="0"/>
                    </a:lnTo>
                    <a:lnTo>
                      <a:pt x="788" y="0"/>
                    </a:lnTo>
                    <a:lnTo>
                      <a:pt x="544" y="0"/>
                    </a:lnTo>
                    <a:lnTo>
                      <a:pt x="544" y="0"/>
                    </a:lnTo>
                    <a:lnTo>
                      <a:pt x="300" y="0"/>
                    </a:lnTo>
                    <a:lnTo>
                      <a:pt x="300" y="0"/>
                    </a:lnTo>
                    <a:lnTo>
                      <a:pt x="256" y="0"/>
                    </a:lnTo>
                    <a:lnTo>
                      <a:pt x="208" y="2"/>
                    </a:lnTo>
                    <a:lnTo>
                      <a:pt x="158" y="6"/>
                    </a:lnTo>
                    <a:lnTo>
                      <a:pt x="134" y="12"/>
                    </a:lnTo>
                    <a:lnTo>
                      <a:pt x="110" y="18"/>
                    </a:lnTo>
                    <a:lnTo>
                      <a:pt x="88" y="24"/>
                    </a:lnTo>
                    <a:lnTo>
                      <a:pt x="66" y="34"/>
                    </a:lnTo>
                    <a:lnTo>
                      <a:pt x="48" y="46"/>
                    </a:lnTo>
                    <a:lnTo>
                      <a:pt x="32" y="60"/>
                    </a:lnTo>
                    <a:lnTo>
                      <a:pt x="18" y="78"/>
                    </a:lnTo>
                    <a:lnTo>
                      <a:pt x="8" y="98"/>
                    </a:lnTo>
                    <a:lnTo>
                      <a:pt x="2" y="120"/>
                    </a:lnTo>
                    <a:lnTo>
                      <a:pt x="0" y="148"/>
                    </a:lnTo>
                    <a:lnTo>
                      <a:pt x="0" y="148"/>
                    </a:lnTo>
                    <a:lnTo>
                      <a:pt x="2" y="174"/>
                    </a:lnTo>
                    <a:lnTo>
                      <a:pt x="10" y="202"/>
                    </a:lnTo>
                    <a:lnTo>
                      <a:pt x="18" y="228"/>
                    </a:lnTo>
                    <a:lnTo>
                      <a:pt x="32" y="252"/>
                    </a:lnTo>
                    <a:lnTo>
                      <a:pt x="46" y="276"/>
                    </a:lnTo>
                    <a:lnTo>
                      <a:pt x="64" y="300"/>
                    </a:lnTo>
                    <a:lnTo>
                      <a:pt x="80" y="320"/>
                    </a:lnTo>
                    <a:lnTo>
                      <a:pt x="100" y="340"/>
                    </a:lnTo>
                    <a:lnTo>
                      <a:pt x="136" y="374"/>
                    </a:lnTo>
                    <a:lnTo>
                      <a:pt x="168" y="400"/>
                    </a:lnTo>
                    <a:lnTo>
                      <a:pt x="198" y="422"/>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3" name="Line 30"/>
              <p:cNvSpPr>
                <a:spLocks noChangeShapeType="1"/>
              </p:cNvSpPr>
              <p:nvPr/>
            </p:nvSpPr>
            <p:spPr bwMode="auto">
              <a:xfrm>
                <a:off x="5435600" y="3027363"/>
                <a:ext cx="923925" cy="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4" name="Line 31"/>
              <p:cNvSpPr>
                <a:spLocks noChangeShapeType="1"/>
              </p:cNvSpPr>
              <p:nvPr/>
            </p:nvSpPr>
            <p:spPr bwMode="auto">
              <a:xfrm>
                <a:off x="5895975" y="4240213"/>
                <a:ext cx="0" cy="18415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32"/>
              <p:cNvSpPr/>
              <p:nvPr/>
            </p:nvSpPr>
            <p:spPr bwMode="auto">
              <a:xfrm>
                <a:off x="5543550" y="4510088"/>
                <a:ext cx="708025" cy="215900"/>
              </a:xfrm>
              <a:custGeom>
                <a:avLst/>
                <a:gdLst>
                  <a:gd name="T0" fmla="*/ 0 w 446"/>
                  <a:gd name="T1" fmla="*/ 136 h 136"/>
                  <a:gd name="T2" fmla="*/ 0 w 446"/>
                  <a:gd name="T3" fmla="*/ 64 h 136"/>
                  <a:gd name="T4" fmla="*/ 0 w 446"/>
                  <a:gd name="T5" fmla="*/ 64 h 136"/>
                  <a:gd name="T6" fmla="*/ 0 w 446"/>
                  <a:gd name="T7" fmla="*/ 50 h 136"/>
                  <a:gd name="T8" fmla="*/ 4 w 446"/>
                  <a:gd name="T9" fmla="*/ 38 h 136"/>
                  <a:gd name="T10" fmla="*/ 10 w 446"/>
                  <a:gd name="T11" fmla="*/ 28 h 136"/>
                  <a:gd name="T12" fmla="*/ 18 w 446"/>
                  <a:gd name="T13" fmla="*/ 20 h 136"/>
                  <a:gd name="T14" fmla="*/ 26 w 446"/>
                  <a:gd name="T15" fmla="*/ 12 h 136"/>
                  <a:gd name="T16" fmla="*/ 38 w 446"/>
                  <a:gd name="T17" fmla="*/ 6 h 136"/>
                  <a:gd name="T18" fmla="*/ 48 w 446"/>
                  <a:gd name="T19" fmla="*/ 2 h 136"/>
                  <a:gd name="T20" fmla="*/ 62 w 446"/>
                  <a:gd name="T21" fmla="*/ 0 h 136"/>
                  <a:gd name="T22" fmla="*/ 384 w 446"/>
                  <a:gd name="T23" fmla="*/ 0 h 136"/>
                  <a:gd name="T24" fmla="*/ 384 w 446"/>
                  <a:gd name="T25" fmla="*/ 0 h 136"/>
                  <a:gd name="T26" fmla="*/ 396 w 446"/>
                  <a:gd name="T27" fmla="*/ 2 h 136"/>
                  <a:gd name="T28" fmla="*/ 408 w 446"/>
                  <a:gd name="T29" fmla="*/ 6 h 136"/>
                  <a:gd name="T30" fmla="*/ 418 w 446"/>
                  <a:gd name="T31" fmla="*/ 12 h 136"/>
                  <a:gd name="T32" fmla="*/ 428 w 446"/>
                  <a:gd name="T33" fmla="*/ 20 h 136"/>
                  <a:gd name="T34" fmla="*/ 436 w 446"/>
                  <a:gd name="T35" fmla="*/ 28 h 136"/>
                  <a:gd name="T36" fmla="*/ 442 w 446"/>
                  <a:gd name="T37" fmla="*/ 38 h 136"/>
                  <a:gd name="T38" fmla="*/ 446 w 446"/>
                  <a:gd name="T39" fmla="*/ 50 h 136"/>
                  <a:gd name="T40" fmla="*/ 446 w 446"/>
                  <a:gd name="T41" fmla="*/ 64 h 136"/>
                  <a:gd name="T42" fmla="*/ 446 w 446"/>
                  <a:gd name="T43" fmla="*/ 136 h 136"/>
                  <a:gd name="T44" fmla="*/ 0 w 446"/>
                  <a:gd name="T4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6" h="136">
                    <a:moveTo>
                      <a:pt x="0" y="136"/>
                    </a:moveTo>
                    <a:lnTo>
                      <a:pt x="0" y="64"/>
                    </a:lnTo>
                    <a:lnTo>
                      <a:pt x="0" y="64"/>
                    </a:lnTo>
                    <a:lnTo>
                      <a:pt x="0" y="50"/>
                    </a:lnTo>
                    <a:lnTo>
                      <a:pt x="4" y="38"/>
                    </a:lnTo>
                    <a:lnTo>
                      <a:pt x="10" y="28"/>
                    </a:lnTo>
                    <a:lnTo>
                      <a:pt x="18" y="20"/>
                    </a:lnTo>
                    <a:lnTo>
                      <a:pt x="26" y="12"/>
                    </a:lnTo>
                    <a:lnTo>
                      <a:pt x="38" y="6"/>
                    </a:lnTo>
                    <a:lnTo>
                      <a:pt x="48" y="2"/>
                    </a:lnTo>
                    <a:lnTo>
                      <a:pt x="62" y="0"/>
                    </a:lnTo>
                    <a:lnTo>
                      <a:pt x="384" y="0"/>
                    </a:lnTo>
                    <a:lnTo>
                      <a:pt x="384" y="0"/>
                    </a:lnTo>
                    <a:lnTo>
                      <a:pt x="396" y="2"/>
                    </a:lnTo>
                    <a:lnTo>
                      <a:pt x="408" y="6"/>
                    </a:lnTo>
                    <a:lnTo>
                      <a:pt x="418" y="12"/>
                    </a:lnTo>
                    <a:lnTo>
                      <a:pt x="428" y="20"/>
                    </a:lnTo>
                    <a:lnTo>
                      <a:pt x="436" y="28"/>
                    </a:lnTo>
                    <a:lnTo>
                      <a:pt x="442" y="38"/>
                    </a:lnTo>
                    <a:lnTo>
                      <a:pt x="446" y="50"/>
                    </a:lnTo>
                    <a:lnTo>
                      <a:pt x="446" y="64"/>
                    </a:lnTo>
                    <a:lnTo>
                      <a:pt x="446" y="136"/>
                    </a:lnTo>
                    <a:lnTo>
                      <a:pt x="0" y="13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26" name="组合 25"/>
          <p:cNvGrpSpPr/>
          <p:nvPr/>
        </p:nvGrpSpPr>
        <p:grpSpPr>
          <a:xfrm>
            <a:off x="7348837" y="1697858"/>
            <a:ext cx="535214" cy="535284"/>
            <a:chOff x="911363" y="2123703"/>
            <a:chExt cx="756000" cy="756000"/>
          </a:xfrm>
        </p:grpSpPr>
        <p:sp>
          <p:nvSpPr>
            <p:cNvPr id="27" name="椭圆 26"/>
            <p:cNvSpPr/>
            <p:nvPr/>
          </p:nvSpPr>
          <p:spPr>
            <a:xfrm>
              <a:off x="911363" y="2123703"/>
              <a:ext cx="756000" cy="756000"/>
            </a:xfrm>
            <a:prstGeom prst="ellipse">
              <a:avLst/>
            </a:prstGeom>
            <a:solidFill>
              <a:srgbClr val="344F66"/>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8" name="组合 27"/>
            <p:cNvGrpSpPr/>
            <p:nvPr/>
          </p:nvGrpSpPr>
          <p:grpSpPr>
            <a:xfrm>
              <a:off x="1140043" y="2352383"/>
              <a:ext cx="298641" cy="298641"/>
              <a:chOff x="152400" y="414338"/>
              <a:chExt cx="1698625" cy="1698625"/>
            </a:xfrm>
          </p:grpSpPr>
          <p:sp>
            <p:nvSpPr>
              <p:cNvPr id="29" name="Freeform 41"/>
              <p:cNvSpPr/>
              <p:nvPr/>
            </p:nvSpPr>
            <p:spPr bwMode="auto">
              <a:xfrm>
                <a:off x="152400" y="414338"/>
                <a:ext cx="1698625" cy="1698625"/>
              </a:xfrm>
              <a:custGeom>
                <a:avLst/>
                <a:gdLst>
                  <a:gd name="T0" fmla="*/ 954 w 1070"/>
                  <a:gd name="T1" fmla="*/ 434 h 1070"/>
                  <a:gd name="T2" fmla="*/ 906 w 1070"/>
                  <a:gd name="T3" fmla="*/ 394 h 1070"/>
                  <a:gd name="T4" fmla="*/ 896 w 1070"/>
                  <a:gd name="T5" fmla="*/ 334 h 1070"/>
                  <a:gd name="T6" fmla="*/ 920 w 1070"/>
                  <a:gd name="T7" fmla="*/ 288 h 1070"/>
                  <a:gd name="T8" fmla="*/ 946 w 1070"/>
                  <a:gd name="T9" fmla="*/ 226 h 1070"/>
                  <a:gd name="T10" fmla="*/ 906 w 1070"/>
                  <a:gd name="T11" fmla="*/ 150 h 1070"/>
                  <a:gd name="T12" fmla="*/ 844 w 1070"/>
                  <a:gd name="T13" fmla="*/ 124 h 1070"/>
                  <a:gd name="T14" fmla="*/ 782 w 1070"/>
                  <a:gd name="T15" fmla="*/ 150 h 1070"/>
                  <a:gd name="T16" fmla="*/ 734 w 1070"/>
                  <a:gd name="T17" fmla="*/ 174 h 1070"/>
                  <a:gd name="T18" fmla="*/ 676 w 1070"/>
                  <a:gd name="T19" fmla="*/ 164 h 1070"/>
                  <a:gd name="T20" fmla="*/ 636 w 1070"/>
                  <a:gd name="T21" fmla="*/ 114 h 1070"/>
                  <a:gd name="T22" fmla="*/ 630 w 1070"/>
                  <a:gd name="T23" fmla="*/ 70 h 1070"/>
                  <a:gd name="T24" fmla="*/ 578 w 1070"/>
                  <a:gd name="T25" fmla="*/ 6 h 1070"/>
                  <a:gd name="T26" fmla="*/ 506 w 1070"/>
                  <a:gd name="T27" fmla="*/ 2 h 1070"/>
                  <a:gd name="T28" fmla="*/ 444 w 1070"/>
                  <a:gd name="T29" fmla="*/ 54 h 1070"/>
                  <a:gd name="T30" fmla="*/ 436 w 1070"/>
                  <a:gd name="T31" fmla="*/ 102 h 1070"/>
                  <a:gd name="T32" fmla="*/ 404 w 1070"/>
                  <a:gd name="T33" fmla="*/ 156 h 1070"/>
                  <a:gd name="T34" fmla="*/ 346 w 1070"/>
                  <a:gd name="T35" fmla="*/ 176 h 1070"/>
                  <a:gd name="T36" fmla="*/ 288 w 1070"/>
                  <a:gd name="T37" fmla="*/ 150 h 1070"/>
                  <a:gd name="T38" fmla="*/ 242 w 1070"/>
                  <a:gd name="T39" fmla="*/ 126 h 1070"/>
                  <a:gd name="T40" fmla="*/ 162 w 1070"/>
                  <a:gd name="T41" fmla="*/ 150 h 1070"/>
                  <a:gd name="T42" fmla="*/ 124 w 1070"/>
                  <a:gd name="T43" fmla="*/ 208 h 1070"/>
                  <a:gd name="T44" fmla="*/ 148 w 1070"/>
                  <a:gd name="T45" fmla="*/ 288 h 1070"/>
                  <a:gd name="T46" fmla="*/ 170 w 1070"/>
                  <a:gd name="T47" fmla="*/ 322 h 1070"/>
                  <a:gd name="T48" fmla="*/ 168 w 1070"/>
                  <a:gd name="T49" fmla="*/ 384 h 1070"/>
                  <a:gd name="T50" fmla="*/ 126 w 1070"/>
                  <a:gd name="T51" fmla="*/ 428 h 1070"/>
                  <a:gd name="T52" fmla="*/ 86 w 1070"/>
                  <a:gd name="T53" fmla="*/ 438 h 1070"/>
                  <a:gd name="T54" fmla="*/ 14 w 1070"/>
                  <a:gd name="T55" fmla="*/ 476 h 1070"/>
                  <a:gd name="T56" fmla="*/ 0 w 1070"/>
                  <a:gd name="T57" fmla="*/ 544 h 1070"/>
                  <a:gd name="T58" fmla="*/ 38 w 1070"/>
                  <a:gd name="T59" fmla="*/ 618 h 1070"/>
                  <a:gd name="T60" fmla="*/ 86 w 1070"/>
                  <a:gd name="T61" fmla="*/ 632 h 1070"/>
                  <a:gd name="T62" fmla="*/ 148 w 1070"/>
                  <a:gd name="T63" fmla="*/ 656 h 1070"/>
                  <a:gd name="T64" fmla="*/ 174 w 1070"/>
                  <a:gd name="T65" fmla="*/ 710 h 1070"/>
                  <a:gd name="T66" fmla="*/ 158 w 1070"/>
                  <a:gd name="T67" fmla="*/ 772 h 1070"/>
                  <a:gd name="T68" fmla="*/ 130 w 1070"/>
                  <a:gd name="T69" fmla="*/ 812 h 1070"/>
                  <a:gd name="T70" fmla="*/ 138 w 1070"/>
                  <a:gd name="T71" fmla="*/ 892 h 1070"/>
                  <a:gd name="T72" fmla="*/ 192 w 1070"/>
                  <a:gd name="T73" fmla="*/ 940 h 1070"/>
                  <a:gd name="T74" fmla="*/ 274 w 1070"/>
                  <a:gd name="T75" fmla="*/ 932 h 1070"/>
                  <a:gd name="T76" fmla="*/ 310 w 1070"/>
                  <a:gd name="T77" fmla="*/ 904 h 1070"/>
                  <a:gd name="T78" fmla="*/ 370 w 1070"/>
                  <a:gd name="T79" fmla="*/ 898 h 1070"/>
                  <a:gd name="T80" fmla="*/ 422 w 1070"/>
                  <a:gd name="T81" fmla="*/ 932 h 1070"/>
                  <a:gd name="T82" fmla="*/ 436 w 1070"/>
                  <a:gd name="T83" fmla="*/ 982 h 1070"/>
                  <a:gd name="T84" fmla="*/ 462 w 1070"/>
                  <a:gd name="T85" fmla="*/ 1044 h 1070"/>
                  <a:gd name="T86" fmla="*/ 544 w 1070"/>
                  <a:gd name="T87" fmla="*/ 1070 h 1070"/>
                  <a:gd name="T88" fmla="*/ 606 w 1070"/>
                  <a:gd name="T89" fmla="*/ 1044 h 1070"/>
                  <a:gd name="T90" fmla="*/ 632 w 1070"/>
                  <a:gd name="T91" fmla="*/ 982 h 1070"/>
                  <a:gd name="T92" fmla="*/ 648 w 1070"/>
                  <a:gd name="T93" fmla="*/ 932 h 1070"/>
                  <a:gd name="T94" fmla="*/ 698 w 1070"/>
                  <a:gd name="T95" fmla="*/ 898 h 1070"/>
                  <a:gd name="T96" fmla="*/ 760 w 1070"/>
                  <a:gd name="T97" fmla="*/ 904 h 1070"/>
                  <a:gd name="T98" fmla="*/ 796 w 1070"/>
                  <a:gd name="T99" fmla="*/ 932 h 1070"/>
                  <a:gd name="T100" fmla="*/ 876 w 1070"/>
                  <a:gd name="T101" fmla="*/ 940 h 1070"/>
                  <a:gd name="T102" fmla="*/ 930 w 1070"/>
                  <a:gd name="T103" fmla="*/ 892 h 1070"/>
                  <a:gd name="T104" fmla="*/ 940 w 1070"/>
                  <a:gd name="T105" fmla="*/ 812 h 1070"/>
                  <a:gd name="T106" fmla="*/ 910 w 1070"/>
                  <a:gd name="T107" fmla="*/ 772 h 1070"/>
                  <a:gd name="T108" fmla="*/ 894 w 1070"/>
                  <a:gd name="T109" fmla="*/ 710 h 1070"/>
                  <a:gd name="T110" fmla="*/ 922 w 1070"/>
                  <a:gd name="T111" fmla="*/ 656 h 1070"/>
                  <a:gd name="T112" fmla="*/ 982 w 1070"/>
                  <a:gd name="T113" fmla="*/ 632 h 1070"/>
                  <a:gd name="T114" fmla="*/ 1030 w 1070"/>
                  <a:gd name="T115" fmla="*/ 618 h 1070"/>
                  <a:gd name="T116" fmla="*/ 1070 w 1070"/>
                  <a:gd name="T117" fmla="*/ 544 h 1070"/>
                  <a:gd name="T118" fmla="*/ 1054 w 1070"/>
                  <a:gd name="T119" fmla="*/ 476 h 1070"/>
                  <a:gd name="T120" fmla="*/ 982 w 1070"/>
                  <a:gd name="T121" fmla="*/ 438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0" h="1070">
                    <a:moveTo>
                      <a:pt x="982" y="438"/>
                    </a:moveTo>
                    <a:lnTo>
                      <a:pt x="982" y="438"/>
                    </a:lnTo>
                    <a:lnTo>
                      <a:pt x="982" y="438"/>
                    </a:lnTo>
                    <a:lnTo>
                      <a:pt x="968" y="436"/>
                    </a:lnTo>
                    <a:lnTo>
                      <a:pt x="954" y="434"/>
                    </a:lnTo>
                    <a:lnTo>
                      <a:pt x="942" y="428"/>
                    </a:lnTo>
                    <a:lnTo>
                      <a:pt x="932" y="422"/>
                    </a:lnTo>
                    <a:lnTo>
                      <a:pt x="922" y="414"/>
                    </a:lnTo>
                    <a:lnTo>
                      <a:pt x="914" y="404"/>
                    </a:lnTo>
                    <a:lnTo>
                      <a:pt x="906" y="394"/>
                    </a:lnTo>
                    <a:lnTo>
                      <a:pt x="900" y="384"/>
                    </a:lnTo>
                    <a:lnTo>
                      <a:pt x="896" y="372"/>
                    </a:lnTo>
                    <a:lnTo>
                      <a:pt x="894" y="360"/>
                    </a:lnTo>
                    <a:lnTo>
                      <a:pt x="894" y="346"/>
                    </a:lnTo>
                    <a:lnTo>
                      <a:pt x="896" y="334"/>
                    </a:lnTo>
                    <a:lnTo>
                      <a:pt x="898" y="322"/>
                    </a:lnTo>
                    <a:lnTo>
                      <a:pt x="904" y="310"/>
                    </a:lnTo>
                    <a:lnTo>
                      <a:pt x="910" y="298"/>
                    </a:lnTo>
                    <a:lnTo>
                      <a:pt x="920" y="288"/>
                    </a:lnTo>
                    <a:lnTo>
                      <a:pt x="920" y="288"/>
                    </a:lnTo>
                    <a:lnTo>
                      <a:pt x="920" y="288"/>
                    </a:lnTo>
                    <a:lnTo>
                      <a:pt x="930" y="274"/>
                    </a:lnTo>
                    <a:lnTo>
                      <a:pt x="940" y="258"/>
                    </a:lnTo>
                    <a:lnTo>
                      <a:pt x="944" y="242"/>
                    </a:lnTo>
                    <a:lnTo>
                      <a:pt x="946" y="226"/>
                    </a:lnTo>
                    <a:lnTo>
                      <a:pt x="944" y="208"/>
                    </a:lnTo>
                    <a:lnTo>
                      <a:pt x="940" y="192"/>
                    </a:lnTo>
                    <a:lnTo>
                      <a:pt x="930" y="178"/>
                    </a:lnTo>
                    <a:lnTo>
                      <a:pt x="920" y="164"/>
                    </a:lnTo>
                    <a:lnTo>
                      <a:pt x="906" y="150"/>
                    </a:lnTo>
                    <a:lnTo>
                      <a:pt x="906" y="150"/>
                    </a:lnTo>
                    <a:lnTo>
                      <a:pt x="892" y="138"/>
                    </a:lnTo>
                    <a:lnTo>
                      <a:pt x="876" y="130"/>
                    </a:lnTo>
                    <a:lnTo>
                      <a:pt x="860" y="126"/>
                    </a:lnTo>
                    <a:lnTo>
                      <a:pt x="844" y="124"/>
                    </a:lnTo>
                    <a:lnTo>
                      <a:pt x="826" y="126"/>
                    </a:lnTo>
                    <a:lnTo>
                      <a:pt x="810" y="130"/>
                    </a:lnTo>
                    <a:lnTo>
                      <a:pt x="796" y="138"/>
                    </a:lnTo>
                    <a:lnTo>
                      <a:pt x="782" y="150"/>
                    </a:lnTo>
                    <a:lnTo>
                      <a:pt x="782" y="150"/>
                    </a:lnTo>
                    <a:lnTo>
                      <a:pt x="782" y="150"/>
                    </a:lnTo>
                    <a:lnTo>
                      <a:pt x="770" y="158"/>
                    </a:lnTo>
                    <a:lnTo>
                      <a:pt x="760" y="166"/>
                    </a:lnTo>
                    <a:lnTo>
                      <a:pt x="748" y="172"/>
                    </a:lnTo>
                    <a:lnTo>
                      <a:pt x="734" y="174"/>
                    </a:lnTo>
                    <a:lnTo>
                      <a:pt x="722" y="176"/>
                    </a:lnTo>
                    <a:lnTo>
                      <a:pt x="710" y="174"/>
                    </a:lnTo>
                    <a:lnTo>
                      <a:pt x="698" y="172"/>
                    </a:lnTo>
                    <a:lnTo>
                      <a:pt x="686" y="168"/>
                    </a:lnTo>
                    <a:lnTo>
                      <a:pt x="676" y="164"/>
                    </a:lnTo>
                    <a:lnTo>
                      <a:pt x="664" y="156"/>
                    </a:lnTo>
                    <a:lnTo>
                      <a:pt x="656" y="148"/>
                    </a:lnTo>
                    <a:lnTo>
                      <a:pt x="648" y="138"/>
                    </a:lnTo>
                    <a:lnTo>
                      <a:pt x="642" y="128"/>
                    </a:lnTo>
                    <a:lnTo>
                      <a:pt x="636" y="114"/>
                    </a:lnTo>
                    <a:lnTo>
                      <a:pt x="634" y="102"/>
                    </a:lnTo>
                    <a:lnTo>
                      <a:pt x="632" y="88"/>
                    </a:lnTo>
                    <a:lnTo>
                      <a:pt x="632" y="88"/>
                    </a:lnTo>
                    <a:lnTo>
                      <a:pt x="632" y="88"/>
                    </a:lnTo>
                    <a:lnTo>
                      <a:pt x="630" y="70"/>
                    </a:lnTo>
                    <a:lnTo>
                      <a:pt x="626" y="54"/>
                    </a:lnTo>
                    <a:lnTo>
                      <a:pt x="616" y="38"/>
                    </a:lnTo>
                    <a:lnTo>
                      <a:pt x="606" y="26"/>
                    </a:lnTo>
                    <a:lnTo>
                      <a:pt x="594" y="14"/>
                    </a:lnTo>
                    <a:lnTo>
                      <a:pt x="578" y="6"/>
                    </a:lnTo>
                    <a:lnTo>
                      <a:pt x="562" y="2"/>
                    </a:lnTo>
                    <a:lnTo>
                      <a:pt x="544" y="0"/>
                    </a:lnTo>
                    <a:lnTo>
                      <a:pt x="524" y="0"/>
                    </a:lnTo>
                    <a:lnTo>
                      <a:pt x="524" y="0"/>
                    </a:lnTo>
                    <a:lnTo>
                      <a:pt x="506" y="2"/>
                    </a:lnTo>
                    <a:lnTo>
                      <a:pt x="490" y="6"/>
                    </a:lnTo>
                    <a:lnTo>
                      <a:pt x="476" y="14"/>
                    </a:lnTo>
                    <a:lnTo>
                      <a:pt x="462" y="26"/>
                    </a:lnTo>
                    <a:lnTo>
                      <a:pt x="452" y="38"/>
                    </a:lnTo>
                    <a:lnTo>
                      <a:pt x="444" y="54"/>
                    </a:lnTo>
                    <a:lnTo>
                      <a:pt x="438" y="70"/>
                    </a:lnTo>
                    <a:lnTo>
                      <a:pt x="436" y="88"/>
                    </a:lnTo>
                    <a:lnTo>
                      <a:pt x="436" y="88"/>
                    </a:lnTo>
                    <a:lnTo>
                      <a:pt x="436" y="88"/>
                    </a:lnTo>
                    <a:lnTo>
                      <a:pt x="436" y="102"/>
                    </a:lnTo>
                    <a:lnTo>
                      <a:pt x="432" y="114"/>
                    </a:lnTo>
                    <a:lnTo>
                      <a:pt x="428" y="128"/>
                    </a:lnTo>
                    <a:lnTo>
                      <a:pt x="422" y="138"/>
                    </a:lnTo>
                    <a:lnTo>
                      <a:pt x="414" y="148"/>
                    </a:lnTo>
                    <a:lnTo>
                      <a:pt x="404" y="156"/>
                    </a:lnTo>
                    <a:lnTo>
                      <a:pt x="394" y="164"/>
                    </a:lnTo>
                    <a:lnTo>
                      <a:pt x="382" y="168"/>
                    </a:lnTo>
                    <a:lnTo>
                      <a:pt x="370" y="172"/>
                    </a:lnTo>
                    <a:lnTo>
                      <a:pt x="358" y="174"/>
                    </a:lnTo>
                    <a:lnTo>
                      <a:pt x="346" y="176"/>
                    </a:lnTo>
                    <a:lnTo>
                      <a:pt x="334" y="174"/>
                    </a:lnTo>
                    <a:lnTo>
                      <a:pt x="322" y="172"/>
                    </a:lnTo>
                    <a:lnTo>
                      <a:pt x="310" y="166"/>
                    </a:lnTo>
                    <a:lnTo>
                      <a:pt x="298" y="158"/>
                    </a:lnTo>
                    <a:lnTo>
                      <a:pt x="288" y="150"/>
                    </a:lnTo>
                    <a:lnTo>
                      <a:pt x="286" y="150"/>
                    </a:lnTo>
                    <a:lnTo>
                      <a:pt x="286" y="150"/>
                    </a:lnTo>
                    <a:lnTo>
                      <a:pt x="274" y="138"/>
                    </a:lnTo>
                    <a:lnTo>
                      <a:pt x="258" y="130"/>
                    </a:lnTo>
                    <a:lnTo>
                      <a:pt x="242" y="126"/>
                    </a:lnTo>
                    <a:lnTo>
                      <a:pt x="224" y="124"/>
                    </a:lnTo>
                    <a:lnTo>
                      <a:pt x="208" y="126"/>
                    </a:lnTo>
                    <a:lnTo>
                      <a:pt x="192" y="130"/>
                    </a:lnTo>
                    <a:lnTo>
                      <a:pt x="176" y="138"/>
                    </a:lnTo>
                    <a:lnTo>
                      <a:pt x="162" y="150"/>
                    </a:lnTo>
                    <a:lnTo>
                      <a:pt x="148" y="164"/>
                    </a:lnTo>
                    <a:lnTo>
                      <a:pt x="148" y="164"/>
                    </a:lnTo>
                    <a:lnTo>
                      <a:pt x="138" y="178"/>
                    </a:lnTo>
                    <a:lnTo>
                      <a:pt x="130" y="192"/>
                    </a:lnTo>
                    <a:lnTo>
                      <a:pt x="124" y="208"/>
                    </a:lnTo>
                    <a:lnTo>
                      <a:pt x="124" y="226"/>
                    </a:lnTo>
                    <a:lnTo>
                      <a:pt x="124" y="242"/>
                    </a:lnTo>
                    <a:lnTo>
                      <a:pt x="130" y="258"/>
                    </a:lnTo>
                    <a:lnTo>
                      <a:pt x="138" y="274"/>
                    </a:lnTo>
                    <a:lnTo>
                      <a:pt x="148" y="288"/>
                    </a:lnTo>
                    <a:lnTo>
                      <a:pt x="148" y="288"/>
                    </a:lnTo>
                    <a:lnTo>
                      <a:pt x="148" y="288"/>
                    </a:lnTo>
                    <a:lnTo>
                      <a:pt x="158" y="298"/>
                    </a:lnTo>
                    <a:lnTo>
                      <a:pt x="166" y="310"/>
                    </a:lnTo>
                    <a:lnTo>
                      <a:pt x="170" y="322"/>
                    </a:lnTo>
                    <a:lnTo>
                      <a:pt x="174" y="334"/>
                    </a:lnTo>
                    <a:lnTo>
                      <a:pt x="174" y="346"/>
                    </a:lnTo>
                    <a:lnTo>
                      <a:pt x="174" y="360"/>
                    </a:lnTo>
                    <a:lnTo>
                      <a:pt x="172" y="372"/>
                    </a:lnTo>
                    <a:lnTo>
                      <a:pt x="168" y="384"/>
                    </a:lnTo>
                    <a:lnTo>
                      <a:pt x="162" y="394"/>
                    </a:lnTo>
                    <a:lnTo>
                      <a:pt x="156" y="404"/>
                    </a:lnTo>
                    <a:lnTo>
                      <a:pt x="148" y="414"/>
                    </a:lnTo>
                    <a:lnTo>
                      <a:pt x="138" y="422"/>
                    </a:lnTo>
                    <a:lnTo>
                      <a:pt x="126" y="428"/>
                    </a:lnTo>
                    <a:lnTo>
                      <a:pt x="114" y="434"/>
                    </a:lnTo>
                    <a:lnTo>
                      <a:pt x="102" y="436"/>
                    </a:lnTo>
                    <a:lnTo>
                      <a:pt x="86" y="438"/>
                    </a:lnTo>
                    <a:lnTo>
                      <a:pt x="86" y="438"/>
                    </a:lnTo>
                    <a:lnTo>
                      <a:pt x="86" y="438"/>
                    </a:lnTo>
                    <a:lnTo>
                      <a:pt x="70" y="440"/>
                    </a:lnTo>
                    <a:lnTo>
                      <a:pt x="52" y="444"/>
                    </a:lnTo>
                    <a:lnTo>
                      <a:pt x="38" y="452"/>
                    </a:lnTo>
                    <a:lnTo>
                      <a:pt x="24" y="464"/>
                    </a:lnTo>
                    <a:lnTo>
                      <a:pt x="14" y="476"/>
                    </a:lnTo>
                    <a:lnTo>
                      <a:pt x="6" y="490"/>
                    </a:lnTo>
                    <a:lnTo>
                      <a:pt x="2" y="508"/>
                    </a:lnTo>
                    <a:lnTo>
                      <a:pt x="0" y="526"/>
                    </a:lnTo>
                    <a:lnTo>
                      <a:pt x="0" y="544"/>
                    </a:lnTo>
                    <a:lnTo>
                      <a:pt x="0" y="544"/>
                    </a:lnTo>
                    <a:lnTo>
                      <a:pt x="2" y="562"/>
                    </a:lnTo>
                    <a:lnTo>
                      <a:pt x="6" y="580"/>
                    </a:lnTo>
                    <a:lnTo>
                      <a:pt x="14" y="594"/>
                    </a:lnTo>
                    <a:lnTo>
                      <a:pt x="24" y="606"/>
                    </a:lnTo>
                    <a:lnTo>
                      <a:pt x="38" y="618"/>
                    </a:lnTo>
                    <a:lnTo>
                      <a:pt x="52" y="626"/>
                    </a:lnTo>
                    <a:lnTo>
                      <a:pt x="70" y="630"/>
                    </a:lnTo>
                    <a:lnTo>
                      <a:pt x="86" y="632"/>
                    </a:lnTo>
                    <a:lnTo>
                      <a:pt x="86" y="632"/>
                    </a:lnTo>
                    <a:lnTo>
                      <a:pt x="86" y="632"/>
                    </a:lnTo>
                    <a:lnTo>
                      <a:pt x="102" y="634"/>
                    </a:lnTo>
                    <a:lnTo>
                      <a:pt x="114" y="636"/>
                    </a:lnTo>
                    <a:lnTo>
                      <a:pt x="126" y="642"/>
                    </a:lnTo>
                    <a:lnTo>
                      <a:pt x="138" y="648"/>
                    </a:lnTo>
                    <a:lnTo>
                      <a:pt x="148" y="656"/>
                    </a:lnTo>
                    <a:lnTo>
                      <a:pt x="156" y="666"/>
                    </a:lnTo>
                    <a:lnTo>
                      <a:pt x="162" y="676"/>
                    </a:lnTo>
                    <a:lnTo>
                      <a:pt x="168" y="686"/>
                    </a:lnTo>
                    <a:lnTo>
                      <a:pt x="172" y="698"/>
                    </a:lnTo>
                    <a:lnTo>
                      <a:pt x="174" y="710"/>
                    </a:lnTo>
                    <a:lnTo>
                      <a:pt x="174" y="724"/>
                    </a:lnTo>
                    <a:lnTo>
                      <a:pt x="174" y="736"/>
                    </a:lnTo>
                    <a:lnTo>
                      <a:pt x="170" y="748"/>
                    </a:lnTo>
                    <a:lnTo>
                      <a:pt x="166" y="760"/>
                    </a:lnTo>
                    <a:lnTo>
                      <a:pt x="158" y="772"/>
                    </a:lnTo>
                    <a:lnTo>
                      <a:pt x="148" y="782"/>
                    </a:lnTo>
                    <a:lnTo>
                      <a:pt x="148" y="782"/>
                    </a:lnTo>
                    <a:lnTo>
                      <a:pt x="148" y="782"/>
                    </a:lnTo>
                    <a:lnTo>
                      <a:pt x="138" y="796"/>
                    </a:lnTo>
                    <a:lnTo>
                      <a:pt x="130" y="812"/>
                    </a:lnTo>
                    <a:lnTo>
                      <a:pt x="124" y="828"/>
                    </a:lnTo>
                    <a:lnTo>
                      <a:pt x="124" y="844"/>
                    </a:lnTo>
                    <a:lnTo>
                      <a:pt x="124" y="862"/>
                    </a:lnTo>
                    <a:lnTo>
                      <a:pt x="130" y="878"/>
                    </a:lnTo>
                    <a:lnTo>
                      <a:pt x="138" y="892"/>
                    </a:lnTo>
                    <a:lnTo>
                      <a:pt x="148" y="906"/>
                    </a:lnTo>
                    <a:lnTo>
                      <a:pt x="162" y="920"/>
                    </a:lnTo>
                    <a:lnTo>
                      <a:pt x="162" y="920"/>
                    </a:lnTo>
                    <a:lnTo>
                      <a:pt x="176" y="932"/>
                    </a:lnTo>
                    <a:lnTo>
                      <a:pt x="192" y="940"/>
                    </a:lnTo>
                    <a:lnTo>
                      <a:pt x="208" y="944"/>
                    </a:lnTo>
                    <a:lnTo>
                      <a:pt x="224" y="946"/>
                    </a:lnTo>
                    <a:lnTo>
                      <a:pt x="242" y="944"/>
                    </a:lnTo>
                    <a:lnTo>
                      <a:pt x="258" y="940"/>
                    </a:lnTo>
                    <a:lnTo>
                      <a:pt x="274" y="932"/>
                    </a:lnTo>
                    <a:lnTo>
                      <a:pt x="286" y="920"/>
                    </a:lnTo>
                    <a:lnTo>
                      <a:pt x="288" y="920"/>
                    </a:lnTo>
                    <a:lnTo>
                      <a:pt x="288" y="920"/>
                    </a:lnTo>
                    <a:lnTo>
                      <a:pt x="298" y="912"/>
                    </a:lnTo>
                    <a:lnTo>
                      <a:pt x="310" y="904"/>
                    </a:lnTo>
                    <a:lnTo>
                      <a:pt x="322" y="898"/>
                    </a:lnTo>
                    <a:lnTo>
                      <a:pt x="334" y="896"/>
                    </a:lnTo>
                    <a:lnTo>
                      <a:pt x="346" y="894"/>
                    </a:lnTo>
                    <a:lnTo>
                      <a:pt x="358" y="896"/>
                    </a:lnTo>
                    <a:lnTo>
                      <a:pt x="370" y="898"/>
                    </a:lnTo>
                    <a:lnTo>
                      <a:pt x="382" y="902"/>
                    </a:lnTo>
                    <a:lnTo>
                      <a:pt x="394" y="906"/>
                    </a:lnTo>
                    <a:lnTo>
                      <a:pt x="404" y="914"/>
                    </a:lnTo>
                    <a:lnTo>
                      <a:pt x="414" y="922"/>
                    </a:lnTo>
                    <a:lnTo>
                      <a:pt x="422" y="932"/>
                    </a:lnTo>
                    <a:lnTo>
                      <a:pt x="428" y="942"/>
                    </a:lnTo>
                    <a:lnTo>
                      <a:pt x="432" y="956"/>
                    </a:lnTo>
                    <a:lnTo>
                      <a:pt x="436" y="968"/>
                    </a:lnTo>
                    <a:lnTo>
                      <a:pt x="436" y="982"/>
                    </a:lnTo>
                    <a:lnTo>
                      <a:pt x="436" y="982"/>
                    </a:lnTo>
                    <a:lnTo>
                      <a:pt x="436" y="982"/>
                    </a:lnTo>
                    <a:lnTo>
                      <a:pt x="438" y="1000"/>
                    </a:lnTo>
                    <a:lnTo>
                      <a:pt x="444" y="1016"/>
                    </a:lnTo>
                    <a:lnTo>
                      <a:pt x="452" y="1032"/>
                    </a:lnTo>
                    <a:lnTo>
                      <a:pt x="462" y="1044"/>
                    </a:lnTo>
                    <a:lnTo>
                      <a:pt x="476" y="1056"/>
                    </a:lnTo>
                    <a:lnTo>
                      <a:pt x="490" y="1064"/>
                    </a:lnTo>
                    <a:lnTo>
                      <a:pt x="506" y="1068"/>
                    </a:lnTo>
                    <a:lnTo>
                      <a:pt x="524" y="1070"/>
                    </a:lnTo>
                    <a:lnTo>
                      <a:pt x="544" y="1070"/>
                    </a:lnTo>
                    <a:lnTo>
                      <a:pt x="544" y="1070"/>
                    </a:lnTo>
                    <a:lnTo>
                      <a:pt x="562" y="1068"/>
                    </a:lnTo>
                    <a:lnTo>
                      <a:pt x="578" y="1064"/>
                    </a:lnTo>
                    <a:lnTo>
                      <a:pt x="594" y="1056"/>
                    </a:lnTo>
                    <a:lnTo>
                      <a:pt x="606" y="1044"/>
                    </a:lnTo>
                    <a:lnTo>
                      <a:pt x="616" y="1032"/>
                    </a:lnTo>
                    <a:lnTo>
                      <a:pt x="626" y="1016"/>
                    </a:lnTo>
                    <a:lnTo>
                      <a:pt x="630" y="1000"/>
                    </a:lnTo>
                    <a:lnTo>
                      <a:pt x="632" y="982"/>
                    </a:lnTo>
                    <a:lnTo>
                      <a:pt x="632" y="982"/>
                    </a:lnTo>
                    <a:lnTo>
                      <a:pt x="632" y="982"/>
                    </a:lnTo>
                    <a:lnTo>
                      <a:pt x="634" y="968"/>
                    </a:lnTo>
                    <a:lnTo>
                      <a:pt x="636" y="956"/>
                    </a:lnTo>
                    <a:lnTo>
                      <a:pt x="642" y="942"/>
                    </a:lnTo>
                    <a:lnTo>
                      <a:pt x="648" y="932"/>
                    </a:lnTo>
                    <a:lnTo>
                      <a:pt x="656" y="922"/>
                    </a:lnTo>
                    <a:lnTo>
                      <a:pt x="664" y="914"/>
                    </a:lnTo>
                    <a:lnTo>
                      <a:pt x="676" y="906"/>
                    </a:lnTo>
                    <a:lnTo>
                      <a:pt x="686" y="902"/>
                    </a:lnTo>
                    <a:lnTo>
                      <a:pt x="698" y="898"/>
                    </a:lnTo>
                    <a:lnTo>
                      <a:pt x="710" y="896"/>
                    </a:lnTo>
                    <a:lnTo>
                      <a:pt x="722" y="894"/>
                    </a:lnTo>
                    <a:lnTo>
                      <a:pt x="734" y="896"/>
                    </a:lnTo>
                    <a:lnTo>
                      <a:pt x="748" y="898"/>
                    </a:lnTo>
                    <a:lnTo>
                      <a:pt x="760" y="904"/>
                    </a:lnTo>
                    <a:lnTo>
                      <a:pt x="770" y="912"/>
                    </a:lnTo>
                    <a:lnTo>
                      <a:pt x="782" y="920"/>
                    </a:lnTo>
                    <a:lnTo>
                      <a:pt x="782" y="920"/>
                    </a:lnTo>
                    <a:lnTo>
                      <a:pt x="782" y="920"/>
                    </a:lnTo>
                    <a:lnTo>
                      <a:pt x="796" y="932"/>
                    </a:lnTo>
                    <a:lnTo>
                      <a:pt x="810" y="940"/>
                    </a:lnTo>
                    <a:lnTo>
                      <a:pt x="826" y="944"/>
                    </a:lnTo>
                    <a:lnTo>
                      <a:pt x="844" y="946"/>
                    </a:lnTo>
                    <a:lnTo>
                      <a:pt x="860" y="944"/>
                    </a:lnTo>
                    <a:lnTo>
                      <a:pt x="876" y="940"/>
                    </a:lnTo>
                    <a:lnTo>
                      <a:pt x="892" y="932"/>
                    </a:lnTo>
                    <a:lnTo>
                      <a:pt x="906" y="920"/>
                    </a:lnTo>
                    <a:lnTo>
                      <a:pt x="920" y="906"/>
                    </a:lnTo>
                    <a:lnTo>
                      <a:pt x="920" y="906"/>
                    </a:lnTo>
                    <a:lnTo>
                      <a:pt x="930" y="892"/>
                    </a:lnTo>
                    <a:lnTo>
                      <a:pt x="940" y="878"/>
                    </a:lnTo>
                    <a:lnTo>
                      <a:pt x="944" y="862"/>
                    </a:lnTo>
                    <a:lnTo>
                      <a:pt x="946" y="844"/>
                    </a:lnTo>
                    <a:lnTo>
                      <a:pt x="944" y="828"/>
                    </a:lnTo>
                    <a:lnTo>
                      <a:pt x="940" y="812"/>
                    </a:lnTo>
                    <a:lnTo>
                      <a:pt x="930" y="796"/>
                    </a:lnTo>
                    <a:lnTo>
                      <a:pt x="920" y="782"/>
                    </a:lnTo>
                    <a:lnTo>
                      <a:pt x="920" y="782"/>
                    </a:lnTo>
                    <a:lnTo>
                      <a:pt x="920" y="782"/>
                    </a:lnTo>
                    <a:lnTo>
                      <a:pt x="910" y="772"/>
                    </a:lnTo>
                    <a:lnTo>
                      <a:pt x="904" y="760"/>
                    </a:lnTo>
                    <a:lnTo>
                      <a:pt x="898" y="748"/>
                    </a:lnTo>
                    <a:lnTo>
                      <a:pt x="896" y="736"/>
                    </a:lnTo>
                    <a:lnTo>
                      <a:pt x="894" y="724"/>
                    </a:lnTo>
                    <a:lnTo>
                      <a:pt x="894" y="710"/>
                    </a:lnTo>
                    <a:lnTo>
                      <a:pt x="896" y="698"/>
                    </a:lnTo>
                    <a:lnTo>
                      <a:pt x="900" y="686"/>
                    </a:lnTo>
                    <a:lnTo>
                      <a:pt x="906" y="676"/>
                    </a:lnTo>
                    <a:lnTo>
                      <a:pt x="914" y="666"/>
                    </a:lnTo>
                    <a:lnTo>
                      <a:pt x="922" y="656"/>
                    </a:lnTo>
                    <a:lnTo>
                      <a:pt x="932" y="648"/>
                    </a:lnTo>
                    <a:lnTo>
                      <a:pt x="942" y="642"/>
                    </a:lnTo>
                    <a:lnTo>
                      <a:pt x="954" y="636"/>
                    </a:lnTo>
                    <a:lnTo>
                      <a:pt x="968" y="634"/>
                    </a:lnTo>
                    <a:lnTo>
                      <a:pt x="982" y="632"/>
                    </a:lnTo>
                    <a:lnTo>
                      <a:pt x="982" y="632"/>
                    </a:lnTo>
                    <a:lnTo>
                      <a:pt x="982" y="632"/>
                    </a:lnTo>
                    <a:lnTo>
                      <a:pt x="1000" y="630"/>
                    </a:lnTo>
                    <a:lnTo>
                      <a:pt x="1016" y="626"/>
                    </a:lnTo>
                    <a:lnTo>
                      <a:pt x="1030" y="618"/>
                    </a:lnTo>
                    <a:lnTo>
                      <a:pt x="1044" y="606"/>
                    </a:lnTo>
                    <a:lnTo>
                      <a:pt x="1054" y="594"/>
                    </a:lnTo>
                    <a:lnTo>
                      <a:pt x="1062" y="580"/>
                    </a:lnTo>
                    <a:lnTo>
                      <a:pt x="1068" y="562"/>
                    </a:lnTo>
                    <a:lnTo>
                      <a:pt x="1070" y="544"/>
                    </a:lnTo>
                    <a:lnTo>
                      <a:pt x="1070" y="526"/>
                    </a:lnTo>
                    <a:lnTo>
                      <a:pt x="1070" y="526"/>
                    </a:lnTo>
                    <a:lnTo>
                      <a:pt x="1068" y="508"/>
                    </a:lnTo>
                    <a:lnTo>
                      <a:pt x="1062" y="490"/>
                    </a:lnTo>
                    <a:lnTo>
                      <a:pt x="1054" y="476"/>
                    </a:lnTo>
                    <a:lnTo>
                      <a:pt x="1044" y="464"/>
                    </a:lnTo>
                    <a:lnTo>
                      <a:pt x="1030" y="452"/>
                    </a:lnTo>
                    <a:lnTo>
                      <a:pt x="1016" y="444"/>
                    </a:lnTo>
                    <a:lnTo>
                      <a:pt x="1000" y="440"/>
                    </a:lnTo>
                    <a:lnTo>
                      <a:pt x="982" y="438"/>
                    </a:lnTo>
                    <a:lnTo>
                      <a:pt x="982" y="43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42"/>
              <p:cNvSpPr/>
              <p:nvPr/>
            </p:nvSpPr>
            <p:spPr bwMode="auto">
              <a:xfrm>
                <a:off x="663575" y="925513"/>
                <a:ext cx="676275" cy="676275"/>
              </a:xfrm>
              <a:custGeom>
                <a:avLst/>
                <a:gdLst>
                  <a:gd name="T0" fmla="*/ 426 w 426"/>
                  <a:gd name="T1" fmla="*/ 212 h 426"/>
                  <a:gd name="T2" fmla="*/ 422 w 426"/>
                  <a:gd name="T3" fmla="*/ 256 h 426"/>
                  <a:gd name="T4" fmla="*/ 408 w 426"/>
                  <a:gd name="T5" fmla="*/ 296 h 426"/>
                  <a:gd name="T6" fmla="*/ 390 w 426"/>
                  <a:gd name="T7" fmla="*/ 332 h 426"/>
                  <a:gd name="T8" fmla="*/ 364 w 426"/>
                  <a:gd name="T9" fmla="*/ 364 h 426"/>
                  <a:gd name="T10" fmla="*/ 332 w 426"/>
                  <a:gd name="T11" fmla="*/ 390 h 426"/>
                  <a:gd name="T12" fmla="*/ 296 w 426"/>
                  <a:gd name="T13" fmla="*/ 410 h 426"/>
                  <a:gd name="T14" fmla="*/ 256 w 426"/>
                  <a:gd name="T15" fmla="*/ 422 h 426"/>
                  <a:gd name="T16" fmla="*/ 212 w 426"/>
                  <a:gd name="T17" fmla="*/ 426 h 426"/>
                  <a:gd name="T18" fmla="*/ 190 w 426"/>
                  <a:gd name="T19" fmla="*/ 426 h 426"/>
                  <a:gd name="T20" fmla="*/ 148 w 426"/>
                  <a:gd name="T21" fmla="*/ 416 h 426"/>
                  <a:gd name="T22" fmla="*/ 110 w 426"/>
                  <a:gd name="T23" fmla="*/ 400 h 426"/>
                  <a:gd name="T24" fmla="*/ 76 w 426"/>
                  <a:gd name="T25" fmla="*/ 378 h 426"/>
                  <a:gd name="T26" fmla="*/ 48 w 426"/>
                  <a:gd name="T27" fmla="*/ 348 h 426"/>
                  <a:gd name="T28" fmla="*/ 24 w 426"/>
                  <a:gd name="T29" fmla="*/ 314 h 426"/>
                  <a:gd name="T30" fmla="*/ 8 w 426"/>
                  <a:gd name="T31" fmla="*/ 276 h 426"/>
                  <a:gd name="T32" fmla="*/ 0 w 426"/>
                  <a:gd name="T33" fmla="*/ 234 h 426"/>
                  <a:gd name="T34" fmla="*/ 0 w 426"/>
                  <a:gd name="T35" fmla="*/ 212 h 426"/>
                  <a:gd name="T36" fmla="*/ 4 w 426"/>
                  <a:gd name="T37" fmla="*/ 170 h 426"/>
                  <a:gd name="T38" fmla="*/ 16 w 426"/>
                  <a:gd name="T39" fmla="*/ 130 h 426"/>
                  <a:gd name="T40" fmla="*/ 36 w 426"/>
                  <a:gd name="T41" fmla="*/ 94 h 426"/>
                  <a:gd name="T42" fmla="*/ 62 w 426"/>
                  <a:gd name="T43" fmla="*/ 62 h 426"/>
                  <a:gd name="T44" fmla="*/ 94 w 426"/>
                  <a:gd name="T45" fmla="*/ 36 h 426"/>
                  <a:gd name="T46" fmla="*/ 130 w 426"/>
                  <a:gd name="T47" fmla="*/ 16 h 426"/>
                  <a:gd name="T48" fmla="*/ 170 w 426"/>
                  <a:gd name="T49" fmla="*/ 4 h 426"/>
                  <a:gd name="T50" fmla="*/ 212 w 426"/>
                  <a:gd name="T51" fmla="*/ 0 h 426"/>
                  <a:gd name="T52" fmla="*/ 234 w 426"/>
                  <a:gd name="T53" fmla="*/ 0 h 426"/>
                  <a:gd name="T54" fmla="*/ 276 w 426"/>
                  <a:gd name="T55" fmla="*/ 10 h 426"/>
                  <a:gd name="T56" fmla="*/ 314 w 426"/>
                  <a:gd name="T57" fmla="*/ 26 h 426"/>
                  <a:gd name="T58" fmla="*/ 348 w 426"/>
                  <a:gd name="T59" fmla="*/ 48 h 426"/>
                  <a:gd name="T60" fmla="*/ 376 w 426"/>
                  <a:gd name="T61" fmla="*/ 78 h 426"/>
                  <a:gd name="T62" fmla="*/ 400 w 426"/>
                  <a:gd name="T63" fmla="*/ 112 h 426"/>
                  <a:gd name="T64" fmla="*/ 416 w 426"/>
                  <a:gd name="T65" fmla="*/ 150 h 426"/>
                  <a:gd name="T66" fmla="*/ 424 w 426"/>
                  <a:gd name="T67" fmla="*/ 192 h 426"/>
                  <a:gd name="T68" fmla="*/ 426 w 426"/>
                  <a:gd name="T69" fmla="*/ 21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426">
                    <a:moveTo>
                      <a:pt x="426" y="212"/>
                    </a:moveTo>
                    <a:lnTo>
                      <a:pt x="426" y="212"/>
                    </a:lnTo>
                    <a:lnTo>
                      <a:pt x="424" y="234"/>
                    </a:lnTo>
                    <a:lnTo>
                      <a:pt x="422" y="256"/>
                    </a:lnTo>
                    <a:lnTo>
                      <a:pt x="416" y="276"/>
                    </a:lnTo>
                    <a:lnTo>
                      <a:pt x="408" y="296"/>
                    </a:lnTo>
                    <a:lnTo>
                      <a:pt x="400" y="314"/>
                    </a:lnTo>
                    <a:lnTo>
                      <a:pt x="390" y="332"/>
                    </a:lnTo>
                    <a:lnTo>
                      <a:pt x="376" y="348"/>
                    </a:lnTo>
                    <a:lnTo>
                      <a:pt x="364" y="364"/>
                    </a:lnTo>
                    <a:lnTo>
                      <a:pt x="348" y="378"/>
                    </a:lnTo>
                    <a:lnTo>
                      <a:pt x="332" y="390"/>
                    </a:lnTo>
                    <a:lnTo>
                      <a:pt x="314" y="400"/>
                    </a:lnTo>
                    <a:lnTo>
                      <a:pt x="296" y="410"/>
                    </a:lnTo>
                    <a:lnTo>
                      <a:pt x="276" y="416"/>
                    </a:lnTo>
                    <a:lnTo>
                      <a:pt x="256" y="422"/>
                    </a:lnTo>
                    <a:lnTo>
                      <a:pt x="234" y="426"/>
                    </a:lnTo>
                    <a:lnTo>
                      <a:pt x="212" y="426"/>
                    </a:lnTo>
                    <a:lnTo>
                      <a:pt x="212" y="426"/>
                    </a:lnTo>
                    <a:lnTo>
                      <a:pt x="190" y="426"/>
                    </a:lnTo>
                    <a:lnTo>
                      <a:pt x="170" y="422"/>
                    </a:lnTo>
                    <a:lnTo>
                      <a:pt x="148" y="416"/>
                    </a:lnTo>
                    <a:lnTo>
                      <a:pt x="130" y="410"/>
                    </a:lnTo>
                    <a:lnTo>
                      <a:pt x="110" y="400"/>
                    </a:lnTo>
                    <a:lnTo>
                      <a:pt x="94" y="390"/>
                    </a:lnTo>
                    <a:lnTo>
                      <a:pt x="76" y="378"/>
                    </a:lnTo>
                    <a:lnTo>
                      <a:pt x="62" y="364"/>
                    </a:lnTo>
                    <a:lnTo>
                      <a:pt x="48" y="348"/>
                    </a:lnTo>
                    <a:lnTo>
                      <a:pt x="36" y="332"/>
                    </a:lnTo>
                    <a:lnTo>
                      <a:pt x="24" y="314"/>
                    </a:lnTo>
                    <a:lnTo>
                      <a:pt x="16" y="296"/>
                    </a:lnTo>
                    <a:lnTo>
                      <a:pt x="8" y="276"/>
                    </a:lnTo>
                    <a:lnTo>
                      <a:pt x="4" y="256"/>
                    </a:lnTo>
                    <a:lnTo>
                      <a:pt x="0" y="234"/>
                    </a:lnTo>
                    <a:lnTo>
                      <a:pt x="0" y="212"/>
                    </a:lnTo>
                    <a:lnTo>
                      <a:pt x="0" y="212"/>
                    </a:lnTo>
                    <a:lnTo>
                      <a:pt x="0" y="192"/>
                    </a:lnTo>
                    <a:lnTo>
                      <a:pt x="4" y="170"/>
                    </a:lnTo>
                    <a:lnTo>
                      <a:pt x="8" y="150"/>
                    </a:lnTo>
                    <a:lnTo>
                      <a:pt x="16" y="130"/>
                    </a:lnTo>
                    <a:lnTo>
                      <a:pt x="24" y="112"/>
                    </a:lnTo>
                    <a:lnTo>
                      <a:pt x="36" y="94"/>
                    </a:lnTo>
                    <a:lnTo>
                      <a:pt x="48" y="78"/>
                    </a:lnTo>
                    <a:lnTo>
                      <a:pt x="62" y="62"/>
                    </a:lnTo>
                    <a:lnTo>
                      <a:pt x="76" y="48"/>
                    </a:lnTo>
                    <a:lnTo>
                      <a:pt x="94" y="36"/>
                    </a:lnTo>
                    <a:lnTo>
                      <a:pt x="110" y="26"/>
                    </a:lnTo>
                    <a:lnTo>
                      <a:pt x="130" y="16"/>
                    </a:lnTo>
                    <a:lnTo>
                      <a:pt x="148" y="10"/>
                    </a:lnTo>
                    <a:lnTo>
                      <a:pt x="170" y="4"/>
                    </a:lnTo>
                    <a:lnTo>
                      <a:pt x="190" y="0"/>
                    </a:lnTo>
                    <a:lnTo>
                      <a:pt x="212" y="0"/>
                    </a:lnTo>
                    <a:lnTo>
                      <a:pt x="212" y="0"/>
                    </a:lnTo>
                    <a:lnTo>
                      <a:pt x="234" y="0"/>
                    </a:lnTo>
                    <a:lnTo>
                      <a:pt x="256" y="4"/>
                    </a:lnTo>
                    <a:lnTo>
                      <a:pt x="276" y="10"/>
                    </a:lnTo>
                    <a:lnTo>
                      <a:pt x="296" y="16"/>
                    </a:lnTo>
                    <a:lnTo>
                      <a:pt x="314" y="26"/>
                    </a:lnTo>
                    <a:lnTo>
                      <a:pt x="332" y="36"/>
                    </a:lnTo>
                    <a:lnTo>
                      <a:pt x="348" y="48"/>
                    </a:lnTo>
                    <a:lnTo>
                      <a:pt x="364" y="62"/>
                    </a:lnTo>
                    <a:lnTo>
                      <a:pt x="376" y="78"/>
                    </a:lnTo>
                    <a:lnTo>
                      <a:pt x="390" y="94"/>
                    </a:lnTo>
                    <a:lnTo>
                      <a:pt x="400" y="112"/>
                    </a:lnTo>
                    <a:lnTo>
                      <a:pt x="408" y="130"/>
                    </a:lnTo>
                    <a:lnTo>
                      <a:pt x="416" y="150"/>
                    </a:lnTo>
                    <a:lnTo>
                      <a:pt x="422" y="170"/>
                    </a:lnTo>
                    <a:lnTo>
                      <a:pt x="424" y="192"/>
                    </a:lnTo>
                    <a:lnTo>
                      <a:pt x="426" y="212"/>
                    </a:lnTo>
                    <a:lnTo>
                      <a:pt x="426" y="212"/>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grpSp>
      <p:sp>
        <p:nvSpPr>
          <p:cNvPr id="31" name="矩形 30"/>
          <p:cNvSpPr/>
          <p:nvPr/>
        </p:nvSpPr>
        <p:spPr>
          <a:xfrm>
            <a:off x="663340" y="1255778"/>
            <a:ext cx="1119834" cy="630930"/>
          </a:xfrm>
          <a:prstGeom prst="rect">
            <a:avLst/>
          </a:prstGeom>
        </p:spPr>
        <p:txBody>
          <a:bodyPr wrap="none" lIns="121908" tIns="60954" rIns="121908" bIns="60954" anchor="ctr">
            <a:spAutoFit/>
          </a:bodyPr>
          <a:lstStyle/>
          <a:p>
            <a:pPr algn="ctr"/>
            <a:r>
              <a:rPr lang="en-US" altLang="zh-CN" sz="3300" dirty="0">
                <a:solidFill>
                  <a:srgbClr val="344F66"/>
                </a:solidFill>
                <a:cs typeface="+mn-ea"/>
                <a:sym typeface="+mn-lt"/>
              </a:rPr>
              <a:t>30%</a:t>
            </a:r>
          </a:p>
        </p:txBody>
      </p:sp>
      <p:grpSp>
        <p:nvGrpSpPr>
          <p:cNvPr id="32" name="组合 31"/>
          <p:cNvGrpSpPr/>
          <p:nvPr/>
        </p:nvGrpSpPr>
        <p:grpSpPr>
          <a:xfrm>
            <a:off x="738598" y="1859907"/>
            <a:ext cx="969323" cy="3474768"/>
            <a:chOff x="553424" y="1491328"/>
            <a:chExt cx="727087" cy="2606076"/>
          </a:xfrm>
        </p:grpSpPr>
        <p:sp>
          <p:nvSpPr>
            <p:cNvPr id="33" name="圆角矩形 54"/>
            <p:cNvSpPr/>
            <p:nvPr/>
          </p:nvSpPr>
          <p:spPr>
            <a:xfrm>
              <a:off x="789382" y="1491328"/>
              <a:ext cx="255171" cy="2606076"/>
            </a:xfrm>
            <a:prstGeom prst="roundRect">
              <a:avLst>
                <a:gd name="adj" fmla="val 50000"/>
              </a:avLst>
            </a:prstGeom>
            <a:solidFill>
              <a:srgbClr val="344F66"/>
            </a:soli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cs typeface="+mn-ea"/>
                <a:sym typeface="+mn-lt"/>
              </a:endParaRPr>
            </a:p>
          </p:txBody>
        </p:sp>
        <p:grpSp>
          <p:nvGrpSpPr>
            <p:cNvPr id="34" name="组合 33"/>
            <p:cNvGrpSpPr/>
            <p:nvPr/>
          </p:nvGrpSpPr>
          <p:grpSpPr>
            <a:xfrm>
              <a:off x="553424" y="1594867"/>
              <a:ext cx="727087" cy="2390987"/>
              <a:chOff x="553424" y="1248901"/>
              <a:chExt cx="727087" cy="2721532"/>
            </a:xfrm>
          </p:grpSpPr>
          <p:grpSp>
            <p:nvGrpSpPr>
              <p:cNvPr id="35" name="组合 34"/>
              <p:cNvGrpSpPr/>
              <p:nvPr/>
            </p:nvGrpSpPr>
            <p:grpSpPr>
              <a:xfrm>
                <a:off x="1136511" y="1248901"/>
                <a:ext cx="144000" cy="2721532"/>
                <a:chOff x="1136512" y="1248901"/>
                <a:chExt cx="95689" cy="2721532"/>
              </a:xfrm>
            </p:grpSpPr>
            <p:cxnSp>
              <p:nvCxnSpPr>
                <p:cNvPr id="67" name="直接连接符 66"/>
                <p:cNvCxnSpPr/>
                <p:nvPr/>
              </p:nvCxnSpPr>
              <p:spPr>
                <a:xfrm>
                  <a:off x="1136512" y="124890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1136512" y="155129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1136512" y="3970433"/>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1136512" y="366804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1136512" y="336565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1136512" y="3063260"/>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1136512" y="276086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1136512" y="245847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136512" y="215608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136512" y="185368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1136512" y="1400098"/>
                <a:ext cx="72000" cy="2419145"/>
                <a:chOff x="1136512" y="1400098"/>
                <a:chExt cx="68496" cy="2419145"/>
              </a:xfrm>
            </p:grpSpPr>
            <p:cxnSp>
              <p:nvCxnSpPr>
                <p:cNvPr id="58" name="直接连接符 57"/>
                <p:cNvCxnSpPr/>
                <p:nvPr/>
              </p:nvCxnSpPr>
              <p:spPr>
                <a:xfrm>
                  <a:off x="1136512" y="1400098"/>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1136512" y="3819243"/>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1136512" y="3516850"/>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1136512" y="321445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1136512" y="291206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1136512" y="260967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1136512" y="230727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1136512" y="200488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1136512" y="170249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553424" y="1248901"/>
                <a:ext cx="144000" cy="2721532"/>
                <a:chOff x="598231" y="1248901"/>
                <a:chExt cx="95689" cy="2721532"/>
              </a:xfrm>
            </p:grpSpPr>
            <p:cxnSp>
              <p:nvCxnSpPr>
                <p:cNvPr id="48" name="直接连接符 47"/>
                <p:cNvCxnSpPr/>
                <p:nvPr/>
              </p:nvCxnSpPr>
              <p:spPr>
                <a:xfrm flipH="1">
                  <a:off x="598231" y="124890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598231" y="155129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598231" y="3970433"/>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598231" y="366804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598231" y="336565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598231" y="3063260"/>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598231" y="276086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598231" y="245847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598231" y="215608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598231" y="185368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a:off x="625424" y="1400098"/>
                <a:ext cx="72000" cy="2419145"/>
                <a:chOff x="625424" y="1400098"/>
                <a:chExt cx="68496" cy="2419145"/>
              </a:xfrm>
            </p:grpSpPr>
            <p:cxnSp>
              <p:nvCxnSpPr>
                <p:cNvPr id="39" name="直接连接符 38"/>
                <p:cNvCxnSpPr/>
                <p:nvPr/>
              </p:nvCxnSpPr>
              <p:spPr>
                <a:xfrm flipH="1">
                  <a:off x="625424" y="1400098"/>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625424" y="3819243"/>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625424" y="3516850"/>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625424" y="321445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625424" y="291206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625424" y="260967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625424" y="230727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625424" y="200488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625424" y="170249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77" name="矩形 76"/>
          <p:cNvSpPr/>
          <p:nvPr/>
        </p:nvSpPr>
        <p:spPr>
          <a:xfrm>
            <a:off x="2201238" y="1255778"/>
            <a:ext cx="1119834" cy="630930"/>
          </a:xfrm>
          <a:prstGeom prst="rect">
            <a:avLst/>
          </a:prstGeom>
        </p:spPr>
        <p:txBody>
          <a:bodyPr wrap="none" lIns="121908" tIns="60954" rIns="121908" bIns="60954" anchor="ctr">
            <a:spAutoFit/>
          </a:bodyPr>
          <a:lstStyle/>
          <a:p>
            <a:pPr algn="ctr"/>
            <a:r>
              <a:rPr lang="en-US" altLang="zh-CN" sz="3300" dirty="0">
                <a:solidFill>
                  <a:srgbClr val="344F66"/>
                </a:solidFill>
                <a:cs typeface="+mn-ea"/>
                <a:sym typeface="+mn-lt"/>
              </a:rPr>
              <a:t>40%</a:t>
            </a:r>
          </a:p>
        </p:txBody>
      </p:sp>
      <p:grpSp>
        <p:nvGrpSpPr>
          <p:cNvPr id="78" name="组合 77"/>
          <p:cNvGrpSpPr/>
          <p:nvPr/>
        </p:nvGrpSpPr>
        <p:grpSpPr>
          <a:xfrm>
            <a:off x="2276495" y="1859907"/>
            <a:ext cx="969323" cy="3474768"/>
            <a:chOff x="1706997" y="1491328"/>
            <a:chExt cx="727087" cy="2606076"/>
          </a:xfrm>
        </p:grpSpPr>
        <p:sp>
          <p:nvSpPr>
            <p:cNvPr id="79" name="圆角矩形 118"/>
            <p:cNvSpPr/>
            <p:nvPr/>
          </p:nvSpPr>
          <p:spPr>
            <a:xfrm>
              <a:off x="1942955" y="1491328"/>
              <a:ext cx="255171" cy="2606076"/>
            </a:xfrm>
            <a:prstGeom prst="roundRect">
              <a:avLst>
                <a:gd name="adj" fmla="val 50000"/>
              </a:avLst>
            </a:prstGeom>
            <a:solidFill>
              <a:srgbClr val="CF3B4C"/>
            </a:soli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cs typeface="+mn-ea"/>
                <a:sym typeface="+mn-lt"/>
              </a:endParaRPr>
            </a:p>
          </p:txBody>
        </p:sp>
        <p:grpSp>
          <p:nvGrpSpPr>
            <p:cNvPr id="80" name="组合 79"/>
            <p:cNvGrpSpPr/>
            <p:nvPr/>
          </p:nvGrpSpPr>
          <p:grpSpPr>
            <a:xfrm>
              <a:off x="1706997" y="1594867"/>
              <a:ext cx="727087" cy="2390987"/>
              <a:chOff x="553424" y="1248901"/>
              <a:chExt cx="727087" cy="2721532"/>
            </a:xfrm>
          </p:grpSpPr>
          <p:grpSp>
            <p:nvGrpSpPr>
              <p:cNvPr id="81" name="组合 80"/>
              <p:cNvGrpSpPr/>
              <p:nvPr/>
            </p:nvGrpSpPr>
            <p:grpSpPr>
              <a:xfrm>
                <a:off x="1136511" y="1248901"/>
                <a:ext cx="144000" cy="2721532"/>
                <a:chOff x="1136512" y="1248901"/>
                <a:chExt cx="95689" cy="2721532"/>
              </a:xfrm>
            </p:grpSpPr>
            <p:cxnSp>
              <p:nvCxnSpPr>
                <p:cNvPr id="113" name="直接连接符 112"/>
                <p:cNvCxnSpPr/>
                <p:nvPr/>
              </p:nvCxnSpPr>
              <p:spPr>
                <a:xfrm>
                  <a:off x="1136512" y="124890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1136512" y="155129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a:off x="1136512" y="3970433"/>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136512" y="366804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a:off x="1136512" y="336565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a:off x="1136512" y="3063260"/>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1136512" y="276086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a:off x="1136512" y="245847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a:off x="1136512" y="215608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a:off x="1136512" y="185368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82" name="组合 81"/>
              <p:cNvGrpSpPr/>
              <p:nvPr/>
            </p:nvGrpSpPr>
            <p:grpSpPr>
              <a:xfrm>
                <a:off x="1136512" y="1400098"/>
                <a:ext cx="72000" cy="2419145"/>
                <a:chOff x="1136512" y="1400098"/>
                <a:chExt cx="68496" cy="2419145"/>
              </a:xfrm>
            </p:grpSpPr>
            <p:cxnSp>
              <p:nvCxnSpPr>
                <p:cNvPr id="104" name="直接连接符 103"/>
                <p:cNvCxnSpPr/>
                <p:nvPr/>
              </p:nvCxnSpPr>
              <p:spPr>
                <a:xfrm>
                  <a:off x="1136512" y="1400098"/>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136512" y="3819243"/>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1136512" y="3516850"/>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a:off x="1136512" y="321445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1136512" y="291206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a:off x="1136512" y="260967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1136512" y="230727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1136512" y="200488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1136512" y="170249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83" name="组合 82"/>
              <p:cNvGrpSpPr/>
              <p:nvPr/>
            </p:nvGrpSpPr>
            <p:grpSpPr>
              <a:xfrm>
                <a:off x="553424" y="1248901"/>
                <a:ext cx="144000" cy="2721532"/>
                <a:chOff x="598231" y="1248901"/>
                <a:chExt cx="95689" cy="2721532"/>
              </a:xfrm>
            </p:grpSpPr>
            <p:cxnSp>
              <p:nvCxnSpPr>
                <p:cNvPr id="94" name="直接连接符 93"/>
                <p:cNvCxnSpPr/>
                <p:nvPr/>
              </p:nvCxnSpPr>
              <p:spPr>
                <a:xfrm flipH="1">
                  <a:off x="598231" y="124890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598231" y="155129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598231" y="3970433"/>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598231" y="366804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598231" y="336565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598231" y="3063260"/>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598231" y="276086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598231" y="245847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598231" y="215608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a:off x="598231" y="185368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84" name="组合 83"/>
              <p:cNvGrpSpPr/>
              <p:nvPr/>
            </p:nvGrpSpPr>
            <p:grpSpPr>
              <a:xfrm>
                <a:off x="625424" y="1400098"/>
                <a:ext cx="72000" cy="2419145"/>
                <a:chOff x="625424" y="1400098"/>
                <a:chExt cx="68496" cy="2419145"/>
              </a:xfrm>
            </p:grpSpPr>
            <p:cxnSp>
              <p:nvCxnSpPr>
                <p:cNvPr id="85" name="直接连接符 84"/>
                <p:cNvCxnSpPr/>
                <p:nvPr/>
              </p:nvCxnSpPr>
              <p:spPr>
                <a:xfrm flipH="1">
                  <a:off x="625424" y="1400098"/>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625424" y="3819243"/>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625424" y="3516850"/>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625424" y="321445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625424" y="291206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625424" y="260967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625424" y="230727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625424" y="200488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625424" y="170249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23" name="矩形 122"/>
          <p:cNvSpPr/>
          <p:nvPr/>
        </p:nvSpPr>
        <p:spPr>
          <a:xfrm>
            <a:off x="3739135" y="1255778"/>
            <a:ext cx="1119834" cy="630930"/>
          </a:xfrm>
          <a:prstGeom prst="rect">
            <a:avLst/>
          </a:prstGeom>
        </p:spPr>
        <p:txBody>
          <a:bodyPr wrap="none" lIns="121908" tIns="60954" rIns="121908" bIns="60954" anchor="ctr">
            <a:spAutoFit/>
          </a:bodyPr>
          <a:lstStyle/>
          <a:p>
            <a:pPr algn="ctr"/>
            <a:r>
              <a:rPr lang="en-US" altLang="zh-CN" sz="3300" dirty="0">
                <a:solidFill>
                  <a:srgbClr val="344F66"/>
                </a:solidFill>
                <a:cs typeface="+mn-ea"/>
                <a:sym typeface="+mn-lt"/>
              </a:rPr>
              <a:t>60%</a:t>
            </a:r>
          </a:p>
        </p:txBody>
      </p:sp>
      <p:grpSp>
        <p:nvGrpSpPr>
          <p:cNvPr id="124" name="组合 123"/>
          <p:cNvGrpSpPr/>
          <p:nvPr/>
        </p:nvGrpSpPr>
        <p:grpSpPr>
          <a:xfrm>
            <a:off x="3814393" y="1859907"/>
            <a:ext cx="969323" cy="3474768"/>
            <a:chOff x="2860570" y="1491328"/>
            <a:chExt cx="727087" cy="2606076"/>
          </a:xfrm>
        </p:grpSpPr>
        <p:sp>
          <p:nvSpPr>
            <p:cNvPr id="125" name="圆角矩形 166"/>
            <p:cNvSpPr/>
            <p:nvPr/>
          </p:nvSpPr>
          <p:spPr>
            <a:xfrm>
              <a:off x="3096528" y="1491328"/>
              <a:ext cx="255171" cy="2606076"/>
            </a:xfrm>
            <a:prstGeom prst="roundRect">
              <a:avLst>
                <a:gd name="adj" fmla="val 50000"/>
              </a:avLst>
            </a:prstGeom>
            <a:solidFill>
              <a:srgbClr val="344F66"/>
            </a:soli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75000"/>
                  </a:schemeClr>
                </a:solidFill>
                <a:cs typeface="+mn-ea"/>
                <a:sym typeface="+mn-lt"/>
              </a:endParaRPr>
            </a:p>
          </p:txBody>
        </p:sp>
        <p:grpSp>
          <p:nvGrpSpPr>
            <p:cNvPr id="126" name="组合 125"/>
            <p:cNvGrpSpPr/>
            <p:nvPr/>
          </p:nvGrpSpPr>
          <p:grpSpPr>
            <a:xfrm>
              <a:off x="2860570" y="1594867"/>
              <a:ext cx="727087" cy="2390987"/>
              <a:chOff x="553424" y="1248901"/>
              <a:chExt cx="727087" cy="2721532"/>
            </a:xfrm>
          </p:grpSpPr>
          <p:grpSp>
            <p:nvGrpSpPr>
              <p:cNvPr id="127" name="组合 126"/>
              <p:cNvGrpSpPr/>
              <p:nvPr/>
            </p:nvGrpSpPr>
            <p:grpSpPr>
              <a:xfrm>
                <a:off x="1136511" y="1248901"/>
                <a:ext cx="144000" cy="2721532"/>
                <a:chOff x="1136512" y="1248901"/>
                <a:chExt cx="95689" cy="2721532"/>
              </a:xfrm>
            </p:grpSpPr>
            <p:cxnSp>
              <p:nvCxnSpPr>
                <p:cNvPr id="159" name="直接连接符 158"/>
                <p:cNvCxnSpPr/>
                <p:nvPr/>
              </p:nvCxnSpPr>
              <p:spPr>
                <a:xfrm>
                  <a:off x="1136512" y="124890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a:off x="1136512" y="155129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a:off x="1136512" y="3970433"/>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a:off x="1136512" y="366804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a:xfrm>
                  <a:off x="1136512" y="336565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a:off x="1136512" y="3063260"/>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a:off x="1136512" y="276086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a:off x="1136512" y="245847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a:off x="1136512" y="215608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a:off x="1136512" y="185368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28" name="组合 127"/>
              <p:cNvGrpSpPr/>
              <p:nvPr/>
            </p:nvGrpSpPr>
            <p:grpSpPr>
              <a:xfrm>
                <a:off x="1136512" y="1400098"/>
                <a:ext cx="72000" cy="2419145"/>
                <a:chOff x="1136512" y="1400098"/>
                <a:chExt cx="68496" cy="2419145"/>
              </a:xfrm>
            </p:grpSpPr>
            <p:cxnSp>
              <p:nvCxnSpPr>
                <p:cNvPr id="150" name="直接连接符 149"/>
                <p:cNvCxnSpPr/>
                <p:nvPr/>
              </p:nvCxnSpPr>
              <p:spPr>
                <a:xfrm>
                  <a:off x="1136512" y="1400098"/>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a:off x="1136512" y="3819243"/>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a:off x="1136512" y="3516850"/>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a:off x="1136512" y="321445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1136512" y="291206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a:off x="1136512" y="260967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a:off x="1136512" y="230727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a:off x="1136512" y="200488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a:off x="1136512" y="170249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29" name="组合 128"/>
              <p:cNvGrpSpPr/>
              <p:nvPr/>
            </p:nvGrpSpPr>
            <p:grpSpPr>
              <a:xfrm>
                <a:off x="553424" y="1248901"/>
                <a:ext cx="144000" cy="2721532"/>
                <a:chOff x="598231" y="1248901"/>
                <a:chExt cx="95689" cy="2721532"/>
              </a:xfrm>
            </p:grpSpPr>
            <p:cxnSp>
              <p:nvCxnSpPr>
                <p:cNvPr id="140" name="直接连接符 139"/>
                <p:cNvCxnSpPr/>
                <p:nvPr/>
              </p:nvCxnSpPr>
              <p:spPr>
                <a:xfrm flipH="1">
                  <a:off x="598231" y="124890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flipH="1">
                  <a:off x="598231" y="155129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flipH="1">
                  <a:off x="598231" y="3970433"/>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flipH="1">
                  <a:off x="598231" y="366804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flipH="1">
                  <a:off x="598231" y="336565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flipH="1">
                  <a:off x="598231" y="3063260"/>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flipH="1">
                  <a:off x="598231" y="276086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H="1">
                  <a:off x="598231" y="245847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flipH="1">
                  <a:off x="598231" y="215608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flipH="1">
                  <a:off x="598231" y="185368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30" name="组合 129"/>
              <p:cNvGrpSpPr/>
              <p:nvPr/>
            </p:nvGrpSpPr>
            <p:grpSpPr>
              <a:xfrm>
                <a:off x="625424" y="1400098"/>
                <a:ext cx="72000" cy="2419145"/>
                <a:chOff x="625424" y="1400098"/>
                <a:chExt cx="68496" cy="2419145"/>
              </a:xfrm>
            </p:grpSpPr>
            <p:cxnSp>
              <p:nvCxnSpPr>
                <p:cNvPr id="131" name="直接连接符 130"/>
                <p:cNvCxnSpPr/>
                <p:nvPr/>
              </p:nvCxnSpPr>
              <p:spPr>
                <a:xfrm flipH="1">
                  <a:off x="625424" y="1400098"/>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H="1">
                  <a:off x="625424" y="3819243"/>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a:off x="625424" y="3516850"/>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flipH="1">
                  <a:off x="625424" y="321445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H="1">
                  <a:off x="625424" y="291206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H="1">
                  <a:off x="625424" y="260967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flipH="1">
                  <a:off x="625424" y="230727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flipH="1">
                  <a:off x="625424" y="200488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flipH="1">
                  <a:off x="625424" y="170249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grpSp>
        <p:nvGrpSpPr>
          <p:cNvPr id="169" name="组合 168"/>
          <p:cNvGrpSpPr/>
          <p:nvPr/>
        </p:nvGrpSpPr>
        <p:grpSpPr>
          <a:xfrm>
            <a:off x="5352288" y="1859907"/>
            <a:ext cx="969323" cy="3474768"/>
            <a:chOff x="4014142" y="1491328"/>
            <a:chExt cx="727087" cy="2606076"/>
          </a:xfrm>
        </p:grpSpPr>
        <p:sp>
          <p:nvSpPr>
            <p:cNvPr id="170" name="圆角矩形 211"/>
            <p:cNvSpPr/>
            <p:nvPr/>
          </p:nvSpPr>
          <p:spPr>
            <a:xfrm>
              <a:off x="4250100" y="1491328"/>
              <a:ext cx="255171" cy="2606076"/>
            </a:xfrm>
            <a:prstGeom prst="roundRect">
              <a:avLst>
                <a:gd name="adj" fmla="val 50000"/>
              </a:avLst>
            </a:prstGeom>
            <a:solidFill>
              <a:srgbClr val="CF3B4C"/>
            </a:soli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cs typeface="+mn-ea"/>
                <a:sym typeface="+mn-lt"/>
              </a:endParaRPr>
            </a:p>
          </p:txBody>
        </p:sp>
        <p:grpSp>
          <p:nvGrpSpPr>
            <p:cNvPr id="171" name="组合 170"/>
            <p:cNvGrpSpPr/>
            <p:nvPr/>
          </p:nvGrpSpPr>
          <p:grpSpPr>
            <a:xfrm>
              <a:off x="4014142" y="1594867"/>
              <a:ext cx="727087" cy="2390987"/>
              <a:chOff x="553424" y="1248901"/>
              <a:chExt cx="727087" cy="2721532"/>
            </a:xfrm>
          </p:grpSpPr>
          <p:grpSp>
            <p:nvGrpSpPr>
              <p:cNvPr id="172" name="组合 171"/>
              <p:cNvGrpSpPr/>
              <p:nvPr/>
            </p:nvGrpSpPr>
            <p:grpSpPr>
              <a:xfrm>
                <a:off x="1136511" y="1248901"/>
                <a:ext cx="144000" cy="2721532"/>
                <a:chOff x="1136512" y="1248901"/>
                <a:chExt cx="95689" cy="2721532"/>
              </a:xfrm>
            </p:grpSpPr>
            <p:cxnSp>
              <p:nvCxnSpPr>
                <p:cNvPr id="204" name="直接连接符 203"/>
                <p:cNvCxnSpPr/>
                <p:nvPr/>
              </p:nvCxnSpPr>
              <p:spPr>
                <a:xfrm>
                  <a:off x="1136512" y="124890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5" name="直接连接符 204"/>
                <p:cNvCxnSpPr/>
                <p:nvPr/>
              </p:nvCxnSpPr>
              <p:spPr>
                <a:xfrm>
                  <a:off x="1136512" y="155129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6" name="直接连接符 205"/>
                <p:cNvCxnSpPr/>
                <p:nvPr/>
              </p:nvCxnSpPr>
              <p:spPr>
                <a:xfrm>
                  <a:off x="1136512" y="3970433"/>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7" name="直接连接符 206"/>
                <p:cNvCxnSpPr/>
                <p:nvPr/>
              </p:nvCxnSpPr>
              <p:spPr>
                <a:xfrm>
                  <a:off x="1136512" y="366804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8" name="直接连接符 207"/>
                <p:cNvCxnSpPr/>
                <p:nvPr/>
              </p:nvCxnSpPr>
              <p:spPr>
                <a:xfrm>
                  <a:off x="1136512" y="336565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9" name="直接连接符 208"/>
                <p:cNvCxnSpPr/>
                <p:nvPr/>
              </p:nvCxnSpPr>
              <p:spPr>
                <a:xfrm>
                  <a:off x="1136512" y="3063260"/>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0" name="直接连接符 209"/>
                <p:cNvCxnSpPr/>
                <p:nvPr/>
              </p:nvCxnSpPr>
              <p:spPr>
                <a:xfrm>
                  <a:off x="1136512" y="276086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1" name="直接连接符 210"/>
                <p:cNvCxnSpPr/>
                <p:nvPr/>
              </p:nvCxnSpPr>
              <p:spPr>
                <a:xfrm>
                  <a:off x="1136512" y="245847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2" name="直接连接符 211"/>
                <p:cNvCxnSpPr/>
                <p:nvPr/>
              </p:nvCxnSpPr>
              <p:spPr>
                <a:xfrm>
                  <a:off x="1136512" y="215608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3" name="直接连接符 212"/>
                <p:cNvCxnSpPr/>
                <p:nvPr/>
              </p:nvCxnSpPr>
              <p:spPr>
                <a:xfrm>
                  <a:off x="1136512" y="185368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73" name="组合 172"/>
              <p:cNvGrpSpPr/>
              <p:nvPr/>
            </p:nvGrpSpPr>
            <p:grpSpPr>
              <a:xfrm>
                <a:off x="1136512" y="1400098"/>
                <a:ext cx="72000" cy="2419145"/>
                <a:chOff x="1136512" y="1400098"/>
                <a:chExt cx="68496" cy="2419145"/>
              </a:xfrm>
            </p:grpSpPr>
            <p:cxnSp>
              <p:nvCxnSpPr>
                <p:cNvPr id="195" name="直接连接符 194"/>
                <p:cNvCxnSpPr/>
                <p:nvPr/>
              </p:nvCxnSpPr>
              <p:spPr>
                <a:xfrm>
                  <a:off x="1136512" y="1400098"/>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6" name="直接连接符 195"/>
                <p:cNvCxnSpPr/>
                <p:nvPr/>
              </p:nvCxnSpPr>
              <p:spPr>
                <a:xfrm>
                  <a:off x="1136512" y="3819243"/>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7" name="直接连接符 196"/>
                <p:cNvCxnSpPr/>
                <p:nvPr/>
              </p:nvCxnSpPr>
              <p:spPr>
                <a:xfrm>
                  <a:off x="1136512" y="3516850"/>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8" name="直接连接符 197"/>
                <p:cNvCxnSpPr/>
                <p:nvPr/>
              </p:nvCxnSpPr>
              <p:spPr>
                <a:xfrm>
                  <a:off x="1136512" y="321445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9" name="直接连接符 198"/>
                <p:cNvCxnSpPr/>
                <p:nvPr/>
              </p:nvCxnSpPr>
              <p:spPr>
                <a:xfrm>
                  <a:off x="1136512" y="291206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0" name="直接连接符 199"/>
                <p:cNvCxnSpPr/>
                <p:nvPr/>
              </p:nvCxnSpPr>
              <p:spPr>
                <a:xfrm>
                  <a:off x="1136512" y="260967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1" name="直接连接符 200"/>
                <p:cNvCxnSpPr/>
                <p:nvPr/>
              </p:nvCxnSpPr>
              <p:spPr>
                <a:xfrm>
                  <a:off x="1136512" y="230727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2" name="直接连接符 201"/>
                <p:cNvCxnSpPr/>
                <p:nvPr/>
              </p:nvCxnSpPr>
              <p:spPr>
                <a:xfrm>
                  <a:off x="1136512" y="200488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3" name="直接连接符 202"/>
                <p:cNvCxnSpPr/>
                <p:nvPr/>
              </p:nvCxnSpPr>
              <p:spPr>
                <a:xfrm>
                  <a:off x="1136512" y="170249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组合 173"/>
              <p:cNvGrpSpPr/>
              <p:nvPr/>
            </p:nvGrpSpPr>
            <p:grpSpPr>
              <a:xfrm>
                <a:off x="553424" y="1248901"/>
                <a:ext cx="144000" cy="2721532"/>
                <a:chOff x="598231" y="1248901"/>
                <a:chExt cx="95689" cy="2721532"/>
              </a:xfrm>
            </p:grpSpPr>
            <p:cxnSp>
              <p:nvCxnSpPr>
                <p:cNvPr id="185" name="直接连接符 184"/>
                <p:cNvCxnSpPr/>
                <p:nvPr/>
              </p:nvCxnSpPr>
              <p:spPr>
                <a:xfrm flipH="1">
                  <a:off x="598231" y="124890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flipH="1">
                  <a:off x="598231" y="155129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flipH="1">
                  <a:off x="598231" y="3970433"/>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flipH="1">
                  <a:off x="598231" y="366804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flipH="1">
                  <a:off x="598231" y="336565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0" name="直接连接符 189"/>
                <p:cNvCxnSpPr/>
                <p:nvPr/>
              </p:nvCxnSpPr>
              <p:spPr>
                <a:xfrm flipH="1">
                  <a:off x="598231" y="3063260"/>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flipH="1">
                  <a:off x="598231" y="276086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2" name="直接连接符 191"/>
                <p:cNvCxnSpPr/>
                <p:nvPr/>
              </p:nvCxnSpPr>
              <p:spPr>
                <a:xfrm flipH="1">
                  <a:off x="598231" y="2458474"/>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3" name="直接连接符 192"/>
                <p:cNvCxnSpPr/>
                <p:nvPr/>
              </p:nvCxnSpPr>
              <p:spPr>
                <a:xfrm flipH="1">
                  <a:off x="598231" y="2156081"/>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4" name="直接连接符 193"/>
                <p:cNvCxnSpPr/>
                <p:nvPr/>
              </p:nvCxnSpPr>
              <p:spPr>
                <a:xfrm flipH="1">
                  <a:off x="598231" y="1853687"/>
                  <a:ext cx="95689"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组合 174"/>
              <p:cNvGrpSpPr/>
              <p:nvPr/>
            </p:nvGrpSpPr>
            <p:grpSpPr>
              <a:xfrm>
                <a:off x="625424" y="1400098"/>
                <a:ext cx="72000" cy="2419145"/>
                <a:chOff x="625424" y="1400098"/>
                <a:chExt cx="68496" cy="2419145"/>
              </a:xfrm>
            </p:grpSpPr>
            <p:cxnSp>
              <p:nvCxnSpPr>
                <p:cNvPr id="176" name="直接连接符 175"/>
                <p:cNvCxnSpPr/>
                <p:nvPr/>
              </p:nvCxnSpPr>
              <p:spPr>
                <a:xfrm flipH="1">
                  <a:off x="625424" y="1400098"/>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flipH="1">
                  <a:off x="625424" y="3819243"/>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8" name="直接连接符 177"/>
                <p:cNvCxnSpPr/>
                <p:nvPr/>
              </p:nvCxnSpPr>
              <p:spPr>
                <a:xfrm flipH="1">
                  <a:off x="625424" y="3516850"/>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flipH="1">
                  <a:off x="625424" y="321445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flipH="1">
                  <a:off x="625424" y="291206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p:nvCxnSpPr>
              <p:spPr>
                <a:xfrm flipH="1">
                  <a:off x="625424" y="260967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2" name="直接连接符 181"/>
                <p:cNvCxnSpPr/>
                <p:nvPr/>
              </p:nvCxnSpPr>
              <p:spPr>
                <a:xfrm flipH="1">
                  <a:off x="625424" y="2307277"/>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flipH="1">
                  <a:off x="625424" y="2004884"/>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flipH="1">
                  <a:off x="625424" y="1702491"/>
                  <a:ext cx="68496"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214" name="矩形 213"/>
          <p:cNvSpPr/>
          <p:nvPr/>
        </p:nvSpPr>
        <p:spPr>
          <a:xfrm>
            <a:off x="5277031" y="1255778"/>
            <a:ext cx="1119834" cy="630930"/>
          </a:xfrm>
          <a:prstGeom prst="rect">
            <a:avLst/>
          </a:prstGeom>
        </p:spPr>
        <p:txBody>
          <a:bodyPr wrap="none" lIns="121908" tIns="60954" rIns="121908" bIns="60954" anchor="ctr">
            <a:spAutoFit/>
          </a:bodyPr>
          <a:lstStyle/>
          <a:p>
            <a:pPr algn="ctr"/>
            <a:r>
              <a:rPr lang="en-US" altLang="zh-CN" sz="3300" dirty="0">
                <a:solidFill>
                  <a:srgbClr val="344F66"/>
                </a:solidFill>
                <a:cs typeface="+mn-ea"/>
                <a:sym typeface="+mn-lt"/>
              </a:rPr>
              <a:t>90%</a:t>
            </a:r>
          </a:p>
        </p:txBody>
      </p:sp>
      <p:grpSp>
        <p:nvGrpSpPr>
          <p:cNvPr id="215" name="组合 214"/>
          <p:cNvGrpSpPr/>
          <p:nvPr/>
        </p:nvGrpSpPr>
        <p:grpSpPr>
          <a:xfrm>
            <a:off x="801252" y="4763881"/>
            <a:ext cx="844013" cy="844120"/>
            <a:chOff x="600421" y="4512594"/>
            <a:chExt cx="633092" cy="633090"/>
          </a:xfrm>
        </p:grpSpPr>
        <p:grpSp>
          <p:nvGrpSpPr>
            <p:cNvPr id="216" name="组合 215"/>
            <p:cNvGrpSpPr/>
            <p:nvPr/>
          </p:nvGrpSpPr>
          <p:grpSpPr>
            <a:xfrm>
              <a:off x="600421" y="4512594"/>
              <a:ext cx="633092" cy="633090"/>
              <a:chOff x="911363" y="2123703"/>
              <a:chExt cx="756000" cy="756000"/>
            </a:xfrm>
            <a:effectLst>
              <a:outerShdw blurRad="63500" sx="102000" sy="102000" algn="ctr" rotWithShape="0">
                <a:prstClr val="black">
                  <a:alpha val="40000"/>
                </a:prstClr>
              </a:outerShdw>
            </a:effectLst>
          </p:grpSpPr>
          <p:sp>
            <p:nvSpPr>
              <p:cNvPr id="220" name="椭圆 219"/>
              <p:cNvSpPr/>
              <p:nvPr/>
            </p:nvSpPr>
            <p:spPr>
              <a:xfrm>
                <a:off x="911363" y="2123703"/>
                <a:ext cx="756000" cy="756000"/>
              </a:xfrm>
              <a:prstGeom prst="ellipse">
                <a:avLst/>
              </a:prstGeom>
              <a:solidFill>
                <a:srgbClr val="344F66">
                  <a:alpha val="50196"/>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21" name="组合 220"/>
              <p:cNvGrpSpPr/>
              <p:nvPr/>
            </p:nvGrpSpPr>
            <p:grpSpPr>
              <a:xfrm>
                <a:off x="1140043" y="2352383"/>
                <a:ext cx="298641" cy="298641"/>
                <a:chOff x="152400" y="414338"/>
                <a:chExt cx="1698625" cy="1698625"/>
              </a:xfrm>
            </p:grpSpPr>
            <p:sp>
              <p:nvSpPr>
                <p:cNvPr id="222" name="Freeform 41"/>
                <p:cNvSpPr/>
                <p:nvPr/>
              </p:nvSpPr>
              <p:spPr bwMode="auto">
                <a:xfrm>
                  <a:off x="152400" y="414338"/>
                  <a:ext cx="1698625" cy="1698625"/>
                </a:xfrm>
                <a:custGeom>
                  <a:avLst/>
                  <a:gdLst>
                    <a:gd name="T0" fmla="*/ 954 w 1070"/>
                    <a:gd name="T1" fmla="*/ 434 h 1070"/>
                    <a:gd name="T2" fmla="*/ 906 w 1070"/>
                    <a:gd name="T3" fmla="*/ 394 h 1070"/>
                    <a:gd name="T4" fmla="*/ 896 w 1070"/>
                    <a:gd name="T5" fmla="*/ 334 h 1070"/>
                    <a:gd name="T6" fmla="*/ 920 w 1070"/>
                    <a:gd name="T7" fmla="*/ 288 h 1070"/>
                    <a:gd name="T8" fmla="*/ 946 w 1070"/>
                    <a:gd name="T9" fmla="*/ 226 h 1070"/>
                    <a:gd name="T10" fmla="*/ 906 w 1070"/>
                    <a:gd name="T11" fmla="*/ 150 h 1070"/>
                    <a:gd name="T12" fmla="*/ 844 w 1070"/>
                    <a:gd name="T13" fmla="*/ 124 h 1070"/>
                    <a:gd name="T14" fmla="*/ 782 w 1070"/>
                    <a:gd name="T15" fmla="*/ 150 h 1070"/>
                    <a:gd name="T16" fmla="*/ 734 w 1070"/>
                    <a:gd name="T17" fmla="*/ 174 h 1070"/>
                    <a:gd name="T18" fmla="*/ 676 w 1070"/>
                    <a:gd name="T19" fmla="*/ 164 h 1070"/>
                    <a:gd name="T20" fmla="*/ 636 w 1070"/>
                    <a:gd name="T21" fmla="*/ 114 h 1070"/>
                    <a:gd name="T22" fmla="*/ 630 w 1070"/>
                    <a:gd name="T23" fmla="*/ 70 h 1070"/>
                    <a:gd name="T24" fmla="*/ 578 w 1070"/>
                    <a:gd name="T25" fmla="*/ 6 h 1070"/>
                    <a:gd name="T26" fmla="*/ 506 w 1070"/>
                    <a:gd name="T27" fmla="*/ 2 h 1070"/>
                    <a:gd name="T28" fmla="*/ 444 w 1070"/>
                    <a:gd name="T29" fmla="*/ 54 h 1070"/>
                    <a:gd name="T30" fmla="*/ 436 w 1070"/>
                    <a:gd name="T31" fmla="*/ 102 h 1070"/>
                    <a:gd name="T32" fmla="*/ 404 w 1070"/>
                    <a:gd name="T33" fmla="*/ 156 h 1070"/>
                    <a:gd name="T34" fmla="*/ 346 w 1070"/>
                    <a:gd name="T35" fmla="*/ 176 h 1070"/>
                    <a:gd name="T36" fmla="*/ 288 w 1070"/>
                    <a:gd name="T37" fmla="*/ 150 h 1070"/>
                    <a:gd name="T38" fmla="*/ 242 w 1070"/>
                    <a:gd name="T39" fmla="*/ 126 h 1070"/>
                    <a:gd name="T40" fmla="*/ 162 w 1070"/>
                    <a:gd name="T41" fmla="*/ 150 h 1070"/>
                    <a:gd name="T42" fmla="*/ 124 w 1070"/>
                    <a:gd name="T43" fmla="*/ 208 h 1070"/>
                    <a:gd name="T44" fmla="*/ 148 w 1070"/>
                    <a:gd name="T45" fmla="*/ 288 h 1070"/>
                    <a:gd name="T46" fmla="*/ 170 w 1070"/>
                    <a:gd name="T47" fmla="*/ 322 h 1070"/>
                    <a:gd name="T48" fmla="*/ 168 w 1070"/>
                    <a:gd name="T49" fmla="*/ 384 h 1070"/>
                    <a:gd name="T50" fmla="*/ 126 w 1070"/>
                    <a:gd name="T51" fmla="*/ 428 h 1070"/>
                    <a:gd name="T52" fmla="*/ 86 w 1070"/>
                    <a:gd name="T53" fmla="*/ 438 h 1070"/>
                    <a:gd name="T54" fmla="*/ 14 w 1070"/>
                    <a:gd name="T55" fmla="*/ 476 h 1070"/>
                    <a:gd name="T56" fmla="*/ 0 w 1070"/>
                    <a:gd name="T57" fmla="*/ 544 h 1070"/>
                    <a:gd name="T58" fmla="*/ 38 w 1070"/>
                    <a:gd name="T59" fmla="*/ 618 h 1070"/>
                    <a:gd name="T60" fmla="*/ 86 w 1070"/>
                    <a:gd name="T61" fmla="*/ 632 h 1070"/>
                    <a:gd name="T62" fmla="*/ 148 w 1070"/>
                    <a:gd name="T63" fmla="*/ 656 h 1070"/>
                    <a:gd name="T64" fmla="*/ 174 w 1070"/>
                    <a:gd name="T65" fmla="*/ 710 h 1070"/>
                    <a:gd name="T66" fmla="*/ 158 w 1070"/>
                    <a:gd name="T67" fmla="*/ 772 h 1070"/>
                    <a:gd name="T68" fmla="*/ 130 w 1070"/>
                    <a:gd name="T69" fmla="*/ 812 h 1070"/>
                    <a:gd name="T70" fmla="*/ 138 w 1070"/>
                    <a:gd name="T71" fmla="*/ 892 h 1070"/>
                    <a:gd name="T72" fmla="*/ 192 w 1070"/>
                    <a:gd name="T73" fmla="*/ 940 h 1070"/>
                    <a:gd name="T74" fmla="*/ 274 w 1070"/>
                    <a:gd name="T75" fmla="*/ 932 h 1070"/>
                    <a:gd name="T76" fmla="*/ 310 w 1070"/>
                    <a:gd name="T77" fmla="*/ 904 h 1070"/>
                    <a:gd name="T78" fmla="*/ 370 w 1070"/>
                    <a:gd name="T79" fmla="*/ 898 h 1070"/>
                    <a:gd name="T80" fmla="*/ 422 w 1070"/>
                    <a:gd name="T81" fmla="*/ 932 h 1070"/>
                    <a:gd name="T82" fmla="*/ 436 w 1070"/>
                    <a:gd name="T83" fmla="*/ 982 h 1070"/>
                    <a:gd name="T84" fmla="*/ 462 w 1070"/>
                    <a:gd name="T85" fmla="*/ 1044 h 1070"/>
                    <a:gd name="T86" fmla="*/ 544 w 1070"/>
                    <a:gd name="T87" fmla="*/ 1070 h 1070"/>
                    <a:gd name="T88" fmla="*/ 606 w 1070"/>
                    <a:gd name="T89" fmla="*/ 1044 h 1070"/>
                    <a:gd name="T90" fmla="*/ 632 w 1070"/>
                    <a:gd name="T91" fmla="*/ 982 h 1070"/>
                    <a:gd name="T92" fmla="*/ 648 w 1070"/>
                    <a:gd name="T93" fmla="*/ 932 h 1070"/>
                    <a:gd name="T94" fmla="*/ 698 w 1070"/>
                    <a:gd name="T95" fmla="*/ 898 h 1070"/>
                    <a:gd name="T96" fmla="*/ 760 w 1070"/>
                    <a:gd name="T97" fmla="*/ 904 h 1070"/>
                    <a:gd name="T98" fmla="*/ 796 w 1070"/>
                    <a:gd name="T99" fmla="*/ 932 h 1070"/>
                    <a:gd name="T100" fmla="*/ 876 w 1070"/>
                    <a:gd name="T101" fmla="*/ 940 h 1070"/>
                    <a:gd name="T102" fmla="*/ 930 w 1070"/>
                    <a:gd name="T103" fmla="*/ 892 h 1070"/>
                    <a:gd name="T104" fmla="*/ 940 w 1070"/>
                    <a:gd name="T105" fmla="*/ 812 h 1070"/>
                    <a:gd name="T106" fmla="*/ 910 w 1070"/>
                    <a:gd name="T107" fmla="*/ 772 h 1070"/>
                    <a:gd name="T108" fmla="*/ 894 w 1070"/>
                    <a:gd name="T109" fmla="*/ 710 h 1070"/>
                    <a:gd name="T110" fmla="*/ 922 w 1070"/>
                    <a:gd name="T111" fmla="*/ 656 h 1070"/>
                    <a:gd name="T112" fmla="*/ 982 w 1070"/>
                    <a:gd name="T113" fmla="*/ 632 h 1070"/>
                    <a:gd name="T114" fmla="*/ 1030 w 1070"/>
                    <a:gd name="T115" fmla="*/ 618 h 1070"/>
                    <a:gd name="T116" fmla="*/ 1070 w 1070"/>
                    <a:gd name="T117" fmla="*/ 544 h 1070"/>
                    <a:gd name="T118" fmla="*/ 1054 w 1070"/>
                    <a:gd name="T119" fmla="*/ 476 h 1070"/>
                    <a:gd name="T120" fmla="*/ 982 w 1070"/>
                    <a:gd name="T121" fmla="*/ 438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0" h="1070">
                      <a:moveTo>
                        <a:pt x="982" y="438"/>
                      </a:moveTo>
                      <a:lnTo>
                        <a:pt x="982" y="438"/>
                      </a:lnTo>
                      <a:lnTo>
                        <a:pt x="982" y="438"/>
                      </a:lnTo>
                      <a:lnTo>
                        <a:pt x="968" y="436"/>
                      </a:lnTo>
                      <a:lnTo>
                        <a:pt x="954" y="434"/>
                      </a:lnTo>
                      <a:lnTo>
                        <a:pt x="942" y="428"/>
                      </a:lnTo>
                      <a:lnTo>
                        <a:pt x="932" y="422"/>
                      </a:lnTo>
                      <a:lnTo>
                        <a:pt x="922" y="414"/>
                      </a:lnTo>
                      <a:lnTo>
                        <a:pt x="914" y="404"/>
                      </a:lnTo>
                      <a:lnTo>
                        <a:pt x="906" y="394"/>
                      </a:lnTo>
                      <a:lnTo>
                        <a:pt x="900" y="384"/>
                      </a:lnTo>
                      <a:lnTo>
                        <a:pt x="896" y="372"/>
                      </a:lnTo>
                      <a:lnTo>
                        <a:pt x="894" y="360"/>
                      </a:lnTo>
                      <a:lnTo>
                        <a:pt x="894" y="346"/>
                      </a:lnTo>
                      <a:lnTo>
                        <a:pt x="896" y="334"/>
                      </a:lnTo>
                      <a:lnTo>
                        <a:pt x="898" y="322"/>
                      </a:lnTo>
                      <a:lnTo>
                        <a:pt x="904" y="310"/>
                      </a:lnTo>
                      <a:lnTo>
                        <a:pt x="910" y="298"/>
                      </a:lnTo>
                      <a:lnTo>
                        <a:pt x="920" y="288"/>
                      </a:lnTo>
                      <a:lnTo>
                        <a:pt x="920" y="288"/>
                      </a:lnTo>
                      <a:lnTo>
                        <a:pt x="920" y="288"/>
                      </a:lnTo>
                      <a:lnTo>
                        <a:pt x="930" y="274"/>
                      </a:lnTo>
                      <a:lnTo>
                        <a:pt x="940" y="258"/>
                      </a:lnTo>
                      <a:lnTo>
                        <a:pt x="944" y="242"/>
                      </a:lnTo>
                      <a:lnTo>
                        <a:pt x="946" y="226"/>
                      </a:lnTo>
                      <a:lnTo>
                        <a:pt x="944" y="208"/>
                      </a:lnTo>
                      <a:lnTo>
                        <a:pt x="940" y="192"/>
                      </a:lnTo>
                      <a:lnTo>
                        <a:pt x="930" y="178"/>
                      </a:lnTo>
                      <a:lnTo>
                        <a:pt x="920" y="164"/>
                      </a:lnTo>
                      <a:lnTo>
                        <a:pt x="906" y="150"/>
                      </a:lnTo>
                      <a:lnTo>
                        <a:pt x="906" y="150"/>
                      </a:lnTo>
                      <a:lnTo>
                        <a:pt x="892" y="138"/>
                      </a:lnTo>
                      <a:lnTo>
                        <a:pt x="876" y="130"/>
                      </a:lnTo>
                      <a:lnTo>
                        <a:pt x="860" y="126"/>
                      </a:lnTo>
                      <a:lnTo>
                        <a:pt x="844" y="124"/>
                      </a:lnTo>
                      <a:lnTo>
                        <a:pt x="826" y="126"/>
                      </a:lnTo>
                      <a:lnTo>
                        <a:pt x="810" y="130"/>
                      </a:lnTo>
                      <a:lnTo>
                        <a:pt x="796" y="138"/>
                      </a:lnTo>
                      <a:lnTo>
                        <a:pt x="782" y="150"/>
                      </a:lnTo>
                      <a:lnTo>
                        <a:pt x="782" y="150"/>
                      </a:lnTo>
                      <a:lnTo>
                        <a:pt x="782" y="150"/>
                      </a:lnTo>
                      <a:lnTo>
                        <a:pt x="770" y="158"/>
                      </a:lnTo>
                      <a:lnTo>
                        <a:pt x="760" y="166"/>
                      </a:lnTo>
                      <a:lnTo>
                        <a:pt x="748" y="172"/>
                      </a:lnTo>
                      <a:lnTo>
                        <a:pt x="734" y="174"/>
                      </a:lnTo>
                      <a:lnTo>
                        <a:pt x="722" y="176"/>
                      </a:lnTo>
                      <a:lnTo>
                        <a:pt x="710" y="174"/>
                      </a:lnTo>
                      <a:lnTo>
                        <a:pt x="698" y="172"/>
                      </a:lnTo>
                      <a:lnTo>
                        <a:pt x="686" y="168"/>
                      </a:lnTo>
                      <a:lnTo>
                        <a:pt x="676" y="164"/>
                      </a:lnTo>
                      <a:lnTo>
                        <a:pt x="664" y="156"/>
                      </a:lnTo>
                      <a:lnTo>
                        <a:pt x="656" y="148"/>
                      </a:lnTo>
                      <a:lnTo>
                        <a:pt x="648" y="138"/>
                      </a:lnTo>
                      <a:lnTo>
                        <a:pt x="642" y="128"/>
                      </a:lnTo>
                      <a:lnTo>
                        <a:pt x="636" y="114"/>
                      </a:lnTo>
                      <a:lnTo>
                        <a:pt x="634" y="102"/>
                      </a:lnTo>
                      <a:lnTo>
                        <a:pt x="632" y="88"/>
                      </a:lnTo>
                      <a:lnTo>
                        <a:pt x="632" y="88"/>
                      </a:lnTo>
                      <a:lnTo>
                        <a:pt x="632" y="88"/>
                      </a:lnTo>
                      <a:lnTo>
                        <a:pt x="630" y="70"/>
                      </a:lnTo>
                      <a:lnTo>
                        <a:pt x="626" y="54"/>
                      </a:lnTo>
                      <a:lnTo>
                        <a:pt x="616" y="38"/>
                      </a:lnTo>
                      <a:lnTo>
                        <a:pt x="606" y="26"/>
                      </a:lnTo>
                      <a:lnTo>
                        <a:pt x="594" y="14"/>
                      </a:lnTo>
                      <a:lnTo>
                        <a:pt x="578" y="6"/>
                      </a:lnTo>
                      <a:lnTo>
                        <a:pt x="562" y="2"/>
                      </a:lnTo>
                      <a:lnTo>
                        <a:pt x="544" y="0"/>
                      </a:lnTo>
                      <a:lnTo>
                        <a:pt x="524" y="0"/>
                      </a:lnTo>
                      <a:lnTo>
                        <a:pt x="524" y="0"/>
                      </a:lnTo>
                      <a:lnTo>
                        <a:pt x="506" y="2"/>
                      </a:lnTo>
                      <a:lnTo>
                        <a:pt x="490" y="6"/>
                      </a:lnTo>
                      <a:lnTo>
                        <a:pt x="476" y="14"/>
                      </a:lnTo>
                      <a:lnTo>
                        <a:pt x="462" y="26"/>
                      </a:lnTo>
                      <a:lnTo>
                        <a:pt x="452" y="38"/>
                      </a:lnTo>
                      <a:lnTo>
                        <a:pt x="444" y="54"/>
                      </a:lnTo>
                      <a:lnTo>
                        <a:pt x="438" y="70"/>
                      </a:lnTo>
                      <a:lnTo>
                        <a:pt x="436" y="88"/>
                      </a:lnTo>
                      <a:lnTo>
                        <a:pt x="436" y="88"/>
                      </a:lnTo>
                      <a:lnTo>
                        <a:pt x="436" y="88"/>
                      </a:lnTo>
                      <a:lnTo>
                        <a:pt x="436" y="102"/>
                      </a:lnTo>
                      <a:lnTo>
                        <a:pt x="432" y="114"/>
                      </a:lnTo>
                      <a:lnTo>
                        <a:pt x="428" y="128"/>
                      </a:lnTo>
                      <a:lnTo>
                        <a:pt x="422" y="138"/>
                      </a:lnTo>
                      <a:lnTo>
                        <a:pt x="414" y="148"/>
                      </a:lnTo>
                      <a:lnTo>
                        <a:pt x="404" y="156"/>
                      </a:lnTo>
                      <a:lnTo>
                        <a:pt x="394" y="164"/>
                      </a:lnTo>
                      <a:lnTo>
                        <a:pt x="382" y="168"/>
                      </a:lnTo>
                      <a:lnTo>
                        <a:pt x="370" y="172"/>
                      </a:lnTo>
                      <a:lnTo>
                        <a:pt x="358" y="174"/>
                      </a:lnTo>
                      <a:lnTo>
                        <a:pt x="346" y="176"/>
                      </a:lnTo>
                      <a:lnTo>
                        <a:pt x="334" y="174"/>
                      </a:lnTo>
                      <a:lnTo>
                        <a:pt x="322" y="172"/>
                      </a:lnTo>
                      <a:lnTo>
                        <a:pt x="310" y="166"/>
                      </a:lnTo>
                      <a:lnTo>
                        <a:pt x="298" y="158"/>
                      </a:lnTo>
                      <a:lnTo>
                        <a:pt x="288" y="150"/>
                      </a:lnTo>
                      <a:lnTo>
                        <a:pt x="286" y="150"/>
                      </a:lnTo>
                      <a:lnTo>
                        <a:pt x="286" y="150"/>
                      </a:lnTo>
                      <a:lnTo>
                        <a:pt x="274" y="138"/>
                      </a:lnTo>
                      <a:lnTo>
                        <a:pt x="258" y="130"/>
                      </a:lnTo>
                      <a:lnTo>
                        <a:pt x="242" y="126"/>
                      </a:lnTo>
                      <a:lnTo>
                        <a:pt x="224" y="124"/>
                      </a:lnTo>
                      <a:lnTo>
                        <a:pt x="208" y="126"/>
                      </a:lnTo>
                      <a:lnTo>
                        <a:pt x="192" y="130"/>
                      </a:lnTo>
                      <a:lnTo>
                        <a:pt x="176" y="138"/>
                      </a:lnTo>
                      <a:lnTo>
                        <a:pt x="162" y="150"/>
                      </a:lnTo>
                      <a:lnTo>
                        <a:pt x="148" y="164"/>
                      </a:lnTo>
                      <a:lnTo>
                        <a:pt x="148" y="164"/>
                      </a:lnTo>
                      <a:lnTo>
                        <a:pt x="138" y="178"/>
                      </a:lnTo>
                      <a:lnTo>
                        <a:pt x="130" y="192"/>
                      </a:lnTo>
                      <a:lnTo>
                        <a:pt x="124" y="208"/>
                      </a:lnTo>
                      <a:lnTo>
                        <a:pt x="124" y="226"/>
                      </a:lnTo>
                      <a:lnTo>
                        <a:pt x="124" y="242"/>
                      </a:lnTo>
                      <a:lnTo>
                        <a:pt x="130" y="258"/>
                      </a:lnTo>
                      <a:lnTo>
                        <a:pt x="138" y="274"/>
                      </a:lnTo>
                      <a:lnTo>
                        <a:pt x="148" y="288"/>
                      </a:lnTo>
                      <a:lnTo>
                        <a:pt x="148" y="288"/>
                      </a:lnTo>
                      <a:lnTo>
                        <a:pt x="148" y="288"/>
                      </a:lnTo>
                      <a:lnTo>
                        <a:pt x="158" y="298"/>
                      </a:lnTo>
                      <a:lnTo>
                        <a:pt x="166" y="310"/>
                      </a:lnTo>
                      <a:lnTo>
                        <a:pt x="170" y="322"/>
                      </a:lnTo>
                      <a:lnTo>
                        <a:pt x="174" y="334"/>
                      </a:lnTo>
                      <a:lnTo>
                        <a:pt x="174" y="346"/>
                      </a:lnTo>
                      <a:lnTo>
                        <a:pt x="174" y="360"/>
                      </a:lnTo>
                      <a:lnTo>
                        <a:pt x="172" y="372"/>
                      </a:lnTo>
                      <a:lnTo>
                        <a:pt x="168" y="384"/>
                      </a:lnTo>
                      <a:lnTo>
                        <a:pt x="162" y="394"/>
                      </a:lnTo>
                      <a:lnTo>
                        <a:pt x="156" y="404"/>
                      </a:lnTo>
                      <a:lnTo>
                        <a:pt x="148" y="414"/>
                      </a:lnTo>
                      <a:lnTo>
                        <a:pt x="138" y="422"/>
                      </a:lnTo>
                      <a:lnTo>
                        <a:pt x="126" y="428"/>
                      </a:lnTo>
                      <a:lnTo>
                        <a:pt x="114" y="434"/>
                      </a:lnTo>
                      <a:lnTo>
                        <a:pt x="102" y="436"/>
                      </a:lnTo>
                      <a:lnTo>
                        <a:pt x="86" y="438"/>
                      </a:lnTo>
                      <a:lnTo>
                        <a:pt x="86" y="438"/>
                      </a:lnTo>
                      <a:lnTo>
                        <a:pt x="86" y="438"/>
                      </a:lnTo>
                      <a:lnTo>
                        <a:pt x="70" y="440"/>
                      </a:lnTo>
                      <a:lnTo>
                        <a:pt x="52" y="444"/>
                      </a:lnTo>
                      <a:lnTo>
                        <a:pt x="38" y="452"/>
                      </a:lnTo>
                      <a:lnTo>
                        <a:pt x="24" y="464"/>
                      </a:lnTo>
                      <a:lnTo>
                        <a:pt x="14" y="476"/>
                      </a:lnTo>
                      <a:lnTo>
                        <a:pt x="6" y="490"/>
                      </a:lnTo>
                      <a:lnTo>
                        <a:pt x="2" y="508"/>
                      </a:lnTo>
                      <a:lnTo>
                        <a:pt x="0" y="526"/>
                      </a:lnTo>
                      <a:lnTo>
                        <a:pt x="0" y="544"/>
                      </a:lnTo>
                      <a:lnTo>
                        <a:pt x="0" y="544"/>
                      </a:lnTo>
                      <a:lnTo>
                        <a:pt x="2" y="562"/>
                      </a:lnTo>
                      <a:lnTo>
                        <a:pt x="6" y="580"/>
                      </a:lnTo>
                      <a:lnTo>
                        <a:pt x="14" y="594"/>
                      </a:lnTo>
                      <a:lnTo>
                        <a:pt x="24" y="606"/>
                      </a:lnTo>
                      <a:lnTo>
                        <a:pt x="38" y="618"/>
                      </a:lnTo>
                      <a:lnTo>
                        <a:pt x="52" y="626"/>
                      </a:lnTo>
                      <a:lnTo>
                        <a:pt x="70" y="630"/>
                      </a:lnTo>
                      <a:lnTo>
                        <a:pt x="86" y="632"/>
                      </a:lnTo>
                      <a:lnTo>
                        <a:pt x="86" y="632"/>
                      </a:lnTo>
                      <a:lnTo>
                        <a:pt x="86" y="632"/>
                      </a:lnTo>
                      <a:lnTo>
                        <a:pt x="102" y="634"/>
                      </a:lnTo>
                      <a:lnTo>
                        <a:pt x="114" y="636"/>
                      </a:lnTo>
                      <a:lnTo>
                        <a:pt x="126" y="642"/>
                      </a:lnTo>
                      <a:lnTo>
                        <a:pt x="138" y="648"/>
                      </a:lnTo>
                      <a:lnTo>
                        <a:pt x="148" y="656"/>
                      </a:lnTo>
                      <a:lnTo>
                        <a:pt x="156" y="666"/>
                      </a:lnTo>
                      <a:lnTo>
                        <a:pt x="162" y="676"/>
                      </a:lnTo>
                      <a:lnTo>
                        <a:pt x="168" y="686"/>
                      </a:lnTo>
                      <a:lnTo>
                        <a:pt x="172" y="698"/>
                      </a:lnTo>
                      <a:lnTo>
                        <a:pt x="174" y="710"/>
                      </a:lnTo>
                      <a:lnTo>
                        <a:pt x="174" y="724"/>
                      </a:lnTo>
                      <a:lnTo>
                        <a:pt x="174" y="736"/>
                      </a:lnTo>
                      <a:lnTo>
                        <a:pt x="170" y="748"/>
                      </a:lnTo>
                      <a:lnTo>
                        <a:pt x="166" y="760"/>
                      </a:lnTo>
                      <a:lnTo>
                        <a:pt x="158" y="772"/>
                      </a:lnTo>
                      <a:lnTo>
                        <a:pt x="148" y="782"/>
                      </a:lnTo>
                      <a:lnTo>
                        <a:pt x="148" y="782"/>
                      </a:lnTo>
                      <a:lnTo>
                        <a:pt x="148" y="782"/>
                      </a:lnTo>
                      <a:lnTo>
                        <a:pt x="138" y="796"/>
                      </a:lnTo>
                      <a:lnTo>
                        <a:pt x="130" y="812"/>
                      </a:lnTo>
                      <a:lnTo>
                        <a:pt x="124" y="828"/>
                      </a:lnTo>
                      <a:lnTo>
                        <a:pt x="124" y="844"/>
                      </a:lnTo>
                      <a:lnTo>
                        <a:pt x="124" y="862"/>
                      </a:lnTo>
                      <a:lnTo>
                        <a:pt x="130" y="878"/>
                      </a:lnTo>
                      <a:lnTo>
                        <a:pt x="138" y="892"/>
                      </a:lnTo>
                      <a:lnTo>
                        <a:pt x="148" y="906"/>
                      </a:lnTo>
                      <a:lnTo>
                        <a:pt x="162" y="920"/>
                      </a:lnTo>
                      <a:lnTo>
                        <a:pt x="162" y="920"/>
                      </a:lnTo>
                      <a:lnTo>
                        <a:pt x="176" y="932"/>
                      </a:lnTo>
                      <a:lnTo>
                        <a:pt x="192" y="940"/>
                      </a:lnTo>
                      <a:lnTo>
                        <a:pt x="208" y="944"/>
                      </a:lnTo>
                      <a:lnTo>
                        <a:pt x="224" y="946"/>
                      </a:lnTo>
                      <a:lnTo>
                        <a:pt x="242" y="944"/>
                      </a:lnTo>
                      <a:lnTo>
                        <a:pt x="258" y="940"/>
                      </a:lnTo>
                      <a:lnTo>
                        <a:pt x="274" y="932"/>
                      </a:lnTo>
                      <a:lnTo>
                        <a:pt x="286" y="920"/>
                      </a:lnTo>
                      <a:lnTo>
                        <a:pt x="288" y="920"/>
                      </a:lnTo>
                      <a:lnTo>
                        <a:pt x="288" y="920"/>
                      </a:lnTo>
                      <a:lnTo>
                        <a:pt x="298" y="912"/>
                      </a:lnTo>
                      <a:lnTo>
                        <a:pt x="310" y="904"/>
                      </a:lnTo>
                      <a:lnTo>
                        <a:pt x="322" y="898"/>
                      </a:lnTo>
                      <a:lnTo>
                        <a:pt x="334" y="896"/>
                      </a:lnTo>
                      <a:lnTo>
                        <a:pt x="346" y="894"/>
                      </a:lnTo>
                      <a:lnTo>
                        <a:pt x="358" y="896"/>
                      </a:lnTo>
                      <a:lnTo>
                        <a:pt x="370" y="898"/>
                      </a:lnTo>
                      <a:lnTo>
                        <a:pt x="382" y="902"/>
                      </a:lnTo>
                      <a:lnTo>
                        <a:pt x="394" y="906"/>
                      </a:lnTo>
                      <a:lnTo>
                        <a:pt x="404" y="914"/>
                      </a:lnTo>
                      <a:lnTo>
                        <a:pt x="414" y="922"/>
                      </a:lnTo>
                      <a:lnTo>
                        <a:pt x="422" y="932"/>
                      </a:lnTo>
                      <a:lnTo>
                        <a:pt x="428" y="942"/>
                      </a:lnTo>
                      <a:lnTo>
                        <a:pt x="432" y="956"/>
                      </a:lnTo>
                      <a:lnTo>
                        <a:pt x="436" y="968"/>
                      </a:lnTo>
                      <a:lnTo>
                        <a:pt x="436" y="982"/>
                      </a:lnTo>
                      <a:lnTo>
                        <a:pt x="436" y="982"/>
                      </a:lnTo>
                      <a:lnTo>
                        <a:pt x="436" y="982"/>
                      </a:lnTo>
                      <a:lnTo>
                        <a:pt x="438" y="1000"/>
                      </a:lnTo>
                      <a:lnTo>
                        <a:pt x="444" y="1016"/>
                      </a:lnTo>
                      <a:lnTo>
                        <a:pt x="452" y="1032"/>
                      </a:lnTo>
                      <a:lnTo>
                        <a:pt x="462" y="1044"/>
                      </a:lnTo>
                      <a:lnTo>
                        <a:pt x="476" y="1056"/>
                      </a:lnTo>
                      <a:lnTo>
                        <a:pt x="490" y="1064"/>
                      </a:lnTo>
                      <a:lnTo>
                        <a:pt x="506" y="1068"/>
                      </a:lnTo>
                      <a:lnTo>
                        <a:pt x="524" y="1070"/>
                      </a:lnTo>
                      <a:lnTo>
                        <a:pt x="544" y="1070"/>
                      </a:lnTo>
                      <a:lnTo>
                        <a:pt x="544" y="1070"/>
                      </a:lnTo>
                      <a:lnTo>
                        <a:pt x="562" y="1068"/>
                      </a:lnTo>
                      <a:lnTo>
                        <a:pt x="578" y="1064"/>
                      </a:lnTo>
                      <a:lnTo>
                        <a:pt x="594" y="1056"/>
                      </a:lnTo>
                      <a:lnTo>
                        <a:pt x="606" y="1044"/>
                      </a:lnTo>
                      <a:lnTo>
                        <a:pt x="616" y="1032"/>
                      </a:lnTo>
                      <a:lnTo>
                        <a:pt x="626" y="1016"/>
                      </a:lnTo>
                      <a:lnTo>
                        <a:pt x="630" y="1000"/>
                      </a:lnTo>
                      <a:lnTo>
                        <a:pt x="632" y="982"/>
                      </a:lnTo>
                      <a:lnTo>
                        <a:pt x="632" y="982"/>
                      </a:lnTo>
                      <a:lnTo>
                        <a:pt x="632" y="982"/>
                      </a:lnTo>
                      <a:lnTo>
                        <a:pt x="634" y="968"/>
                      </a:lnTo>
                      <a:lnTo>
                        <a:pt x="636" y="956"/>
                      </a:lnTo>
                      <a:lnTo>
                        <a:pt x="642" y="942"/>
                      </a:lnTo>
                      <a:lnTo>
                        <a:pt x="648" y="932"/>
                      </a:lnTo>
                      <a:lnTo>
                        <a:pt x="656" y="922"/>
                      </a:lnTo>
                      <a:lnTo>
                        <a:pt x="664" y="914"/>
                      </a:lnTo>
                      <a:lnTo>
                        <a:pt x="676" y="906"/>
                      </a:lnTo>
                      <a:lnTo>
                        <a:pt x="686" y="902"/>
                      </a:lnTo>
                      <a:lnTo>
                        <a:pt x="698" y="898"/>
                      </a:lnTo>
                      <a:lnTo>
                        <a:pt x="710" y="896"/>
                      </a:lnTo>
                      <a:lnTo>
                        <a:pt x="722" y="894"/>
                      </a:lnTo>
                      <a:lnTo>
                        <a:pt x="734" y="896"/>
                      </a:lnTo>
                      <a:lnTo>
                        <a:pt x="748" y="898"/>
                      </a:lnTo>
                      <a:lnTo>
                        <a:pt x="760" y="904"/>
                      </a:lnTo>
                      <a:lnTo>
                        <a:pt x="770" y="912"/>
                      </a:lnTo>
                      <a:lnTo>
                        <a:pt x="782" y="920"/>
                      </a:lnTo>
                      <a:lnTo>
                        <a:pt x="782" y="920"/>
                      </a:lnTo>
                      <a:lnTo>
                        <a:pt x="782" y="920"/>
                      </a:lnTo>
                      <a:lnTo>
                        <a:pt x="796" y="932"/>
                      </a:lnTo>
                      <a:lnTo>
                        <a:pt x="810" y="940"/>
                      </a:lnTo>
                      <a:lnTo>
                        <a:pt x="826" y="944"/>
                      </a:lnTo>
                      <a:lnTo>
                        <a:pt x="844" y="946"/>
                      </a:lnTo>
                      <a:lnTo>
                        <a:pt x="860" y="944"/>
                      </a:lnTo>
                      <a:lnTo>
                        <a:pt x="876" y="940"/>
                      </a:lnTo>
                      <a:lnTo>
                        <a:pt x="892" y="932"/>
                      </a:lnTo>
                      <a:lnTo>
                        <a:pt x="906" y="920"/>
                      </a:lnTo>
                      <a:lnTo>
                        <a:pt x="920" y="906"/>
                      </a:lnTo>
                      <a:lnTo>
                        <a:pt x="920" y="906"/>
                      </a:lnTo>
                      <a:lnTo>
                        <a:pt x="930" y="892"/>
                      </a:lnTo>
                      <a:lnTo>
                        <a:pt x="940" y="878"/>
                      </a:lnTo>
                      <a:lnTo>
                        <a:pt x="944" y="862"/>
                      </a:lnTo>
                      <a:lnTo>
                        <a:pt x="946" y="844"/>
                      </a:lnTo>
                      <a:lnTo>
                        <a:pt x="944" y="828"/>
                      </a:lnTo>
                      <a:lnTo>
                        <a:pt x="940" y="812"/>
                      </a:lnTo>
                      <a:lnTo>
                        <a:pt x="930" y="796"/>
                      </a:lnTo>
                      <a:lnTo>
                        <a:pt x="920" y="782"/>
                      </a:lnTo>
                      <a:lnTo>
                        <a:pt x="920" y="782"/>
                      </a:lnTo>
                      <a:lnTo>
                        <a:pt x="920" y="782"/>
                      </a:lnTo>
                      <a:lnTo>
                        <a:pt x="910" y="772"/>
                      </a:lnTo>
                      <a:lnTo>
                        <a:pt x="904" y="760"/>
                      </a:lnTo>
                      <a:lnTo>
                        <a:pt x="898" y="748"/>
                      </a:lnTo>
                      <a:lnTo>
                        <a:pt x="896" y="736"/>
                      </a:lnTo>
                      <a:lnTo>
                        <a:pt x="894" y="724"/>
                      </a:lnTo>
                      <a:lnTo>
                        <a:pt x="894" y="710"/>
                      </a:lnTo>
                      <a:lnTo>
                        <a:pt x="896" y="698"/>
                      </a:lnTo>
                      <a:lnTo>
                        <a:pt x="900" y="686"/>
                      </a:lnTo>
                      <a:lnTo>
                        <a:pt x="906" y="676"/>
                      </a:lnTo>
                      <a:lnTo>
                        <a:pt x="914" y="666"/>
                      </a:lnTo>
                      <a:lnTo>
                        <a:pt x="922" y="656"/>
                      </a:lnTo>
                      <a:lnTo>
                        <a:pt x="932" y="648"/>
                      </a:lnTo>
                      <a:lnTo>
                        <a:pt x="942" y="642"/>
                      </a:lnTo>
                      <a:lnTo>
                        <a:pt x="954" y="636"/>
                      </a:lnTo>
                      <a:lnTo>
                        <a:pt x="968" y="634"/>
                      </a:lnTo>
                      <a:lnTo>
                        <a:pt x="982" y="632"/>
                      </a:lnTo>
                      <a:lnTo>
                        <a:pt x="982" y="632"/>
                      </a:lnTo>
                      <a:lnTo>
                        <a:pt x="982" y="632"/>
                      </a:lnTo>
                      <a:lnTo>
                        <a:pt x="1000" y="630"/>
                      </a:lnTo>
                      <a:lnTo>
                        <a:pt x="1016" y="626"/>
                      </a:lnTo>
                      <a:lnTo>
                        <a:pt x="1030" y="618"/>
                      </a:lnTo>
                      <a:lnTo>
                        <a:pt x="1044" y="606"/>
                      </a:lnTo>
                      <a:lnTo>
                        <a:pt x="1054" y="594"/>
                      </a:lnTo>
                      <a:lnTo>
                        <a:pt x="1062" y="580"/>
                      </a:lnTo>
                      <a:lnTo>
                        <a:pt x="1068" y="562"/>
                      </a:lnTo>
                      <a:lnTo>
                        <a:pt x="1070" y="544"/>
                      </a:lnTo>
                      <a:lnTo>
                        <a:pt x="1070" y="526"/>
                      </a:lnTo>
                      <a:lnTo>
                        <a:pt x="1070" y="526"/>
                      </a:lnTo>
                      <a:lnTo>
                        <a:pt x="1068" y="508"/>
                      </a:lnTo>
                      <a:lnTo>
                        <a:pt x="1062" y="490"/>
                      </a:lnTo>
                      <a:lnTo>
                        <a:pt x="1054" y="476"/>
                      </a:lnTo>
                      <a:lnTo>
                        <a:pt x="1044" y="464"/>
                      </a:lnTo>
                      <a:lnTo>
                        <a:pt x="1030" y="452"/>
                      </a:lnTo>
                      <a:lnTo>
                        <a:pt x="1016" y="444"/>
                      </a:lnTo>
                      <a:lnTo>
                        <a:pt x="1000" y="440"/>
                      </a:lnTo>
                      <a:lnTo>
                        <a:pt x="982" y="438"/>
                      </a:lnTo>
                      <a:lnTo>
                        <a:pt x="982" y="438"/>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ctr"/>
                  <a:endParaRPr lang="zh-CN" altLang="en-US">
                    <a:cs typeface="+mn-ea"/>
                    <a:sym typeface="+mn-lt"/>
                  </a:endParaRPr>
                </a:p>
              </p:txBody>
            </p:sp>
            <p:sp>
              <p:nvSpPr>
                <p:cNvPr id="223" name="Freeform 42"/>
                <p:cNvSpPr/>
                <p:nvPr/>
              </p:nvSpPr>
              <p:spPr bwMode="auto">
                <a:xfrm>
                  <a:off x="663575" y="925513"/>
                  <a:ext cx="676275" cy="676275"/>
                </a:xfrm>
                <a:custGeom>
                  <a:avLst/>
                  <a:gdLst>
                    <a:gd name="T0" fmla="*/ 426 w 426"/>
                    <a:gd name="T1" fmla="*/ 212 h 426"/>
                    <a:gd name="T2" fmla="*/ 422 w 426"/>
                    <a:gd name="T3" fmla="*/ 256 h 426"/>
                    <a:gd name="T4" fmla="*/ 408 w 426"/>
                    <a:gd name="T5" fmla="*/ 296 h 426"/>
                    <a:gd name="T6" fmla="*/ 390 w 426"/>
                    <a:gd name="T7" fmla="*/ 332 h 426"/>
                    <a:gd name="T8" fmla="*/ 364 w 426"/>
                    <a:gd name="T9" fmla="*/ 364 h 426"/>
                    <a:gd name="T10" fmla="*/ 332 w 426"/>
                    <a:gd name="T11" fmla="*/ 390 h 426"/>
                    <a:gd name="T12" fmla="*/ 296 w 426"/>
                    <a:gd name="T13" fmla="*/ 410 h 426"/>
                    <a:gd name="T14" fmla="*/ 256 w 426"/>
                    <a:gd name="T15" fmla="*/ 422 h 426"/>
                    <a:gd name="T16" fmla="*/ 212 w 426"/>
                    <a:gd name="T17" fmla="*/ 426 h 426"/>
                    <a:gd name="T18" fmla="*/ 190 w 426"/>
                    <a:gd name="T19" fmla="*/ 426 h 426"/>
                    <a:gd name="T20" fmla="*/ 148 w 426"/>
                    <a:gd name="T21" fmla="*/ 416 h 426"/>
                    <a:gd name="T22" fmla="*/ 110 w 426"/>
                    <a:gd name="T23" fmla="*/ 400 h 426"/>
                    <a:gd name="T24" fmla="*/ 76 w 426"/>
                    <a:gd name="T25" fmla="*/ 378 h 426"/>
                    <a:gd name="T26" fmla="*/ 48 w 426"/>
                    <a:gd name="T27" fmla="*/ 348 h 426"/>
                    <a:gd name="T28" fmla="*/ 24 w 426"/>
                    <a:gd name="T29" fmla="*/ 314 h 426"/>
                    <a:gd name="T30" fmla="*/ 8 w 426"/>
                    <a:gd name="T31" fmla="*/ 276 h 426"/>
                    <a:gd name="T32" fmla="*/ 0 w 426"/>
                    <a:gd name="T33" fmla="*/ 234 h 426"/>
                    <a:gd name="T34" fmla="*/ 0 w 426"/>
                    <a:gd name="T35" fmla="*/ 212 h 426"/>
                    <a:gd name="T36" fmla="*/ 4 w 426"/>
                    <a:gd name="T37" fmla="*/ 170 h 426"/>
                    <a:gd name="T38" fmla="*/ 16 w 426"/>
                    <a:gd name="T39" fmla="*/ 130 h 426"/>
                    <a:gd name="T40" fmla="*/ 36 w 426"/>
                    <a:gd name="T41" fmla="*/ 94 h 426"/>
                    <a:gd name="T42" fmla="*/ 62 w 426"/>
                    <a:gd name="T43" fmla="*/ 62 h 426"/>
                    <a:gd name="T44" fmla="*/ 94 w 426"/>
                    <a:gd name="T45" fmla="*/ 36 h 426"/>
                    <a:gd name="T46" fmla="*/ 130 w 426"/>
                    <a:gd name="T47" fmla="*/ 16 h 426"/>
                    <a:gd name="T48" fmla="*/ 170 w 426"/>
                    <a:gd name="T49" fmla="*/ 4 h 426"/>
                    <a:gd name="T50" fmla="*/ 212 w 426"/>
                    <a:gd name="T51" fmla="*/ 0 h 426"/>
                    <a:gd name="T52" fmla="*/ 234 w 426"/>
                    <a:gd name="T53" fmla="*/ 0 h 426"/>
                    <a:gd name="T54" fmla="*/ 276 w 426"/>
                    <a:gd name="T55" fmla="*/ 10 h 426"/>
                    <a:gd name="T56" fmla="*/ 314 w 426"/>
                    <a:gd name="T57" fmla="*/ 26 h 426"/>
                    <a:gd name="T58" fmla="*/ 348 w 426"/>
                    <a:gd name="T59" fmla="*/ 48 h 426"/>
                    <a:gd name="T60" fmla="*/ 376 w 426"/>
                    <a:gd name="T61" fmla="*/ 78 h 426"/>
                    <a:gd name="T62" fmla="*/ 400 w 426"/>
                    <a:gd name="T63" fmla="*/ 112 h 426"/>
                    <a:gd name="T64" fmla="*/ 416 w 426"/>
                    <a:gd name="T65" fmla="*/ 150 h 426"/>
                    <a:gd name="T66" fmla="*/ 424 w 426"/>
                    <a:gd name="T67" fmla="*/ 192 h 426"/>
                    <a:gd name="T68" fmla="*/ 426 w 426"/>
                    <a:gd name="T69" fmla="*/ 21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426">
                      <a:moveTo>
                        <a:pt x="426" y="212"/>
                      </a:moveTo>
                      <a:lnTo>
                        <a:pt x="426" y="212"/>
                      </a:lnTo>
                      <a:lnTo>
                        <a:pt x="424" y="234"/>
                      </a:lnTo>
                      <a:lnTo>
                        <a:pt x="422" y="256"/>
                      </a:lnTo>
                      <a:lnTo>
                        <a:pt x="416" y="276"/>
                      </a:lnTo>
                      <a:lnTo>
                        <a:pt x="408" y="296"/>
                      </a:lnTo>
                      <a:lnTo>
                        <a:pt x="400" y="314"/>
                      </a:lnTo>
                      <a:lnTo>
                        <a:pt x="390" y="332"/>
                      </a:lnTo>
                      <a:lnTo>
                        <a:pt x="376" y="348"/>
                      </a:lnTo>
                      <a:lnTo>
                        <a:pt x="364" y="364"/>
                      </a:lnTo>
                      <a:lnTo>
                        <a:pt x="348" y="378"/>
                      </a:lnTo>
                      <a:lnTo>
                        <a:pt x="332" y="390"/>
                      </a:lnTo>
                      <a:lnTo>
                        <a:pt x="314" y="400"/>
                      </a:lnTo>
                      <a:lnTo>
                        <a:pt x="296" y="410"/>
                      </a:lnTo>
                      <a:lnTo>
                        <a:pt x="276" y="416"/>
                      </a:lnTo>
                      <a:lnTo>
                        <a:pt x="256" y="422"/>
                      </a:lnTo>
                      <a:lnTo>
                        <a:pt x="234" y="426"/>
                      </a:lnTo>
                      <a:lnTo>
                        <a:pt x="212" y="426"/>
                      </a:lnTo>
                      <a:lnTo>
                        <a:pt x="212" y="426"/>
                      </a:lnTo>
                      <a:lnTo>
                        <a:pt x="190" y="426"/>
                      </a:lnTo>
                      <a:lnTo>
                        <a:pt x="170" y="422"/>
                      </a:lnTo>
                      <a:lnTo>
                        <a:pt x="148" y="416"/>
                      </a:lnTo>
                      <a:lnTo>
                        <a:pt x="130" y="410"/>
                      </a:lnTo>
                      <a:lnTo>
                        <a:pt x="110" y="400"/>
                      </a:lnTo>
                      <a:lnTo>
                        <a:pt x="94" y="390"/>
                      </a:lnTo>
                      <a:lnTo>
                        <a:pt x="76" y="378"/>
                      </a:lnTo>
                      <a:lnTo>
                        <a:pt x="62" y="364"/>
                      </a:lnTo>
                      <a:lnTo>
                        <a:pt x="48" y="348"/>
                      </a:lnTo>
                      <a:lnTo>
                        <a:pt x="36" y="332"/>
                      </a:lnTo>
                      <a:lnTo>
                        <a:pt x="24" y="314"/>
                      </a:lnTo>
                      <a:lnTo>
                        <a:pt x="16" y="296"/>
                      </a:lnTo>
                      <a:lnTo>
                        <a:pt x="8" y="276"/>
                      </a:lnTo>
                      <a:lnTo>
                        <a:pt x="4" y="256"/>
                      </a:lnTo>
                      <a:lnTo>
                        <a:pt x="0" y="234"/>
                      </a:lnTo>
                      <a:lnTo>
                        <a:pt x="0" y="212"/>
                      </a:lnTo>
                      <a:lnTo>
                        <a:pt x="0" y="212"/>
                      </a:lnTo>
                      <a:lnTo>
                        <a:pt x="0" y="192"/>
                      </a:lnTo>
                      <a:lnTo>
                        <a:pt x="4" y="170"/>
                      </a:lnTo>
                      <a:lnTo>
                        <a:pt x="8" y="150"/>
                      </a:lnTo>
                      <a:lnTo>
                        <a:pt x="16" y="130"/>
                      </a:lnTo>
                      <a:lnTo>
                        <a:pt x="24" y="112"/>
                      </a:lnTo>
                      <a:lnTo>
                        <a:pt x="36" y="94"/>
                      </a:lnTo>
                      <a:lnTo>
                        <a:pt x="48" y="78"/>
                      </a:lnTo>
                      <a:lnTo>
                        <a:pt x="62" y="62"/>
                      </a:lnTo>
                      <a:lnTo>
                        <a:pt x="76" y="48"/>
                      </a:lnTo>
                      <a:lnTo>
                        <a:pt x="94" y="36"/>
                      </a:lnTo>
                      <a:lnTo>
                        <a:pt x="110" y="26"/>
                      </a:lnTo>
                      <a:lnTo>
                        <a:pt x="130" y="16"/>
                      </a:lnTo>
                      <a:lnTo>
                        <a:pt x="148" y="10"/>
                      </a:lnTo>
                      <a:lnTo>
                        <a:pt x="170" y="4"/>
                      </a:lnTo>
                      <a:lnTo>
                        <a:pt x="190" y="0"/>
                      </a:lnTo>
                      <a:lnTo>
                        <a:pt x="212" y="0"/>
                      </a:lnTo>
                      <a:lnTo>
                        <a:pt x="212" y="0"/>
                      </a:lnTo>
                      <a:lnTo>
                        <a:pt x="234" y="0"/>
                      </a:lnTo>
                      <a:lnTo>
                        <a:pt x="256" y="4"/>
                      </a:lnTo>
                      <a:lnTo>
                        <a:pt x="276" y="10"/>
                      </a:lnTo>
                      <a:lnTo>
                        <a:pt x="296" y="16"/>
                      </a:lnTo>
                      <a:lnTo>
                        <a:pt x="314" y="26"/>
                      </a:lnTo>
                      <a:lnTo>
                        <a:pt x="332" y="36"/>
                      </a:lnTo>
                      <a:lnTo>
                        <a:pt x="348" y="48"/>
                      </a:lnTo>
                      <a:lnTo>
                        <a:pt x="364" y="62"/>
                      </a:lnTo>
                      <a:lnTo>
                        <a:pt x="376" y="78"/>
                      </a:lnTo>
                      <a:lnTo>
                        <a:pt x="390" y="94"/>
                      </a:lnTo>
                      <a:lnTo>
                        <a:pt x="400" y="112"/>
                      </a:lnTo>
                      <a:lnTo>
                        <a:pt x="408" y="130"/>
                      </a:lnTo>
                      <a:lnTo>
                        <a:pt x="416" y="150"/>
                      </a:lnTo>
                      <a:lnTo>
                        <a:pt x="422" y="170"/>
                      </a:lnTo>
                      <a:lnTo>
                        <a:pt x="424" y="192"/>
                      </a:lnTo>
                      <a:lnTo>
                        <a:pt x="426" y="212"/>
                      </a:lnTo>
                      <a:lnTo>
                        <a:pt x="426" y="212"/>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ctr"/>
                  <a:endParaRPr lang="zh-CN" altLang="en-US">
                    <a:cs typeface="+mn-ea"/>
                    <a:sym typeface="+mn-lt"/>
                  </a:endParaRPr>
                </a:p>
              </p:txBody>
            </p:sp>
          </p:grpSp>
        </p:grpSp>
        <p:grpSp>
          <p:nvGrpSpPr>
            <p:cNvPr id="217" name="组合 216"/>
            <p:cNvGrpSpPr/>
            <p:nvPr/>
          </p:nvGrpSpPr>
          <p:grpSpPr>
            <a:xfrm>
              <a:off x="604105" y="4793139"/>
              <a:ext cx="625725" cy="72000"/>
              <a:chOff x="598670" y="4793139"/>
              <a:chExt cx="625725" cy="72000"/>
            </a:xfrm>
          </p:grpSpPr>
          <p:sp>
            <p:nvSpPr>
              <p:cNvPr id="218" name="等腰三角形 217"/>
              <p:cNvSpPr/>
              <p:nvPr/>
            </p:nvSpPr>
            <p:spPr>
              <a:xfrm rot="16200000">
                <a:off x="1152395" y="4793139"/>
                <a:ext cx="72000" cy="72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9" name="等腰三角形 218"/>
              <p:cNvSpPr/>
              <p:nvPr/>
            </p:nvSpPr>
            <p:spPr>
              <a:xfrm rot="5400000">
                <a:off x="598670" y="4793139"/>
                <a:ext cx="72000" cy="72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224" name="组合 223"/>
          <p:cNvGrpSpPr/>
          <p:nvPr/>
        </p:nvGrpSpPr>
        <p:grpSpPr>
          <a:xfrm>
            <a:off x="2339149" y="4763881"/>
            <a:ext cx="844013" cy="844120"/>
            <a:chOff x="1753994" y="4512594"/>
            <a:chExt cx="633092" cy="633090"/>
          </a:xfrm>
        </p:grpSpPr>
        <p:grpSp>
          <p:nvGrpSpPr>
            <p:cNvPr id="225" name="组合 224"/>
            <p:cNvGrpSpPr/>
            <p:nvPr/>
          </p:nvGrpSpPr>
          <p:grpSpPr>
            <a:xfrm>
              <a:off x="1753994" y="4512594"/>
              <a:ext cx="633092" cy="633090"/>
              <a:chOff x="2552681" y="2123703"/>
              <a:chExt cx="756000" cy="756000"/>
            </a:xfrm>
            <a:effectLst>
              <a:outerShdw blurRad="63500" sx="102000" sy="102000" algn="ctr" rotWithShape="0">
                <a:prstClr val="black">
                  <a:alpha val="40000"/>
                </a:prstClr>
              </a:outerShdw>
            </a:effectLst>
          </p:grpSpPr>
          <p:sp>
            <p:nvSpPr>
              <p:cNvPr id="229" name="椭圆 228"/>
              <p:cNvSpPr/>
              <p:nvPr/>
            </p:nvSpPr>
            <p:spPr>
              <a:xfrm>
                <a:off x="2552681" y="2123703"/>
                <a:ext cx="756000" cy="756000"/>
              </a:xfrm>
              <a:prstGeom prst="ellipse">
                <a:avLst/>
              </a:prstGeom>
              <a:solidFill>
                <a:srgbClr val="CF3B4C">
                  <a:alpha val="50196"/>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30" name="组合 229"/>
              <p:cNvGrpSpPr/>
              <p:nvPr/>
            </p:nvGrpSpPr>
            <p:grpSpPr>
              <a:xfrm>
                <a:off x="2780523" y="2352383"/>
                <a:ext cx="300316" cy="298641"/>
                <a:chOff x="2616200" y="414338"/>
                <a:chExt cx="1708150" cy="1698625"/>
              </a:xfrm>
            </p:grpSpPr>
            <p:sp>
              <p:nvSpPr>
                <p:cNvPr id="231" name="Freeform 25"/>
                <p:cNvSpPr/>
                <p:nvPr/>
              </p:nvSpPr>
              <p:spPr bwMode="auto">
                <a:xfrm>
                  <a:off x="2616200" y="414338"/>
                  <a:ext cx="1708150" cy="1698625"/>
                </a:xfrm>
                <a:custGeom>
                  <a:avLst/>
                  <a:gdLst>
                    <a:gd name="T0" fmla="*/ 434 w 1076"/>
                    <a:gd name="T1" fmla="*/ 404 h 1070"/>
                    <a:gd name="T2" fmla="*/ 412 w 1076"/>
                    <a:gd name="T3" fmla="*/ 398 h 1070"/>
                    <a:gd name="T4" fmla="*/ 364 w 1076"/>
                    <a:gd name="T5" fmla="*/ 392 h 1070"/>
                    <a:gd name="T6" fmla="*/ 338 w 1076"/>
                    <a:gd name="T7" fmla="*/ 390 h 1070"/>
                    <a:gd name="T8" fmla="*/ 270 w 1076"/>
                    <a:gd name="T9" fmla="*/ 398 h 1070"/>
                    <a:gd name="T10" fmla="*/ 206 w 1076"/>
                    <a:gd name="T11" fmla="*/ 418 h 1070"/>
                    <a:gd name="T12" fmla="*/ 148 w 1076"/>
                    <a:gd name="T13" fmla="*/ 448 h 1070"/>
                    <a:gd name="T14" fmla="*/ 98 w 1076"/>
                    <a:gd name="T15" fmla="*/ 490 h 1070"/>
                    <a:gd name="T16" fmla="*/ 58 w 1076"/>
                    <a:gd name="T17" fmla="*/ 540 h 1070"/>
                    <a:gd name="T18" fmla="*/ 26 w 1076"/>
                    <a:gd name="T19" fmla="*/ 598 h 1070"/>
                    <a:gd name="T20" fmla="*/ 6 w 1076"/>
                    <a:gd name="T21" fmla="*/ 662 h 1070"/>
                    <a:gd name="T22" fmla="*/ 0 w 1076"/>
                    <a:gd name="T23" fmla="*/ 730 h 1070"/>
                    <a:gd name="T24" fmla="*/ 0 w 1076"/>
                    <a:gd name="T25" fmla="*/ 764 h 1070"/>
                    <a:gd name="T26" fmla="*/ 14 w 1076"/>
                    <a:gd name="T27" fmla="*/ 832 h 1070"/>
                    <a:gd name="T28" fmla="*/ 40 w 1076"/>
                    <a:gd name="T29" fmla="*/ 892 h 1070"/>
                    <a:gd name="T30" fmla="*/ 76 w 1076"/>
                    <a:gd name="T31" fmla="*/ 946 h 1070"/>
                    <a:gd name="T32" fmla="*/ 122 w 1076"/>
                    <a:gd name="T33" fmla="*/ 992 h 1070"/>
                    <a:gd name="T34" fmla="*/ 176 w 1076"/>
                    <a:gd name="T35" fmla="*/ 1030 h 1070"/>
                    <a:gd name="T36" fmla="*/ 238 w 1076"/>
                    <a:gd name="T37" fmla="*/ 1054 h 1070"/>
                    <a:gd name="T38" fmla="*/ 304 w 1076"/>
                    <a:gd name="T39" fmla="*/ 1068 h 1070"/>
                    <a:gd name="T40" fmla="*/ 338 w 1076"/>
                    <a:gd name="T41" fmla="*/ 1070 h 1070"/>
                    <a:gd name="T42" fmla="*/ 408 w 1076"/>
                    <a:gd name="T43" fmla="*/ 1064 h 1070"/>
                    <a:gd name="T44" fmla="*/ 472 w 1076"/>
                    <a:gd name="T45" fmla="*/ 1044 h 1070"/>
                    <a:gd name="T46" fmla="*/ 528 w 1076"/>
                    <a:gd name="T47" fmla="*/ 1012 h 1070"/>
                    <a:gd name="T48" fmla="*/ 580 w 1076"/>
                    <a:gd name="T49" fmla="*/ 970 h 1070"/>
                    <a:gd name="T50" fmla="*/ 620 w 1076"/>
                    <a:gd name="T51" fmla="*/ 920 h 1070"/>
                    <a:gd name="T52" fmla="*/ 652 w 1076"/>
                    <a:gd name="T53" fmla="*/ 862 h 1070"/>
                    <a:gd name="T54" fmla="*/ 672 w 1076"/>
                    <a:gd name="T55" fmla="*/ 798 h 1070"/>
                    <a:gd name="T56" fmla="*/ 678 w 1076"/>
                    <a:gd name="T57" fmla="*/ 730 h 1070"/>
                    <a:gd name="T58" fmla="*/ 678 w 1076"/>
                    <a:gd name="T59" fmla="*/ 706 h 1070"/>
                    <a:gd name="T60" fmla="*/ 672 w 1076"/>
                    <a:gd name="T61" fmla="*/ 662 h 1070"/>
                    <a:gd name="T62" fmla="*/ 786 w 1076"/>
                    <a:gd name="T63" fmla="*/ 520 h 1070"/>
                    <a:gd name="T64" fmla="*/ 934 w 1076"/>
                    <a:gd name="T65" fmla="*/ 378 h 1070"/>
                    <a:gd name="T66" fmla="*/ 1076 w 1076"/>
                    <a:gd name="T67" fmla="*/ 216 h 1070"/>
                    <a:gd name="T68" fmla="*/ 884 w 1076"/>
                    <a:gd name="T69"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6" h="1070">
                      <a:moveTo>
                        <a:pt x="884" y="0"/>
                      </a:moveTo>
                      <a:lnTo>
                        <a:pt x="434" y="404"/>
                      </a:lnTo>
                      <a:lnTo>
                        <a:pt x="434" y="404"/>
                      </a:lnTo>
                      <a:lnTo>
                        <a:pt x="412" y="398"/>
                      </a:lnTo>
                      <a:lnTo>
                        <a:pt x="388" y="394"/>
                      </a:lnTo>
                      <a:lnTo>
                        <a:pt x="364" y="392"/>
                      </a:lnTo>
                      <a:lnTo>
                        <a:pt x="338" y="390"/>
                      </a:lnTo>
                      <a:lnTo>
                        <a:pt x="338" y="390"/>
                      </a:lnTo>
                      <a:lnTo>
                        <a:pt x="304" y="392"/>
                      </a:lnTo>
                      <a:lnTo>
                        <a:pt x="270" y="398"/>
                      </a:lnTo>
                      <a:lnTo>
                        <a:pt x="238" y="406"/>
                      </a:lnTo>
                      <a:lnTo>
                        <a:pt x="206" y="418"/>
                      </a:lnTo>
                      <a:lnTo>
                        <a:pt x="176" y="432"/>
                      </a:lnTo>
                      <a:lnTo>
                        <a:pt x="148" y="448"/>
                      </a:lnTo>
                      <a:lnTo>
                        <a:pt x="122" y="468"/>
                      </a:lnTo>
                      <a:lnTo>
                        <a:pt x="98" y="490"/>
                      </a:lnTo>
                      <a:lnTo>
                        <a:pt x="76" y="514"/>
                      </a:lnTo>
                      <a:lnTo>
                        <a:pt x="58" y="540"/>
                      </a:lnTo>
                      <a:lnTo>
                        <a:pt x="40" y="568"/>
                      </a:lnTo>
                      <a:lnTo>
                        <a:pt x="26" y="598"/>
                      </a:lnTo>
                      <a:lnTo>
                        <a:pt x="14" y="630"/>
                      </a:lnTo>
                      <a:lnTo>
                        <a:pt x="6" y="662"/>
                      </a:lnTo>
                      <a:lnTo>
                        <a:pt x="0" y="696"/>
                      </a:lnTo>
                      <a:lnTo>
                        <a:pt x="0" y="730"/>
                      </a:lnTo>
                      <a:lnTo>
                        <a:pt x="0" y="730"/>
                      </a:lnTo>
                      <a:lnTo>
                        <a:pt x="0" y="764"/>
                      </a:lnTo>
                      <a:lnTo>
                        <a:pt x="6" y="798"/>
                      </a:lnTo>
                      <a:lnTo>
                        <a:pt x="14" y="832"/>
                      </a:lnTo>
                      <a:lnTo>
                        <a:pt x="26" y="862"/>
                      </a:lnTo>
                      <a:lnTo>
                        <a:pt x="40" y="892"/>
                      </a:lnTo>
                      <a:lnTo>
                        <a:pt x="58" y="920"/>
                      </a:lnTo>
                      <a:lnTo>
                        <a:pt x="76" y="946"/>
                      </a:lnTo>
                      <a:lnTo>
                        <a:pt x="98" y="970"/>
                      </a:lnTo>
                      <a:lnTo>
                        <a:pt x="122" y="992"/>
                      </a:lnTo>
                      <a:lnTo>
                        <a:pt x="148" y="1012"/>
                      </a:lnTo>
                      <a:lnTo>
                        <a:pt x="176" y="1030"/>
                      </a:lnTo>
                      <a:lnTo>
                        <a:pt x="206" y="1044"/>
                      </a:lnTo>
                      <a:lnTo>
                        <a:pt x="238" y="1054"/>
                      </a:lnTo>
                      <a:lnTo>
                        <a:pt x="270" y="1064"/>
                      </a:lnTo>
                      <a:lnTo>
                        <a:pt x="304" y="1068"/>
                      </a:lnTo>
                      <a:lnTo>
                        <a:pt x="338" y="1070"/>
                      </a:lnTo>
                      <a:lnTo>
                        <a:pt x="338" y="1070"/>
                      </a:lnTo>
                      <a:lnTo>
                        <a:pt x="374" y="1068"/>
                      </a:lnTo>
                      <a:lnTo>
                        <a:pt x="408" y="1064"/>
                      </a:lnTo>
                      <a:lnTo>
                        <a:pt x="440" y="1054"/>
                      </a:lnTo>
                      <a:lnTo>
                        <a:pt x="472" y="1044"/>
                      </a:lnTo>
                      <a:lnTo>
                        <a:pt x="500" y="1030"/>
                      </a:lnTo>
                      <a:lnTo>
                        <a:pt x="528" y="1012"/>
                      </a:lnTo>
                      <a:lnTo>
                        <a:pt x="556" y="992"/>
                      </a:lnTo>
                      <a:lnTo>
                        <a:pt x="580" y="970"/>
                      </a:lnTo>
                      <a:lnTo>
                        <a:pt x="602" y="946"/>
                      </a:lnTo>
                      <a:lnTo>
                        <a:pt x="620" y="920"/>
                      </a:lnTo>
                      <a:lnTo>
                        <a:pt x="638" y="892"/>
                      </a:lnTo>
                      <a:lnTo>
                        <a:pt x="652" y="862"/>
                      </a:lnTo>
                      <a:lnTo>
                        <a:pt x="664" y="832"/>
                      </a:lnTo>
                      <a:lnTo>
                        <a:pt x="672" y="798"/>
                      </a:lnTo>
                      <a:lnTo>
                        <a:pt x="678" y="764"/>
                      </a:lnTo>
                      <a:lnTo>
                        <a:pt x="678" y="730"/>
                      </a:lnTo>
                      <a:lnTo>
                        <a:pt x="678" y="730"/>
                      </a:lnTo>
                      <a:lnTo>
                        <a:pt x="678" y="706"/>
                      </a:lnTo>
                      <a:lnTo>
                        <a:pt x="676" y="684"/>
                      </a:lnTo>
                      <a:lnTo>
                        <a:pt x="672" y="662"/>
                      </a:lnTo>
                      <a:lnTo>
                        <a:pt x="666" y="640"/>
                      </a:lnTo>
                      <a:lnTo>
                        <a:pt x="786" y="520"/>
                      </a:lnTo>
                      <a:lnTo>
                        <a:pt x="786" y="378"/>
                      </a:lnTo>
                      <a:lnTo>
                        <a:pt x="934" y="378"/>
                      </a:lnTo>
                      <a:lnTo>
                        <a:pt x="934" y="208"/>
                      </a:lnTo>
                      <a:lnTo>
                        <a:pt x="1076" y="216"/>
                      </a:lnTo>
                      <a:lnTo>
                        <a:pt x="1076" y="14"/>
                      </a:lnTo>
                      <a:lnTo>
                        <a:pt x="884" y="0"/>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ctr"/>
                  <a:endParaRPr lang="zh-CN" altLang="en-US">
                    <a:cs typeface="+mn-ea"/>
                    <a:sym typeface="+mn-lt"/>
                  </a:endParaRPr>
                </a:p>
              </p:txBody>
            </p:sp>
            <p:sp>
              <p:nvSpPr>
                <p:cNvPr id="232" name="Freeform 26"/>
                <p:cNvSpPr/>
                <p:nvPr/>
              </p:nvSpPr>
              <p:spPr bwMode="auto">
                <a:xfrm>
                  <a:off x="2889250" y="1484313"/>
                  <a:ext cx="368300" cy="368300"/>
                </a:xfrm>
                <a:custGeom>
                  <a:avLst/>
                  <a:gdLst>
                    <a:gd name="T0" fmla="*/ 232 w 232"/>
                    <a:gd name="T1" fmla="*/ 116 h 232"/>
                    <a:gd name="T2" fmla="*/ 232 w 232"/>
                    <a:gd name="T3" fmla="*/ 116 h 232"/>
                    <a:gd name="T4" fmla="*/ 232 w 232"/>
                    <a:gd name="T5" fmla="*/ 128 h 232"/>
                    <a:gd name="T6" fmla="*/ 230 w 232"/>
                    <a:gd name="T7" fmla="*/ 138 h 232"/>
                    <a:gd name="T8" fmla="*/ 222 w 232"/>
                    <a:gd name="T9" fmla="*/ 160 h 232"/>
                    <a:gd name="T10" fmla="*/ 212 w 232"/>
                    <a:gd name="T11" fmla="*/ 180 h 232"/>
                    <a:gd name="T12" fmla="*/ 198 w 232"/>
                    <a:gd name="T13" fmla="*/ 198 h 232"/>
                    <a:gd name="T14" fmla="*/ 180 w 232"/>
                    <a:gd name="T15" fmla="*/ 212 h 232"/>
                    <a:gd name="T16" fmla="*/ 162 w 232"/>
                    <a:gd name="T17" fmla="*/ 222 h 232"/>
                    <a:gd name="T18" fmla="*/ 140 w 232"/>
                    <a:gd name="T19" fmla="*/ 228 h 232"/>
                    <a:gd name="T20" fmla="*/ 128 w 232"/>
                    <a:gd name="T21" fmla="*/ 230 h 232"/>
                    <a:gd name="T22" fmla="*/ 116 w 232"/>
                    <a:gd name="T23" fmla="*/ 232 h 232"/>
                    <a:gd name="T24" fmla="*/ 116 w 232"/>
                    <a:gd name="T25" fmla="*/ 232 h 232"/>
                    <a:gd name="T26" fmla="*/ 104 w 232"/>
                    <a:gd name="T27" fmla="*/ 230 h 232"/>
                    <a:gd name="T28" fmla="*/ 92 w 232"/>
                    <a:gd name="T29" fmla="*/ 228 h 232"/>
                    <a:gd name="T30" fmla="*/ 72 w 232"/>
                    <a:gd name="T31" fmla="*/ 222 h 232"/>
                    <a:gd name="T32" fmla="*/ 52 w 232"/>
                    <a:gd name="T33" fmla="*/ 212 h 232"/>
                    <a:gd name="T34" fmla="*/ 34 w 232"/>
                    <a:gd name="T35" fmla="*/ 198 h 232"/>
                    <a:gd name="T36" fmla="*/ 20 w 232"/>
                    <a:gd name="T37" fmla="*/ 180 h 232"/>
                    <a:gd name="T38" fmla="*/ 10 w 232"/>
                    <a:gd name="T39" fmla="*/ 160 h 232"/>
                    <a:gd name="T40" fmla="*/ 2 w 232"/>
                    <a:gd name="T41" fmla="*/ 138 h 232"/>
                    <a:gd name="T42" fmla="*/ 2 w 232"/>
                    <a:gd name="T43" fmla="*/ 128 h 232"/>
                    <a:gd name="T44" fmla="*/ 0 w 232"/>
                    <a:gd name="T45" fmla="*/ 116 h 232"/>
                    <a:gd name="T46" fmla="*/ 0 w 232"/>
                    <a:gd name="T47" fmla="*/ 116 h 232"/>
                    <a:gd name="T48" fmla="*/ 2 w 232"/>
                    <a:gd name="T49" fmla="*/ 104 h 232"/>
                    <a:gd name="T50" fmla="*/ 2 w 232"/>
                    <a:gd name="T51" fmla="*/ 92 h 232"/>
                    <a:gd name="T52" fmla="*/ 10 w 232"/>
                    <a:gd name="T53" fmla="*/ 70 h 232"/>
                    <a:gd name="T54" fmla="*/ 20 w 232"/>
                    <a:gd name="T55" fmla="*/ 50 h 232"/>
                    <a:gd name="T56" fmla="*/ 34 w 232"/>
                    <a:gd name="T57" fmla="*/ 34 h 232"/>
                    <a:gd name="T58" fmla="*/ 52 w 232"/>
                    <a:gd name="T59" fmla="*/ 20 h 232"/>
                    <a:gd name="T60" fmla="*/ 72 w 232"/>
                    <a:gd name="T61" fmla="*/ 8 h 232"/>
                    <a:gd name="T62" fmla="*/ 92 w 232"/>
                    <a:gd name="T63" fmla="*/ 2 h 232"/>
                    <a:gd name="T64" fmla="*/ 104 w 232"/>
                    <a:gd name="T65" fmla="*/ 0 h 232"/>
                    <a:gd name="T66" fmla="*/ 116 w 232"/>
                    <a:gd name="T67" fmla="*/ 0 h 232"/>
                    <a:gd name="T68" fmla="*/ 116 w 232"/>
                    <a:gd name="T69" fmla="*/ 0 h 232"/>
                    <a:gd name="T70" fmla="*/ 128 w 232"/>
                    <a:gd name="T71" fmla="*/ 0 h 232"/>
                    <a:gd name="T72" fmla="*/ 140 w 232"/>
                    <a:gd name="T73" fmla="*/ 2 h 232"/>
                    <a:gd name="T74" fmla="*/ 162 w 232"/>
                    <a:gd name="T75" fmla="*/ 8 h 232"/>
                    <a:gd name="T76" fmla="*/ 180 w 232"/>
                    <a:gd name="T77" fmla="*/ 20 h 232"/>
                    <a:gd name="T78" fmla="*/ 198 w 232"/>
                    <a:gd name="T79" fmla="*/ 34 h 232"/>
                    <a:gd name="T80" fmla="*/ 212 w 232"/>
                    <a:gd name="T81" fmla="*/ 50 h 232"/>
                    <a:gd name="T82" fmla="*/ 222 w 232"/>
                    <a:gd name="T83" fmla="*/ 70 h 232"/>
                    <a:gd name="T84" fmla="*/ 230 w 232"/>
                    <a:gd name="T85" fmla="*/ 92 h 232"/>
                    <a:gd name="T86" fmla="*/ 232 w 232"/>
                    <a:gd name="T87" fmla="*/ 104 h 232"/>
                    <a:gd name="T88" fmla="*/ 232 w 232"/>
                    <a:gd name="T89" fmla="*/ 116 h 232"/>
                    <a:gd name="T90" fmla="*/ 232 w 232"/>
                    <a:gd name="T91" fmla="*/ 1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2" h="232">
                      <a:moveTo>
                        <a:pt x="232" y="116"/>
                      </a:moveTo>
                      <a:lnTo>
                        <a:pt x="232" y="116"/>
                      </a:lnTo>
                      <a:lnTo>
                        <a:pt x="232" y="128"/>
                      </a:lnTo>
                      <a:lnTo>
                        <a:pt x="230" y="138"/>
                      </a:lnTo>
                      <a:lnTo>
                        <a:pt x="222" y="160"/>
                      </a:lnTo>
                      <a:lnTo>
                        <a:pt x="212" y="180"/>
                      </a:lnTo>
                      <a:lnTo>
                        <a:pt x="198" y="198"/>
                      </a:lnTo>
                      <a:lnTo>
                        <a:pt x="180" y="212"/>
                      </a:lnTo>
                      <a:lnTo>
                        <a:pt x="162" y="222"/>
                      </a:lnTo>
                      <a:lnTo>
                        <a:pt x="140" y="228"/>
                      </a:lnTo>
                      <a:lnTo>
                        <a:pt x="128" y="230"/>
                      </a:lnTo>
                      <a:lnTo>
                        <a:pt x="116" y="232"/>
                      </a:lnTo>
                      <a:lnTo>
                        <a:pt x="116" y="232"/>
                      </a:lnTo>
                      <a:lnTo>
                        <a:pt x="104" y="230"/>
                      </a:lnTo>
                      <a:lnTo>
                        <a:pt x="92" y="228"/>
                      </a:lnTo>
                      <a:lnTo>
                        <a:pt x="72" y="222"/>
                      </a:lnTo>
                      <a:lnTo>
                        <a:pt x="52" y="212"/>
                      </a:lnTo>
                      <a:lnTo>
                        <a:pt x="34" y="198"/>
                      </a:lnTo>
                      <a:lnTo>
                        <a:pt x="20" y="180"/>
                      </a:lnTo>
                      <a:lnTo>
                        <a:pt x="10" y="160"/>
                      </a:lnTo>
                      <a:lnTo>
                        <a:pt x="2" y="138"/>
                      </a:lnTo>
                      <a:lnTo>
                        <a:pt x="2" y="128"/>
                      </a:lnTo>
                      <a:lnTo>
                        <a:pt x="0" y="116"/>
                      </a:lnTo>
                      <a:lnTo>
                        <a:pt x="0" y="116"/>
                      </a:lnTo>
                      <a:lnTo>
                        <a:pt x="2" y="104"/>
                      </a:lnTo>
                      <a:lnTo>
                        <a:pt x="2" y="92"/>
                      </a:lnTo>
                      <a:lnTo>
                        <a:pt x="10" y="70"/>
                      </a:lnTo>
                      <a:lnTo>
                        <a:pt x="20" y="50"/>
                      </a:lnTo>
                      <a:lnTo>
                        <a:pt x="34" y="34"/>
                      </a:lnTo>
                      <a:lnTo>
                        <a:pt x="52" y="20"/>
                      </a:lnTo>
                      <a:lnTo>
                        <a:pt x="72" y="8"/>
                      </a:lnTo>
                      <a:lnTo>
                        <a:pt x="92" y="2"/>
                      </a:lnTo>
                      <a:lnTo>
                        <a:pt x="104" y="0"/>
                      </a:lnTo>
                      <a:lnTo>
                        <a:pt x="116" y="0"/>
                      </a:lnTo>
                      <a:lnTo>
                        <a:pt x="116" y="0"/>
                      </a:lnTo>
                      <a:lnTo>
                        <a:pt x="128" y="0"/>
                      </a:lnTo>
                      <a:lnTo>
                        <a:pt x="140" y="2"/>
                      </a:lnTo>
                      <a:lnTo>
                        <a:pt x="162" y="8"/>
                      </a:lnTo>
                      <a:lnTo>
                        <a:pt x="180" y="20"/>
                      </a:lnTo>
                      <a:lnTo>
                        <a:pt x="198" y="34"/>
                      </a:lnTo>
                      <a:lnTo>
                        <a:pt x="212" y="50"/>
                      </a:lnTo>
                      <a:lnTo>
                        <a:pt x="222" y="70"/>
                      </a:lnTo>
                      <a:lnTo>
                        <a:pt x="230" y="92"/>
                      </a:lnTo>
                      <a:lnTo>
                        <a:pt x="232" y="104"/>
                      </a:lnTo>
                      <a:lnTo>
                        <a:pt x="232" y="116"/>
                      </a:lnTo>
                      <a:lnTo>
                        <a:pt x="232" y="116"/>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ctr"/>
                  <a:endParaRPr lang="zh-CN" altLang="en-US">
                    <a:cs typeface="+mn-ea"/>
                    <a:sym typeface="+mn-lt"/>
                  </a:endParaRPr>
                </a:p>
              </p:txBody>
            </p:sp>
            <p:sp>
              <p:nvSpPr>
                <p:cNvPr id="233" name="Line 27"/>
                <p:cNvSpPr>
                  <a:spLocks noChangeShapeType="1"/>
                </p:cNvSpPr>
                <p:nvPr/>
              </p:nvSpPr>
              <p:spPr bwMode="auto">
                <a:xfrm flipH="1">
                  <a:off x="3409950" y="614363"/>
                  <a:ext cx="606425" cy="546100"/>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lgn="ctr"/>
                  <a:endParaRPr lang="zh-CN" altLang="en-US">
                    <a:cs typeface="+mn-ea"/>
                    <a:sym typeface="+mn-lt"/>
                  </a:endParaRPr>
                </a:p>
              </p:txBody>
            </p:sp>
          </p:grpSp>
        </p:grpSp>
        <p:grpSp>
          <p:nvGrpSpPr>
            <p:cNvPr id="226" name="组合 225"/>
            <p:cNvGrpSpPr/>
            <p:nvPr/>
          </p:nvGrpSpPr>
          <p:grpSpPr>
            <a:xfrm>
              <a:off x="1757678" y="4793139"/>
              <a:ext cx="625725" cy="72000"/>
              <a:chOff x="598670" y="4793139"/>
              <a:chExt cx="625725" cy="72000"/>
            </a:xfrm>
          </p:grpSpPr>
          <p:sp>
            <p:nvSpPr>
              <p:cNvPr id="227" name="等腰三角形 226"/>
              <p:cNvSpPr/>
              <p:nvPr/>
            </p:nvSpPr>
            <p:spPr>
              <a:xfrm rot="16200000">
                <a:off x="1152395" y="4793139"/>
                <a:ext cx="72000" cy="72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8" name="等腰三角形 227"/>
              <p:cNvSpPr/>
              <p:nvPr/>
            </p:nvSpPr>
            <p:spPr>
              <a:xfrm rot="5400000">
                <a:off x="598670" y="4793139"/>
                <a:ext cx="72000" cy="72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234" name="组合 233"/>
          <p:cNvGrpSpPr/>
          <p:nvPr/>
        </p:nvGrpSpPr>
        <p:grpSpPr>
          <a:xfrm>
            <a:off x="3877046" y="4763881"/>
            <a:ext cx="844013" cy="844120"/>
            <a:chOff x="2907567" y="4512594"/>
            <a:chExt cx="633092" cy="633090"/>
          </a:xfrm>
        </p:grpSpPr>
        <p:grpSp>
          <p:nvGrpSpPr>
            <p:cNvPr id="235" name="组合 234"/>
            <p:cNvGrpSpPr/>
            <p:nvPr/>
          </p:nvGrpSpPr>
          <p:grpSpPr>
            <a:xfrm>
              <a:off x="2907567" y="4512594"/>
              <a:ext cx="633092" cy="633090"/>
              <a:chOff x="4193999" y="2123703"/>
              <a:chExt cx="756000" cy="756000"/>
            </a:xfrm>
            <a:effectLst>
              <a:outerShdw blurRad="63500" sx="102000" sy="102000" algn="ctr" rotWithShape="0">
                <a:prstClr val="black">
                  <a:alpha val="40000"/>
                </a:prstClr>
              </a:outerShdw>
            </a:effectLst>
          </p:grpSpPr>
          <p:sp>
            <p:nvSpPr>
              <p:cNvPr id="239" name="椭圆 238"/>
              <p:cNvSpPr/>
              <p:nvPr/>
            </p:nvSpPr>
            <p:spPr>
              <a:xfrm>
                <a:off x="4193999" y="2123703"/>
                <a:ext cx="756000" cy="756000"/>
              </a:xfrm>
              <a:prstGeom prst="ellipse">
                <a:avLst/>
              </a:prstGeom>
              <a:solidFill>
                <a:srgbClr val="344F66">
                  <a:alpha val="50196"/>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40" name="组合 239"/>
              <p:cNvGrpSpPr/>
              <p:nvPr/>
            </p:nvGrpSpPr>
            <p:grpSpPr>
              <a:xfrm>
                <a:off x="4420177" y="2352383"/>
                <a:ext cx="303665" cy="298641"/>
                <a:chOff x="5032375" y="3027363"/>
                <a:chExt cx="1727200" cy="1698625"/>
              </a:xfrm>
            </p:grpSpPr>
            <p:sp>
              <p:nvSpPr>
                <p:cNvPr id="241" name="Freeform 28"/>
                <p:cNvSpPr/>
                <p:nvPr/>
              </p:nvSpPr>
              <p:spPr bwMode="auto">
                <a:xfrm>
                  <a:off x="5435600" y="3154363"/>
                  <a:ext cx="923925" cy="1085850"/>
                </a:xfrm>
                <a:custGeom>
                  <a:avLst/>
                  <a:gdLst>
                    <a:gd name="T0" fmla="*/ 582 w 582"/>
                    <a:gd name="T1" fmla="*/ 0 h 684"/>
                    <a:gd name="T2" fmla="*/ 582 w 582"/>
                    <a:gd name="T3" fmla="*/ 0 h 684"/>
                    <a:gd name="T4" fmla="*/ 582 w 582"/>
                    <a:gd name="T5" fmla="*/ 340 h 684"/>
                    <a:gd name="T6" fmla="*/ 582 w 582"/>
                    <a:gd name="T7" fmla="*/ 340 h 684"/>
                    <a:gd name="T8" fmla="*/ 580 w 582"/>
                    <a:gd name="T9" fmla="*/ 354 h 684"/>
                    <a:gd name="T10" fmla="*/ 578 w 582"/>
                    <a:gd name="T11" fmla="*/ 372 h 684"/>
                    <a:gd name="T12" fmla="*/ 572 w 582"/>
                    <a:gd name="T13" fmla="*/ 390 h 684"/>
                    <a:gd name="T14" fmla="*/ 564 w 582"/>
                    <a:gd name="T15" fmla="*/ 412 h 684"/>
                    <a:gd name="T16" fmla="*/ 554 w 582"/>
                    <a:gd name="T17" fmla="*/ 434 h 684"/>
                    <a:gd name="T18" fmla="*/ 542 w 582"/>
                    <a:gd name="T19" fmla="*/ 458 h 684"/>
                    <a:gd name="T20" fmla="*/ 526 w 582"/>
                    <a:gd name="T21" fmla="*/ 484 h 684"/>
                    <a:gd name="T22" fmla="*/ 510 w 582"/>
                    <a:gd name="T23" fmla="*/ 510 h 684"/>
                    <a:gd name="T24" fmla="*/ 490 w 582"/>
                    <a:gd name="T25" fmla="*/ 534 h 684"/>
                    <a:gd name="T26" fmla="*/ 468 w 582"/>
                    <a:gd name="T27" fmla="*/ 560 h 684"/>
                    <a:gd name="T28" fmla="*/ 444 w 582"/>
                    <a:gd name="T29" fmla="*/ 584 h 684"/>
                    <a:gd name="T30" fmla="*/ 418 w 582"/>
                    <a:gd name="T31" fmla="*/ 608 h 684"/>
                    <a:gd name="T32" fmla="*/ 390 w 582"/>
                    <a:gd name="T33" fmla="*/ 630 h 684"/>
                    <a:gd name="T34" fmla="*/ 358 w 582"/>
                    <a:gd name="T35" fmla="*/ 650 h 684"/>
                    <a:gd name="T36" fmla="*/ 326 w 582"/>
                    <a:gd name="T37" fmla="*/ 668 h 684"/>
                    <a:gd name="T38" fmla="*/ 290 w 582"/>
                    <a:gd name="T39" fmla="*/ 684 h 684"/>
                    <a:gd name="T40" fmla="*/ 290 w 582"/>
                    <a:gd name="T41" fmla="*/ 684 h 684"/>
                    <a:gd name="T42" fmla="*/ 256 w 582"/>
                    <a:gd name="T43" fmla="*/ 668 h 684"/>
                    <a:gd name="T44" fmla="*/ 222 w 582"/>
                    <a:gd name="T45" fmla="*/ 650 h 684"/>
                    <a:gd name="T46" fmla="*/ 192 w 582"/>
                    <a:gd name="T47" fmla="*/ 630 h 684"/>
                    <a:gd name="T48" fmla="*/ 164 w 582"/>
                    <a:gd name="T49" fmla="*/ 608 h 684"/>
                    <a:gd name="T50" fmla="*/ 138 w 582"/>
                    <a:gd name="T51" fmla="*/ 584 h 684"/>
                    <a:gd name="T52" fmla="*/ 114 w 582"/>
                    <a:gd name="T53" fmla="*/ 560 h 684"/>
                    <a:gd name="T54" fmla="*/ 92 w 582"/>
                    <a:gd name="T55" fmla="*/ 534 h 684"/>
                    <a:gd name="T56" fmla="*/ 72 w 582"/>
                    <a:gd name="T57" fmla="*/ 510 h 684"/>
                    <a:gd name="T58" fmla="*/ 56 w 582"/>
                    <a:gd name="T59" fmla="*/ 484 h 684"/>
                    <a:gd name="T60" fmla="*/ 40 w 582"/>
                    <a:gd name="T61" fmla="*/ 458 h 684"/>
                    <a:gd name="T62" fmla="*/ 28 w 582"/>
                    <a:gd name="T63" fmla="*/ 434 h 684"/>
                    <a:gd name="T64" fmla="*/ 18 w 582"/>
                    <a:gd name="T65" fmla="*/ 412 h 684"/>
                    <a:gd name="T66" fmla="*/ 10 w 582"/>
                    <a:gd name="T67" fmla="*/ 390 h 684"/>
                    <a:gd name="T68" fmla="*/ 4 w 582"/>
                    <a:gd name="T69" fmla="*/ 372 h 684"/>
                    <a:gd name="T70" fmla="*/ 0 w 582"/>
                    <a:gd name="T71" fmla="*/ 354 h 684"/>
                    <a:gd name="T72" fmla="*/ 0 w 582"/>
                    <a:gd name="T73" fmla="*/ 340 h 684"/>
                    <a:gd name="T74" fmla="*/ 0 w 582"/>
                    <a:gd name="T75" fmla="*/ 340 h 684"/>
                    <a:gd name="T76" fmla="*/ 0 w 582"/>
                    <a:gd name="T77" fmla="*/ 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2" h="684">
                      <a:moveTo>
                        <a:pt x="582" y="0"/>
                      </a:moveTo>
                      <a:lnTo>
                        <a:pt x="582" y="0"/>
                      </a:lnTo>
                      <a:lnTo>
                        <a:pt x="582" y="340"/>
                      </a:lnTo>
                      <a:lnTo>
                        <a:pt x="582" y="340"/>
                      </a:lnTo>
                      <a:lnTo>
                        <a:pt x="580" y="354"/>
                      </a:lnTo>
                      <a:lnTo>
                        <a:pt x="578" y="372"/>
                      </a:lnTo>
                      <a:lnTo>
                        <a:pt x="572" y="390"/>
                      </a:lnTo>
                      <a:lnTo>
                        <a:pt x="564" y="412"/>
                      </a:lnTo>
                      <a:lnTo>
                        <a:pt x="554" y="434"/>
                      </a:lnTo>
                      <a:lnTo>
                        <a:pt x="542" y="458"/>
                      </a:lnTo>
                      <a:lnTo>
                        <a:pt x="526" y="484"/>
                      </a:lnTo>
                      <a:lnTo>
                        <a:pt x="510" y="510"/>
                      </a:lnTo>
                      <a:lnTo>
                        <a:pt x="490" y="534"/>
                      </a:lnTo>
                      <a:lnTo>
                        <a:pt x="468" y="560"/>
                      </a:lnTo>
                      <a:lnTo>
                        <a:pt x="444" y="584"/>
                      </a:lnTo>
                      <a:lnTo>
                        <a:pt x="418" y="608"/>
                      </a:lnTo>
                      <a:lnTo>
                        <a:pt x="390" y="630"/>
                      </a:lnTo>
                      <a:lnTo>
                        <a:pt x="358" y="650"/>
                      </a:lnTo>
                      <a:lnTo>
                        <a:pt x="326" y="668"/>
                      </a:lnTo>
                      <a:lnTo>
                        <a:pt x="290" y="684"/>
                      </a:lnTo>
                      <a:lnTo>
                        <a:pt x="290" y="684"/>
                      </a:lnTo>
                      <a:lnTo>
                        <a:pt x="256" y="668"/>
                      </a:lnTo>
                      <a:lnTo>
                        <a:pt x="222" y="650"/>
                      </a:lnTo>
                      <a:lnTo>
                        <a:pt x="192" y="630"/>
                      </a:lnTo>
                      <a:lnTo>
                        <a:pt x="164" y="608"/>
                      </a:lnTo>
                      <a:lnTo>
                        <a:pt x="138" y="584"/>
                      </a:lnTo>
                      <a:lnTo>
                        <a:pt x="114" y="560"/>
                      </a:lnTo>
                      <a:lnTo>
                        <a:pt x="92" y="534"/>
                      </a:lnTo>
                      <a:lnTo>
                        <a:pt x="72" y="510"/>
                      </a:lnTo>
                      <a:lnTo>
                        <a:pt x="56" y="484"/>
                      </a:lnTo>
                      <a:lnTo>
                        <a:pt x="40" y="458"/>
                      </a:lnTo>
                      <a:lnTo>
                        <a:pt x="28" y="434"/>
                      </a:lnTo>
                      <a:lnTo>
                        <a:pt x="18" y="412"/>
                      </a:lnTo>
                      <a:lnTo>
                        <a:pt x="10" y="390"/>
                      </a:lnTo>
                      <a:lnTo>
                        <a:pt x="4" y="372"/>
                      </a:lnTo>
                      <a:lnTo>
                        <a:pt x="0" y="354"/>
                      </a:lnTo>
                      <a:lnTo>
                        <a:pt x="0" y="340"/>
                      </a:lnTo>
                      <a:lnTo>
                        <a:pt x="0" y="340"/>
                      </a:lnTo>
                      <a:lnTo>
                        <a:pt x="0" y="0"/>
                      </a:lnTo>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ctr"/>
                  <a:endParaRPr lang="zh-CN" altLang="en-US">
                    <a:cs typeface="+mn-ea"/>
                    <a:sym typeface="+mn-lt"/>
                  </a:endParaRPr>
                </a:p>
              </p:txBody>
            </p:sp>
            <p:sp>
              <p:nvSpPr>
                <p:cNvPr id="242" name="Freeform 29"/>
                <p:cNvSpPr/>
                <p:nvPr/>
              </p:nvSpPr>
              <p:spPr bwMode="auto">
                <a:xfrm>
                  <a:off x="5032375" y="3154363"/>
                  <a:ext cx="1727200" cy="669925"/>
                </a:xfrm>
                <a:custGeom>
                  <a:avLst/>
                  <a:gdLst>
                    <a:gd name="T0" fmla="*/ 892 w 1088"/>
                    <a:gd name="T1" fmla="*/ 422 h 422"/>
                    <a:gd name="T2" fmla="*/ 892 w 1088"/>
                    <a:gd name="T3" fmla="*/ 422 h 422"/>
                    <a:gd name="T4" fmla="*/ 922 w 1088"/>
                    <a:gd name="T5" fmla="*/ 400 h 422"/>
                    <a:gd name="T6" fmla="*/ 954 w 1088"/>
                    <a:gd name="T7" fmla="*/ 374 h 422"/>
                    <a:gd name="T8" fmla="*/ 990 w 1088"/>
                    <a:gd name="T9" fmla="*/ 340 h 422"/>
                    <a:gd name="T10" fmla="*/ 1008 w 1088"/>
                    <a:gd name="T11" fmla="*/ 320 h 422"/>
                    <a:gd name="T12" fmla="*/ 1026 w 1088"/>
                    <a:gd name="T13" fmla="*/ 300 h 422"/>
                    <a:gd name="T14" fmla="*/ 1044 w 1088"/>
                    <a:gd name="T15" fmla="*/ 276 h 422"/>
                    <a:gd name="T16" fmla="*/ 1058 w 1088"/>
                    <a:gd name="T17" fmla="*/ 252 h 422"/>
                    <a:gd name="T18" fmla="*/ 1070 w 1088"/>
                    <a:gd name="T19" fmla="*/ 228 h 422"/>
                    <a:gd name="T20" fmla="*/ 1080 w 1088"/>
                    <a:gd name="T21" fmla="*/ 202 h 422"/>
                    <a:gd name="T22" fmla="*/ 1086 w 1088"/>
                    <a:gd name="T23" fmla="*/ 174 h 422"/>
                    <a:gd name="T24" fmla="*/ 1088 w 1088"/>
                    <a:gd name="T25" fmla="*/ 148 h 422"/>
                    <a:gd name="T26" fmla="*/ 1088 w 1088"/>
                    <a:gd name="T27" fmla="*/ 148 h 422"/>
                    <a:gd name="T28" fmla="*/ 1086 w 1088"/>
                    <a:gd name="T29" fmla="*/ 120 h 422"/>
                    <a:gd name="T30" fmla="*/ 1080 w 1088"/>
                    <a:gd name="T31" fmla="*/ 98 h 422"/>
                    <a:gd name="T32" fmla="*/ 1070 w 1088"/>
                    <a:gd name="T33" fmla="*/ 78 h 422"/>
                    <a:gd name="T34" fmla="*/ 1058 w 1088"/>
                    <a:gd name="T35" fmla="*/ 60 h 422"/>
                    <a:gd name="T36" fmla="*/ 1042 w 1088"/>
                    <a:gd name="T37" fmla="*/ 46 h 422"/>
                    <a:gd name="T38" fmla="*/ 1022 w 1088"/>
                    <a:gd name="T39" fmla="*/ 34 h 422"/>
                    <a:gd name="T40" fmla="*/ 1002 w 1088"/>
                    <a:gd name="T41" fmla="*/ 24 h 422"/>
                    <a:gd name="T42" fmla="*/ 980 w 1088"/>
                    <a:gd name="T43" fmla="*/ 18 h 422"/>
                    <a:gd name="T44" fmla="*/ 956 w 1088"/>
                    <a:gd name="T45" fmla="*/ 12 h 422"/>
                    <a:gd name="T46" fmla="*/ 932 w 1088"/>
                    <a:gd name="T47" fmla="*/ 6 h 422"/>
                    <a:gd name="T48" fmla="*/ 882 w 1088"/>
                    <a:gd name="T49" fmla="*/ 2 h 422"/>
                    <a:gd name="T50" fmla="*/ 834 w 1088"/>
                    <a:gd name="T51" fmla="*/ 0 h 422"/>
                    <a:gd name="T52" fmla="*/ 788 w 1088"/>
                    <a:gd name="T53" fmla="*/ 0 h 422"/>
                    <a:gd name="T54" fmla="*/ 788 w 1088"/>
                    <a:gd name="T55" fmla="*/ 0 h 422"/>
                    <a:gd name="T56" fmla="*/ 544 w 1088"/>
                    <a:gd name="T57" fmla="*/ 0 h 422"/>
                    <a:gd name="T58" fmla="*/ 544 w 1088"/>
                    <a:gd name="T59" fmla="*/ 0 h 422"/>
                    <a:gd name="T60" fmla="*/ 300 w 1088"/>
                    <a:gd name="T61" fmla="*/ 0 h 422"/>
                    <a:gd name="T62" fmla="*/ 300 w 1088"/>
                    <a:gd name="T63" fmla="*/ 0 h 422"/>
                    <a:gd name="T64" fmla="*/ 256 w 1088"/>
                    <a:gd name="T65" fmla="*/ 0 h 422"/>
                    <a:gd name="T66" fmla="*/ 208 w 1088"/>
                    <a:gd name="T67" fmla="*/ 2 h 422"/>
                    <a:gd name="T68" fmla="*/ 158 w 1088"/>
                    <a:gd name="T69" fmla="*/ 6 h 422"/>
                    <a:gd name="T70" fmla="*/ 134 w 1088"/>
                    <a:gd name="T71" fmla="*/ 12 h 422"/>
                    <a:gd name="T72" fmla="*/ 110 w 1088"/>
                    <a:gd name="T73" fmla="*/ 18 h 422"/>
                    <a:gd name="T74" fmla="*/ 88 w 1088"/>
                    <a:gd name="T75" fmla="*/ 24 h 422"/>
                    <a:gd name="T76" fmla="*/ 66 w 1088"/>
                    <a:gd name="T77" fmla="*/ 34 h 422"/>
                    <a:gd name="T78" fmla="*/ 48 w 1088"/>
                    <a:gd name="T79" fmla="*/ 46 h 422"/>
                    <a:gd name="T80" fmla="*/ 32 w 1088"/>
                    <a:gd name="T81" fmla="*/ 60 h 422"/>
                    <a:gd name="T82" fmla="*/ 18 w 1088"/>
                    <a:gd name="T83" fmla="*/ 78 h 422"/>
                    <a:gd name="T84" fmla="*/ 8 w 1088"/>
                    <a:gd name="T85" fmla="*/ 98 h 422"/>
                    <a:gd name="T86" fmla="*/ 2 w 1088"/>
                    <a:gd name="T87" fmla="*/ 120 h 422"/>
                    <a:gd name="T88" fmla="*/ 0 w 1088"/>
                    <a:gd name="T89" fmla="*/ 148 h 422"/>
                    <a:gd name="T90" fmla="*/ 0 w 1088"/>
                    <a:gd name="T91" fmla="*/ 148 h 422"/>
                    <a:gd name="T92" fmla="*/ 2 w 1088"/>
                    <a:gd name="T93" fmla="*/ 174 h 422"/>
                    <a:gd name="T94" fmla="*/ 10 w 1088"/>
                    <a:gd name="T95" fmla="*/ 202 h 422"/>
                    <a:gd name="T96" fmla="*/ 18 w 1088"/>
                    <a:gd name="T97" fmla="*/ 228 h 422"/>
                    <a:gd name="T98" fmla="*/ 32 w 1088"/>
                    <a:gd name="T99" fmla="*/ 252 h 422"/>
                    <a:gd name="T100" fmla="*/ 46 w 1088"/>
                    <a:gd name="T101" fmla="*/ 276 h 422"/>
                    <a:gd name="T102" fmla="*/ 64 w 1088"/>
                    <a:gd name="T103" fmla="*/ 300 h 422"/>
                    <a:gd name="T104" fmla="*/ 80 w 1088"/>
                    <a:gd name="T105" fmla="*/ 320 h 422"/>
                    <a:gd name="T106" fmla="*/ 100 w 1088"/>
                    <a:gd name="T107" fmla="*/ 340 h 422"/>
                    <a:gd name="T108" fmla="*/ 136 w 1088"/>
                    <a:gd name="T109" fmla="*/ 374 h 422"/>
                    <a:gd name="T110" fmla="*/ 168 w 1088"/>
                    <a:gd name="T111" fmla="*/ 400 h 422"/>
                    <a:gd name="T112" fmla="*/ 198 w 1088"/>
                    <a:gd name="T11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8" h="422">
                      <a:moveTo>
                        <a:pt x="892" y="422"/>
                      </a:moveTo>
                      <a:lnTo>
                        <a:pt x="892" y="422"/>
                      </a:lnTo>
                      <a:lnTo>
                        <a:pt x="922" y="400"/>
                      </a:lnTo>
                      <a:lnTo>
                        <a:pt x="954" y="374"/>
                      </a:lnTo>
                      <a:lnTo>
                        <a:pt x="990" y="340"/>
                      </a:lnTo>
                      <a:lnTo>
                        <a:pt x="1008" y="320"/>
                      </a:lnTo>
                      <a:lnTo>
                        <a:pt x="1026" y="300"/>
                      </a:lnTo>
                      <a:lnTo>
                        <a:pt x="1044" y="276"/>
                      </a:lnTo>
                      <a:lnTo>
                        <a:pt x="1058" y="252"/>
                      </a:lnTo>
                      <a:lnTo>
                        <a:pt x="1070" y="228"/>
                      </a:lnTo>
                      <a:lnTo>
                        <a:pt x="1080" y="202"/>
                      </a:lnTo>
                      <a:lnTo>
                        <a:pt x="1086" y="174"/>
                      </a:lnTo>
                      <a:lnTo>
                        <a:pt x="1088" y="148"/>
                      </a:lnTo>
                      <a:lnTo>
                        <a:pt x="1088" y="148"/>
                      </a:lnTo>
                      <a:lnTo>
                        <a:pt x="1086" y="120"/>
                      </a:lnTo>
                      <a:lnTo>
                        <a:pt x="1080" y="98"/>
                      </a:lnTo>
                      <a:lnTo>
                        <a:pt x="1070" y="78"/>
                      </a:lnTo>
                      <a:lnTo>
                        <a:pt x="1058" y="60"/>
                      </a:lnTo>
                      <a:lnTo>
                        <a:pt x="1042" y="46"/>
                      </a:lnTo>
                      <a:lnTo>
                        <a:pt x="1022" y="34"/>
                      </a:lnTo>
                      <a:lnTo>
                        <a:pt x="1002" y="24"/>
                      </a:lnTo>
                      <a:lnTo>
                        <a:pt x="980" y="18"/>
                      </a:lnTo>
                      <a:lnTo>
                        <a:pt x="956" y="12"/>
                      </a:lnTo>
                      <a:lnTo>
                        <a:pt x="932" y="6"/>
                      </a:lnTo>
                      <a:lnTo>
                        <a:pt x="882" y="2"/>
                      </a:lnTo>
                      <a:lnTo>
                        <a:pt x="834" y="0"/>
                      </a:lnTo>
                      <a:lnTo>
                        <a:pt x="788" y="0"/>
                      </a:lnTo>
                      <a:lnTo>
                        <a:pt x="788" y="0"/>
                      </a:lnTo>
                      <a:lnTo>
                        <a:pt x="544" y="0"/>
                      </a:lnTo>
                      <a:lnTo>
                        <a:pt x="544" y="0"/>
                      </a:lnTo>
                      <a:lnTo>
                        <a:pt x="300" y="0"/>
                      </a:lnTo>
                      <a:lnTo>
                        <a:pt x="300" y="0"/>
                      </a:lnTo>
                      <a:lnTo>
                        <a:pt x="256" y="0"/>
                      </a:lnTo>
                      <a:lnTo>
                        <a:pt x="208" y="2"/>
                      </a:lnTo>
                      <a:lnTo>
                        <a:pt x="158" y="6"/>
                      </a:lnTo>
                      <a:lnTo>
                        <a:pt x="134" y="12"/>
                      </a:lnTo>
                      <a:lnTo>
                        <a:pt x="110" y="18"/>
                      </a:lnTo>
                      <a:lnTo>
                        <a:pt x="88" y="24"/>
                      </a:lnTo>
                      <a:lnTo>
                        <a:pt x="66" y="34"/>
                      </a:lnTo>
                      <a:lnTo>
                        <a:pt x="48" y="46"/>
                      </a:lnTo>
                      <a:lnTo>
                        <a:pt x="32" y="60"/>
                      </a:lnTo>
                      <a:lnTo>
                        <a:pt x="18" y="78"/>
                      </a:lnTo>
                      <a:lnTo>
                        <a:pt x="8" y="98"/>
                      </a:lnTo>
                      <a:lnTo>
                        <a:pt x="2" y="120"/>
                      </a:lnTo>
                      <a:lnTo>
                        <a:pt x="0" y="148"/>
                      </a:lnTo>
                      <a:lnTo>
                        <a:pt x="0" y="148"/>
                      </a:lnTo>
                      <a:lnTo>
                        <a:pt x="2" y="174"/>
                      </a:lnTo>
                      <a:lnTo>
                        <a:pt x="10" y="202"/>
                      </a:lnTo>
                      <a:lnTo>
                        <a:pt x="18" y="228"/>
                      </a:lnTo>
                      <a:lnTo>
                        <a:pt x="32" y="252"/>
                      </a:lnTo>
                      <a:lnTo>
                        <a:pt x="46" y="276"/>
                      </a:lnTo>
                      <a:lnTo>
                        <a:pt x="64" y="300"/>
                      </a:lnTo>
                      <a:lnTo>
                        <a:pt x="80" y="320"/>
                      </a:lnTo>
                      <a:lnTo>
                        <a:pt x="100" y="340"/>
                      </a:lnTo>
                      <a:lnTo>
                        <a:pt x="136" y="374"/>
                      </a:lnTo>
                      <a:lnTo>
                        <a:pt x="168" y="400"/>
                      </a:lnTo>
                      <a:lnTo>
                        <a:pt x="198" y="422"/>
                      </a:lnTo>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ctr"/>
                  <a:endParaRPr lang="zh-CN" altLang="en-US">
                    <a:cs typeface="+mn-ea"/>
                    <a:sym typeface="+mn-lt"/>
                  </a:endParaRPr>
                </a:p>
              </p:txBody>
            </p:sp>
            <p:sp>
              <p:nvSpPr>
                <p:cNvPr id="243" name="Line 30"/>
                <p:cNvSpPr>
                  <a:spLocks noChangeShapeType="1"/>
                </p:cNvSpPr>
                <p:nvPr/>
              </p:nvSpPr>
              <p:spPr bwMode="auto">
                <a:xfrm>
                  <a:off x="5435600" y="3027363"/>
                  <a:ext cx="923925" cy="0"/>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lgn="ctr"/>
                  <a:endParaRPr lang="zh-CN" altLang="en-US">
                    <a:cs typeface="+mn-ea"/>
                    <a:sym typeface="+mn-lt"/>
                  </a:endParaRPr>
                </a:p>
              </p:txBody>
            </p:sp>
            <p:sp>
              <p:nvSpPr>
                <p:cNvPr id="244" name="Line 31"/>
                <p:cNvSpPr>
                  <a:spLocks noChangeShapeType="1"/>
                </p:cNvSpPr>
                <p:nvPr/>
              </p:nvSpPr>
              <p:spPr bwMode="auto">
                <a:xfrm>
                  <a:off x="5895975" y="4240213"/>
                  <a:ext cx="0" cy="184150"/>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lgn="ctr"/>
                  <a:endParaRPr lang="zh-CN" altLang="en-US">
                    <a:cs typeface="+mn-ea"/>
                    <a:sym typeface="+mn-lt"/>
                  </a:endParaRPr>
                </a:p>
              </p:txBody>
            </p:sp>
            <p:sp>
              <p:nvSpPr>
                <p:cNvPr id="245" name="Freeform 32"/>
                <p:cNvSpPr/>
                <p:nvPr/>
              </p:nvSpPr>
              <p:spPr bwMode="auto">
                <a:xfrm>
                  <a:off x="5543550" y="4510088"/>
                  <a:ext cx="708025" cy="215900"/>
                </a:xfrm>
                <a:custGeom>
                  <a:avLst/>
                  <a:gdLst>
                    <a:gd name="T0" fmla="*/ 0 w 446"/>
                    <a:gd name="T1" fmla="*/ 136 h 136"/>
                    <a:gd name="T2" fmla="*/ 0 w 446"/>
                    <a:gd name="T3" fmla="*/ 64 h 136"/>
                    <a:gd name="T4" fmla="*/ 0 w 446"/>
                    <a:gd name="T5" fmla="*/ 64 h 136"/>
                    <a:gd name="T6" fmla="*/ 0 w 446"/>
                    <a:gd name="T7" fmla="*/ 50 h 136"/>
                    <a:gd name="T8" fmla="*/ 4 w 446"/>
                    <a:gd name="T9" fmla="*/ 38 h 136"/>
                    <a:gd name="T10" fmla="*/ 10 w 446"/>
                    <a:gd name="T11" fmla="*/ 28 h 136"/>
                    <a:gd name="T12" fmla="*/ 18 w 446"/>
                    <a:gd name="T13" fmla="*/ 20 h 136"/>
                    <a:gd name="T14" fmla="*/ 26 w 446"/>
                    <a:gd name="T15" fmla="*/ 12 h 136"/>
                    <a:gd name="T16" fmla="*/ 38 w 446"/>
                    <a:gd name="T17" fmla="*/ 6 h 136"/>
                    <a:gd name="T18" fmla="*/ 48 w 446"/>
                    <a:gd name="T19" fmla="*/ 2 h 136"/>
                    <a:gd name="T20" fmla="*/ 62 w 446"/>
                    <a:gd name="T21" fmla="*/ 0 h 136"/>
                    <a:gd name="T22" fmla="*/ 384 w 446"/>
                    <a:gd name="T23" fmla="*/ 0 h 136"/>
                    <a:gd name="T24" fmla="*/ 384 w 446"/>
                    <a:gd name="T25" fmla="*/ 0 h 136"/>
                    <a:gd name="T26" fmla="*/ 396 w 446"/>
                    <a:gd name="T27" fmla="*/ 2 h 136"/>
                    <a:gd name="T28" fmla="*/ 408 w 446"/>
                    <a:gd name="T29" fmla="*/ 6 h 136"/>
                    <a:gd name="T30" fmla="*/ 418 w 446"/>
                    <a:gd name="T31" fmla="*/ 12 h 136"/>
                    <a:gd name="T32" fmla="*/ 428 w 446"/>
                    <a:gd name="T33" fmla="*/ 20 h 136"/>
                    <a:gd name="T34" fmla="*/ 436 w 446"/>
                    <a:gd name="T35" fmla="*/ 28 h 136"/>
                    <a:gd name="T36" fmla="*/ 442 w 446"/>
                    <a:gd name="T37" fmla="*/ 38 h 136"/>
                    <a:gd name="T38" fmla="*/ 446 w 446"/>
                    <a:gd name="T39" fmla="*/ 50 h 136"/>
                    <a:gd name="T40" fmla="*/ 446 w 446"/>
                    <a:gd name="T41" fmla="*/ 64 h 136"/>
                    <a:gd name="T42" fmla="*/ 446 w 446"/>
                    <a:gd name="T43" fmla="*/ 136 h 136"/>
                    <a:gd name="T44" fmla="*/ 0 w 446"/>
                    <a:gd name="T4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6" h="136">
                      <a:moveTo>
                        <a:pt x="0" y="136"/>
                      </a:moveTo>
                      <a:lnTo>
                        <a:pt x="0" y="64"/>
                      </a:lnTo>
                      <a:lnTo>
                        <a:pt x="0" y="64"/>
                      </a:lnTo>
                      <a:lnTo>
                        <a:pt x="0" y="50"/>
                      </a:lnTo>
                      <a:lnTo>
                        <a:pt x="4" y="38"/>
                      </a:lnTo>
                      <a:lnTo>
                        <a:pt x="10" y="28"/>
                      </a:lnTo>
                      <a:lnTo>
                        <a:pt x="18" y="20"/>
                      </a:lnTo>
                      <a:lnTo>
                        <a:pt x="26" y="12"/>
                      </a:lnTo>
                      <a:lnTo>
                        <a:pt x="38" y="6"/>
                      </a:lnTo>
                      <a:lnTo>
                        <a:pt x="48" y="2"/>
                      </a:lnTo>
                      <a:lnTo>
                        <a:pt x="62" y="0"/>
                      </a:lnTo>
                      <a:lnTo>
                        <a:pt x="384" y="0"/>
                      </a:lnTo>
                      <a:lnTo>
                        <a:pt x="384" y="0"/>
                      </a:lnTo>
                      <a:lnTo>
                        <a:pt x="396" y="2"/>
                      </a:lnTo>
                      <a:lnTo>
                        <a:pt x="408" y="6"/>
                      </a:lnTo>
                      <a:lnTo>
                        <a:pt x="418" y="12"/>
                      </a:lnTo>
                      <a:lnTo>
                        <a:pt x="428" y="20"/>
                      </a:lnTo>
                      <a:lnTo>
                        <a:pt x="436" y="28"/>
                      </a:lnTo>
                      <a:lnTo>
                        <a:pt x="442" y="38"/>
                      </a:lnTo>
                      <a:lnTo>
                        <a:pt x="446" y="50"/>
                      </a:lnTo>
                      <a:lnTo>
                        <a:pt x="446" y="64"/>
                      </a:lnTo>
                      <a:lnTo>
                        <a:pt x="446" y="136"/>
                      </a:lnTo>
                      <a:lnTo>
                        <a:pt x="0" y="136"/>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ctr"/>
                  <a:endParaRPr lang="zh-CN" altLang="en-US">
                    <a:cs typeface="+mn-ea"/>
                    <a:sym typeface="+mn-lt"/>
                  </a:endParaRPr>
                </a:p>
              </p:txBody>
            </p:sp>
          </p:grpSp>
        </p:grpSp>
        <p:grpSp>
          <p:nvGrpSpPr>
            <p:cNvPr id="236" name="组合 235"/>
            <p:cNvGrpSpPr/>
            <p:nvPr/>
          </p:nvGrpSpPr>
          <p:grpSpPr>
            <a:xfrm>
              <a:off x="2914426" y="4793139"/>
              <a:ext cx="625725" cy="72000"/>
              <a:chOff x="598670" y="4793139"/>
              <a:chExt cx="625725" cy="72000"/>
            </a:xfrm>
          </p:grpSpPr>
          <p:sp>
            <p:nvSpPr>
              <p:cNvPr id="237" name="等腰三角形 236"/>
              <p:cNvSpPr/>
              <p:nvPr/>
            </p:nvSpPr>
            <p:spPr>
              <a:xfrm rot="16200000">
                <a:off x="1152395" y="4793139"/>
                <a:ext cx="72000" cy="72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8" name="等腰三角形 237"/>
              <p:cNvSpPr/>
              <p:nvPr/>
            </p:nvSpPr>
            <p:spPr>
              <a:xfrm rot="5400000">
                <a:off x="598670" y="4793139"/>
                <a:ext cx="72000" cy="72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246" name="组合 245"/>
          <p:cNvGrpSpPr/>
          <p:nvPr/>
        </p:nvGrpSpPr>
        <p:grpSpPr>
          <a:xfrm>
            <a:off x="5414942" y="4763881"/>
            <a:ext cx="844013" cy="844120"/>
            <a:chOff x="4061139" y="4512594"/>
            <a:chExt cx="633092" cy="633090"/>
          </a:xfrm>
        </p:grpSpPr>
        <p:grpSp>
          <p:nvGrpSpPr>
            <p:cNvPr id="247" name="组合 246"/>
            <p:cNvGrpSpPr/>
            <p:nvPr/>
          </p:nvGrpSpPr>
          <p:grpSpPr>
            <a:xfrm>
              <a:off x="4061139" y="4512594"/>
              <a:ext cx="633092" cy="633090"/>
              <a:chOff x="5835317" y="2123703"/>
              <a:chExt cx="756000" cy="756000"/>
            </a:xfrm>
            <a:effectLst>
              <a:outerShdw blurRad="63500" sx="102000" sy="102000" algn="ctr" rotWithShape="0">
                <a:prstClr val="black">
                  <a:alpha val="40000"/>
                </a:prstClr>
              </a:outerShdw>
            </a:effectLst>
          </p:grpSpPr>
          <p:sp>
            <p:nvSpPr>
              <p:cNvPr id="251" name="椭圆 250"/>
              <p:cNvSpPr/>
              <p:nvPr/>
            </p:nvSpPr>
            <p:spPr>
              <a:xfrm>
                <a:off x="5835317" y="2123703"/>
                <a:ext cx="756000" cy="756000"/>
              </a:xfrm>
              <a:prstGeom prst="ellipse">
                <a:avLst/>
              </a:prstGeom>
              <a:solidFill>
                <a:srgbClr val="CF3B4C">
                  <a:alpha val="50196"/>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52" name="组合 251"/>
              <p:cNvGrpSpPr/>
              <p:nvPr/>
            </p:nvGrpSpPr>
            <p:grpSpPr>
              <a:xfrm>
                <a:off x="6046413" y="2333066"/>
                <a:ext cx="333808" cy="298641"/>
                <a:chOff x="4987925" y="414338"/>
                <a:chExt cx="1898650" cy="1698625"/>
              </a:xfrm>
            </p:grpSpPr>
            <p:sp>
              <p:nvSpPr>
                <p:cNvPr id="253" name="Freeform 22"/>
                <p:cNvSpPr/>
                <p:nvPr/>
              </p:nvSpPr>
              <p:spPr bwMode="auto">
                <a:xfrm>
                  <a:off x="4987925" y="414338"/>
                  <a:ext cx="1898650" cy="1698625"/>
                </a:xfrm>
                <a:custGeom>
                  <a:avLst/>
                  <a:gdLst>
                    <a:gd name="T0" fmla="*/ 18 w 1196"/>
                    <a:gd name="T1" fmla="*/ 876 h 1070"/>
                    <a:gd name="T2" fmla="*/ 486 w 1196"/>
                    <a:gd name="T3" fmla="*/ 64 h 1070"/>
                    <a:gd name="T4" fmla="*/ 486 w 1196"/>
                    <a:gd name="T5" fmla="*/ 64 h 1070"/>
                    <a:gd name="T6" fmla="*/ 496 w 1196"/>
                    <a:gd name="T7" fmla="*/ 50 h 1070"/>
                    <a:gd name="T8" fmla="*/ 508 w 1196"/>
                    <a:gd name="T9" fmla="*/ 36 h 1070"/>
                    <a:gd name="T10" fmla="*/ 520 w 1196"/>
                    <a:gd name="T11" fmla="*/ 26 h 1070"/>
                    <a:gd name="T12" fmla="*/ 534 w 1196"/>
                    <a:gd name="T13" fmla="*/ 16 h 1070"/>
                    <a:gd name="T14" fmla="*/ 550 w 1196"/>
                    <a:gd name="T15" fmla="*/ 8 h 1070"/>
                    <a:gd name="T16" fmla="*/ 566 w 1196"/>
                    <a:gd name="T17" fmla="*/ 4 h 1070"/>
                    <a:gd name="T18" fmla="*/ 582 w 1196"/>
                    <a:gd name="T19" fmla="*/ 0 h 1070"/>
                    <a:gd name="T20" fmla="*/ 598 w 1196"/>
                    <a:gd name="T21" fmla="*/ 0 h 1070"/>
                    <a:gd name="T22" fmla="*/ 614 w 1196"/>
                    <a:gd name="T23" fmla="*/ 0 h 1070"/>
                    <a:gd name="T24" fmla="*/ 630 w 1196"/>
                    <a:gd name="T25" fmla="*/ 4 h 1070"/>
                    <a:gd name="T26" fmla="*/ 646 w 1196"/>
                    <a:gd name="T27" fmla="*/ 8 h 1070"/>
                    <a:gd name="T28" fmla="*/ 660 w 1196"/>
                    <a:gd name="T29" fmla="*/ 16 h 1070"/>
                    <a:gd name="T30" fmla="*/ 674 w 1196"/>
                    <a:gd name="T31" fmla="*/ 26 h 1070"/>
                    <a:gd name="T32" fmla="*/ 688 w 1196"/>
                    <a:gd name="T33" fmla="*/ 36 h 1070"/>
                    <a:gd name="T34" fmla="*/ 700 w 1196"/>
                    <a:gd name="T35" fmla="*/ 50 h 1070"/>
                    <a:gd name="T36" fmla="*/ 710 w 1196"/>
                    <a:gd name="T37" fmla="*/ 64 h 1070"/>
                    <a:gd name="T38" fmla="*/ 1178 w 1196"/>
                    <a:gd name="T39" fmla="*/ 876 h 1070"/>
                    <a:gd name="T40" fmla="*/ 1178 w 1196"/>
                    <a:gd name="T41" fmla="*/ 876 h 1070"/>
                    <a:gd name="T42" fmla="*/ 1186 w 1196"/>
                    <a:gd name="T43" fmla="*/ 892 h 1070"/>
                    <a:gd name="T44" fmla="*/ 1192 w 1196"/>
                    <a:gd name="T45" fmla="*/ 910 h 1070"/>
                    <a:gd name="T46" fmla="*/ 1196 w 1196"/>
                    <a:gd name="T47" fmla="*/ 926 h 1070"/>
                    <a:gd name="T48" fmla="*/ 1196 w 1196"/>
                    <a:gd name="T49" fmla="*/ 944 h 1070"/>
                    <a:gd name="T50" fmla="*/ 1194 w 1196"/>
                    <a:gd name="T51" fmla="*/ 960 h 1070"/>
                    <a:gd name="T52" fmla="*/ 1192 w 1196"/>
                    <a:gd name="T53" fmla="*/ 976 h 1070"/>
                    <a:gd name="T54" fmla="*/ 1186 w 1196"/>
                    <a:gd name="T55" fmla="*/ 990 h 1070"/>
                    <a:gd name="T56" fmla="*/ 1178 w 1196"/>
                    <a:gd name="T57" fmla="*/ 1006 h 1070"/>
                    <a:gd name="T58" fmla="*/ 1170 w 1196"/>
                    <a:gd name="T59" fmla="*/ 1020 h 1070"/>
                    <a:gd name="T60" fmla="*/ 1158 w 1196"/>
                    <a:gd name="T61" fmla="*/ 1032 h 1070"/>
                    <a:gd name="T62" fmla="*/ 1146 w 1196"/>
                    <a:gd name="T63" fmla="*/ 1042 h 1070"/>
                    <a:gd name="T64" fmla="*/ 1132 w 1196"/>
                    <a:gd name="T65" fmla="*/ 1052 h 1070"/>
                    <a:gd name="T66" fmla="*/ 1118 w 1196"/>
                    <a:gd name="T67" fmla="*/ 1060 h 1070"/>
                    <a:gd name="T68" fmla="*/ 1102 w 1196"/>
                    <a:gd name="T69" fmla="*/ 1066 h 1070"/>
                    <a:gd name="T70" fmla="*/ 1084 w 1196"/>
                    <a:gd name="T71" fmla="*/ 1068 h 1070"/>
                    <a:gd name="T72" fmla="*/ 1066 w 1196"/>
                    <a:gd name="T73" fmla="*/ 1070 h 1070"/>
                    <a:gd name="T74" fmla="*/ 128 w 1196"/>
                    <a:gd name="T75" fmla="*/ 1070 h 1070"/>
                    <a:gd name="T76" fmla="*/ 128 w 1196"/>
                    <a:gd name="T77" fmla="*/ 1070 h 1070"/>
                    <a:gd name="T78" fmla="*/ 110 w 1196"/>
                    <a:gd name="T79" fmla="*/ 1068 h 1070"/>
                    <a:gd name="T80" fmla="*/ 94 w 1196"/>
                    <a:gd name="T81" fmla="*/ 1066 h 1070"/>
                    <a:gd name="T82" fmla="*/ 78 w 1196"/>
                    <a:gd name="T83" fmla="*/ 1060 h 1070"/>
                    <a:gd name="T84" fmla="*/ 62 w 1196"/>
                    <a:gd name="T85" fmla="*/ 1052 h 1070"/>
                    <a:gd name="T86" fmla="*/ 48 w 1196"/>
                    <a:gd name="T87" fmla="*/ 1042 h 1070"/>
                    <a:gd name="T88" fmla="*/ 36 w 1196"/>
                    <a:gd name="T89" fmla="*/ 1032 h 1070"/>
                    <a:gd name="T90" fmla="*/ 26 w 1196"/>
                    <a:gd name="T91" fmla="*/ 1020 h 1070"/>
                    <a:gd name="T92" fmla="*/ 18 w 1196"/>
                    <a:gd name="T93" fmla="*/ 1006 h 1070"/>
                    <a:gd name="T94" fmla="*/ 10 w 1196"/>
                    <a:gd name="T95" fmla="*/ 990 h 1070"/>
                    <a:gd name="T96" fmla="*/ 4 w 1196"/>
                    <a:gd name="T97" fmla="*/ 976 h 1070"/>
                    <a:gd name="T98" fmla="*/ 2 w 1196"/>
                    <a:gd name="T99" fmla="*/ 960 h 1070"/>
                    <a:gd name="T100" fmla="*/ 0 w 1196"/>
                    <a:gd name="T101" fmla="*/ 944 h 1070"/>
                    <a:gd name="T102" fmla="*/ 0 w 1196"/>
                    <a:gd name="T103" fmla="*/ 926 h 1070"/>
                    <a:gd name="T104" fmla="*/ 4 w 1196"/>
                    <a:gd name="T105" fmla="*/ 910 h 1070"/>
                    <a:gd name="T106" fmla="*/ 10 w 1196"/>
                    <a:gd name="T107" fmla="*/ 892 h 1070"/>
                    <a:gd name="T108" fmla="*/ 18 w 1196"/>
                    <a:gd name="T109" fmla="*/ 876 h 1070"/>
                    <a:gd name="T110" fmla="*/ 18 w 1196"/>
                    <a:gd name="T111" fmla="*/ 876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6" h="1070">
                      <a:moveTo>
                        <a:pt x="18" y="876"/>
                      </a:moveTo>
                      <a:lnTo>
                        <a:pt x="486" y="64"/>
                      </a:lnTo>
                      <a:lnTo>
                        <a:pt x="486" y="64"/>
                      </a:lnTo>
                      <a:lnTo>
                        <a:pt x="496" y="50"/>
                      </a:lnTo>
                      <a:lnTo>
                        <a:pt x="508" y="36"/>
                      </a:lnTo>
                      <a:lnTo>
                        <a:pt x="520" y="26"/>
                      </a:lnTo>
                      <a:lnTo>
                        <a:pt x="534" y="16"/>
                      </a:lnTo>
                      <a:lnTo>
                        <a:pt x="550" y="8"/>
                      </a:lnTo>
                      <a:lnTo>
                        <a:pt x="566" y="4"/>
                      </a:lnTo>
                      <a:lnTo>
                        <a:pt x="582" y="0"/>
                      </a:lnTo>
                      <a:lnTo>
                        <a:pt x="598" y="0"/>
                      </a:lnTo>
                      <a:lnTo>
                        <a:pt x="614" y="0"/>
                      </a:lnTo>
                      <a:lnTo>
                        <a:pt x="630" y="4"/>
                      </a:lnTo>
                      <a:lnTo>
                        <a:pt x="646" y="8"/>
                      </a:lnTo>
                      <a:lnTo>
                        <a:pt x="660" y="16"/>
                      </a:lnTo>
                      <a:lnTo>
                        <a:pt x="674" y="26"/>
                      </a:lnTo>
                      <a:lnTo>
                        <a:pt x="688" y="36"/>
                      </a:lnTo>
                      <a:lnTo>
                        <a:pt x="700" y="50"/>
                      </a:lnTo>
                      <a:lnTo>
                        <a:pt x="710" y="64"/>
                      </a:lnTo>
                      <a:lnTo>
                        <a:pt x="1178" y="876"/>
                      </a:lnTo>
                      <a:lnTo>
                        <a:pt x="1178" y="876"/>
                      </a:lnTo>
                      <a:lnTo>
                        <a:pt x="1186" y="892"/>
                      </a:lnTo>
                      <a:lnTo>
                        <a:pt x="1192" y="910"/>
                      </a:lnTo>
                      <a:lnTo>
                        <a:pt x="1196" y="926"/>
                      </a:lnTo>
                      <a:lnTo>
                        <a:pt x="1196" y="944"/>
                      </a:lnTo>
                      <a:lnTo>
                        <a:pt x="1194" y="960"/>
                      </a:lnTo>
                      <a:lnTo>
                        <a:pt x="1192" y="976"/>
                      </a:lnTo>
                      <a:lnTo>
                        <a:pt x="1186" y="990"/>
                      </a:lnTo>
                      <a:lnTo>
                        <a:pt x="1178" y="1006"/>
                      </a:lnTo>
                      <a:lnTo>
                        <a:pt x="1170" y="1020"/>
                      </a:lnTo>
                      <a:lnTo>
                        <a:pt x="1158" y="1032"/>
                      </a:lnTo>
                      <a:lnTo>
                        <a:pt x="1146" y="1042"/>
                      </a:lnTo>
                      <a:lnTo>
                        <a:pt x="1132" y="1052"/>
                      </a:lnTo>
                      <a:lnTo>
                        <a:pt x="1118" y="1060"/>
                      </a:lnTo>
                      <a:lnTo>
                        <a:pt x="1102" y="1066"/>
                      </a:lnTo>
                      <a:lnTo>
                        <a:pt x="1084" y="1068"/>
                      </a:lnTo>
                      <a:lnTo>
                        <a:pt x="1066" y="1070"/>
                      </a:lnTo>
                      <a:lnTo>
                        <a:pt x="128" y="1070"/>
                      </a:lnTo>
                      <a:lnTo>
                        <a:pt x="128" y="1070"/>
                      </a:lnTo>
                      <a:lnTo>
                        <a:pt x="110" y="1068"/>
                      </a:lnTo>
                      <a:lnTo>
                        <a:pt x="94" y="1066"/>
                      </a:lnTo>
                      <a:lnTo>
                        <a:pt x="78" y="1060"/>
                      </a:lnTo>
                      <a:lnTo>
                        <a:pt x="62" y="1052"/>
                      </a:lnTo>
                      <a:lnTo>
                        <a:pt x="48" y="1042"/>
                      </a:lnTo>
                      <a:lnTo>
                        <a:pt x="36" y="1032"/>
                      </a:lnTo>
                      <a:lnTo>
                        <a:pt x="26" y="1020"/>
                      </a:lnTo>
                      <a:lnTo>
                        <a:pt x="18" y="1006"/>
                      </a:lnTo>
                      <a:lnTo>
                        <a:pt x="10" y="990"/>
                      </a:lnTo>
                      <a:lnTo>
                        <a:pt x="4" y="976"/>
                      </a:lnTo>
                      <a:lnTo>
                        <a:pt x="2" y="960"/>
                      </a:lnTo>
                      <a:lnTo>
                        <a:pt x="0" y="944"/>
                      </a:lnTo>
                      <a:lnTo>
                        <a:pt x="0" y="926"/>
                      </a:lnTo>
                      <a:lnTo>
                        <a:pt x="4" y="910"/>
                      </a:lnTo>
                      <a:lnTo>
                        <a:pt x="10" y="892"/>
                      </a:lnTo>
                      <a:lnTo>
                        <a:pt x="18" y="876"/>
                      </a:lnTo>
                      <a:lnTo>
                        <a:pt x="18" y="876"/>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ctr"/>
                  <a:endParaRPr lang="zh-CN" altLang="en-US">
                    <a:cs typeface="+mn-ea"/>
                    <a:sym typeface="+mn-lt"/>
                  </a:endParaRPr>
                </a:p>
              </p:txBody>
            </p:sp>
            <p:sp>
              <p:nvSpPr>
                <p:cNvPr id="254" name="Line 23"/>
                <p:cNvSpPr>
                  <a:spLocks noChangeShapeType="1"/>
                </p:cNvSpPr>
                <p:nvPr/>
              </p:nvSpPr>
              <p:spPr bwMode="auto">
                <a:xfrm>
                  <a:off x="5937250" y="893763"/>
                  <a:ext cx="0" cy="568325"/>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lgn="ctr"/>
                  <a:endParaRPr lang="zh-CN" altLang="en-US">
                    <a:cs typeface="+mn-ea"/>
                    <a:sym typeface="+mn-lt"/>
                  </a:endParaRPr>
                </a:p>
              </p:txBody>
            </p:sp>
            <p:sp>
              <p:nvSpPr>
                <p:cNvPr id="255" name="Freeform 24"/>
                <p:cNvSpPr/>
                <p:nvPr/>
              </p:nvSpPr>
              <p:spPr bwMode="auto">
                <a:xfrm>
                  <a:off x="5829300" y="1614488"/>
                  <a:ext cx="215900" cy="219075"/>
                </a:xfrm>
                <a:custGeom>
                  <a:avLst/>
                  <a:gdLst>
                    <a:gd name="T0" fmla="*/ 136 w 136"/>
                    <a:gd name="T1" fmla="*/ 68 h 138"/>
                    <a:gd name="T2" fmla="*/ 136 w 136"/>
                    <a:gd name="T3" fmla="*/ 68 h 138"/>
                    <a:gd name="T4" fmla="*/ 134 w 136"/>
                    <a:gd name="T5" fmla="*/ 82 h 138"/>
                    <a:gd name="T6" fmla="*/ 130 w 136"/>
                    <a:gd name="T7" fmla="*/ 96 h 138"/>
                    <a:gd name="T8" fmla="*/ 124 w 136"/>
                    <a:gd name="T9" fmla="*/ 108 h 138"/>
                    <a:gd name="T10" fmla="*/ 116 w 136"/>
                    <a:gd name="T11" fmla="*/ 118 h 138"/>
                    <a:gd name="T12" fmla="*/ 106 w 136"/>
                    <a:gd name="T13" fmla="*/ 126 h 138"/>
                    <a:gd name="T14" fmla="*/ 94 w 136"/>
                    <a:gd name="T15" fmla="*/ 132 h 138"/>
                    <a:gd name="T16" fmla="*/ 82 w 136"/>
                    <a:gd name="T17" fmla="*/ 136 h 138"/>
                    <a:gd name="T18" fmla="*/ 68 w 136"/>
                    <a:gd name="T19" fmla="*/ 138 h 138"/>
                    <a:gd name="T20" fmla="*/ 68 w 136"/>
                    <a:gd name="T21" fmla="*/ 138 h 138"/>
                    <a:gd name="T22" fmla="*/ 54 w 136"/>
                    <a:gd name="T23" fmla="*/ 136 h 138"/>
                    <a:gd name="T24" fmla="*/ 42 w 136"/>
                    <a:gd name="T25" fmla="*/ 132 h 138"/>
                    <a:gd name="T26" fmla="*/ 30 w 136"/>
                    <a:gd name="T27" fmla="*/ 126 h 138"/>
                    <a:gd name="T28" fmla="*/ 20 w 136"/>
                    <a:gd name="T29" fmla="*/ 118 h 138"/>
                    <a:gd name="T30" fmla="*/ 10 w 136"/>
                    <a:gd name="T31" fmla="*/ 108 h 138"/>
                    <a:gd name="T32" fmla="*/ 4 w 136"/>
                    <a:gd name="T33" fmla="*/ 96 h 138"/>
                    <a:gd name="T34" fmla="*/ 0 w 136"/>
                    <a:gd name="T35" fmla="*/ 82 h 138"/>
                    <a:gd name="T36" fmla="*/ 0 w 136"/>
                    <a:gd name="T37" fmla="*/ 68 h 138"/>
                    <a:gd name="T38" fmla="*/ 0 w 136"/>
                    <a:gd name="T39" fmla="*/ 68 h 138"/>
                    <a:gd name="T40" fmla="*/ 0 w 136"/>
                    <a:gd name="T41" fmla="*/ 56 h 138"/>
                    <a:gd name="T42" fmla="*/ 4 w 136"/>
                    <a:gd name="T43" fmla="*/ 42 h 138"/>
                    <a:gd name="T44" fmla="*/ 10 w 136"/>
                    <a:gd name="T45" fmla="*/ 30 h 138"/>
                    <a:gd name="T46" fmla="*/ 20 w 136"/>
                    <a:gd name="T47" fmla="*/ 20 h 138"/>
                    <a:gd name="T48" fmla="*/ 30 w 136"/>
                    <a:gd name="T49" fmla="*/ 12 h 138"/>
                    <a:gd name="T50" fmla="*/ 42 w 136"/>
                    <a:gd name="T51" fmla="*/ 6 h 138"/>
                    <a:gd name="T52" fmla="*/ 54 w 136"/>
                    <a:gd name="T53" fmla="*/ 2 h 138"/>
                    <a:gd name="T54" fmla="*/ 68 w 136"/>
                    <a:gd name="T55" fmla="*/ 0 h 138"/>
                    <a:gd name="T56" fmla="*/ 68 w 136"/>
                    <a:gd name="T57" fmla="*/ 0 h 138"/>
                    <a:gd name="T58" fmla="*/ 82 w 136"/>
                    <a:gd name="T59" fmla="*/ 2 h 138"/>
                    <a:gd name="T60" fmla="*/ 94 w 136"/>
                    <a:gd name="T61" fmla="*/ 6 h 138"/>
                    <a:gd name="T62" fmla="*/ 106 w 136"/>
                    <a:gd name="T63" fmla="*/ 12 h 138"/>
                    <a:gd name="T64" fmla="*/ 116 w 136"/>
                    <a:gd name="T65" fmla="*/ 20 h 138"/>
                    <a:gd name="T66" fmla="*/ 124 w 136"/>
                    <a:gd name="T67" fmla="*/ 30 h 138"/>
                    <a:gd name="T68" fmla="*/ 130 w 136"/>
                    <a:gd name="T69" fmla="*/ 42 h 138"/>
                    <a:gd name="T70" fmla="*/ 134 w 136"/>
                    <a:gd name="T71" fmla="*/ 56 h 138"/>
                    <a:gd name="T72" fmla="*/ 136 w 136"/>
                    <a:gd name="T73" fmla="*/ 68 h 138"/>
                    <a:gd name="T74" fmla="*/ 136 w 136"/>
                    <a:gd name="T75"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38">
                      <a:moveTo>
                        <a:pt x="136" y="68"/>
                      </a:moveTo>
                      <a:lnTo>
                        <a:pt x="136" y="68"/>
                      </a:lnTo>
                      <a:lnTo>
                        <a:pt x="134" y="82"/>
                      </a:lnTo>
                      <a:lnTo>
                        <a:pt x="130" y="96"/>
                      </a:lnTo>
                      <a:lnTo>
                        <a:pt x="124" y="108"/>
                      </a:lnTo>
                      <a:lnTo>
                        <a:pt x="116" y="118"/>
                      </a:lnTo>
                      <a:lnTo>
                        <a:pt x="106" y="126"/>
                      </a:lnTo>
                      <a:lnTo>
                        <a:pt x="94" y="132"/>
                      </a:lnTo>
                      <a:lnTo>
                        <a:pt x="82" y="136"/>
                      </a:lnTo>
                      <a:lnTo>
                        <a:pt x="68" y="138"/>
                      </a:lnTo>
                      <a:lnTo>
                        <a:pt x="68" y="138"/>
                      </a:lnTo>
                      <a:lnTo>
                        <a:pt x="54" y="136"/>
                      </a:lnTo>
                      <a:lnTo>
                        <a:pt x="42" y="132"/>
                      </a:lnTo>
                      <a:lnTo>
                        <a:pt x="30" y="126"/>
                      </a:lnTo>
                      <a:lnTo>
                        <a:pt x="20" y="118"/>
                      </a:lnTo>
                      <a:lnTo>
                        <a:pt x="10" y="108"/>
                      </a:lnTo>
                      <a:lnTo>
                        <a:pt x="4" y="96"/>
                      </a:lnTo>
                      <a:lnTo>
                        <a:pt x="0" y="82"/>
                      </a:lnTo>
                      <a:lnTo>
                        <a:pt x="0" y="68"/>
                      </a:lnTo>
                      <a:lnTo>
                        <a:pt x="0" y="68"/>
                      </a:lnTo>
                      <a:lnTo>
                        <a:pt x="0" y="56"/>
                      </a:lnTo>
                      <a:lnTo>
                        <a:pt x="4" y="42"/>
                      </a:lnTo>
                      <a:lnTo>
                        <a:pt x="10" y="30"/>
                      </a:lnTo>
                      <a:lnTo>
                        <a:pt x="20" y="20"/>
                      </a:lnTo>
                      <a:lnTo>
                        <a:pt x="30" y="12"/>
                      </a:lnTo>
                      <a:lnTo>
                        <a:pt x="42" y="6"/>
                      </a:lnTo>
                      <a:lnTo>
                        <a:pt x="54" y="2"/>
                      </a:lnTo>
                      <a:lnTo>
                        <a:pt x="68" y="0"/>
                      </a:lnTo>
                      <a:lnTo>
                        <a:pt x="68" y="0"/>
                      </a:lnTo>
                      <a:lnTo>
                        <a:pt x="82" y="2"/>
                      </a:lnTo>
                      <a:lnTo>
                        <a:pt x="94" y="6"/>
                      </a:lnTo>
                      <a:lnTo>
                        <a:pt x="106" y="12"/>
                      </a:lnTo>
                      <a:lnTo>
                        <a:pt x="116" y="20"/>
                      </a:lnTo>
                      <a:lnTo>
                        <a:pt x="124" y="30"/>
                      </a:lnTo>
                      <a:lnTo>
                        <a:pt x="130" y="42"/>
                      </a:lnTo>
                      <a:lnTo>
                        <a:pt x="134" y="56"/>
                      </a:lnTo>
                      <a:lnTo>
                        <a:pt x="136" y="68"/>
                      </a:lnTo>
                      <a:lnTo>
                        <a:pt x="136" y="68"/>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ctr"/>
                  <a:endParaRPr lang="zh-CN" altLang="en-US">
                    <a:cs typeface="+mn-ea"/>
                    <a:sym typeface="+mn-lt"/>
                  </a:endParaRPr>
                </a:p>
              </p:txBody>
            </p:sp>
          </p:grpSp>
        </p:grpSp>
        <p:grpSp>
          <p:nvGrpSpPr>
            <p:cNvPr id="248" name="组合 247"/>
            <p:cNvGrpSpPr/>
            <p:nvPr/>
          </p:nvGrpSpPr>
          <p:grpSpPr>
            <a:xfrm>
              <a:off x="4064823" y="4793139"/>
              <a:ext cx="625725" cy="72000"/>
              <a:chOff x="598670" y="4793139"/>
              <a:chExt cx="625725" cy="72000"/>
            </a:xfrm>
          </p:grpSpPr>
          <p:sp>
            <p:nvSpPr>
              <p:cNvPr id="249" name="等腰三角形 248"/>
              <p:cNvSpPr/>
              <p:nvPr/>
            </p:nvSpPr>
            <p:spPr>
              <a:xfrm rot="16200000">
                <a:off x="1152395" y="4793139"/>
                <a:ext cx="72000" cy="72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0" name="等腰三角形 249"/>
              <p:cNvSpPr/>
              <p:nvPr/>
            </p:nvSpPr>
            <p:spPr>
              <a:xfrm rot="5400000">
                <a:off x="598670" y="4793139"/>
                <a:ext cx="72000" cy="72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56" name="TextBox 42"/>
          <p:cNvSpPr txBox="1"/>
          <p:nvPr/>
        </p:nvSpPr>
        <p:spPr>
          <a:xfrm>
            <a:off x="1311470" y="315858"/>
            <a:ext cx="3649369"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b="0" dirty="0">
                <a:solidFill>
                  <a:srgbClr val="444444"/>
                </a:solidFill>
                <a:latin typeface="+mn-lt"/>
                <a:ea typeface="+mn-ea"/>
                <a:cs typeface="+mn-ea"/>
                <a:sym typeface="+mn-lt"/>
              </a:rPr>
              <a:t>5.2 </a:t>
            </a:r>
            <a:r>
              <a:rPr lang="zh-CN" altLang="en-US" b="0" dirty="0">
                <a:solidFill>
                  <a:srgbClr val="444444"/>
                </a:solidFill>
                <a:latin typeface="+mn-lt"/>
                <a:ea typeface="+mn-ea"/>
                <a:cs typeface="+mn-ea"/>
                <a:sym typeface="+mn-lt"/>
              </a:rPr>
              <a:t>问题评估</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 calcmode="lin" valueType="num">
                                      <p:cBhvr>
                                        <p:cTn id="7" dur="500" fill="hold"/>
                                        <p:tgtEl>
                                          <p:spTgt spid="256"/>
                                        </p:tgtEl>
                                        <p:attrNameLst>
                                          <p:attrName>ppt_x</p:attrName>
                                        </p:attrNameLst>
                                      </p:cBhvr>
                                      <p:tavLst>
                                        <p:tav tm="0">
                                          <p:val>
                                            <p:strVal val="#ppt_x-#ppt_w/2"/>
                                          </p:val>
                                        </p:tav>
                                        <p:tav tm="100000">
                                          <p:val>
                                            <p:strVal val="#ppt_x"/>
                                          </p:val>
                                        </p:tav>
                                      </p:tavLst>
                                    </p:anim>
                                    <p:anim calcmode="lin" valueType="num">
                                      <p:cBhvr>
                                        <p:cTn id="8" dur="500" fill="hold"/>
                                        <p:tgtEl>
                                          <p:spTgt spid="256"/>
                                        </p:tgtEl>
                                        <p:attrNameLst>
                                          <p:attrName>ppt_y</p:attrName>
                                        </p:attrNameLst>
                                      </p:cBhvr>
                                      <p:tavLst>
                                        <p:tav tm="0">
                                          <p:val>
                                            <p:strVal val="#ppt_y"/>
                                          </p:val>
                                        </p:tav>
                                        <p:tav tm="100000">
                                          <p:val>
                                            <p:strVal val="#ppt_y"/>
                                          </p:val>
                                        </p:tav>
                                      </p:tavLst>
                                    </p:anim>
                                    <p:anim calcmode="lin" valueType="num">
                                      <p:cBhvr>
                                        <p:cTn id="9" dur="500" fill="hold"/>
                                        <p:tgtEl>
                                          <p:spTgt spid="256"/>
                                        </p:tgtEl>
                                        <p:attrNameLst>
                                          <p:attrName>ppt_w</p:attrName>
                                        </p:attrNameLst>
                                      </p:cBhvr>
                                      <p:tavLst>
                                        <p:tav tm="0">
                                          <p:val>
                                            <p:fltVal val="0"/>
                                          </p:val>
                                        </p:tav>
                                        <p:tav tm="100000">
                                          <p:val>
                                            <p:strVal val="#ppt_w"/>
                                          </p:val>
                                        </p:tav>
                                      </p:tavLst>
                                    </p:anim>
                                    <p:anim calcmode="lin" valueType="num">
                                      <p:cBhvr>
                                        <p:cTn id="10" dur="500" fill="hold"/>
                                        <p:tgtEl>
                                          <p:spTgt spid="25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anim calcmode="lin" valueType="num">
                                      <p:cBhvr>
                                        <p:cTn id="15" dur="500" fill="hold"/>
                                        <p:tgtEl>
                                          <p:spTgt spid="32"/>
                                        </p:tgtEl>
                                        <p:attrNameLst>
                                          <p:attrName>ppt_x</p:attrName>
                                        </p:attrNameLst>
                                      </p:cBhvr>
                                      <p:tavLst>
                                        <p:tav tm="0">
                                          <p:val>
                                            <p:strVal val="#ppt_x"/>
                                          </p:val>
                                        </p:tav>
                                        <p:tav tm="100000">
                                          <p:val>
                                            <p:strVal val="#ppt_x"/>
                                          </p:val>
                                        </p:tav>
                                      </p:tavLst>
                                    </p:anim>
                                    <p:anim calcmode="lin" valueType="num">
                                      <p:cBhvr>
                                        <p:cTn id="16" dur="500" fill="hold"/>
                                        <p:tgtEl>
                                          <p:spTgt spid="3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15"/>
                                        </p:tgtEl>
                                        <p:attrNameLst>
                                          <p:attrName>style.visibility</p:attrName>
                                        </p:attrNameLst>
                                      </p:cBhvr>
                                      <p:to>
                                        <p:strVal val="visible"/>
                                      </p:to>
                                    </p:set>
                                    <p:anim calcmode="lin" valueType="num">
                                      <p:cBhvr>
                                        <p:cTn id="20" dur="300" fill="hold"/>
                                        <p:tgtEl>
                                          <p:spTgt spid="215"/>
                                        </p:tgtEl>
                                        <p:attrNameLst>
                                          <p:attrName>ppt_w</p:attrName>
                                        </p:attrNameLst>
                                      </p:cBhvr>
                                      <p:tavLst>
                                        <p:tav tm="0">
                                          <p:val>
                                            <p:fltVal val="0"/>
                                          </p:val>
                                        </p:tav>
                                        <p:tav tm="100000">
                                          <p:val>
                                            <p:strVal val="#ppt_w"/>
                                          </p:val>
                                        </p:tav>
                                      </p:tavLst>
                                    </p:anim>
                                    <p:anim calcmode="lin" valueType="num">
                                      <p:cBhvr>
                                        <p:cTn id="21" dur="300" fill="hold"/>
                                        <p:tgtEl>
                                          <p:spTgt spid="215"/>
                                        </p:tgtEl>
                                        <p:attrNameLst>
                                          <p:attrName>ppt_h</p:attrName>
                                        </p:attrNameLst>
                                      </p:cBhvr>
                                      <p:tavLst>
                                        <p:tav tm="0">
                                          <p:val>
                                            <p:fltVal val="0"/>
                                          </p:val>
                                        </p:tav>
                                        <p:tav tm="100000">
                                          <p:val>
                                            <p:strVal val="#ppt_h"/>
                                          </p:val>
                                        </p:tav>
                                      </p:tavLst>
                                    </p:anim>
                                    <p:animEffect transition="in" filter="fade">
                                      <p:cBhvr>
                                        <p:cTn id="22" dur="300"/>
                                        <p:tgtEl>
                                          <p:spTgt spid="215"/>
                                        </p:tgtEl>
                                      </p:cBhvr>
                                    </p:animEffect>
                                  </p:childTnLst>
                                </p:cTn>
                              </p:par>
                            </p:childTnLst>
                          </p:cTn>
                        </p:par>
                        <p:par>
                          <p:cTn id="23" fill="hold">
                            <p:stCondLst>
                              <p:cond delay="1500"/>
                            </p:stCondLst>
                            <p:childTnLst>
                              <p:par>
                                <p:cTn id="24" presetID="64" presetClass="path" presetSubtype="0" accel="50000" decel="50000" fill="hold" nodeType="afterEffect">
                                  <p:stCondLst>
                                    <p:cond delay="0"/>
                                  </p:stCondLst>
                                  <p:childTnLst>
                                    <p:animMotion origin="layout" path="M -3.61111E-6 -6.17284E-7 L -3.61111E-6 -0.10309 " pathEditMode="relative" rAng="0" ptsTypes="AA">
                                      <p:cBhvr>
                                        <p:cTn id="25" dur="300" fill="hold"/>
                                        <p:tgtEl>
                                          <p:spTgt spid="215"/>
                                        </p:tgtEl>
                                        <p:attrNameLst>
                                          <p:attrName>ppt_x</p:attrName>
                                          <p:attrName>ppt_y</p:attrName>
                                        </p:attrNameLst>
                                      </p:cBhvr>
                                      <p:rCtr x="0" y="-5154"/>
                                    </p:animMotion>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300" fill="hold"/>
                                        <p:tgtEl>
                                          <p:spTgt spid="31"/>
                                        </p:tgtEl>
                                        <p:attrNameLst>
                                          <p:attrName>ppt_w</p:attrName>
                                        </p:attrNameLst>
                                      </p:cBhvr>
                                      <p:tavLst>
                                        <p:tav tm="0">
                                          <p:val>
                                            <p:fltVal val="0"/>
                                          </p:val>
                                        </p:tav>
                                        <p:tav tm="100000">
                                          <p:val>
                                            <p:strVal val="#ppt_w"/>
                                          </p:val>
                                        </p:tav>
                                      </p:tavLst>
                                    </p:anim>
                                    <p:anim calcmode="lin" valueType="num">
                                      <p:cBhvr>
                                        <p:cTn id="30" dur="300" fill="hold"/>
                                        <p:tgtEl>
                                          <p:spTgt spid="31"/>
                                        </p:tgtEl>
                                        <p:attrNameLst>
                                          <p:attrName>ppt_h</p:attrName>
                                        </p:attrNameLst>
                                      </p:cBhvr>
                                      <p:tavLst>
                                        <p:tav tm="0">
                                          <p:val>
                                            <p:fltVal val="0"/>
                                          </p:val>
                                        </p:tav>
                                        <p:tav tm="100000">
                                          <p:val>
                                            <p:strVal val="#ppt_h"/>
                                          </p:val>
                                        </p:tav>
                                      </p:tavLst>
                                    </p:anim>
                                    <p:animEffect transition="in" filter="fade">
                                      <p:cBhvr>
                                        <p:cTn id="31" dur="300"/>
                                        <p:tgtEl>
                                          <p:spTgt spid="31"/>
                                        </p:tgtEl>
                                      </p:cBhvr>
                                    </p:animEffect>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500"/>
                                        <p:tgtEl>
                                          <p:spTgt spid="78"/>
                                        </p:tgtEl>
                                      </p:cBhvr>
                                    </p:animEffect>
                                    <p:anim calcmode="lin" valueType="num">
                                      <p:cBhvr>
                                        <p:cTn id="36" dur="500" fill="hold"/>
                                        <p:tgtEl>
                                          <p:spTgt spid="78"/>
                                        </p:tgtEl>
                                        <p:attrNameLst>
                                          <p:attrName>ppt_x</p:attrName>
                                        </p:attrNameLst>
                                      </p:cBhvr>
                                      <p:tavLst>
                                        <p:tav tm="0">
                                          <p:val>
                                            <p:strVal val="#ppt_x"/>
                                          </p:val>
                                        </p:tav>
                                        <p:tav tm="100000">
                                          <p:val>
                                            <p:strVal val="#ppt_x"/>
                                          </p:val>
                                        </p:tav>
                                      </p:tavLst>
                                    </p:anim>
                                    <p:anim calcmode="lin" valueType="num">
                                      <p:cBhvr>
                                        <p:cTn id="37" dur="500" fill="hold"/>
                                        <p:tgtEl>
                                          <p:spTgt spid="7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224"/>
                                        </p:tgtEl>
                                        <p:attrNameLst>
                                          <p:attrName>style.visibility</p:attrName>
                                        </p:attrNameLst>
                                      </p:cBhvr>
                                      <p:to>
                                        <p:strVal val="visible"/>
                                      </p:to>
                                    </p:set>
                                    <p:anim calcmode="lin" valueType="num">
                                      <p:cBhvr>
                                        <p:cTn id="41" dur="300" fill="hold"/>
                                        <p:tgtEl>
                                          <p:spTgt spid="224"/>
                                        </p:tgtEl>
                                        <p:attrNameLst>
                                          <p:attrName>ppt_w</p:attrName>
                                        </p:attrNameLst>
                                      </p:cBhvr>
                                      <p:tavLst>
                                        <p:tav tm="0">
                                          <p:val>
                                            <p:fltVal val="0"/>
                                          </p:val>
                                        </p:tav>
                                        <p:tav tm="100000">
                                          <p:val>
                                            <p:strVal val="#ppt_w"/>
                                          </p:val>
                                        </p:tav>
                                      </p:tavLst>
                                    </p:anim>
                                    <p:anim calcmode="lin" valueType="num">
                                      <p:cBhvr>
                                        <p:cTn id="42" dur="300" fill="hold"/>
                                        <p:tgtEl>
                                          <p:spTgt spid="224"/>
                                        </p:tgtEl>
                                        <p:attrNameLst>
                                          <p:attrName>ppt_h</p:attrName>
                                        </p:attrNameLst>
                                      </p:cBhvr>
                                      <p:tavLst>
                                        <p:tav tm="0">
                                          <p:val>
                                            <p:fltVal val="0"/>
                                          </p:val>
                                        </p:tav>
                                        <p:tav tm="100000">
                                          <p:val>
                                            <p:strVal val="#ppt_h"/>
                                          </p:val>
                                        </p:tav>
                                      </p:tavLst>
                                    </p:anim>
                                    <p:animEffect transition="in" filter="fade">
                                      <p:cBhvr>
                                        <p:cTn id="43" dur="300"/>
                                        <p:tgtEl>
                                          <p:spTgt spid="224"/>
                                        </p:tgtEl>
                                      </p:cBhvr>
                                    </p:animEffect>
                                  </p:childTnLst>
                                </p:cTn>
                              </p:par>
                            </p:childTnLst>
                          </p:cTn>
                        </p:par>
                        <p:par>
                          <p:cTn id="44" fill="hold">
                            <p:stCondLst>
                              <p:cond delay="3500"/>
                            </p:stCondLst>
                            <p:childTnLst>
                              <p:par>
                                <p:cTn id="45" presetID="64" presetClass="path" presetSubtype="0" accel="50000" decel="50000" fill="hold" nodeType="afterEffect">
                                  <p:stCondLst>
                                    <p:cond delay="0"/>
                                  </p:stCondLst>
                                  <p:childTnLst>
                                    <p:animMotion origin="layout" path="M 1.11111E-6 -6.17284E-7 L 1.11111E-6 -0.15463 " pathEditMode="relative" rAng="0" ptsTypes="AA">
                                      <p:cBhvr>
                                        <p:cTn id="46" dur="400" fill="hold"/>
                                        <p:tgtEl>
                                          <p:spTgt spid="224"/>
                                        </p:tgtEl>
                                        <p:attrNameLst>
                                          <p:attrName>ppt_x</p:attrName>
                                          <p:attrName>ppt_y</p:attrName>
                                        </p:attrNameLst>
                                      </p:cBhvr>
                                      <p:rCtr x="0" y="-7747"/>
                                    </p:animMotion>
                                  </p:childTnLst>
                                </p:cTn>
                              </p:par>
                            </p:childTnLst>
                          </p:cTn>
                        </p:par>
                        <p:par>
                          <p:cTn id="47" fill="hold">
                            <p:stCondLst>
                              <p:cond delay="4000"/>
                            </p:stCondLst>
                            <p:childTnLst>
                              <p:par>
                                <p:cTn id="48" presetID="53" presetClass="entr" presetSubtype="16" fill="hold" grpId="0" nodeType="afterEffect">
                                  <p:stCondLst>
                                    <p:cond delay="0"/>
                                  </p:stCondLst>
                                  <p:childTnLst>
                                    <p:set>
                                      <p:cBhvr>
                                        <p:cTn id="49" dur="1" fill="hold">
                                          <p:stCondLst>
                                            <p:cond delay="0"/>
                                          </p:stCondLst>
                                        </p:cTn>
                                        <p:tgtEl>
                                          <p:spTgt spid="77"/>
                                        </p:tgtEl>
                                        <p:attrNameLst>
                                          <p:attrName>style.visibility</p:attrName>
                                        </p:attrNameLst>
                                      </p:cBhvr>
                                      <p:to>
                                        <p:strVal val="visible"/>
                                      </p:to>
                                    </p:set>
                                    <p:anim calcmode="lin" valueType="num">
                                      <p:cBhvr>
                                        <p:cTn id="50" dur="300" fill="hold"/>
                                        <p:tgtEl>
                                          <p:spTgt spid="77"/>
                                        </p:tgtEl>
                                        <p:attrNameLst>
                                          <p:attrName>ppt_w</p:attrName>
                                        </p:attrNameLst>
                                      </p:cBhvr>
                                      <p:tavLst>
                                        <p:tav tm="0">
                                          <p:val>
                                            <p:fltVal val="0"/>
                                          </p:val>
                                        </p:tav>
                                        <p:tav tm="100000">
                                          <p:val>
                                            <p:strVal val="#ppt_w"/>
                                          </p:val>
                                        </p:tav>
                                      </p:tavLst>
                                    </p:anim>
                                    <p:anim calcmode="lin" valueType="num">
                                      <p:cBhvr>
                                        <p:cTn id="51" dur="300" fill="hold"/>
                                        <p:tgtEl>
                                          <p:spTgt spid="77"/>
                                        </p:tgtEl>
                                        <p:attrNameLst>
                                          <p:attrName>ppt_h</p:attrName>
                                        </p:attrNameLst>
                                      </p:cBhvr>
                                      <p:tavLst>
                                        <p:tav tm="0">
                                          <p:val>
                                            <p:fltVal val="0"/>
                                          </p:val>
                                        </p:tav>
                                        <p:tav tm="100000">
                                          <p:val>
                                            <p:strVal val="#ppt_h"/>
                                          </p:val>
                                        </p:tav>
                                      </p:tavLst>
                                    </p:anim>
                                    <p:animEffect transition="in" filter="fade">
                                      <p:cBhvr>
                                        <p:cTn id="52" dur="300"/>
                                        <p:tgtEl>
                                          <p:spTgt spid="77"/>
                                        </p:tgtEl>
                                      </p:cBhvr>
                                    </p:animEffect>
                                  </p:childTnLst>
                                </p:cTn>
                              </p:par>
                            </p:childTnLst>
                          </p:cTn>
                        </p:par>
                        <p:par>
                          <p:cTn id="53" fill="hold">
                            <p:stCondLst>
                              <p:cond delay="4500"/>
                            </p:stCondLst>
                            <p:childTnLst>
                              <p:par>
                                <p:cTn id="54" presetID="42" presetClass="entr" presetSubtype="0" fill="hold" nodeType="afterEffect">
                                  <p:stCondLst>
                                    <p:cond delay="0"/>
                                  </p:stCondLst>
                                  <p:childTnLst>
                                    <p:set>
                                      <p:cBhvr>
                                        <p:cTn id="55" dur="1" fill="hold">
                                          <p:stCondLst>
                                            <p:cond delay="0"/>
                                          </p:stCondLst>
                                        </p:cTn>
                                        <p:tgtEl>
                                          <p:spTgt spid="124"/>
                                        </p:tgtEl>
                                        <p:attrNameLst>
                                          <p:attrName>style.visibility</p:attrName>
                                        </p:attrNameLst>
                                      </p:cBhvr>
                                      <p:to>
                                        <p:strVal val="visible"/>
                                      </p:to>
                                    </p:set>
                                    <p:animEffect transition="in" filter="fade">
                                      <p:cBhvr>
                                        <p:cTn id="56" dur="500"/>
                                        <p:tgtEl>
                                          <p:spTgt spid="124"/>
                                        </p:tgtEl>
                                      </p:cBhvr>
                                    </p:animEffect>
                                    <p:anim calcmode="lin" valueType="num">
                                      <p:cBhvr>
                                        <p:cTn id="57" dur="500" fill="hold"/>
                                        <p:tgtEl>
                                          <p:spTgt spid="124"/>
                                        </p:tgtEl>
                                        <p:attrNameLst>
                                          <p:attrName>ppt_x</p:attrName>
                                        </p:attrNameLst>
                                      </p:cBhvr>
                                      <p:tavLst>
                                        <p:tav tm="0">
                                          <p:val>
                                            <p:strVal val="#ppt_x"/>
                                          </p:val>
                                        </p:tav>
                                        <p:tav tm="100000">
                                          <p:val>
                                            <p:strVal val="#ppt_x"/>
                                          </p:val>
                                        </p:tav>
                                      </p:tavLst>
                                    </p:anim>
                                    <p:anim calcmode="lin" valueType="num">
                                      <p:cBhvr>
                                        <p:cTn id="58" dur="500" fill="hold"/>
                                        <p:tgtEl>
                                          <p:spTgt spid="124"/>
                                        </p:tgtEl>
                                        <p:attrNameLst>
                                          <p:attrName>ppt_y</p:attrName>
                                        </p:attrNameLst>
                                      </p:cBhvr>
                                      <p:tavLst>
                                        <p:tav tm="0">
                                          <p:val>
                                            <p:strVal val="#ppt_y+.1"/>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234"/>
                                        </p:tgtEl>
                                        <p:attrNameLst>
                                          <p:attrName>style.visibility</p:attrName>
                                        </p:attrNameLst>
                                      </p:cBhvr>
                                      <p:to>
                                        <p:strVal val="visible"/>
                                      </p:to>
                                    </p:set>
                                    <p:anim calcmode="lin" valueType="num">
                                      <p:cBhvr>
                                        <p:cTn id="62" dur="300" fill="hold"/>
                                        <p:tgtEl>
                                          <p:spTgt spid="234"/>
                                        </p:tgtEl>
                                        <p:attrNameLst>
                                          <p:attrName>ppt_w</p:attrName>
                                        </p:attrNameLst>
                                      </p:cBhvr>
                                      <p:tavLst>
                                        <p:tav tm="0">
                                          <p:val>
                                            <p:fltVal val="0"/>
                                          </p:val>
                                        </p:tav>
                                        <p:tav tm="100000">
                                          <p:val>
                                            <p:strVal val="#ppt_w"/>
                                          </p:val>
                                        </p:tav>
                                      </p:tavLst>
                                    </p:anim>
                                    <p:anim calcmode="lin" valueType="num">
                                      <p:cBhvr>
                                        <p:cTn id="63" dur="300" fill="hold"/>
                                        <p:tgtEl>
                                          <p:spTgt spid="234"/>
                                        </p:tgtEl>
                                        <p:attrNameLst>
                                          <p:attrName>ppt_h</p:attrName>
                                        </p:attrNameLst>
                                      </p:cBhvr>
                                      <p:tavLst>
                                        <p:tav tm="0">
                                          <p:val>
                                            <p:fltVal val="0"/>
                                          </p:val>
                                        </p:tav>
                                        <p:tav tm="100000">
                                          <p:val>
                                            <p:strVal val="#ppt_h"/>
                                          </p:val>
                                        </p:tav>
                                      </p:tavLst>
                                    </p:anim>
                                    <p:animEffect transition="in" filter="fade">
                                      <p:cBhvr>
                                        <p:cTn id="64" dur="300"/>
                                        <p:tgtEl>
                                          <p:spTgt spid="234"/>
                                        </p:tgtEl>
                                      </p:cBhvr>
                                    </p:animEffect>
                                  </p:childTnLst>
                                </p:cTn>
                              </p:par>
                            </p:childTnLst>
                          </p:cTn>
                        </p:par>
                        <p:par>
                          <p:cTn id="65" fill="hold">
                            <p:stCondLst>
                              <p:cond delay="5500"/>
                            </p:stCondLst>
                            <p:childTnLst>
                              <p:par>
                                <p:cTn id="66" presetID="64" presetClass="path" presetSubtype="0" accel="50000" decel="50000" fill="hold" nodeType="afterEffect">
                                  <p:stCondLst>
                                    <p:cond delay="0"/>
                                  </p:stCondLst>
                                  <p:childTnLst>
                                    <p:animMotion origin="layout" path="M -4.16667E-6 -6.17284E-7 L -4.16667E-6 -0.25802 " pathEditMode="relative" rAng="0" ptsTypes="AA">
                                      <p:cBhvr>
                                        <p:cTn id="67" dur="600" fill="hold"/>
                                        <p:tgtEl>
                                          <p:spTgt spid="234"/>
                                        </p:tgtEl>
                                        <p:attrNameLst>
                                          <p:attrName>ppt_x</p:attrName>
                                          <p:attrName>ppt_y</p:attrName>
                                        </p:attrNameLst>
                                      </p:cBhvr>
                                      <p:rCtr x="0" y="-12901"/>
                                    </p:animMotion>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123"/>
                                        </p:tgtEl>
                                        <p:attrNameLst>
                                          <p:attrName>style.visibility</p:attrName>
                                        </p:attrNameLst>
                                      </p:cBhvr>
                                      <p:to>
                                        <p:strVal val="visible"/>
                                      </p:to>
                                    </p:set>
                                    <p:anim calcmode="lin" valueType="num">
                                      <p:cBhvr>
                                        <p:cTn id="71" dur="300" fill="hold"/>
                                        <p:tgtEl>
                                          <p:spTgt spid="123"/>
                                        </p:tgtEl>
                                        <p:attrNameLst>
                                          <p:attrName>ppt_w</p:attrName>
                                        </p:attrNameLst>
                                      </p:cBhvr>
                                      <p:tavLst>
                                        <p:tav tm="0">
                                          <p:val>
                                            <p:fltVal val="0"/>
                                          </p:val>
                                        </p:tav>
                                        <p:tav tm="100000">
                                          <p:val>
                                            <p:strVal val="#ppt_w"/>
                                          </p:val>
                                        </p:tav>
                                      </p:tavLst>
                                    </p:anim>
                                    <p:anim calcmode="lin" valueType="num">
                                      <p:cBhvr>
                                        <p:cTn id="72" dur="300" fill="hold"/>
                                        <p:tgtEl>
                                          <p:spTgt spid="123"/>
                                        </p:tgtEl>
                                        <p:attrNameLst>
                                          <p:attrName>ppt_h</p:attrName>
                                        </p:attrNameLst>
                                      </p:cBhvr>
                                      <p:tavLst>
                                        <p:tav tm="0">
                                          <p:val>
                                            <p:fltVal val="0"/>
                                          </p:val>
                                        </p:tav>
                                        <p:tav tm="100000">
                                          <p:val>
                                            <p:strVal val="#ppt_h"/>
                                          </p:val>
                                        </p:tav>
                                      </p:tavLst>
                                    </p:anim>
                                    <p:animEffect transition="in" filter="fade">
                                      <p:cBhvr>
                                        <p:cTn id="73" dur="300"/>
                                        <p:tgtEl>
                                          <p:spTgt spid="123"/>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69"/>
                                        </p:tgtEl>
                                        <p:attrNameLst>
                                          <p:attrName>style.visibility</p:attrName>
                                        </p:attrNameLst>
                                      </p:cBhvr>
                                      <p:to>
                                        <p:strVal val="visible"/>
                                      </p:to>
                                    </p:set>
                                    <p:animEffect transition="in" filter="fade">
                                      <p:cBhvr>
                                        <p:cTn id="77" dur="500"/>
                                        <p:tgtEl>
                                          <p:spTgt spid="169"/>
                                        </p:tgtEl>
                                      </p:cBhvr>
                                    </p:animEffect>
                                    <p:anim calcmode="lin" valueType="num">
                                      <p:cBhvr>
                                        <p:cTn id="78" dur="500" fill="hold"/>
                                        <p:tgtEl>
                                          <p:spTgt spid="169"/>
                                        </p:tgtEl>
                                        <p:attrNameLst>
                                          <p:attrName>ppt_x</p:attrName>
                                        </p:attrNameLst>
                                      </p:cBhvr>
                                      <p:tavLst>
                                        <p:tav tm="0">
                                          <p:val>
                                            <p:strVal val="#ppt_x"/>
                                          </p:val>
                                        </p:tav>
                                        <p:tav tm="100000">
                                          <p:val>
                                            <p:strVal val="#ppt_x"/>
                                          </p:val>
                                        </p:tav>
                                      </p:tavLst>
                                    </p:anim>
                                    <p:anim calcmode="lin" valueType="num">
                                      <p:cBhvr>
                                        <p:cTn id="79" dur="500" fill="hold"/>
                                        <p:tgtEl>
                                          <p:spTgt spid="169"/>
                                        </p:tgtEl>
                                        <p:attrNameLst>
                                          <p:attrName>ppt_y</p:attrName>
                                        </p:attrNameLst>
                                      </p:cBhvr>
                                      <p:tavLst>
                                        <p:tav tm="0">
                                          <p:val>
                                            <p:strVal val="#ppt_y+.1"/>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246"/>
                                        </p:tgtEl>
                                        <p:attrNameLst>
                                          <p:attrName>style.visibility</p:attrName>
                                        </p:attrNameLst>
                                      </p:cBhvr>
                                      <p:to>
                                        <p:strVal val="visible"/>
                                      </p:to>
                                    </p:set>
                                    <p:anim calcmode="lin" valueType="num">
                                      <p:cBhvr>
                                        <p:cTn id="83" dur="300" fill="hold"/>
                                        <p:tgtEl>
                                          <p:spTgt spid="246"/>
                                        </p:tgtEl>
                                        <p:attrNameLst>
                                          <p:attrName>ppt_w</p:attrName>
                                        </p:attrNameLst>
                                      </p:cBhvr>
                                      <p:tavLst>
                                        <p:tav tm="0">
                                          <p:val>
                                            <p:fltVal val="0"/>
                                          </p:val>
                                        </p:tav>
                                        <p:tav tm="100000">
                                          <p:val>
                                            <p:strVal val="#ppt_w"/>
                                          </p:val>
                                        </p:tav>
                                      </p:tavLst>
                                    </p:anim>
                                    <p:anim calcmode="lin" valueType="num">
                                      <p:cBhvr>
                                        <p:cTn id="84" dur="300" fill="hold"/>
                                        <p:tgtEl>
                                          <p:spTgt spid="246"/>
                                        </p:tgtEl>
                                        <p:attrNameLst>
                                          <p:attrName>ppt_h</p:attrName>
                                        </p:attrNameLst>
                                      </p:cBhvr>
                                      <p:tavLst>
                                        <p:tav tm="0">
                                          <p:val>
                                            <p:fltVal val="0"/>
                                          </p:val>
                                        </p:tav>
                                        <p:tav tm="100000">
                                          <p:val>
                                            <p:strVal val="#ppt_h"/>
                                          </p:val>
                                        </p:tav>
                                      </p:tavLst>
                                    </p:anim>
                                    <p:animEffect transition="in" filter="fade">
                                      <p:cBhvr>
                                        <p:cTn id="85" dur="300"/>
                                        <p:tgtEl>
                                          <p:spTgt spid="246"/>
                                        </p:tgtEl>
                                      </p:cBhvr>
                                    </p:animEffect>
                                  </p:childTnLst>
                                </p:cTn>
                              </p:par>
                            </p:childTnLst>
                          </p:cTn>
                        </p:par>
                        <p:par>
                          <p:cTn id="86" fill="hold">
                            <p:stCondLst>
                              <p:cond delay="8000"/>
                            </p:stCondLst>
                            <p:childTnLst>
                              <p:par>
                                <p:cTn id="87" presetID="64" presetClass="path" presetSubtype="0" accel="50000" decel="50000" fill="hold" nodeType="afterEffect">
                                  <p:stCondLst>
                                    <p:cond delay="0"/>
                                  </p:stCondLst>
                                  <p:childTnLst>
                                    <p:animMotion origin="layout" path="M 4.16667E-6 -6.17284E-7 L 4.16667E-6 -0.41296 " pathEditMode="relative" rAng="0" ptsTypes="AA">
                                      <p:cBhvr>
                                        <p:cTn id="88" dur="900" fill="hold"/>
                                        <p:tgtEl>
                                          <p:spTgt spid="246"/>
                                        </p:tgtEl>
                                        <p:attrNameLst>
                                          <p:attrName>ppt_x</p:attrName>
                                          <p:attrName>ppt_y</p:attrName>
                                        </p:attrNameLst>
                                      </p:cBhvr>
                                      <p:rCtr x="0" y="-20648"/>
                                    </p:animMotion>
                                  </p:childTnLst>
                                </p:cTn>
                              </p:par>
                            </p:childTnLst>
                          </p:cTn>
                        </p:par>
                        <p:par>
                          <p:cTn id="89" fill="hold">
                            <p:stCondLst>
                              <p:cond delay="9000"/>
                            </p:stCondLst>
                            <p:childTnLst>
                              <p:par>
                                <p:cTn id="90" presetID="53" presetClass="entr" presetSubtype="16" fill="hold" grpId="0" nodeType="afterEffect">
                                  <p:stCondLst>
                                    <p:cond delay="0"/>
                                  </p:stCondLst>
                                  <p:childTnLst>
                                    <p:set>
                                      <p:cBhvr>
                                        <p:cTn id="91" dur="1" fill="hold">
                                          <p:stCondLst>
                                            <p:cond delay="0"/>
                                          </p:stCondLst>
                                        </p:cTn>
                                        <p:tgtEl>
                                          <p:spTgt spid="214"/>
                                        </p:tgtEl>
                                        <p:attrNameLst>
                                          <p:attrName>style.visibility</p:attrName>
                                        </p:attrNameLst>
                                      </p:cBhvr>
                                      <p:to>
                                        <p:strVal val="visible"/>
                                      </p:to>
                                    </p:set>
                                    <p:anim calcmode="lin" valueType="num">
                                      <p:cBhvr>
                                        <p:cTn id="92" dur="300" fill="hold"/>
                                        <p:tgtEl>
                                          <p:spTgt spid="214"/>
                                        </p:tgtEl>
                                        <p:attrNameLst>
                                          <p:attrName>ppt_w</p:attrName>
                                        </p:attrNameLst>
                                      </p:cBhvr>
                                      <p:tavLst>
                                        <p:tav tm="0">
                                          <p:val>
                                            <p:fltVal val="0"/>
                                          </p:val>
                                        </p:tav>
                                        <p:tav tm="100000">
                                          <p:val>
                                            <p:strVal val="#ppt_w"/>
                                          </p:val>
                                        </p:tav>
                                      </p:tavLst>
                                    </p:anim>
                                    <p:anim calcmode="lin" valueType="num">
                                      <p:cBhvr>
                                        <p:cTn id="93" dur="300" fill="hold"/>
                                        <p:tgtEl>
                                          <p:spTgt spid="214"/>
                                        </p:tgtEl>
                                        <p:attrNameLst>
                                          <p:attrName>ppt_h</p:attrName>
                                        </p:attrNameLst>
                                      </p:cBhvr>
                                      <p:tavLst>
                                        <p:tav tm="0">
                                          <p:val>
                                            <p:fltVal val="0"/>
                                          </p:val>
                                        </p:tav>
                                        <p:tav tm="100000">
                                          <p:val>
                                            <p:strVal val="#ppt_h"/>
                                          </p:val>
                                        </p:tav>
                                      </p:tavLst>
                                    </p:anim>
                                    <p:animEffect transition="in" filter="fade">
                                      <p:cBhvr>
                                        <p:cTn id="94" dur="300"/>
                                        <p:tgtEl>
                                          <p:spTgt spid="214"/>
                                        </p:tgtEl>
                                      </p:cBhvr>
                                    </p:animEffect>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26"/>
                                        </p:tgtEl>
                                        <p:attrNameLst>
                                          <p:attrName>style.visibility</p:attrName>
                                        </p:attrNameLst>
                                      </p:cBhvr>
                                      <p:to>
                                        <p:strVal val="visible"/>
                                      </p:to>
                                    </p:set>
                                    <p:anim calcmode="lin" valueType="num">
                                      <p:cBhvr>
                                        <p:cTn id="98" dur="300" fill="hold"/>
                                        <p:tgtEl>
                                          <p:spTgt spid="26"/>
                                        </p:tgtEl>
                                        <p:attrNameLst>
                                          <p:attrName>ppt_w</p:attrName>
                                        </p:attrNameLst>
                                      </p:cBhvr>
                                      <p:tavLst>
                                        <p:tav tm="0">
                                          <p:val>
                                            <p:fltVal val="0"/>
                                          </p:val>
                                        </p:tav>
                                        <p:tav tm="100000">
                                          <p:val>
                                            <p:strVal val="#ppt_w"/>
                                          </p:val>
                                        </p:tav>
                                      </p:tavLst>
                                    </p:anim>
                                    <p:anim calcmode="lin" valueType="num">
                                      <p:cBhvr>
                                        <p:cTn id="99" dur="300" fill="hold"/>
                                        <p:tgtEl>
                                          <p:spTgt spid="26"/>
                                        </p:tgtEl>
                                        <p:attrNameLst>
                                          <p:attrName>ppt_h</p:attrName>
                                        </p:attrNameLst>
                                      </p:cBhvr>
                                      <p:tavLst>
                                        <p:tav tm="0">
                                          <p:val>
                                            <p:fltVal val="0"/>
                                          </p:val>
                                        </p:tav>
                                        <p:tav tm="100000">
                                          <p:val>
                                            <p:strVal val="#ppt_h"/>
                                          </p:val>
                                        </p:tav>
                                      </p:tavLst>
                                    </p:anim>
                                    <p:animEffect transition="in" filter="fade">
                                      <p:cBhvr>
                                        <p:cTn id="100" dur="300"/>
                                        <p:tgtEl>
                                          <p:spTgt spid="26"/>
                                        </p:tgtEl>
                                      </p:cBhvr>
                                    </p:animEffect>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2"/>
                                        </p:tgtEl>
                                        <p:attrNameLst>
                                          <p:attrName>style.visibility</p:attrName>
                                        </p:attrNameLst>
                                      </p:cBhvr>
                                      <p:to>
                                        <p:strVal val="visible"/>
                                      </p:to>
                                    </p:set>
                                    <p:anim calcmode="lin" valueType="num">
                                      <p:cBhvr additive="base">
                                        <p:cTn id="104" dur="300" fill="hold"/>
                                        <p:tgtEl>
                                          <p:spTgt spid="2"/>
                                        </p:tgtEl>
                                        <p:attrNameLst>
                                          <p:attrName>ppt_x</p:attrName>
                                        </p:attrNameLst>
                                      </p:cBhvr>
                                      <p:tavLst>
                                        <p:tav tm="0">
                                          <p:val>
                                            <p:strVal val="1+#ppt_w/2"/>
                                          </p:val>
                                        </p:tav>
                                        <p:tav tm="100000">
                                          <p:val>
                                            <p:strVal val="#ppt_x"/>
                                          </p:val>
                                        </p:tav>
                                      </p:tavLst>
                                    </p:anim>
                                    <p:anim calcmode="lin" valueType="num">
                                      <p:cBhvr additive="base">
                                        <p:cTn id="105" dur="300" fill="hold"/>
                                        <p:tgtEl>
                                          <p:spTgt spid="2"/>
                                        </p:tgtEl>
                                        <p:attrNameLst>
                                          <p:attrName>ppt_y</p:attrName>
                                        </p:attrNameLst>
                                      </p:cBhvr>
                                      <p:tavLst>
                                        <p:tav tm="0">
                                          <p:val>
                                            <p:strVal val="#ppt_y"/>
                                          </p:val>
                                        </p:tav>
                                        <p:tav tm="100000">
                                          <p:val>
                                            <p:strVal val="#ppt_y"/>
                                          </p:val>
                                        </p:tav>
                                      </p:tavLst>
                                    </p:anim>
                                  </p:childTnLst>
                                </p:cTn>
                              </p:par>
                            </p:childTnLst>
                          </p:cTn>
                        </p:par>
                        <p:par>
                          <p:cTn id="106" fill="hold">
                            <p:stCondLst>
                              <p:cond delay="10500"/>
                            </p:stCondLst>
                            <p:childTnLst>
                              <p:par>
                                <p:cTn id="107" presetID="53" presetClass="entr" presetSubtype="16" fill="hold" nodeType="afterEffect">
                                  <p:stCondLst>
                                    <p:cond delay="0"/>
                                  </p:stCondLst>
                                  <p:childTnLst>
                                    <p:set>
                                      <p:cBhvr>
                                        <p:cTn id="108" dur="1" fill="hold">
                                          <p:stCondLst>
                                            <p:cond delay="0"/>
                                          </p:stCondLst>
                                        </p:cTn>
                                        <p:tgtEl>
                                          <p:spTgt spid="12"/>
                                        </p:tgtEl>
                                        <p:attrNameLst>
                                          <p:attrName>style.visibility</p:attrName>
                                        </p:attrNameLst>
                                      </p:cBhvr>
                                      <p:to>
                                        <p:strVal val="visible"/>
                                      </p:to>
                                    </p:set>
                                    <p:anim calcmode="lin" valueType="num">
                                      <p:cBhvr>
                                        <p:cTn id="109" dur="300" fill="hold"/>
                                        <p:tgtEl>
                                          <p:spTgt spid="12"/>
                                        </p:tgtEl>
                                        <p:attrNameLst>
                                          <p:attrName>ppt_w</p:attrName>
                                        </p:attrNameLst>
                                      </p:cBhvr>
                                      <p:tavLst>
                                        <p:tav tm="0">
                                          <p:val>
                                            <p:fltVal val="0"/>
                                          </p:val>
                                        </p:tav>
                                        <p:tav tm="100000">
                                          <p:val>
                                            <p:strVal val="#ppt_w"/>
                                          </p:val>
                                        </p:tav>
                                      </p:tavLst>
                                    </p:anim>
                                    <p:anim calcmode="lin" valueType="num">
                                      <p:cBhvr>
                                        <p:cTn id="110" dur="300" fill="hold"/>
                                        <p:tgtEl>
                                          <p:spTgt spid="12"/>
                                        </p:tgtEl>
                                        <p:attrNameLst>
                                          <p:attrName>ppt_h</p:attrName>
                                        </p:attrNameLst>
                                      </p:cBhvr>
                                      <p:tavLst>
                                        <p:tav tm="0">
                                          <p:val>
                                            <p:fltVal val="0"/>
                                          </p:val>
                                        </p:tav>
                                        <p:tav tm="100000">
                                          <p:val>
                                            <p:strVal val="#ppt_h"/>
                                          </p:val>
                                        </p:tav>
                                      </p:tavLst>
                                    </p:anim>
                                    <p:animEffect transition="in" filter="fade">
                                      <p:cBhvr>
                                        <p:cTn id="111" dur="300"/>
                                        <p:tgtEl>
                                          <p:spTgt spid="12"/>
                                        </p:tgtEl>
                                      </p:cBhvr>
                                    </p:animEffect>
                                  </p:childTnLst>
                                </p:cTn>
                              </p:par>
                            </p:childTnLst>
                          </p:cTn>
                        </p:par>
                        <p:par>
                          <p:cTn id="112" fill="hold">
                            <p:stCondLst>
                              <p:cond delay="11000"/>
                            </p:stCondLst>
                            <p:childTnLst>
                              <p:par>
                                <p:cTn id="113" presetID="2" presetClass="entr" presetSubtype="2" fill="hold" grpId="0" nodeType="afterEffect">
                                  <p:stCondLst>
                                    <p:cond delay="0"/>
                                  </p:stCondLst>
                                  <p:childTnLst>
                                    <p:set>
                                      <p:cBhvr>
                                        <p:cTn id="114" dur="1" fill="hold">
                                          <p:stCondLst>
                                            <p:cond delay="0"/>
                                          </p:stCondLst>
                                        </p:cTn>
                                        <p:tgtEl>
                                          <p:spTgt spid="3"/>
                                        </p:tgtEl>
                                        <p:attrNameLst>
                                          <p:attrName>style.visibility</p:attrName>
                                        </p:attrNameLst>
                                      </p:cBhvr>
                                      <p:to>
                                        <p:strVal val="visible"/>
                                      </p:to>
                                    </p:set>
                                    <p:anim calcmode="lin" valueType="num">
                                      <p:cBhvr additive="base">
                                        <p:cTn id="115" dur="300" fill="hold"/>
                                        <p:tgtEl>
                                          <p:spTgt spid="3"/>
                                        </p:tgtEl>
                                        <p:attrNameLst>
                                          <p:attrName>ppt_x</p:attrName>
                                        </p:attrNameLst>
                                      </p:cBhvr>
                                      <p:tavLst>
                                        <p:tav tm="0">
                                          <p:val>
                                            <p:strVal val="1+#ppt_w/2"/>
                                          </p:val>
                                        </p:tav>
                                        <p:tav tm="100000">
                                          <p:val>
                                            <p:strVal val="#ppt_x"/>
                                          </p:val>
                                        </p:tav>
                                      </p:tavLst>
                                    </p:anim>
                                    <p:anim calcmode="lin" valueType="num">
                                      <p:cBhvr additive="base">
                                        <p:cTn id="116" dur="300" fill="hold"/>
                                        <p:tgtEl>
                                          <p:spTgt spid="3"/>
                                        </p:tgtEl>
                                        <p:attrNameLst>
                                          <p:attrName>ppt_y</p:attrName>
                                        </p:attrNameLst>
                                      </p:cBhvr>
                                      <p:tavLst>
                                        <p:tav tm="0">
                                          <p:val>
                                            <p:strVal val="#ppt_y"/>
                                          </p:val>
                                        </p:tav>
                                        <p:tav tm="100000">
                                          <p:val>
                                            <p:strVal val="#ppt_y"/>
                                          </p:val>
                                        </p:tav>
                                      </p:tavLst>
                                    </p:anim>
                                  </p:childTnLst>
                                </p:cTn>
                              </p:par>
                            </p:childTnLst>
                          </p:cTn>
                        </p:par>
                        <p:par>
                          <p:cTn id="117" fill="hold">
                            <p:stCondLst>
                              <p:cond delay="11500"/>
                            </p:stCondLst>
                            <p:childTnLst>
                              <p:par>
                                <p:cTn id="118" presetID="53" presetClass="entr" presetSubtype="16" fill="hold" nodeType="afterEffect">
                                  <p:stCondLst>
                                    <p:cond delay="0"/>
                                  </p:stCondLst>
                                  <p:childTnLst>
                                    <p:set>
                                      <p:cBhvr>
                                        <p:cTn id="119" dur="1" fill="hold">
                                          <p:stCondLst>
                                            <p:cond delay="0"/>
                                          </p:stCondLst>
                                        </p:cTn>
                                        <p:tgtEl>
                                          <p:spTgt spid="18"/>
                                        </p:tgtEl>
                                        <p:attrNameLst>
                                          <p:attrName>style.visibility</p:attrName>
                                        </p:attrNameLst>
                                      </p:cBhvr>
                                      <p:to>
                                        <p:strVal val="visible"/>
                                      </p:to>
                                    </p:set>
                                    <p:anim calcmode="lin" valueType="num">
                                      <p:cBhvr>
                                        <p:cTn id="120" dur="300" fill="hold"/>
                                        <p:tgtEl>
                                          <p:spTgt spid="18"/>
                                        </p:tgtEl>
                                        <p:attrNameLst>
                                          <p:attrName>ppt_w</p:attrName>
                                        </p:attrNameLst>
                                      </p:cBhvr>
                                      <p:tavLst>
                                        <p:tav tm="0">
                                          <p:val>
                                            <p:fltVal val="0"/>
                                          </p:val>
                                        </p:tav>
                                        <p:tav tm="100000">
                                          <p:val>
                                            <p:strVal val="#ppt_w"/>
                                          </p:val>
                                        </p:tav>
                                      </p:tavLst>
                                    </p:anim>
                                    <p:anim calcmode="lin" valueType="num">
                                      <p:cBhvr>
                                        <p:cTn id="121" dur="300" fill="hold"/>
                                        <p:tgtEl>
                                          <p:spTgt spid="18"/>
                                        </p:tgtEl>
                                        <p:attrNameLst>
                                          <p:attrName>ppt_h</p:attrName>
                                        </p:attrNameLst>
                                      </p:cBhvr>
                                      <p:tavLst>
                                        <p:tav tm="0">
                                          <p:val>
                                            <p:fltVal val="0"/>
                                          </p:val>
                                        </p:tav>
                                        <p:tav tm="100000">
                                          <p:val>
                                            <p:strVal val="#ppt_h"/>
                                          </p:val>
                                        </p:tav>
                                      </p:tavLst>
                                    </p:anim>
                                    <p:animEffect transition="in" filter="fade">
                                      <p:cBhvr>
                                        <p:cTn id="122" dur="300"/>
                                        <p:tgtEl>
                                          <p:spTgt spid="18"/>
                                        </p:tgtEl>
                                      </p:cBhvr>
                                    </p:animEffect>
                                  </p:childTnLst>
                                </p:cTn>
                              </p:par>
                            </p:childTnLst>
                          </p:cTn>
                        </p:par>
                        <p:par>
                          <p:cTn id="123" fill="hold">
                            <p:stCondLst>
                              <p:cond delay="12000"/>
                            </p:stCondLst>
                            <p:childTnLst>
                              <p:par>
                                <p:cTn id="124" presetID="2" presetClass="entr" presetSubtype="2"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 calcmode="lin" valueType="num">
                                      <p:cBhvr additive="base">
                                        <p:cTn id="126" dur="300" fill="hold"/>
                                        <p:tgtEl>
                                          <p:spTgt spid="4"/>
                                        </p:tgtEl>
                                        <p:attrNameLst>
                                          <p:attrName>ppt_x</p:attrName>
                                        </p:attrNameLst>
                                      </p:cBhvr>
                                      <p:tavLst>
                                        <p:tav tm="0">
                                          <p:val>
                                            <p:strVal val="1+#ppt_w/2"/>
                                          </p:val>
                                        </p:tav>
                                        <p:tav tm="100000">
                                          <p:val>
                                            <p:strVal val="#ppt_x"/>
                                          </p:val>
                                        </p:tav>
                                      </p:tavLst>
                                    </p:anim>
                                    <p:anim calcmode="lin" valueType="num">
                                      <p:cBhvr additive="base">
                                        <p:cTn id="127" dur="300" fill="hold"/>
                                        <p:tgtEl>
                                          <p:spTgt spid="4"/>
                                        </p:tgtEl>
                                        <p:attrNameLst>
                                          <p:attrName>ppt_y</p:attrName>
                                        </p:attrNameLst>
                                      </p:cBhvr>
                                      <p:tavLst>
                                        <p:tav tm="0">
                                          <p:val>
                                            <p:strVal val="#ppt_y"/>
                                          </p:val>
                                        </p:tav>
                                        <p:tav tm="100000">
                                          <p:val>
                                            <p:strVal val="#ppt_y"/>
                                          </p:val>
                                        </p:tav>
                                      </p:tavLst>
                                    </p:anim>
                                  </p:childTnLst>
                                </p:cTn>
                              </p:par>
                            </p:childTnLst>
                          </p:cTn>
                        </p:par>
                        <p:par>
                          <p:cTn id="128" fill="hold">
                            <p:stCondLst>
                              <p:cond delay="12500"/>
                            </p:stCondLst>
                            <p:childTnLst>
                              <p:par>
                                <p:cTn id="129" presetID="53" presetClass="entr" presetSubtype="16" fill="hold" nodeType="afterEffect">
                                  <p:stCondLst>
                                    <p:cond delay="0"/>
                                  </p:stCondLst>
                                  <p:childTnLst>
                                    <p:set>
                                      <p:cBhvr>
                                        <p:cTn id="130" dur="1" fill="hold">
                                          <p:stCondLst>
                                            <p:cond delay="0"/>
                                          </p:stCondLst>
                                        </p:cTn>
                                        <p:tgtEl>
                                          <p:spTgt spid="6"/>
                                        </p:tgtEl>
                                        <p:attrNameLst>
                                          <p:attrName>style.visibility</p:attrName>
                                        </p:attrNameLst>
                                      </p:cBhvr>
                                      <p:to>
                                        <p:strVal val="visible"/>
                                      </p:to>
                                    </p:set>
                                    <p:anim calcmode="lin" valueType="num">
                                      <p:cBhvr>
                                        <p:cTn id="131" dur="300" fill="hold"/>
                                        <p:tgtEl>
                                          <p:spTgt spid="6"/>
                                        </p:tgtEl>
                                        <p:attrNameLst>
                                          <p:attrName>ppt_w</p:attrName>
                                        </p:attrNameLst>
                                      </p:cBhvr>
                                      <p:tavLst>
                                        <p:tav tm="0">
                                          <p:val>
                                            <p:fltVal val="0"/>
                                          </p:val>
                                        </p:tav>
                                        <p:tav tm="100000">
                                          <p:val>
                                            <p:strVal val="#ppt_w"/>
                                          </p:val>
                                        </p:tav>
                                      </p:tavLst>
                                    </p:anim>
                                    <p:anim calcmode="lin" valueType="num">
                                      <p:cBhvr>
                                        <p:cTn id="132" dur="300" fill="hold"/>
                                        <p:tgtEl>
                                          <p:spTgt spid="6"/>
                                        </p:tgtEl>
                                        <p:attrNameLst>
                                          <p:attrName>ppt_h</p:attrName>
                                        </p:attrNameLst>
                                      </p:cBhvr>
                                      <p:tavLst>
                                        <p:tav tm="0">
                                          <p:val>
                                            <p:fltVal val="0"/>
                                          </p:val>
                                        </p:tav>
                                        <p:tav tm="100000">
                                          <p:val>
                                            <p:strVal val="#ppt_h"/>
                                          </p:val>
                                        </p:tav>
                                      </p:tavLst>
                                    </p:anim>
                                    <p:animEffect transition="in" filter="fade">
                                      <p:cBhvr>
                                        <p:cTn id="133" dur="300"/>
                                        <p:tgtEl>
                                          <p:spTgt spid="6"/>
                                        </p:tgtEl>
                                      </p:cBhvr>
                                    </p:animEffect>
                                  </p:childTnLst>
                                </p:cTn>
                              </p:par>
                            </p:childTnLst>
                          </p:cTn>
                        </p:par>
                        <p:par>
                          <p:cTn id="134" fill="hold">
                            <p:stCondLst>
                              <p:cond delay="13000"/>
                            </p:stCondLst>
                            <p:childTnLst>
                              <p:par>
                                <p:cTn id="135" presetID="2" presetClass="entr" presetSubtype="2" fill="hold" grpId="0" nodeType="afterEffect">
                                  <p:stCondLst>
                                    <p:cond delay="0"/>
                                  </p:stCondLst>
                                  <p:childTnLst>
                                    <p:set>
                                      <p:cBhvr>
                                        <p:cTn id="136" dur="1" fill="hold">
                                          <p:stCondLst>
                                            <p:cond delay="0"/>
                                          </p:stCondLst>
                                        </p:cTn>
                                        <p:tgtEl>
                                          <p:spTgt spid="5"/>
                                        </p:tgtEl>
                                        <p:attrNameLst>
                                          <p:attrName>style.visibility</p:attrName>
                                        </p:attrNameLst>
                                      </p:cBhvr>
                                      <p:to>
                                        <p:strVal val="visible"/>
                                      </p:to>
                                    </p:set>
                                    <p:anim calcmode="lin" valueType="num">
                                      <p:cBhvr additive="base">
                                        <p:cTn id="137" dur="300" fill="hold"/>
                                        <p:tgtEl>
                                          <p:spTgt spid="5"/>
                                        </p:tgtEl>
                                        <p:attrNameLst>
                                          <p:attrName>ppt_x</p:attrName>
                                        </p:attrNameLst>
                                      </p:cBhvr>
                                      <p:tavLst>
                                        <p:tav tm="0">
                                          <p:val>
                                            <p:strVal val="1+#ppt_w/2"/>
                                          </p:val>
                                        </p:tav>
                                        <p:tav tm="100000">
                                          <p:val>
                                            <p:strVal val="#ppt_x"/>
                                          </p:val>
                                        </p:tav>
                                      </p:tavLst>
                                    </p:anim>
                                    <p:anim calcmode="lin" valueType="num">
                                      <p:cBhvr additive="base">
                                        <p:cTn id="138" dur="3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31" grpId="0"/>
      <p:bldP spid="77" grpId="0"/>
      <p:bldP spid="123" grpId="0"/>
      <p:bldP spid="214" grpId="0"/>
      <p:bldP spid="25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2"/>
          <p:cNvSpPr/>
          <p:nvPr/>
        </p:nvSpPr>
        <p:spPr>
          <a:xfrm>
            <a:off x="6649954" y="4642883"/>
            <a:ext cx="5313886" cy="764070"/>
          </a:xfrm>
          <a:prstGeom prst="roundRect">
            <a:avLst>
              <a:gd name="adj" fmla="val 50000"/>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2">
                  <a:lumMod val="50000"/>
                </a:schemeClr>
              </a:solidFill>
              <a:cs typeface="+mn-ea"/>
              <a:sym typeface="+mn-lt"/>
            </a:endParaRPr>
          </a:p>
        </p:txBody>
      </p:sp>
      <p:sp>
        <p:nvSpPr>
          <p:cNvPr id="3" name="圆角矩形 13"/>
          <p:cNvSpPr/>
          <p:nvPr/>
        </p:nvSpPr>
        <p:spPr>
          <a:xfrm>
            <a:off x="4026700" y="2590030"/>
            <a:ext cx="5511015" cy="764070"/>
          </a:xfrm>
          <a:prstGeom prst="roundRect">
            <a:avLst>
              <a:gd name="adj" fmla="val 50000"/>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2">
                  <a:lumMod val="50000"/>
                </a:schemeClr>
              </a:solidFill>
              <a:cs typeface="+mn-ea"/>
              <a:sym typeface="+mn-lt"/>
            </a:endParaRPr>
          </a:p>
        </p:txBody>
      </p:sp>
      <p:grpSp>
        <p:nvGrpSpPr>
          <p:cNvPr id="4" name="组合 3"/>
          <p:cNvGrpSpPr/>
          <p:nvPr/>
        </p:nvGrpSpPr>
        <p:grpSpPr>
          <a:xfrm>
            <a:off x="1138519" y="1406258"/>
            <a:ext cx="1436856" cy="1972078"/>
            <a:chOff x="1032992" y="2432634"/>
            <a:chExt cx="1230525" cy="1688231"/>
          </a:xfrm>
        </p:grpSpPr>
        <p:sp>
          <p:nvSpPr>
            <p:cNvPr id="5" name="任意多边形 15"/>
            <p:cNvSpPr/>
            <p:nvPr/>
          </p:nvSpPr>
          <p:spPr>
            <a:xfrm>
              <a:off x="1067786" y="2432634"/>
              <a:ext cx="1195731" cy="1688231"/>
            </a:xfrm>
            <a:custGeom>
              <a:avLst/>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3">
                  <a:moveTo>
                    <a:pt x="602108" y="0"/>
                  </a:moveTo>
                  <a:lnTo>
                    <a:pt x="1364578" y="0"/>
                  </a:lnTo>
                  <a:lnTo>
                    <a:pt x="1364578" y="1926623"/>
                  </a:lnTo>
                  <a:lnTo>
                    <a:pt x="0" y="1926623"/>
                  </a:lnTo>
                  <a:lnTo>
                    <a:pt x="0" y="602108"/>
                  </a:lnTo>
                  <a:cubicBezTo>
                    <a:pt x="0" y="269573"/>
                    <a:pt x="269573" y="0"/>
                    <a:pt x="602108" y="0"/>
                  </a:cubicBezTo>
                  <a:close/>
                </a:path>
              </a:pathLst>
            </a:cu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KSO_Shape"/>
            <p:cNvSpPr/>
            <p:nvPr/>
          </p:nvSpPr>
          <p:spPr bwMode="auto">
            <a:xfrm>
              <a:off x="1450338" y="2837335"/>
              <a:ext cx="430626" cy="439414"/>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7"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7"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7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7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cs typeface="+mn-ea"/>
                <a:sym typeface="+mn-lt"/>
              </a:endParaRPr>
            </a:p>
          </p:txBody>
        </p:sp>
        <p:sp>
          <p:nvSpPr>
            <p:cNvPr id="7" name="文本框 6"/>
            <p:cNvSpPr txBox="1"/>
            <p:nvPr/>
          </p:nvSpPr>
          <p:spPr>
            <a:xfrm>
              <a:off x="1032992" y="3398149"/>
              <a:ext cx="1193800" cy="316173"/>
            </a:xfrm>
            <a:prstGeom prst="rect">
              <a:avLst/>
            </a:prstGeom>
            <a:noFill/>
          </p:spPr>
          <p:txBody>
            <a:bodyPr wrap="square" rtlCol="0">
              <a:spAutoFit/>
            </a:bodyPr>
            <a:lstStyle/>
            <a:p>
              <a:pPr algn="ctr"/>
              <a:r>
                <a:rPr lang="zh-CN" altLang="en-US" dirty="0">
                  <a:solidFill>
                    <a:schemeClr val="bg1"/>
                  </a:solidFill>
                  <a:cs typeface="+mn-ea"/>
                  <a:sym typeface="+mn-lt"/>
                </a:rPr>
                <a:t> 输入标题</a:t>
              </a:r>
            </a:p>
          </p:txBody>
        </p:sp>
      </p:grpSp>
      <p:grpSp>
        <p:nvGrpSpPr>
          <p:cNvPr id="8" name="组合 7"/>
          <p:cNvGrpSpPr/>
          <p:nvPr/>
        </p:nvGrpSpPr>
        <p:grpSpPr>
          <a:xfrm>
            <a:off x="2358894" y="2215760"/>
            <a:ext cx="1446523" cy="1972077"/>
            <a:chOff x="2255236" y="3004658"/>
            <a:chExt cx="1238805" cy="1688231"/>
          </a:xfrm>
        </p:grpSpPr>
        <p:sp>
          <p:nvSpPr>
            <p:cNvPr id="9" name="任意多边形 19"/>
            <p:cNvSpPr/>
            <p:nvPr/>
          </p:nvSpPr>
          <p:spPr>
            <a:xfrm flipH="1">
              <a:off x="2298310" y="3004658"/>
              <a:ext cx="1195731" cy="1688231"/>
            </a:xfrm>
            <a:custGeom>
              <a:avLst/>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3">
                  <a:moveTo>
                    <a:pt x="602108" y="0"/>
                  </a:moveTo>
                  <a:lnTo>
                    <a:pt x="1364578" y="0"/>
                  </a:lnTo>
                  <a:lnTo>
                    <a:pt x="1364578" y="1926623"/>
                  </a:lnTo>
                  <a:lnTo>
                    <a:pt x="0" y="1926623"/>
                  </a:lnTo>
                  <a:lnTo>
                    <a:pt x="0" y="602108"/>
                  </a:lnTo>
                  <a:cubicBezTo>
                    <a:pt x="0" y="269573"/>
                    <a:pt x="269573" y="0"/>
                    <a:pt x="602108" y="0"/>
                  </a:cubicBezTo>
                  <a:close/>
                </a:path>
              </a:pathLst>
            </a:custGeom>
            <a:solidFill>
              <a:srgbClr val="CF3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10" name="KSO_Shape"/>
            <p:cNvSpPr/>
            <p:nvPr/>
          </p:nvSpPr>
          <p:spPr bwMode="auto">
            <a:xfrm>
              <a:off x="2675625" y="3406937"/>
              <a:ext cx="441100" cy="441836"/>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b="1">
                <a:solidFill>
                  <a:srgbClr val="FFFFFF"/>
                </a:solidFill>
                <a:cs typeface="+mn-ea"/>
                <a:sym typeface="+mn-lt"/>
              </a:endParaRPr>
            </a:p>
          </p:txBody>
        </p:sp>
        <p:sp>
          <p:nvSpPr>
            <p:cNvPr id="11" name="文本框 85"/>
            <p:cNvSpPr txBox="1"/>
            <p:nvPr/>
          </p:nvSpPr>
          <p:spPr>
            <a:xfrm>
              <a:off x="2255236" y="3965724"/>
              <a:ext cx="1193800" cy="316173"/>
            </a:xfrm>
            <a:prstGeom prst="rect">
              <a:avLst/>
            </a:prstGeom>
            <a:noFill/>
          </p:spPr>
          <p:txBody>
            <a:bodyPr wrap="square" rtlCol="0">
              <a:spAutoFit/>
            </a:bodyPr>
            <a:lstStyle/>
            <a:p>
              <a:pPr algn="ctr"/>
              <a:r>
                <a:rPr lang="zh-CN" altLang="en-US" dirty="0">
                  <a:solidFill>
                    <a:schemeClr val="bg1"/>
                  </a:solidFill>
                  <a:cs typeface="+mn-ea"/>
                  <a:sym typeface="+mn-lt"/>
                </a:rPr>
                <a:t> 输入标题</a:t>
              </a:r>
            </a:p>
          </p:txBody>
        </p:sp>
      </p:grpSp>
      <p:cxnSp>
        <p:nvCxnSpPr>
          <p:cNvPr id="12" name="直接连接符 11"/>
          <p:cNvCxnSpPr/>
          <p:nvPr/>
        </p:nvCxnSpPr>
        <p:spPr>
          <a:xfrm>
            <a:off x="2696199" y="1808710"/>
            <a:ext cx="972791" cy="0"/>
          </a:xfrm>
          <a:prstGeom prst="line">
            <a:avLst/>
          </a:prstGeom>
          <a:ln>
            <a:solidFill>
              <a:srgbClr val="344F66"/>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840198" y="2951008"/>
            <a:ext cx="972791" cy="0"/>
          </a:xfrm>
          <a:prstGeom prst="line">
            <a:avLst/>
          </a:prstGeom>
          <a:ln>
            <a:solidFill>
              <a:srgbClr val="1B3378"/>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089880" y="3868757"/>
            <a:ext cx="972791" cy="0"/>
          </a:xfrm>
          <a:prstGeom prst="line">
            <a:avLst/>
          </a:prstGeom>
          <a:ln>
            <a:solidFill>
              <a:srgbClr val="1B3378"/>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15" name="圆角矩形 25"/>
          <p:cNvSpPr/>
          <p:nvPr/>
        </p:nvSpPr>
        <p:spPr>
          <a:xfrm>
            <a:off x="5413626" y="3576075"/>
            <a:ext cx="5313886" cy="764070"/>
          </a:xfrm>
          <a:prstGeom prst="roundRect">
            <a:avLst>
              <a:gd name="adj" fmla="val 50000"/>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2">
                  <a:lumMod val="50000"/>
                </a:schemeClr>
              </a:solidFill>
              <a:cs typeface="+mn-ea"/>
              <a:sym typeface="+mn-lt"/>
            </a:endParaRPr>
          </a:p>
        </p:txBody>
      </p:sp>
      <p:sp>
        <p:nvSpPr>
          <p:cNvPr id="16" name="圆角矩形 26"/>
          <p:cNvSpPr/>
          <p:nvPr/>
        </p:nvSpPr>
        <p:spPr>
          <a:xfrm>
            <a:off x="3484818" y="1445692"/>
            <a:ext cx="5155131" cy="764070"/>
          </a:xfrm>
          <a:prstGeom prst="roundRect">
            <a:avLst>
              <a:gd name="adj" fmla="val 50000"/>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2">
                  <a:lumMod val="50000"/>
                </a:schemeClr>
              </a:solidFill>
              <a:cs typeface="+mn-ea"/>
              <a:sym typeface="+mn-lt"/>
            </a:endParaRPr>
          </a:p>
        </p:txBody>
      </p:sp>
      <p:sp>
        <p:nvSpPr>
          <p:cNvPr id="17" name="文本框 13"/>
          <p:cNvSpPr txBox="1"/>
          <p:nvPr/>
        </p:nvSpPr>
        <p:spPr>
          <a:xfrm>
            <a:off x="4453462" y="1613206"/>
            <a:ext cx="3769111" cy="609398"/>
          </a:xfrm>
          <a:prstGeom prst="rect">
            <a:avLst/>
          </a:prstGeom>
          <a:noFill/>
        </p:spPr>
        <p:txBody>
          <a:bodyPr wrap="square" rtlCol="0">
            <a:spAutoFit/>
          </a:bodyPr>
          <a:lstStyle/>
          <a:p>
            <a:pPr>
              <a:lnSpc>
                <a:spcPct val="120000"/>
              </a:lnSpc>
            </a:pPr>
            <a:r>
              <a:rPr lang="zh-CN" altLang="en-US" sz="1400" dirty="0">
                <a:solidFill>
                  <a:srgbClr val="555555"/>
                </a:solidFill>
                <a:cs typeface="+mn-ea"/>
                <a:sym typeface="+mn-lt"/>
              </a:rPr>
              <a:t>请在这里输入文字信息和简介，表达图表的含义，更好的理解。</a:t>
            </a:r>
          </a:p>
        </p:txBody>
      </p:sp>
      <p:sp>
        <p:nvSpPr>
          <p:cNvPr id="18" name="文本框 89"/>
          <p:cNvSpPr txBox="1"/>
          <p:nvPr/>
        </p:nvSpPr>
        <p:spPr>
          <a:xfrm>
            <a:off x="5545874" y="2715161"/>
            <a:ext cx="3769111" cy="609398"/>
          </a:xfrm>
          <a:prstGeom prst="rect">
            <a:avLst/>
          </a:prstGeom>
          <a:noFill/>
        </p:spPr>
        <p:txBody>
          <a:bodyPr wrap="square" rtlCol="0">
            <a:spAutoFit/>
          </a:bodyPr>
          <a:lstStyle>
            <a:defPPr>
              <a:defRPr lang="zh-CN"/>
            </a:defPPr>
            <a:lvl1pPr>
              <a:lnSpc>
                <a:spcPct val="120000"/>
              </a:lnSpc>
              <a:defRPr sz="1200">
                <a:solidFill>
                  <a:schemeClr val="bg1"/>
                </a:solidFill>
                <a:latin typeface="造字工房悦圆演示版常规体" pitchFamily="50" charset="-122"/>
                <a:ea typeface="造字工房悦圆演示版常规体" pitchFamily="50" charset="-122"/>
              </a:defRPr>
            </a:lvl1pPr>
          </a:lstStyle>
          <a:p>
            <a:r>
              <a:rPr lang="zh-CN" altLang="en-US" sz="1400" dirty="0">
                <a:solidFill>
                  <a:srgbClr val="555555"/>
                </a:solidFill>
                <a:latin typeface="+mn-lt"/>
                <a:ea typeface="+mn-ea"/>
                <a:cs typeface="+mn-ea"/>
                <a:sym typeface="+mn-lt"/>
              </a:rPr>
              <a:t>请在这里输入文字信息和简介，表达图表的含义，更好的理解。</a:t>
            </a:r>
          </a:p>
        </p:txBody>
      </p:sp>
      <p:sp>
        <p:nvSpPr>
          <p:cNvPr id="19" name="文本框 91"/>
          <p:cNvSpPr txBox="1"/>
          <p:nvPr/>
        </p:nvSpPr>
        <p:spPr>
          <a:xfrm>
            <a:off x="6782208" y="3620065"/>
            <a:ext cx="3769111" cy="867930"/>
          </a:xfrm>
          <a:prstGeom prst="rect">
            <a:avLst/>
          </a:prstGeom>
          <a:noFill/>
        </p:spPr>
        <p:txBody>
          <a:bodyPr wrap="square" rtlCol="0">
            <a:spAutoFit/>
          </a:bodyPr>
          <a:lstStyle/>
          <a:p>
            <a:pPr>
              <a:lnSpc>
                <a:spcPct val="120000"/>
              </a:lnSpc>
            </a:pPr>
            <a:r>
              <a:rPr lang="zh-CN" altLang="en-US" sz="1400" dirty="0">
                <a:solidFill>
                  <a:srgbClr val="555555"/>
                </a:solidFill>
                <a:cs typeface="+mn-ea"/>
                <a:sym typeface="+mn-lt"/>
              </a:rPr>
              <a:t>请在这里输入文字信息和简介，表达图表的含义，更好的理解。</a:t>
            </a:r>
          </a:p>
          <a:p>
            <a:pPr>
              <a:lnSpc>
                <a:spcPct val="120000"/>
              </a:lnSpc>
            </a:pPr>
            <a:endParaRPr lang="zh-CN" altLang="en-US" sz="1400" dirty="0">
              <a:solidFill>
                <a:srgbClr val="555555"/>
              </a:solidFill>
              <a:cs typeface="+mn-ea"/>
              <a:sym typeface="+mn-lt"/>
            </a:endParaRPr>
          </a:p>
        </p:txBody>
      </p:sp>
      <p:grpSp>
        <p:nvGrpSpPr>
          <p:cNvPr id="20" name="组合 19"/>
          <p:cNvGrpSpPr/>
          <p:nvPr/>
        </p:nvGrpSpPr>
        <p:grpSpPr>
          <a:xfrm>
            <a:off x="4822163" y="3956833"/>
            <a:ext cx="1436856" cy="1972078"/>
            <a:chOff x="3494041" y="3716886"/>
            <a:chExt cx="1230525" cy="1688231"/>
          </a:xfrm>
        </p:grpSpPr>
        <p:sp>
          <p:nvSpPr>
            <p:cNvPr id="21" name="任意多边形 31"/>
            <p:cNvSpPr/>
            <p:nvPr/>
          </p:nvSpPr>
          <p:spPr>
            <a:xfrm flipH="1">
              <a:off x="3528835" y="3716886"/>
              <a:ext cx="1195731" cy="1688231"/>
            </a:xfrm>
            <a:custGeom>
              <a:avLst/>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3">
                  <a:moveTo>
                    <a:pt x="602108" y="0"/>
                  </a:moveTo>
                  <a:lnTo>
                    <a:pt x="1364578" y="0"/>
                  </a:lnTo>
                  <a:lnTo>
                    <a:pt x="1364578" y="1926623"/>
                  </a:lnTo>
                  <a:lnTo>
                    <a:pt x="0" y="1926623"/>
                  </a:lnTo>
                  <a:lnTo>
                    <a:pt x="0" y="602108"/>
                  </a:lnTo>
                  <a:cubicBezTo>
                    <a:pt x="0" y="269573"/>
                    <a:pt x="269573" y="0"/>
                    <a:pt x="602108" y="0"/>
                  </a:cubicBezTo>
                  <a:close/>
                </a:path>
              </a:pathLst>
            </a:custGeom>
            <a:solidFill>
              <a:srgbClr val="CF3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22" name="KSO_Shape"/>
            <p:cNvSpPr/>
            <p:nvPr/>
          </p:nvSpPr>
          <p:spPr bwMode="auto">
            <a:xfrm>
              <a:off x="3899886" y="4107374"/>
              <a:ext cx="453627" cy="45362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7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7"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7"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7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7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b="1">
                <a:solidFill>
                  <a:srgbClr val="FFFFFF"/>
                </a:solidFill>
                <a:cs typeface="+mn-ea"/>
                <a:sym typeface="+mn-lt"/>
              </a:endParaRPr>
            </a:p>
          </p:txBody>
        </p:sp>
        <p:sp>
          <p:nvSpPr>
            <p:cNvPr id="23" name="文本框 86"/>
            <p:cNvSpPr txBox="1"/>
            <p:nvPr/>
          </p:nvSpPr>
          <p:spPr>
            <a:xfrm>
              <a:off x="3494041" y="4712872"/>
              <a:ext cx="1193800" cy="316173"/>
            </a:xfrm>
            <a:prstGeom prst="rect">
              <a:avLst/>
            </a:prstGeom>
            <a:noFill/>
          </p:spPr>
          <p:txBody>
            <a:bodyPr wrap="square" rtlCol="0">
              <a:spAutoFit/>
            </a:bodyPr>
            <a:lstStyle/>
            <a:p>
              <a:pPr algn="ctr"/>
              <a:r>
                <a:rPr lang="zh-CN" altLang="en-US" dirty="0">
                  <a:solidFill>
                    <a:schemeClr val="bg1"/>
                  </a:solidFill>
                  <a:cs typeface="+mn-ea"/>
                  <a:sym typeface="+mn-lt"/>
                </a:rPr>
                <a:t> 输入标题</a:t>
              </a:r>
            </a:p>
          </p:txBody>
        </p:sp>
      </p:grpSp>
      <p:cxnSp>
        <p:nvCxnSpPr>
          <p:cNvPr id="24" name="直接连接符 23"/>
          <p:cNvCxnSpPr/>
          <p:nvPr/>
        </p:nvCxnSpPr>
        <p:spPr>
          <a:xfrm>
            <a:off x="6287559" y="4930915"/>
            <a:ext cx="972791" cy="0"/>
          </a:xfrm>
          <a:prstGeom prst="line">
            <a:avLst/>
          </a:prstGeom>
          <a:ln>
            <a:solidFill>
              <a:srgbClr val="1B3378"/>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25" name="文本框 91"/>
          <p:cNvSpPr txBox="1"/>
          <p:nvPr/>
        </p:nvSpPr>
        <p:spPr>
          <a:xfrm>
            <a:off x="8050771" y="4686874"/>
            <a:ext cx="3769111" cy="867930"/>
          </a:xfrm>
          <a:prstGeom prst="rect">
            <a:avLst/>
          </a:prstGeom>
          <a:noFill/>
        </p:spPr>
        <p:txBody>
          <a:bodyPr wrap="square" rtlCol="0">
            <a:spAutoFit/>
          </a:bodyPr>
          <a:lstStyle/>
          <a:p>
            <a:pPr>
              <a:lnSpc>
                <a:spcPct val="120000"/>
              </a:lnSpc>
            </a:pPr>
            <a:r>
              <a:rPr lang="zh-CN" altLang="en-US" sz="1400" dirty="0">
                <a:solidFill>
                  <a:srgbClr val="555555"/>
                </a:solidFill>
                <a:cs typeface="+mn-ea"/>
                <a:sym typeface="+mn-lt"/>
              </a:rPr>
              <a:t>请在这里输入文字信息和简介，表达图表的含义，更好的理解。。</a:t>
            </a:r>
          </a:p>
          <a:p>
            <a:pPr>
              <a:lnSpc>
                <a:spcPct val="120000"/>
              </a:lnSpc>
            </a:pPr>
            <a:endParaRPr lang="zh-CN" altLang="en-US" sz="1400" dirty="0">
              <a:solidFill>
                <a:srgbClr val="555555"/>
              </a:solidFill>
              <a:cs typeface="+mn-ea"/>
              <a:sym typeface="+mn-lt"/>
            </a:endParaRPr>
          </a:p>
        </p:txBody>
      </p:sp>
      <p:grpSp>
        <p:nvGrpSpPr>
          <p:cNvPr id="26" name="组合 25"/>
          <p:cNvGrpSpPr/>
          <p:nvPr/>
        </p:nvGrpSpPr>
        <p:grpSpPr>
          <a:xfrm>
            <a:off x="3598607" y="3104526"/>
            <a:ext cx="1436856" cy="1972078"/>
            <a:chOff x="3937449" y="3388370"/>
            <a:chExt cx="1230525" cy="1688231"/>
          </a:xfrm>
        </p:grpSpPr>
        <p:grpSp>
          <p:nvGrpSpPr>
            <p:cNvPr id="27" name="组合 26"/>
            <p:cNvGrpSpPr/>
            <p:nvPr/>
          </p:nvGrpSpPr>
          <p:grpSpPr>
            <a:xfrm>
              <a:off x="3937449" y="3388370"/>
              <a:ext cx="1230525" cy="1688231"/>
              <a:chOff x="3494041" y="3716886"/>
              <a:chExt cx="1230525" cy="1688231"/>
            </a:xfrm>
            <a:solidFill>
              <a:srgbClr val="FC4B41"/>
            </a:solidFill>
          </p:grpSpPr>
          <p:sp>
            <p:nvSpPr>
              <p:cNvPr id="29" name="任意多边形 39"/>
              <p:cNvSpPr/>
              <p:nvPr/>
            </p:nvSpPr>
            <p:spPr>
              <a:xfrm flipH="1">
                <a:off x="3528835" y="3716886"/>
                <a:ext cx="1195731" cy="1688231"/>
              </a:xfrm>
              <a:custGeom>
                <a:avLst/>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3">
                    <a:moveTo>
                      <a:pt x="602108" y="0"/>
                    </a:moveTo>
                    <a:lnTo>
                      <a:pt x="1364578" y="0"/>
                    </a:lnTo>
                    <a:lnTo>
                      <a:pt x="1364578" y="1926623"/>
                    </a:lnTo>
                    <a:lnTo>
                      <a:pt x="0" y="1926623"/>
                    </a:lnTo>
                    <a:lnTo>
                      <a:pt x="0" y="602108"/>
                    </a:lnTo>
                    <a:cubicBezTo>
                      <a:pt x="0" y="269573"/>
                      <a:pt x="269573" y="0"/>
                      <a:pt x="602108" y="0"/>
                    </a:cubicBezTo>
                    <a:close/>
                  </a:path>
                </a:pathLst>
              </a:cu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30" name="文本框 86"/>
              <p:cNvSpPr txBox="1"/>
              <p:nvPr/>
            </p:nvSpPr>
            <p:spPr>
              <a:xfrm>
                <a:off x="3494041" y="4712872"/>
                <a:ext cx="1193800" cy="316173"/>
              </a:xfrm>
              <a:prstGeom prst="rect">
                <a:avLst/>
              </a:prstGeom>
              <a:noFill/>
            </p:spPr>
            <p:txBody>
              <a:bodyPr wrap="square" rtlCol="0">
                <a:spAutoFit/>
              </a:bodyPr>
              <a:lstStyle/>
              <a:p>
                <a:pPr algn="ctr"/>
                <a:r>
                  <a:rPr lang="zh-CN" altLang="en-US" dirty="0">
                    <a:solidFill>
                      <a:schemeClr val="bg1"/>
                    </a:solidFill>
                    <a:cs typeface="+mn-ea"/>
                    <a:sym typeface="+mn-lt"/>
                  </a:rPr>
                  <a:t> 输入标题 </a:t>
                </a:r>
              </a:p>
            </p:txBody>
          </p:sp>
        </p:grpSp>
        <p:sp>
          <p:nvSpPr>
            <p:cNvPr id="28" name="Freeform 126"/>
            <p:cNvSpPr>
              <a:spLocks noChangeAspect="1" noEditPoints="1"/>
            </p:cNvSpPr>
            <p:nvPr/>
          </p:nvSpPr>
          <p:spPr bwMode="auto">
            <a:xfrm>
              <a:off x="4385843" y="3856787"/>
              <a:ext cx="297012" cy="371653"/>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solidFill>
                  <a:srgbClr val="0EDEBA"/>
                </a:solidFill>
                <a:cs typeface="+mn-ea"/>
                <a:sym typeface="+mn-lt"/>
              </a:endParaRPr>
            </a:p>
          </p:txBody>
        </p:sp>
      </p:grpSp>
      <p:sp>
        <p:nvSpPr>
          <p:cNvPr id="31" name="TextBox 42"/>
          <p:cNvSpPr txBox="1"/>
          <p:nvPr/>
        </p:nvSpPr>
        <p:spPr>
          <a:xfrm>
            <a:off x="1311470" y="315858"/>
            <a:ext cx="3649369"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b="0" dirty="0">
                <a:solidFill>
                  <a:srgbClr val="444444"/>
                </a:solidFill>
                <a:latin typeface="+mn-lt"/>
                <a:ea typeface="+mn-ea"/>
                <a:cs typeface="+mn-ea"/>
                <a:sym typeface="+mn-lt"/>
              </a:rPr>
              <a:t>5.3 </a:t>
            </a:r>
            <a:r>
              <a:rPr lang="zh-CN" altLang="en-US" b="0" dirty="0">
                <a:solidFill>
                  <a:srgbClr val="444444"/>
                </a:solidFill>
                <a:latin typeface="+mn-lt"/>
                <a:ea typeface="+mn-ea"/>
                <a:cs typeface="+mn-ea"/>
                <a:sym typeface="+mn-lt"/>
              </a:rPr>
              <a:t>相关建议</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ppt_w/2"/>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ppt_w</p:attrName>
                                        </p:attrNameLst>
                                      </p:cBhvr>
                                      <p:tavLst>
                                        <p:tav tm="0">
                                          <p:val>
                                            <p:fltVal val="0"/>
                                          </p:val>
                                        </p:tav>
                                        <p:tav tm="100000">
                                          <p:val>
                                            <p:strVal val="#ppt_w"/>
                                          </p:val>
                                        </p:tav>
                                      </p:tavLst>
                                    </p:anim>
                                    <p:anim calcmode="lin" valueType="num">
                                      <p:cBhvr>
                                        <p:cTn id="10" dur="500" fill="hold"/>
                                        <p:tgtEl>
                                          <p:spTgt spid="31"/>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50"/>
                                        <p:tgtEl>
                                          <p:spTgt spid="4"/>
                                        </p:tgtEl>
                                      </p:cBhvr>
                                    </p:animEffect>
                                    <p:anim calcmode="lin" valueType="num">
                                      <p:cBhvr>
                                        <p:cTn id="15" dur="750" fill="hold"/>
                                        <p:tgtEl>
                                          <p:spTgt spid="4"/>
                                        </p:tgtEl>
                                        <p:attrNameLst>
                                          <p:attrName>ppt_x</p:attrName>
                                        </p:attrNameLst>
                                      </p:cBhvr>
                                      <p:tavLst>
                                        <p:tav tm="0">
                                          <p:val>
                                            <p:strVal val="#ppt_x"/>
                                          </p:val>
                                        </p:tav>
                                        <p:tav tm="100000">
                                          <p:val>
                                            <p:strVal val="#ppt_x"/>
                                          </p:val>
                                        </p:tav>
                                      </p:tavLst>
                                    </p:anim>
                                    <p:anim calcmode="lin" valueType="num">
                                      <p:cBhvr>
                                        <p:cTn id="16" dur="75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22" presetClass="entr" presetSubtype="8"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par>
                          <p:cTn id="39" fill="hold">
                            <p:stCondLst>
                              <p:cond delay="4500"/>
                            </p:stCondLst>
                            <p:childTnLst>
                              <p:par>
                                <p:cTn id="40" presetID="10" presetClass="entr" presetSubtype="0"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anim calcmode="lin" valueType="num">
                                      <p:cBhvr>
                                        <p:cTn id="51" dur="1000" fill="hold"/>
                                        <p:tgtEl>
                                          <p:spTgt spid="26"/>
                                        </p:tgtEl>
                                        <p:attrNameLst>
                                          <p:attrName>ppt_x</p:attrName>
                                        </p:attrNameLst>
                                      </p:cBhvr>
                                      <p:tavLst>
                                        <p:tav tm="0">
                                          <p:val>
                                            <p:strVal val="#ppt_x"/>
                                          </p:val>
                                        </p:tav>
                                        <p:tav tm="100000">
                                          <p:val>
                                            <p:strVal val="#ppt_x"/>
                                          </p:val>
                                        </p:tav>
                                      </p:tavLst>
                                    </p:anim>
                                    <p:anim calcmode="lin" valueType="num">
                                      <p:cBhvr>
                                        <p:cTn id="52" dur="1000" fill="hold"/>
                                        <p:tgtEl>
                                          <p:spTgt spid="26"/>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childTnLst>
                          </p:cTn>
                        </p:par>
                        <p:par>
                          <p:cTn id="57" fill="hold">
                            <p:stCondLst>
                              <p:cond delay="7000"/>
                            </p:stCondLst>
                            <p:childTnLst>
                              <p:par>
                                <p:cTn id="58" presetID="10"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500"/>
                                        <p:tgtEl>
                                          <p:spTgt spid="19"/>
                                        </p:tgtEl>
                                      </p:cBhvr>
                                    </p:animEffect>
                                  </p:childTnLst>
                                </p:cTn>
                              </p:par>
                            </p:childTnLst>
                          </p:cTn>
                        </p:par>
                        <p:par>
                          <p:cTn id="65" fill="hold">
                            <p:stCondLst>
                              <p:cond delay="8000"/>
                            </p:stCondLst>
                            <p:childTnLst>
                              <p:par>
                                <p:cTn id="66" presetID="42" presetClass="entr" presetSubtype="0" fill="hold"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1000"/>
                                        <p:tgtEl>
                                          <p:spTgt spid="20"/>
                                        </p:tgtEl>
                                      </p:cBhvr>
                                    </p:animEffect>
                                    <p:anim calcmode="lin" valueType="num">
                                      <p:cBhvr>
                                        <p:cTn id="69" dur="1000" fill="hold"/>
                                        <p:tgtEl>
                                          <p:spTgt spid="20"/>
                                        </p:tgtEl>
                                        <p:attrNameLst>
                                          <p:attrName>ppt_x</p:attrName>
                                        </p:attrNameLst>
                                      </p:cBhvr>
                                      <p:tavLst>
                                        <p:tav tm="0">
                                          <p:val>
                                            <p:strVal val="#ppt_x"/>
                                          </p:val>
                                        </p:tav>
                                        <p:tav tm="100000">
                                          <p:val>
                                            <p:strVal val="#ppt_x"/>
                                          </p:val>
                                        </p:tav>
                                      </p:tavLst>
                                    </p:anim>
                                    <p:anim calcmode="lin" valueType="num">
                                      <p:cBhvr>
                                        <p:cTn id="70" dur="1000" fill="hold"/>
                                        <p:tgtEl>
                                          <p:spTgt spid="20"/>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22" presetClass="entr" presetSubtype="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wipe(left)">
                                      <p:cBhvr>
                                        <p:cTn id="74" dur="500"/>
                                        <p:tgtEl>
                                          <p:spTgt spid="24"/>
                                        </p:tgtEl>
                                      </p:cBhvr>
                                    </p:animEffect>
                                  </p:childTnLst>
                                </p:cTn>
                              </p:par>
                            </p:childTnLst>
                          </p:cTn>
                        </p:par>
                        <p:par>
                          <p:cTn id="75" fill="hold">
                            <p:stCondLst>
                              <p:cond delay="9500"/>
                            </p:stCondLst>
                            <p:childTnLst>
                              <p:par>
                                <p:cTn id="76" presetID="10" presetClass="entr" presetSubtype="0" fill="hold" grpId="0" nodeType="after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fade">
                                      <p:cBhvr>
                                        <p:cTn id="78" dur="500"/>
                                        <p:tgtEl>
                                          <p:spTgt spid="2"/>
                                        </p:tgtEl>
                                      </p:cBhvr>
                                    </p:animEffect>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left)">
                                      <p:cBhvr>
                                        <p:cTn id="8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5" grpId="0" animBg="1"/>
      <p:bldP spid="16" grpId="0" animBg="1"/>
      <p:bldP spid="17" grpId="0"/>
      <p:bldP spid="18" grpId="0"/>
      <p:bldP spid="19" grpId="0"/>
      <p:bldP spid="25"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 形 1"/>
          <p:cNvSpPr/>
          <p:nvPr/>
        </p:nvSpPr>
        <p:spPr>
          <a:xfrm rot="2686645">
            <a:off x="4746086" y="2271643"/>
            <a:ext cx="1430064" cy="1443667"/>
          </a:xfrm>
          <a:prstGeom prst="corner">
            <a:avLst/>
          </a:prstGeom>
          <a:solidFill>
            <a:srgbClr val="344F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a:cs typeface="+mn-ea"/>
              <a:sym typeface="+mn-lt"/>
            </a:endParaRPr>
          </a:p>
        </p:txBody>
      </p:sp>
      <p:sp>
        <p:nvSpPr>
          <p:cNvPr id="3" name="L 形 2"/>
          <p:cNvSpPr/>
          <p:nvPr/>
        </p:nvSpPr>
        <p:spPr>
          <a:xfrm rot="8086645">
            <a:off x="5959783" y="2275870"/>
            <a:ext cx="1420689" cy="1392304"/>
          </a:xfrm>
          <a:prstGeom prst="corner">
            <a:avLst/>
          </a:prstGeom>
          <a:solidFill>
            <a:srgbClr val="CF3B4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a:cs typeface="+mn-ea"/>
              <a:sym typeface="+mn-lt"/>
            </a:endParaRPr>
          </a:p>
        </p:txBody>
      </p:sp>
      <p:sp>
        <p:nvSpPr>
          <p:cNvPr id="4" name="L 形 3"/>
          <p:cNvSpPr/>
          <p:nvPr/>
        </p:nvSpPr>
        <p:spPr>
          <a:xfrm rot="13486645">
            <a:off x="5971541" y="3469885"/>
            <a:ext cx="1428819" cy="1428819"/>
          </a:xfrm>
          <a:prstGeom prst="corner">
            <a:avLst/>
          </a:prstGeom>
          <a:solidFill>
            <a:srgbClr val="344F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a:cs typeface="+mn-ea"/>
              <a:sym typeface="+mn-lt"/>
            </a:endParaRPr>
          </a:p>
        </p:txBody>
      </p:sp>
      <p:sp>
        <p:nvSpPr>
          <p:cNvPr id="5" name="L 形 4"/>
          <p:cNvSpPr/>
          <p:nvPr/>
        </p:nvSpPr>
        <p:spPr>
          <a:xfrm rot="18886645">
            <a:off x="4771338" y="3499837"/>
            <a:ext cx="1428819" cy="1428819"/>
          </a:xfrm>
          <a:prstGeom prst="corner">
            <a:avLst/>
          </a:prstGeom>
          <a:solidFill>
            <a:srgbClr val="CF3B4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a:cs typeface="+mn-ea"/>
              <a:sym typeface="+mn-lt"/>
            </a:endParaRPr>
          </a:p>
        </p:txBody>
      </p:sp>
      <p:sp>
        <p:nvSpPr>
          <p:cNvPr id="6" name="文本框 5"/>
          <p:cNvSpPr txBox="1"/>
          <p:nvPr/>
        </p:nvSpPr>
        <p:spPr>
          <a:xfrm>
            <a:off x="4773344" y="2331266"/>
            <a:ext cx="540648" cy="1099592"/>
          </a:xfrm>
          <a:prstGeom prst="rect">
            <a:avLst/>
          </a:prstGeom>
          <a:noFill/>
        </p:spPr>
        <p:txBody>
          <a:bodyPr wrap="square" lIns="91436" tIns="45718" rIns="91436" bIns="45718" rtlCol="0">
            <a:spAutoFit/>
          </a:bodyPr>
          <a:lstStyle/>
          <a:p>
            <a:pPr>
              <a:lnSpc>
                <a:spcPct val="130000"/>
              </a:lnSpc>
            </a:pPr>
            <a:r>
              <a:rPr lang="en-US" altLang="zh-CN" sz="5500" dirty="0">
                <a:solidFill>
                  <a:schemeClr val="bg1"/>
                </a:solidFill>
                <a:cs typeface="+mn-ea"/>
                <a:sym typeface="+mn-lt"/>
              </a:rPr>
              <a:t>S</a:t>
            </a:r>
            <a:endParaRPr lang="zh-CN" altLang="en-US" sz="5500" dirty="0">
              <a:solidFill>
                <a:schemeClr val="bg1"/>
              </a:solidFill>
              <a:cs typeface="+mn-ea"/>
              <a:sym typeface="+mn-lt"/>
            </a:endParaRPr>
          </a:p>
        </p:txBody>
      </p:sp>
      <p:sp>
        <p:nvSpPr>
          <p:cNvPr id="7" name="文本框 6"/>
          <p:cNvSpPr txBox="1"/>
          <p:nvPr/>
        </p:nvSpPr>
        <p:spPr>
          <a:xfrm>
            <a:off x="6274170" y="1819810"/>
            <a:ext cx="540648" cy="1099592"/>
          </a:xfrm>
          <a:prstGeom prst="rect">
            <a:avLst/>
          </a:prstGeom>
          <a:noFill/>
        </p:spPr>
        <p:txBody>
          <a:bodyPr wrap="square" lIns="91436" tIns="45718" rIns="91436" bIns="45718" rtlCol="0">
            <a:spAutoFit/>
          </a:bodyPr>
          <a:lstStyle/>
          <a:p>
            <a:pPr>
              <a:lnSpc>
                <a:spcPct val="130000"/>
              </a:lnSpc>
            </a:pPr>
            <a:r>
              <a:rPr lang="en-US" altLang="zh-CN" sz="5500" dirty="0">
                <a:solidFill>
                  <a:schemeClr val="bg1"/>
                </a:solidFill>
                <a:cs typeface="+mn-ea"/>
                <a:sym typeface="+mn-lt"/>
              </a:rPr>
              <a:t>w</a:t>
            </a:r>
            <a:endParaRPr lang="zh-CN" altLang="en-US" sz="5500" dirty="0">
              <a:solidFill>
                <a:schemeClr val="bg1"/>
              </a:solidFill>
              <a:cs typeface="+mn-ea"/>
              <a:sym typeface="+mn-lt"/>
            </a:endParaRPr>
          </a:p>
        </p:txBody>
      </p:sp>
      <p:sp>
        <p:nvSpPr>
          <p:cNvPr id="8" name="文本框 7"/>
          <p:cNvSpPr txBox="1"/>
          <p:nvPr/>
        </p:nvSpPr>
        <p:spPr>
          <a:xfrm>
            <a:off x="6824284" y="3552038"/>
            <a:ext cx="540648" cy="1099592"/>
          </a:xfrm>
          <a:prstGeom prst="rect">
            <a:avLst/>
          </a:prstGeom>
          <a:noFill/>
        </p:spPr>
        <p:txBody>
          <a:bodyPr wrap="square" lIns="91436" tIns="45718" rIns="91436" bIns="45718" rtlCol="0">
            <a:spAutoFit/>
          </a:bodyPr>
          <a:lstStyle/>
          <a:p>
            <a:pPr>
              <a:lnSpc>
                <a:spcPct val="130000"/>
              </a:lnSpc>
            </a:pPr>
            <a:r>
              <a:rPr lang="en-US" altLang="zh-CN" sz="5500" dirty="0">
                <a:solidFill>
                  <a:schemeClr val="bg1"/>
                </a:solidFill>
                <a:cs typeface="+mn-ea"/>
                <a:sym typeface="+mn-lt"/>
              </a:rPr>
              <a:t>T</a:t>
            </a:r>
            <a:endParaRPr lang="zh-CN" altLang="en-US" sz="5500" dirty="0">
              <a:solidFill>
                <a:schemeClr val="bg1"/>
              </a:solidFill>
              <a:cs typeface="+mn-ea"/>
              <a:sym typeface="+mn-lt"/>
            </a:endParaRPr>
          </a:p>
        </p:txBody>
      </p:sp>
      <p:sp>
        <p:nvSpPr>
          <p:cNvPr id="9" name="文本框 8"/>
          <p:cNvSpPr txBox="1"/>
          <p:nvPr/>
        </p:nvSpPr>
        <p:spPr>
          <a:xfrm>
            <a:off x="5174084" y="3955466"/>
            <a:ext cx="540648" cy="1099592"/>
          </a:xfrm>
          <a:prstGeom prst="rect">
            <a:avLst/>
          </a:prstGeom>
          <a:noFill/>
        </p:spPr>
        <p:txBody>
          <a:bodyPr wrap="square" lIns="91436" tIns="45718" rIns="91436" bIns="45718" rtlCol="0">
            <a:spAutoFit/>
          </a:bodyPr>
          <a:lstStyle/>
          <a:p>
            <a:pPr>
              <a:lnSpc>
                <a:spcPct val="130000"/>
              </a:lnSpc>
            </a:pPr>
            <a:r>
              <a:rPr lang="en-US" altLang="zh-CN" sz="5500" dirty="0">
                <a:solidFill>
                  <a:schemeClr val="bg1"/>
                </a:solidFill>
                <a:cs typeface="+mn-ea"/>
                <a:sym typeface="+mn-lt"/>
              </a:rPr>
              <a:t>o</a:t>
            </a:r>
            <a:endParaRPr lang="zh-CN" altLang="en-US" sz="5500" dirty="0">
              <a:solidFill>
                <a:schemeClr val="bg1"/>
              </a:solidFill>
              <a:cs typeface="+mn-ea"/>
              <a:sym typeface="+mn-lt"/>
            </a:endParaRPr>
          </a:p>
        </p:txBody>
      </p:sp>
      <p:sp>
        <p:nvSpPr>
          <p:cNvPr id="10" name="圆角矩形 28"/>
          <p:cNvSpPr/>
          <p:nvPr/>
        </p:nvSpPr>
        <p:spPr>
          <a:xfrm rot="10800000" flipV="1">
            <a:off x="3536637" y="2040129"/>
            <a:ext cx="272237" cy="276076"/>
          </a:xfrm>
          <a:prstGeom prst="roundRect">
            <a:avLst>
              <a:gd name="adj" fmla="val 5039"/>
            </a:avLst>
          </a:prstGeom>
          <a:solidFill>
            <a:srgbClr val="344F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cs typeface="+mn-ea"/>
              <a:sym typeface="+mn-lt"/>
            </a:endParaRPr>
          </a:p>
        </p:txBody>
      </p:sp>
      <p:sp>
        <p:nvSpPr>
          <p:cNvPr id="11" name="文本框 10"/>
          <p:cNvSpPr txBox="1"/>
          <p:nvPr/>
        </p:nvSpPr>
        <p:spPr>
          <a:xfrm>
            <a:off x="1734674" y="1932853"/>
            <a:ext cx="1769968" cy="417356"/>
          </a:xfrm>
          <a:prstGeom prst="rect">
            <a:avLst/>
          </a:prstGeom>
          <a:noFill/>
        </p:spPr>
        <p:txBody>
          <a:bodyPr wrap="none" lIns="91438" tIns="45719" rIns="91438" bIns="45719" rtlCol="0">
            <a:spAutoFit/>
          </a:bodyPr>
          <a:lstStyle/>
          <a:p>
            <a:pPr>
              <a:lnSpc>
                <a:spcPct val="130000"/>
              </a:lnSpc>
            </a:pPr>
            <a:r>
              <a:rPr lang="zh-CN" altLang="en-US" dirty="0">
                <a:solidFill>
                  <a:schemeClr val="tx2"/>
                </a:solidFill>
                <a:cs typeface="+mn-ea"/>
                <a:sym typeface="+mn-lt"/>
              </a:rPr>
              <a:t>优势 </a:t>
            </a:r>
            <a:r>
              <a:rPr lang="en-US" altLang="zh-CN" dirty="0">
                <a:solidFill>
                  <a:schemeClr val="tx2"/>
                </a:solidFill>
                <a:cs typeface="+mn-ea"/>
                <a:sym typeface="+mn-lt"/>
              </a:rPr>
              <a:t>Strengths</a:t>
            </a:r>
            <a:endParaRPr lang="zh-CN" altLang="en-US" dirty="0">
              <a:solidFill>
                <a:schemeClr val="tx2"/>
              </a:solidFill>
              <a:cs typeface="+mn-ea"/>
              <a:sym typeface="+mn-lt"/>
            </a:endParaRPr>
          </a:p>
        </p:txBody>
      </p:sp>
      <p:cxnSp>
        <p:nvCxnSpPr>
          <p:cNvPr id="12" name="直接连接符 11"/>
          <p:cNvCxnSpPr/>
          <p:nvPr/>
        </p:nvCxnSpPr>
        <p:spPr>
          <a:xfrm>
            <a:off x="1060270" y="2316206"/>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976394" y="2394092"/>
            <a:ext cx="2397219" cy="1314207"/>
          </a:xfrm>
          <a:prstGeom prst="rect">
            <a:avLst/>
          </a:prstGeom>
        </p:spPr>
        <p:txBody>
          <a:bodyPr wrap="square" lIns="91438" tIns="45719" rIns="91438" bIns="45719">
            <a:spAutoFit/>
          </a:bodyPr>
          <a:lstStyle/>
          <a:p>
            <a:pPr>
              <a:lnSpc>
                <a:spcPct val="130000"/>
              </a:lnSpc>
            </a:pPr>
            <a:r>
              <a:rPr lang="zh-CN" altLang="en-US" sz="1200" dirty="0">
                <a:solidFill>
                  <a:srgbClr val="555555"/>
                </a:solidFill>
                <a:cs typeface="+mn-ea"/>
                <a:sym typeface="+mn-lt"/>
              </a:rPr>
              <a:t>论文就是用来进行科学研究和描述科研成果的文章，简称之为论文。它既是探讨问题进行科学研究的一种手段，又是描述科研成果进行学术交流的一种工具。</a:t>
            </a:r>
            <a:endParaRPr lang="en-US" altLang="zh-CN" sz="1200" dirty="0">
              <a:solidFill>
                <a:srgbClr val="555555"/>
              </a:solidFill>
              <a:cs typeface="+mn-ea"/>
              <a:sym typeface="+mn-lt"/>
            </a:endParaRPr>
          </a:p>
        </p:txBody>
      </p:sp>
      <p:sp>
        <p:nvSpPr>
          <p:cNvPr id="14" name="圆角矩形 34"/>
          <p:cNvSpPr/>
          <p:nvPr/>
        </p:nvSpPr>
        <p:spPr>
          <a:xfrm rot="10800000" flipV="1">
            <a:off x="8430663" y="2054756"/>
            <a:ext cx="272237" cy="276076"/>
          </a:xfrm>
          <a:prstGeom prst="roundRect">
            <a:avLst>
              <a:gd name="adj" fmla="val 5039"/>
            </a:avLst>
          </a:prstGeom>
          <a:solidFill>
            <a:srgbClr val="344F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cs typeface="+mn-ea"/>
              <a:sym typeface="+mn-lt"/>
            </a:endParaRPr>
          </a:p>
        </p:txBody>
      </p:sp>
      <p:sp>
        <p:nvSpPr>
          <p:cNvPr id="15" name="文本框 14"/>
          <p:cNvSpPr txBox="1"/>
          <p:nvPr/>
        </p:nvSpPr>
        <p:spPr>
          <a:xfrm>
            <a:off x="8855028" y="2009147"/>
            <a:ext cx="2057419" cy="777455"/>
          </a:xfrm>
          <a:prstGeom prst="rect">
            <a:avLst/>
          </a:prstGeom>
          <a:noFill/>
        </p:spPr>
        <p:txBody>
          <a:bodyPr wrap="none" lIns="91438" tIns="45719" rIns="91438" bIns="45719" rtlCol="0">
            <a:spAutoFit/>
          </a:bodyPr>
          <a:lstStyle/>
          <a:p>
            <a:pPr>
              <a:lnSpc>
                <a:spcPct val="130000"/>
              </a:lnSpc>
            </a:pPr>
            <a:r>
              <a:rPr lang="zh-CN" altLang="en-US" dirty="0">
                <a:solidFill>
                  <a:schemeClr val="tx2"/>
                </a:solidFill>
                <a:cs typeface="+mn-ea"/>
                <a:sym typeface="+mn-lt"/>
              </a:rPr>
              <a:t>劣势 </a:t>
            </a:r>
            <a:r>
              <a:rPr lang="en-US" altLang="zh-CN" dirty="0">
                <a:solidFill>
                  <a:schemeClr val="tx2"/>
                </a:solidFill>
                <a:cs typeface="+mn-ea"/>
                <a:sym typeface="+mn-lt"/>
              </a:rPr>
              <a:t>Weaknesses</a:t>
            </a:r>
            <a:endParaRPr lang="zh-CN" altLang="en-US" dirty="0">
              <a:solidFill>
                <a:schemeClr val="tx2"/>
              </a:solidFill>
              <a:cs typeface="+mn-ea"/>
              <a:sym typeface="+mn-lt"/>
            </a:endParaRPr>
          </a:p>
          <a:p>
            <a:pPr>
              <a:lnSpc>
                <a:spcPct val="130000"/>
              </a:lnSpc>
            </a:pPr>
            <a:endParaRPr lang="zh-CN" altLang="en-US" dirty="0">
              <a:solidFill>
                <a:schemeClr val="tx2"/>
              </a:solidFill>
              <a:cs typeface="+mn-ea"/>
              <a:sym typeface="+mn-lt"/>
            </a:endParaRPr>
          </a:p>
        </p:txBody>
      </p:sp>
      <p:cxnSp>
        <p:nvCxnSpPr>
          <p:cNvPr id="16" name="直接连接符 15"/>
          <p:cNvCxnSpPr/>
          <p:nvPr/>
        </p:nvCxnSpPr>
        <p:spPr>
          <a:xfrm>
            <a:off x="8943398" y="2377873"/>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8859522" y="2455760"/>
            <a:ext cx="2397219" cy="1314207"/>
          </a:xfrm>
          <a:prstGeom prst="rect">
            <a:avLst/>
          </a:prstGeom>
        </p:spPr>
        <p:txBody>
          <a:bodyPr wrap="square" lIns="91438" tIns="45719" rIns="91438" bIns="45719">
            <a:spAutoFit/>
          </a:bodyPr>
          <a:lstStyle/>
          <a:p>
            <a:pPr>
              <a:lnSpc>
                <a:spcPct val="130000"/>
              </a:lnSpc>
            </a:pPr>
            <a:r>
              <a:rPr lang="zh-CN" altLang="en-US" sz="1200" dirty="0">
                <a:solidFill>
                  <a:srgbClr val="555555"/>
                </a:solidFill>
                <a:cs typeface="+mn-ea"/>
                <a:sym typeface="+mn-lt"/>
              </a:rPr>
              <a:t>论文就是用来进行科学研究和描述科研成果的文章，简称之为论文。它既是探讨问题进行科学研究的一种手段，又是描述科研成果进行学术交流的一种工具。</a:t>
            </a:r>
            <a:endParaRPr lang="en-US" altLang="zh-CN" sz="1200" dirty="0">
              <a:solidFill>
                <a:srgbClr val="555555"/>
              </a:solidFill>
              <a:cs typeface="+mn-ea"/>
              <a:sym typeface="+mn-lt"/>
            </a:endParaRPr>
          </a:p>
        </p:txBody>
      </p:sp>
      <p:sp>
        <p:nvSpPr>
          <p:cNvPr id="18" name="圆角矩形 39"/>
          <p:cNvSpPr/>
          <p:nvPr/>
        </p:nvSpPr>
        <p:spPr>
          <a:xfrm rot="10800000" flipV="1">
            <a:off x="3530368" y="4104845"/>
            <a:ext cx="272237" cy="276076"/>
          </a:xfrm>
          <a:prstGeom prst="roundRect">
            <a:avLst>
              <a:gd name="adj" fmla="val 5039"/>
            </a:avLst>
          </a:prstGeom>
          <a:solidFill>
            <a:srgbClr val="344F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cs typeface="+mn-ea"/>
              <a:sym typeface="+mn-lt"/>
            </a:endParaRPr>
          </a:p>
        </p:txBody>
      </p:sp>
      <p:sp>
        <p:nvSpPr>
          <p:cNvPr id="19" name="文本框 18"/>
          <p:cNvSpPr txBox="1"/>
          <p:nvPr/>
        </p:nvSpPr>
        <p:spPr>
          <a:xfrm>
            <a:off x="1519230" y="4009503"/>
            <a:ext cx="2081848" cy="417356"/>
          </a:xfrm>
          <a:prstGeom prst="rect">
            <a:avLst/>
          </a:prstGeom>
          <a:noFill/>
        </p:spPr>
        <p:txBody>
          <a:bodyPr wrap="none" lIns="91438" tIns="45719" rIns="91438" bIns="45719" rtlCol="0">
            <a:spAutoFit/>
          </a:bodyPr>
          <a:lstStyle/>
          <a:p>
            <a:pPr>
              <a:lnSpc>
                <a:spcPct val="130000"/>
              </a:lnSpc>
            </a:pPr>
            <a:r>
              <a:rPr lang="zh-CN" altLang="en-US" dirty="0">
                <a:solidFill>
                  <a:schemeClr val="tx2"/>
                </a:solidFill>
                <a:cs typeface="+mn-ea"/>
                <a:sym typeface="+mn-lt"/>
              </a:rPr>
              <a:t>机遇 </a:t>
            </a:r>
            <a:r>
              <a:rPr lang="en-US" altLang="zh-CN" dirty="0">
                <a:solidFill>
                  <a:schemeClr val="tx2"/>
                </a:solidFill>
                <a:cs typeface="+mn-ea"/>
                <a:sym typeface="+mn-lt"/>
              </a:rPr>
              <a:t>Opportunity</a:t>
            </a:r>
            <a:endParaRPr lang="zh-CN" altLang="en-US" dirty="0">
              <a:solidFill>
                <a:schemeClr val="tx2"/>
              </a:solidFill>
              <a:cs typeface="+mn-ea"/>
              <a:sym typeface="+mn-lt"/>
            </a:endParaRPr>
          </a:p>
        </p:txBody>
      </p:sp>
      <p:cxnSp>
        <p:nvCxnSpPr>
          <p:cNvPr id="20" name="直接连接符 19"/>
          <p:cNvCxnSpPr/>
          <p:nvPr/>
        </p:nvCxnSpPr>
        <p:spPr>
          <a:xfrm>
            <a:off x="1060272" y="4378837"/>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976394" y="4456724"/>
            <a:ext cx="2397219" cy="1314207"/>
          </a:xfrm>
          <a:prstGeom prst="rect">
            <a:avLst/>
          </a:prstGeom>
        </p:spPr>
        <p:txBody>
          <a:bodyPr wrap="square" lIns="91438" tIns="45719" rIns="91438" bIns="45719">
            <a:spAutoFit/>
          </a:bodyPr>
          <a:lstStyle/>
          <a:p>
            <a:pPr>
              <a:lnSpc>
                <a:spcPct val="130000"/>
              </a:lnSpc>
            </a:pPr>
            <a:r>
              <a:rPr lang="zh-CN" altLang="en-US" sz="1200" dirty="0">
                <a:solidFill>
                  <a:srgbClr val="555555"/>
                </a:solidFill>
                <a:cs typeface="+mn-ea"/>
                <a:sym typeface="+mn-lt"/>
              </a:rPr>
              <a:t>论文就是用来进行科学研究和描述科研成果的文章，简称之为论文。它既是探讨问题进行科学研究的一种手段，又是描述科研成果进行学术交流的一种工具。</a:t>
            </a:r>
            <a:endParaRPr lang="en-US" altLang="zh-CN" sz="1200" dirty="0">
              <a:solidFill>
                <a:srgbClr val="555555"/>
              </a:solidFill>
              <a:cs typeface="+mn-ea"/>
              <a:sym typeface="+mn-lt"/>
            </a:endParaRPr>
          </a:p>
        </p:txBody>
      </p:sp>
      <p:sp>
        <p:nvSpPr>
          <p:cNvPr id="22" name="圆角矩形 44"/>
          <p:cNvSpPr/>
          <p:nvPr/>
        </p:nvSpPr>
        <p:spPr>
          <a:xfrm rot="10800000" flipV="1">
            <a:off x="8430660" y="4139607"/>
            <a:ext cx="272237" cy="276076"/>
          </a:xfrm>
          <a:prstGeom prst="roundRect">
            <a:avLst>
              <a:gd name="adj" fmla="val 5039"/>
            </a:avLst>
          </a:prstGeom>
          <a:solidFill>
            <a:srgbClr val="344F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cs typeface="+mn-ea"/>
              <a:sym typeface="+mn-lt"/>
            </a:endParaRPr>
          </a:p>
        </p:txBody>
      </p:sp>
      <p:sp>
        <p:nvSpPr>
          <p:cNvPr id="23" name="文本框 22"/>
          <p:cNvSpPr txBox="1"/>
          <p:nvPr/>
        </p:nvSpPr>
        <p:spPr>
          <a:xfrm>
            <a:off x="8855024" y="4092978"/>
            <a:ext cx="1529517" cy="416843"/>
          </a:xfrm>
          <a:prstGeom prst="rect">
            <a:avLst/>
          </a:prstGeom>
          <a:noFill/>
        </p:spPr>
        <p:txBody>
          <a:bodyPr wrap="none" lIns="91438" tIns="45719" rIns="91438" bIns="45719" rtlCol="0">
            <a:spAutoFit/>
          </a:bodyPr>
          <a:lstStyle/>
          <a:p>
            <a:pPr>
              <a:lnSpc>
                <a:spcPct val="130000"/>
              </a:lnSpc>
            </a:pPr>
            <a:r>
              <a:rPr lang="zh-CN" altLang="en-US" dirty="0">
                <a:solidFill>
                  <a:schemeClr val="tx2"/>
                </a:solidFill>
                <a:cs typeface="+mn-ea"/>
                <a:sym typeface="+mn-lt"/>
              </a:rPr>
              <a:t>威胁 </a:t>
            </a:r>
            <a:r>
              <a:rPr lang="en-US" altLang="zh-CN" dirty="0">
                <a:solidFill>
                  <a:schemeClr val="tx2"/>
                </a:solidFill>
                <a:cs typeface="+mn-ea"/>
                <a:sym typeface="+mn-lt"/>
              </a:rPr>
              <a:t>Threats</a:t>
            </a:r>
            <a:endParaRPr lang="zh-CN" altLang="en-US" dirty="0">
              <a:solidFill>
                <a:schemeClr val="tx2"/>
              </a:solidFill>
              <a:cs typeface="+mn-ea"/>
              <a:sym typeface="+mn-lt"/>
            </a:endParaRPr>
          </a:p>
        </p:txBody>
      </p:sp>
      <p:cxnSp>
        <p:nvCxnSpPr>
          <p:cNvPr id="24" name="直接连接符 23"/>
          <p:cNvCxnSpPr/>
          <p:nvPr/>
        </p:nvCxnSpPr>
        <p:spPr>
          <a:xfrm>
            <a:off x="8943397" y="4461703"/>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8859520" y="4539592"/>
            <a:ext cx="2397220" cy="1314207"/>
          </a:xfrm>
          <a:prstGeom prst="rect">
            <a:avLst/>
          </a:prstGeom>
        </p:spPr>
        <p:txBody>
          <a:bodyPr wrap="square" lIns="91438" tIns="45719" rIns="91438" bIns="45719">
            <a:spAutoFit/>
          </a:bodyPr>
          <a:lstStyle/>
          <a:p>
            <a:pPr>
              <a:lnSpc>
                <a:spcPct val="130000"/>
              </a:lnSpc>
            </a:pPr>
            <a:r>
              <a:rPr lang="zh-CN" altLang="en-US" sz="1200" dirty="0">
                <a:solidFill>
                  <a:srgbClr val="555555"/>
                </a:solidFill>
                <a:cs typeface="+mn-ea"/>
                <a:sym typeface="+mn-lt"/>
              </a:rPr>
              <a:t>论文就是用来进行科学研究和描述科研成果的文章，简称之为论文。它既是探讨问题进行科学研究的一种手段，又是描述科研成果进行学术交流的一种工具。</a:t>
            </a:r>
            <a:endParaRPr lang="en-US" altLang="zh-CN" sz="1200" dirty="0">
              <a:solidFill>
                <a:srgbClr val="555555"/>
              </a:solidFill>
              <a:cs typeface="+mn-ea"/>
              <a:sym typeface="+mn-lt"/>
            </a:endParaRPr>
          </a:p>
        </p:txBody>
      </p:sp>
      <p:sp>
        <p:nvSpPr>
          <p:cNvPr id="26" name="TextBox 42"/>
          <p:cNvSpPr txBox="1"/>
          <p:nvPr/>
        </p:nvSpPr>
        <p:spPr>
          <a:xfrm>
            <a:off x="1311470" y="315858"/>
            <a:ext cx="3649369"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b="0" dirty="0">
                <a:solidFill>
                  <a:srgbClr val="444444"/>
                </a:solidFill>
                <a:latin typeface="+mn-lt"/>
                <a:ea typeface="+mn-ea"/>
                <a:cs typeface="+mn-ea"/>
                <a:sym typeface="+mn-lt"/>
              </a:rPr>
              <a:t>5.4 </a:t>
            </a:r>
            <a:r>
              <a:rPr lang="zh-CN" altLang="en-US" b="0" dirty="0">
                <a:solidFill>
                  <a:srgbClr val="444444"/>
                </a:solidFill>
                <a:latin typeface="+mn-lt"/>
                <a:ea typeface="+mn-ea"/>
                <a:cs typeface="+mn-ea"/>
                <a:sym typeface="+mn-lt"/>
              </a:rPr>
              <a:t>研究总结</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ppt_w/2"/>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ppt_w</p:attrName>
                                        </p:attrNameLst>
                                      </p:cBhvr>
                                      <p:tavLst>
                                        <p:tav tm="0">
                                          <p:val>
                                            <p:fltVal val="0"/>
                                          </p:val>
                                        </p:tav>
                                        <p:tav tm="100000">
                                          <p:val>
                                            <p:strVal val="#ppt_w"/>
                                          </p:val>
                                        </p:tav>
                                      </p:tavLst>
                                    </p:anim>
                                    <p:anim calcmode="lin" valueType="num">
                                      <p:cBhvr>
                                        <p:cTn id="10" dur="500" fill="hold"/>
                                        <p:tgtEl>
                                          <p:spTgt spid="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childTnLst>
                          </p:cTn>
                        </p:par>
                        <p:par>
                          <p:cTn id="52" fill="hold">
                            <p:stCondLst>
                              <p:cond delay="1000"/>
                            </p:stCondLst>
                            <p:childTnLst>
                              <p:par>
                                <p:cTn id="53" presetID="2" presetClass="entr" presetSubtype="4"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childTnLst>
                          </p:cTn>
                        </p:par>
                        <p:par>
                          <p:cTn id="69" fill="hold">
                            <p:stCondLst>
                              <p:cond delay="1500"/>
                            </p:stCondLst>
                            <p:childTnLst>
                              <p:par>
                                <p:cTn id="70" presetID="22" presetClass="entr" presetSubtype="2" fill="hold" grpId="0" nodeType="after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right)">
                                      <p:cBhvr>
                                        <p:cTn id="72" dur="500"/>
                                        <p:tgtEl>
                                          <p:spTgt spid="11"/>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wipe(right)">
                                      <p:cBhvr>
                                        <p:cTn id="75" dur="500"/>
                                        <p:tgtEl>
                                          <p:spTgt spid="19"/>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wipe(left)">
                                      <p:cBhvr>
                                        <p:cTn id="78" dur="500"/>
                                        <p:tgtEl>
                                          <p:spTgt spid="15"/>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500"/>
                                        <p:tgtEl>
                                          <p:spTgt spid="23"/>
                                        </p:tgtEl>
                                      </p:cBhvr>
                                    </p:animEffect>
                                  </p:childTnLst>
                                </p:cTn>
                              </p:par>
                            </p:childTnLst>
                          </p:cTn>
                        </p:par>
                        <p:par>
                          <p:cTn id="82" fill="hold">
                            <p:stCondLst>
                              <p:cond delay="2000"/>
                            </p:stCondLst>
                            <p:childTnLst>
                              <p:par>
                                <p:cTn id="83" presetID="22" presetClass="entr" presetSubtype="2"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right)">
                                      <p:cBhvr>
                                        <p:cTn id="85" dur="500"/>
                                        <p:tgtEl>
                                          <p:spTgt spid="12"/>
                                        </p:tgtEl>
                                      </p:cBhvr>
                                    </p:animEffect>
                                  </p:childTnLst>
                                </p:cTn>
                              </p:par>
                              <p:par>
                                <p:cTn id="86" presetID="22" presetClass="entr" presetSubtype="8" fill="hold" nodeType="with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wipe(left)">
                                      <p:cBhvr>
                                        <p:cTn id="88" dur="500"/>
                                        <p:tgtEl>
                                          <p:spTgt spid="16"/>
                                        </p:tgtEl>
                                      </p:cBhvr>
                                    </p:animEffect>
                                  </p:childTnLst>
                                </p:cTn>
                              </p:par>
                              <p:par>
                                <p:cTn id="89" presetID="22" presetClass="entr" presetSubtype="2" fill="hold" nodeType="with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right)">
                                      <p:cBhvr>
                                        <p:cTn id="91" dur="500"/>
                                        <p:tgtEl>
                                          <p:spTgt spid="20"/>
                                        </p:tgtEl>
                                      </p:cBhvr>
                                    </p:animEffect>
                                  </p:childTnLst>
                                </p:cTn>
                              </p:par>
                              <p:par>
                                <p:cTn id="92" presetID="22" presetClass="entr" presetSubtype="8" fill="hold" nodeType="with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childTnLst>
                          </p:cTn>
                        </p:par>
                        <p:par>
                          <p:cTn id="95" fill="hold">
                            <p:stCondLst>
                              <p:cond delay="2500"/>
                            </p:stCondLst>
                            <p:childTnLst>
                              <p:par>
                                <p:cTn id="96" presetID="22" presetClass="entr" presetSubtype="8" fill="hold" grpId="0"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left)">
                                      <p:cBhvr>
                                        <p:cTn id="98" dur="500"/>
                                        <p:tgtEl>
                                          <p:spTgt spid="13"/>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wipe(left)">
                                      <p:cBhvr>
                                        <p:cTn id="101" dur="500"/>
                                        <p:tgtEl>
                                          <p:spTgt spid="21"/>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wipe(left)">
                                      <p:cBhvr>
                                        <p:cTn id="104" dur="500"/>
                                        <p:tgtEl>
                                          <p:spTgt spid="17"/>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wipe(left)">
                                      <p:cBhvr>
                                        <p:cTn id="10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animBg="1"/>
      <p:bldP spid="11" grpId="0"/>
      <p:bldP spid="13" grpId="0"/>
      <p:bldP spid="14" grpId="0" animBg="1"/>
      <p:bldP spid="15" grpId="0"/>
      <p:bldP spid="17" grpId="0"/>
      <p:bldP spid="18" grpId="0" animBg="1"/>
      <p:bldP spid="19" grpId="0"/>
      <p:bldP spid="21" grpId="0"/>
      <p:bldP spid="22" grpId="0" animBg="1"/>
      <p:bldP spid="23"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63271" y="1818601"/>
            <a:ext cx="5201710" cy="2311871"/>
          </a:xfrm>
          <a:prstGeom prst="rect">
            <a:avLst/>
          </a:pr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 name="矩形 2"/>
          <p:cNvSpPr/>
          <p:nvPr/>
        </p:nvSpPr>
        <p:spPr>
          <a:xfrm>
            <a:off x="6350292" y="1818392"/>
            <a:ext cx="5201710" cy="2311871"/>
          </a:xfrm>
          <a:prstGeom prst="rect">
            <a:avLst/>
          </a:prstGeom>
          <a:solidFill>
            <a:srgbClr val="CF3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cxnSp>
        <p:nvCxnSpPr>
          <p:cNvPr id="4" name="直接连接符 3"/>
          <p:cNvCxnSpPr/>
          <p:nvPr/>
        </p:nvCxnSpPr>
        <p:spPr>
          <a:xfrm>
            <a:off x="6157637" y="1914929"/>
            <a:ext cx="0" cy="423822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Box 20"/>
          <p:cNvSpPr txBox="1"/>
          <p:nvPr/>
        </p:nvSpPr>
        <p:spPr>
          <a:xfrm>
            <a:off x="955928" y="4132932"/>
            <a:ext cx="4816396" cy="499624"/>
          </a:xfrm>
          <a:prstGeom prst="rect">
            <a:avLst/>
          </a:prstGeom>
        </p:spPr>
        <p:txBody>
          <a:bodyPr wrap="square">
            <a:spAutoFit/>
          </a:bodyPr>
          <a:lstStyle>
            <a:defPPr>
              <a:defRPr lang="zh-CN"/>
            </a:defPPr>
            <a:lvl1pPr>
              <a:defRPr sz="1400" b="1" i="1">
                <a:solidFill>
                  <a:srgbClr val="1D8AC1"/>
                </a:solidFill>
              </a:defRPr>
            </a:lvl1pPr>
          </a:lstStyle>
          <a:p>
            <a:pPr algn="ctr">
              <a:lnSpc>
                <a:spcPct val="150000"/>
              </a:lnSpc>
            </a:pPr>
            <a:r>
              <a:rPr lang="zh-CN" altLang="en-US" sz="2000" i="0" dirty="0">
                <a:solidFill>
                  <a:srgbClr val="344F66"/>
                </a:solidFill>
                <a:cs typeface="+mn-ea"/>
                <a:sym typeface="+mn-lt"/>
              </a:rPr>
              <a:t>点击此处添加标题</a:t>
            </a:r>
            <a:endParaRPr lang="en-US" altLang="zh-CN" sz="2000" i="0" dirty="0">
              <a:solidFill>
                <a:srgbClr val="344F66"/>
              </a:solidFill>
              <a:cs typeface="+mn-ea"/>
              <a:sym typeface="+mn-lt"/>
            </a:endParaRPr>
          </a:p>
        </p:txBody>
      </p:sp>
      <p:sp>
        <p:nvSpPr>
          <p:cNvPr id="6" name="矩形 5"/>
          <p:cNvSpPr/>
          <p:nvPr/>
        </p:nvSpPr>
        <p:spPr>
          <a:xfrm>
            <a:off x="955928" y="4708231"/>
            <a:ext cx="4918794" cy="1129540"/>
          </a:xfrm>
          <a:prstGeom prst="rect">
            <a:avLst/>
          </a:prstGeom>
        </p:spPr>
        <p:txBody>
          <a:bodyPr wrap="square">
            <a:spAutoFit/>
          </a:bodyPr>
          <a:lstStyle/>
          <a:p>
            <a:pPr marL="171450" indent="-171450">
              <a:lnSpc>
                <a:spcPct val="130000"/>
              </a:lnSpc>
              <a:spcBef>
                <a:spcPts val="600"/>
              </a:spcBef>
              <a:buFont typeface="Arial" panose="020B0604020202020204" pitchFamily="34" charset="0"/>
              <a:buChar char="•"/>
            </a:pPr>
            <a:r>
              <a:rPr lang="zh-CN" altLang="en-US" sz="1200" dirty="0">
                <a:solidFill>
                  <a:srgbClr val="555555"/>
                </a:solidFill>
                <a:cs typeface="+mn-ea"/>
                <a:sym typeface="+mn-lt"/>
              </a:rPr>
              <a:t>标题数字等都可以通过点击和重新输入进行更改，顶部“开始”面板中可以对字体、字号、颜色、行距等进行修改。</a:t>
            </a:r>
            <a:endParaRPr lang="en-US" altLang="zh-CN" sz="1200" dirty="0">
              <a:solidFill>
                <a:srgbClr val="555555"/>
              </a:solidFill>
              <a:cs typeface="+mn-ea"/>
              <a:sym typeface="+mn-lt"/>
            </a:endParaRPr>
          </a:p>
          <a:p>
            <a:pPr marL="171450" indent="-171450">
              <a:lnSpc>
                <a:spcPct val="130000"/>
              </a:lnSpc>
              <a:spcBef>
                <a:spcPts val="600"/>
              </a:spcBef>
              <a:buFont typeface="Arial" panose="020B0604020202020204" pitchFamily="34" charset="0"/>
              <a:buChar char="•"/>
            </a:pPr>
            <a:r>
              <a:rPr lang="zh-CN" altLang="en-US" sz="1200" dirty="0">
                <a:solidFill>
                  <a:srgbClr val="555555"/>
                </a:solidFill>
                <a:cs typeface="+mn-ea"/>
                <a:sym typeface="+mn-lt"/>
              </a:rPr>
              <a:t>标题数字等都可以通过点击和重新输入进行更改，顶部“开始”面板中可以对字体、字号、颜色、行距等进行修改。</a:t>
            </a:r>
          </a:p>
        </p:txBody>
      </p:sp>
      <p:sp>
        <p:nvSpPr>
          <p:cNvPr id="7" name="矩形 6"/>
          <p:cNvSpPr/>
          <p:nvPr/>
        </p:nvSpPr>
        <p:spPr>
          <a:xfrm>
            <a:off x="6494786" y="4132932"/>
            <a:ext cx="4912724" cy="499624"/>
          </a:xfrm>
          <a:prstGeom prst="rect">
            <a:avLst/>
          </a:prstGeom>
        </p:spPr>
        <p:txBody>
          <a:bodyPr wrap="square">
            <a:spAutoFit/>
          </a:bodyPr>
          <a:lstStyle/>
          <a:p>
            <a:pPr algn="ctr">
              <a:lnSpc>
                <a:spcPct val="150000"/>
              </a:lnSpc>
            </a:pPr>
            <a:r>
              <a:rPr lang="zh-CN" altLang="en-US" sz="2000" b="1" dirty="0">
                <a:solidFill>
                  <a:srgbClr val="344F66"/>
                </a:solidFill>
                <a:cs typeface="+mn-ea"/>
                <a:sym typeface="+mn-lt"/>
              </a:rPr>
              <a:t>点击此处添加标题</a:t>
            </a:r>
            <a:endParaRPr lang="en-US" altLang="zh-CN" sz="2000" b="1" dirty="0">
              <a:solidFill>
                <a:srgbClr val="344F66"/>
              </a:solidFill>
              <a:cs typeface="+mn-ea"/>
              <a:sym typeface="+mn-lt"/>
            </a:endParaRPr>
          </a:p>
        </p:txBody>
      </p:sp>
      <p:sp>
        <p:nvSpPr>
          <p:cNvPr id="8" name="矩形 7"/>
          <p:cNvSpPr/>
          <p:nvPr/>
        </p:nvSpPr>
        <p:spPr>
          <a:xfrm>
            <a:off x="6494786" y="4708231"/>
            <a:ext cx="4912724" cy="1129540"/>
          </a:xfrm>
          <a:prstGeom prst="rect">
            <a:avLst/>
          </a:prstGeom>
        </p:spPr>
        <p:txBody>
          <a:bodyPr wrap="square">
            <a:spAutoFit/>
          </a:bodyPr>
          <a:lstStyle/>
          <a:p>
            <a:pPr marL="171450" indent="-171450">
              <a:lnSpc>
                <a:spcPct val="130000"/>
              </a:lnSpc>
              <a:spcBef>
                <a:spcPts val="600"/>
              </a:spcBef>
              <a:buFont typeface="Arial" panose="020B0604020202020204" pitchFamily="34" charset="0"/>
              <a:buChar char="•"/>
            </a:pPr>
            <a:r>
              <a:rPr lang="zh-CN" altLang="en-US" sz="1200" dirty="0">
                <a:solidFill>
                  <a:srgbClr val="555555"/>
                </a:solidFill>
                <a:cs typeface="+mn-ea"/>
                <a:sym typeface="+mn-lt"/>
              </a:rPr>
              <a:t>标题数字等都可以通过点击和重新输入进行更改，顶部“开始”面板中可以对字体、字号、颜色、行距等进行修改。</a:t>
            </a:r>
          </a:p>
          <a:p>
            <a:pPr marL="171450" indent="-171450">
              <a:lnSpc>
                <a:spcPct val="130000"/>
              </a:lnSpc>
              <a:spcBef>
                <a:spcPts val="600"/>
              </a:spcBef>
              <a:buFont typeface="Arial" panose="020B0604020202020204" pitchFamily="34" charset="0"/>
              <a:buChar char="•"/>
            </a:pPr>
            <a:r>
              <a:rPr lang="zh-CN" altLang="en-US" sz="1200" dirty="0">
                <a:solidFill>
                  <a:srgbClr val="555555"/>
                </a:solidFill>
                <a:cs typeface="+mn-ea"/>
                <a:sym typeface="+mn-lt"/>
              </a:rPr>
              <a:t>标题数字等都可以通过点击和重新输入进行更改，顶部“开始”面板中可以对字体、字号、颜色、行距等进行修改。</a:t>
            </a:r>
          </a:p>
        </p:txBody>
      </p:sp>
      <p:sp>
        <p:nvSpPr>
          <p:cNvPr id="9" name="下箭头 12"/>
          <p:cNvSpPr/>
          <p:nvPr/>
        </p:nvSpPr>
        <p:spPr>
          <a:xfrm>
            <a:off x="859599" y="1818392"/>
            <a:ext cx="825668" cy="1637575"/>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 name="下箭头 13"/>
          <p:cNvSpPr/>
          <p:nvPr/>
        </p:nvSpPr>
        <p:spPr>
          <a:xfrm rot="10800000">
            <a:off x="10588722" y="2492896"/>
            <a:ext cx="825668" cy="1637575"/>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11" name="TextBox 26"/>
          <p:cNvSpPr txBox="1"/>
          <p:nvPr/>
        </p:nvSpPr>
        <p:spPr>
          <a:xfrm>
            <a:off x="1822879" y="1914720"/>
            <a:ext cx="1926559" cy="769441"/>
          </a:xfrm>
          <a:prstGeom prst="rect">
            <a:avLst/>
          </a:prstGeom>
          <a:noFill/>
          <a:effectLst/>
        </p:spPr>
        <p:txBody>
          <a:bodyPr wrap="square" rtlCol="0">
            <a:spAutoFit/>
          </a:bodyPr>
          <a:lstStyle/>
          <a:p>
            <a:r>
              <a:rPr lang="en-US" altLang="zh-CN" sz="4400" dirty="0">
                <a:solidFill>
                  <a:prstClr val="white"/>
                </a:solidFill>
                <a:cs typeface="+mn-ea"/>
                <a:sym typeface="+mn-lt"/>
              </a:rPr>
              <a:t>66%</a:t>
            </a:r>
            <a:endParaRPr lang="zh-CN" altLang="en-US" sz="4400" dirty="0">
              <a:solidFill>
                <a:prstClr val="white"/>
              </a:solidFill>
              <a:cs typeface="+mn-ea"/>
              <a:sym typeface="+mn-lt"/>
            </a:endParaRPr>
          </a:p>
        </p:txBody>
      </p:sp>
      <p:sp>
        <p:nvSpPr>
          <p:cNvPr id="12" name="TextBox 27"/>
          <p:cNvSpPr txBox="1"/>
          <p:nvPr/>
        </p:nvSpPr>
        <p:spPr>
          <a:xfrm>
            <a:off x="8758491" y="3004623"/>
            <a:ext cx="1926559" cy="769441"/>
          </a:xfrm>
          <a:prstGeom prst="rect">
            <a:avLst/>
          </a:prstGeom>
          <a:noFill/>
          <a:effectLst/>
        </p:spPr>
        <p:txBody>
          <a:bodyPr wrap="square" rtlCol="0">
            <a:spAutoFit/>
          </a:bodyPr>
          <a:lstStyle/>
          <a:p>
            <a:pPr algn="r"/>
            <a:r>
              <a:rPr lang="en-US" altLang="zh-CN" sz="4400">
                <a:solidFill>
                  <a:prstClr val="white"/>
                </a:solidFill>
                <a:cs typeface="+mn-ea"/>
                <a:sym typeface="+mn-lt"/>
              </a:rPr>
              <a:t>34%</a:t>
            </a:r>
            <a:endParaRPr lang="zh-CN" altLang="en-US" sz="4400">
              <a:solidFill>
                <a:prstClr val="white"/>
              </a:solidFill>
              <a:cs typeface="+mn-ea"/>
              <a:sym typeface="+mn-lt"/>
            </a:endParaRPr>
          </a:p>
        </p:txBody>
      </p:sp>
      <p:sp>
        <p:nvSpPr>
          <p:cNvPr id="13" name="矩形 12"/>
          <p:cNvSpPr/>
          <p:nvPr/>
        </p:nvSpPr>
        <p:spPr>
          <a:xfrm>
            <a:off x="1820081" y="2613922"/>
            <a:ext cx="3949446" cy="1444691"/>
          </a:xfrm>
          <a:prstGeom prst="rect">
            <a:avLst/>
          </a:prstGeom>
          <a:effectLst/>
        </p:spPr>
        <p:txBody>
          <a:bodyPr wrap="square">
            <a:spAutoFit/>
          </a:bodyPr>
          <a:lstStyle/>
          <a:p>
            <a:pPr>
              <a:lnSpc>
                <a:spcPct val="150000"/>
              </a:lnSpc>
            </a:pPr>
            <a:r>
              <a:rPr lang="zh-CN" altLang="en-US" sz="1200" b="1" dirty="0">
                <a:solidFill>
                  <a:prstClr val="white"/>
                </a:solidFill>
                <a:cs typeface="+mn-ea"/>
                <a:sym typeface="+mn-lt"/>
              </a:rPr>
              <a:t>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sp>
        <p:nvSpPr>
          <p:cNvPr id="14" name="矩形 13"/>
          <p:cNvSpPr/>
          <p:nvPr/>
        </p:nvSpPr>
        <p:spPr>
          <a:xfrm>
            <a:off x="6446620" y="1914720"/>
            <a:ext cx="3949446" cy="1509324"/>
          </a:xfrm>
          <a:prstGeom prst="rect">
            <a:avLst/>
          </a:prstGeom>
          <a:effectLst/>
        </p:spPr>
        <p:txBody>
          <a:bodyPr wrap="square">
            <a:spAutoFit/>
          </a:bodyPr>
          <a:lstStyle/>
          <a:p>
            <a:pPr>
              <a:lnSpc>
                <a:spcPct val="130000"/>
              </a:lnSpc>
            </a:pPr>
            <a:r>
              <a:rPr lang="zh-CN" altLang="en-US" sz="1200" b="1" dirty="0">
                <a:solidFill>
                  <a:srgbClr val="FFFFFF"/>
                </a:solidFill>
                <a:cs typeface="+mn-ea"/>
                <a:sym typeface="+mn-lt"/>
              </a:rPr>
              <a:t>标题数字等都可以通过点击和重新输入进行更改，顶部“开始”面板中可以对字体、字号、颜色、行距等进行修改。</a:t>
            </a:r>
            <a:r>
              <a:rPr lang="zh-CN" altLang="en-US" sz="1200" b="1" dirty="0">
                <a:solidFill>
                  <a:prstClr val="white"/>
                </a:solidFill>
                <a:cs typeface="+mn-ea"/>
                <a:sym typeface="+mn-lt"/>
              </a:rPr>
              <a:t>标题数字等都可以通过点击和重新输入进行更改，顶部“开始”面板中可以对字体、字号、颜色、行距等进行修改。</a:t>
            </a:r>
          </a:p>
          <a:p>
            <a:pPr>
              <a:lnSpc>
                <a:spcPct val="130000"/>
              </a:lnSpc>
            </a:pPr>
            <a:endParaRPr lang="zh-CN" altLang="en-US" sz="1200" b="1" dirty="0">
              <a:solidFill>
                <a:srgbClr val="FFFFFF"/>
              </a:solidFill>
              <a:cs typeface="+mn-ea"/>
              <a:sym typeface="+mn-lt"/>
            </a:endParaRPr>
          </a:p>
        </p:txBody>
      </p:sp>
      <p:sp>
        <p:nvSpPr>
          <p:cNvPr id="15" name="TextBox 42"/>
          <p:cNvSpPr txBox="1"/>
          <p:nvPr/>
        </p:nvSpPr>
        <p:spPr>
          <a:xfrm>
            <a:off x="1311470" y="315858"/>
            <a:ext cx="3649369"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b="0" dirty="0">
                <a:solidFill>
                  <a:srgbClr val="484848"/>
                </a:solidFill>
                <a:latin typeface="+mn-lt"/>
                <a:ea typeface="+mn-ea"/>
                <a:cs typeface="+mn-ea"/>
                <a:sym typeface="+mn-lt"/>
              </a:rPr>
              <a:t>5.5 </a:t>
            </a:r>
            <a:r>
              <a:rPr lang="zh-CN" altLang="en-US" b="0" dirty="0">
                <a:solidFill>
                  <a:srgbClr val="484848"/>
                </a:solidFill>
                <a:latin typeface="+mn-lt"/>
                <a:ea typeface="+mn-ea"/>
                <a:cs typeface="+mn-ea"/>
                <a:sym typeface="+mn-lt"/>
              </a:rPr>
              <a:t>亮点与不足</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ppt_w/2"/>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ppt_w</p:attrName>
                                        </p:attrNameLst>
                                      </p:cBhvr>
                                      <p:tavLst>
                                        <p:tav tm="0">
                                          <p:val>
                                            <p:fltVal val="0"/>
                                          </p:val>
                                        </p:tav>
                                        <p:tav tm="100000">
                                          <p:val>
                                            <p:strVal val="#ppt_w"/>
                                          </p:val>
                                        </p:tav>
                                      </p:tavLst>
                                    </p:anim>
                                    <p:anim calcmode="lin" valueType="num">
                                      <p:cBhvr>
                                        <p:cTn id="10" dur="500" fill="hold"/>
                                        <p:tgtEl>
                                          <p:spTgt spid="15"/>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1"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left)">
                                      <p:cBhvr>
                                        <p:cTn id="56" dur="500"/>
                                        <p:tgtEl>
                                          <p:spTgt spid="6"/>
                                        </p:tgtEl>
                                      </p:cBhvr>
                                    </p:animEffect>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left)">
                                      <p:cBhvr>
                                        <p:cTn id="6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p:bldP spid="7" grpId="0"/>
      <p:bldP spid="8" grpId="0"/>
      <p:bldP spid="9" grpId="0" animBg="1"/>
      <p:bldP spid="10" grpId="0" animBg="1"/>
      <p:bldP spid="11" grpId="0"/>
      <p:bldP spid="12" grpId="0"/>
      <p:bldP spid="13"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l="6659" t="6677" r="6720" b="6693"/>
          <a:stretch>
            <a:fillRect/>
          </a:stretch>
        </p:blipFill>
        <p:spPr>
          <a:xfrm>
            <a:off x="-1" y="0"/>
            <a:ext cx="12192001" cy="6858000"/>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37397" t="24071" r="37290" b="24627"/>
          <a:stretch>
            <a:fillRect/>
          </a:stretch>
        </p:blipFill>
        <p:spPr>
          <a:xfrm>
            <a:off x="5359400" y="536575"/>
            <a:ext cx="1473200" cy="1679326"/>
          </a:xfrm>
          <a:prstGeom prst="rect">
            <a:avLst/>
          </a:prstGeom>
        </p:spPr>
      </p:pic>
      <p:sp>
        <p:nvSpPr>
          <p:cNvPr id="17" name="文本框 16"/>
          <p:cNvSpPr txBox="1"/>
          <p:nvPr/>
        </p:nvSpPr>
        <p:spPr>
          <a:xfrm>
            <a:off x="2328445" y="2492976"/>
            <a:ext cx="7535103" cy="1107996"/>
          </a:xfrm>
          <a:prstGeom prst="rect">
            <a:avLst/>
          </a:prstGeom>
          <a:noFill/>
        </p:spPr>
        <p:txBody>
          <a:bodyPr wrap="square" rtlCol="0">
            <a:spAutoFit/>
          </a:bodyPr>
          <a:lstStyle/>
          <a:p>
            <a:pPr algn="dist"/>
            <a:r>
              <a:rPr lang="zh-CN" altLang="en-US" sz="6600" b="1" dirty="0">
                <a:solidFill>
                  <a:srgbClr val="484848"/>
                </a:solidFill>
                <a:cs typeface="+mn-ea"/>
                <a:sym typeface="+mn-lt"/>
              </a:rPr>
              <a:t>谢谢您的观看</a:t>
            </a:r>
          </a:p>
        </p:txBody>
      </p:sp>
      <p:sp>
        <p:nvSpPr>
          <p:cNvPr id="18" name="文本框 17"/>
          <p:cNvSpPr txBox="1"/>
          <p:nvPr/>
        </p:nvSpPr>
        <p:spPr>
          <a:xfrm>
            <a:off x="2477070" y="4026902"/>
            <a:ext cx="7237857" cy="400110"/>
          </a:xfrm>
          <a:prstGeom prst="rect">
            <a:avLst/>
          </a:prstGeom>
          <a:noFill/>
        </p:spPr>
        <p:txBody>
          <a:bodyPr wrap="square" rtlCol="0">
            <a:spAutoFit/>
          </a:bodyPr>
          <a:lstStyle/>
          <a:p>
            <a:pPr algn="dist"/>
            <a:r>
              <a:rPr lang="en-US" altLang="zh-CN" sz="2000" dirty="0">
                <a:solidFill>
                  <a:srgbClr val="484848"/>
                </a:solidFill>
                <a:cs typeface="+mn-ea"/>
                <a:sym typeface="+mn-lt"/>
              </a:rPr>
              <a:t>Thank you for watching</a:t>
            </a:r>
            <a:endParaRPr lang="zh-CN" altLang="en-US" sz="2000" dirty="0">
              <a:solidFill>
                <a:srgbClr val="484848"/>
              </a:solidFill>
              <a:cs typeface="+mn-ea"/>
              <a:sym typeface="+mn-lt"/>
            </a:endParaRPr>
          </a:p>
        </p:txBody>
      </p:sp>
      <p:sp>
        <p:nvSpPr>
          <p:cNvPr id="19" name="文本框 18"/>
          <p:cNvSpPr txBox="1"/>
          <p:nvPr/>
        </p:nvSpPr>
        <p:spPr>
          <a:xfrm>
            <a:off x="4155733" y="4896280"/>
            <a:ext cx="3880529" cy="523220"/>
          </a:xfrm>
          <a:prstGeom prst="rect">
            <a:avLst/>
          </a:prstGeom>
          <a:noFill/>
        </p:spPr>
        <p:txBody>
          <a:bodyPr wrap="square" rtlCol="0">
            <a:spAutoFit/>
          </a:bodyPr>
          <a:lstStyle/>
          <a:p>
            <a:pPr algn="dist"/>
            <a:r>
              <a:rPr lang="zh-CN" altLang="en-US" sz="2800" dirty="0">
                <a:solidFill>
                  <a:srgbClr val="484848"/>
                </a:solidFill>
                <a:cs typeface="+mn-ea"/>
                <a:sym typeface="+mn-lt"/>
              </a:rPr>
              <a:t>影视动画后期合成专业</a:t>
            </a:r>
          </a:p>
        </p:txBody>
      </p:sp>
      <p:sp>
        <p:nvSpPr>
          <p:cNvPr id="20" name="文本框 19"/>
          <p:cNvSpPr txBox="1"/>
          <p:nvPr/>
        </p:nvSpPr>
        <p:spPr>
          <a:xfrm>
            <a:off x="4442734" y="6013648"/>
            <a:ext cx="1717900" cy="306705"/>
          </a:xfrm>
          <a:prstGeom prst="rect">
            <a:avLst/>
          </a:prstGeom>
          <a:noFill/>
        </p:spPr>
        <p:txBody>
          <a:bodyPr wrap="square" rtlCol="0">
            <a:spAutoFit/>
          </a:bodyPr>
          <a:lstStyle/>
          <a:p>
            <a:r>
              <a:rPr lang="zh-CN" altLang="en-US" sz="1400">
                <a:solidFill>
                  <a:srgbClr val="484848"/>
                </a:solidFill>
                <a:cs typeface="+mn-ea"/>
                <a:sym typeface="+mn-lt"/>
              </a:rPr>
              <a:t>答辩人：</a:t>
            </a:r>
            <a:r>
              <a:rPr lang="en-US" altLang="zh-CN" sz="1400">
                <a:solidFill>
                  <a:srgbClr val="484848"/>
                </a:solidFill>
                <a:cs typeface="+mn-ea"/>
                <a:sym typeface="+mn-lt"/>
              </a:rPr>
              <a:t>xiazaii</a:t>
            </a:r>
            <a:endParaRPr lang="zh-CN" altLang="en-US" sz="1400" dirty="0">
              <a:solidFill>
                <a:srgbClr val="484848"/>
              </a:solidFill>
              <a:cs typeface="+mn-ea"/>
              <a:sym typeface="+mn-lt"/>
            </a:endParaRPr>
          </a:p>
        </p:txBody>
      </p:sp>
      <p:sp>
        <p:nvSpPr>
          <p:cNvPr id="21" name="文本框 20"/>
          <p:cNvSpPr txBox="1"/>
          <p:nvPr/>
        </p:nvSpPr>
        <p:spPr>
          <a:xfrm>
            <a:off x="7153272" y="6013648"/>
            <a:ext cx="1282465" cy="306705"/>
          </a:xfrm>
          <a:prstGeom prst="rect">
            <a:avLst/>
          </a:prstGeom>
          <a:noFill/>
        </p:spPr>
        <p:txBody>
          <a:bodyPr wrap="square" rtlCol="0">
            <a:spAutoFit/>
          </a:bodyPr>
          <a:lstStyle/>
          <a:p>
            <a:r>
              <a:rPr lang="zh-CN" altLang="en-US" sz="1400">
                <a:solidFill>
                  <a:srgbClr val="484848"/>
                </a:solidFill>
                <a:cs typeface="+mn-ea"/>
                <a:sym typeface="+mn-lt"/>
              </a:rPr>
              <a:t>导师：</a:t>
            </a:r>
            <a:r>
              <a:rPr lang="en-US" altLang="zh-CN" sz="1400">
                <a:solidFill>
                  <a:srgbClr val="484848"/>
                </a:solidFill>
                <a:cs typeface="+mn-ea"/>
                <a:sym typeface="+mn-lt"/>
              </a:rPr>
              <a:t>xiazaii</a:t>
            </a:r>
            <a:endParaRPr lang="zh-CN" altLang="en-US" sz="1400" dirty="0">
              <a:solidFill>
                <a:srgbClr val="484848"/>
              </a:solidFill>
              <a:cs typeface="+mn-ea"/>
              <a:sym typeface="+mn-lt"/>
            </a:endParaRPr>
          </a:p>
        </p:txBody>
      </p:sp>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0298" y="5888769"/>
            <a:ext cx="769973" cy="433059"/>
          </a:xfrm>
          <a:prstGeom prst="rect">
            <a:avLst/>
          </a:prstGeom>
        </p:spPr>
      </p:pic>
      <p:pic>
        <p:nvPicPr>
          <p:cNvPr id="25" name="图片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4804" y="5888769"/>
            <a:ext cx="769257" cy="432656"/>
          </a:xfrm>
          <a:prstGeom prst="rect">
            <a:avLst/>
          </a:prstGeom>
        </p:spPr>
      </p:pic>
      <p:grpSp>
        <p:nvGrpSpPr>
          <p:cNvPr id="2" name="组合 1"/>
          <p:cNvGrpSpPr/>
          <p:nvPr/>
        </p:nvGrpSpPr>
        <p:grpSpPr>
          <a:xfrm>
            <a:off x="-1" y="3794229"/>
            <a:ext cx="12195977" cy="71730"/>
            <a:chOff x="-1" y="3794229"/>
            <a:chExt cx="12195977" cy="71730"/>
          </a:xfrm>
        </p:grpSpPr>
        <p:sp>
          <p:nvSpPr>
            <p:cNvPr id="9" name="矩形 8"/>
            <p:cNvSpPr/>
            <p:nvPr/>
          </p:nvSpPr>
          <p:spPr>
            <a:xfrm>
              <a:off x="-1" y="3794229"/>
              <a:ext cx="1316485" cy="71730"/>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1304630" y="3794229"/>
              <a:ext cx="1572388" cy="71730"/>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2877018" y="3794229"/>
              <a:ext cx="1316485" cy="71730"/>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p:cNvSpPr/>
            <p:nvPr/>
          </p:nvSpPr>
          <p:spPr>
            <a:xfrm>
              <a:off x="4181649" y="3794229"/>
              <a:ext cx="1572388" cy="71730"/>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p:cNvSpPr/>
            <p:nvPr/>
          </p:nvSpPr>
          <p:spPr>
            <a:xfrm>
              <a:off x="5754037" y="3794229"/>
              <a:ext cx="1316485" cy="71730"/>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矩形 28"/>
            <p:cNvSpPr/>
            <p:nvPr/>
          </p:nvSpPr>
          <p:spPr>
            <a:xfrm>
              <a:off x="7058668" y="3794229"/>
              <a:ext cx="1572388" cy="71730"/>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29"/>
            <p:cNvSpPr/>
            <p:nvPr/>
          </p:nvSpPr>
          <p:spPr>
            <a:xfrm>
              <a:off x="8631056" y="3794229"/>
              <a:ext cx="1316485" cy="71730"/>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p:cNvSpPr/>
            <p:nvPr/>
          </p:nvSpPr>
          <p:spPr>
            <a:xfrm>
              <a:off x="9935687" y="3794229"/>
              <a:ext cx="1572388" cy="71730"/>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p:cNvSpPr/>
            <p:nvPr/>
          </p:nvSpPr>
          <p:spPr>
            <a:xfrm>
              <a:off x="11508076" y="3794229"/>
              <a:ext cx="687900" cy="71730"/>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7"/>
                                        </p:tgtEl>
                                        <p:attrNameLst>
                                          <p:attrName>ppt_y</p:attrName>
                                        </p:attrNameLst>
                                      </p:cBhvr>
                                      <p:tavLst>
                                        <p:tav tm="0">
                                          <p:val>
                                            <p:strVal val="#ppt_y"/>
                                          </p:val>
                                        </p:tav>
                                        <p:tav tm="100000">
                                          <p:val>
                                            <p:strVal val="#ppt_y"/>
                                          </p:val>
                                        </p:tav>
                                      </p:tavLst>
                                    </p:anim>
                                    <p:anim calcmode="lin" valueType="num">
                                      <p:cBhvr>
                                        <p:cTn id="15"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7"/>
                                        </p:tgtEl>
                                      </p:cBhvr>
                                    </p:animEffect>
                                  </p:childTnLst>
                                </p:cTn>
                              </p:par>
                            </p:childTnLst>
                          </p:cTn>
                        </p:par>
                        <p:par>
                          <p:cTn id="18" fill="hold">
                            <p:stCondLst>
                              <p:cond delay="125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175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par>
                          <p:cTn id="26" fill="hold">
                            <p:stCondLst>
                              <p:cond delay="2250"/>
                            </p:stCondLst>
                            <p:childTnLst>
                              <p:par>
                                <p:cTn id="27" presetID="2" presetClass="entr" presetSubtype="4"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par>
                          <p:cTn id="31" fill="hold">
                            <p:stCondLst>
                              <p:cond delay="2750"/>
                            </p:stCondLst>
                            <p:childTnLst>
                              <p:par>
                                <p:cTn id="32" presetID="2" presetClass="entr" presetSubtype="4"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ppt_x"/>
                                          </p:val>
                                        </p:tav>
                                        <p:tav tm="100000">
                                          <p:val>
                                            <p:strVal val="#ppt_x"/>
                                          </p:val>
                                        </p:tav>
                                      </p:tavLst>
                                    </p:anim>
                                    <p:anim calcmode="lin" valueType="num">
                                      <p:cBhvr additive="base">
                                        <p:cTn id="39" dur="500" fill="hold"/>
                                        <p:tgtEl>
                                          <p:spTgt spid="25"/>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图片 55"/>
          <p:cNvPicPr>
            <a:picLocks noChangeAspect="1"/>
          </p:cNvPicPr>
          <p:nvPr/>
        </p:nvPicPr>
        <p:blipFill rotWithShape="1">
          <a:blip r:embed="rId2"/>
          <a:srcRect l="6659" t="6677" r="6720" b="6693"/>
          <a:stretch>
            <a:fillRect/>
          </a:stretch>
        </p:blipFill>
        <p:spPr>
          <a:xfrm>
            <a:off x="-1" y="0"/>
            <a:ext cx="12192001" cy="6858000"/>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4592" y="6060713"/>
            <a:ext cx="2734062" cy="539497"/>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l="36510" t="24114" r="34678" b="22737"/>
          <a:stretch>
            <a:fillRect/>
          </a:stretch>
        </p:blipFill>
        <p:spPr>
          <a:xfrm>
            <a:off x="1651394" y="1134208"/>
            <a:ext cx="2094129" cy="2172731"/>
          </a:xfrm>
          <a:prstGeom prst="rect">
            <a:avLst/>
          </a:prstGeom>
        </p:spPr>
      </p:pic>
      <p:sp>
        <p:nvSpPr>
          <p:cNvPr id="7" name="TextBox 12"/>
          <p:cNvSpPr txBox="1"/>
          <p:nvPr/>
        </p:nvSpPr>
        <p:spPr>
          <a:xfrm>
            <a:off x="2472996" y="1849942"/>
            <a:ext cx="8067610" cy="1107996"/>
          </a:xfrm>
          <a:prstGeom prst="rect">
            <a:avLst/>
          </a:prstGeom>
          <a:noFill/>
        </p:spPr>
        <p:txBody>
          <a:bodyPr wrap="square" rtlCol="0">
            <a:spAutoFit/>
          </a:bodyPr>
          <a:lstStyle>
            <a:defPPr>
              <a:defRPr lang="zh-CN"/>
            </a:defPPr>
            <a:lvl1pPr algn="ctr">
              <a:defRPr sz="5400" b="1">
                <a:latin typeface="微软雅黑" panose="020B0503020204020204" pitchFamily="34" charset="-122"/>
                <a:ea typeface="微软雅黑" panose="020B0503020204020204" pitchFamily="34" charset="-122"/>
              </a:defRPr>
            </a:lvl1pPr>
          </a:lstStyle>
          <a:p>
            <a:r>
              <a:rPr lang="zh-CN" altLang="en-US" sz="6600" dirty="0">
                <a:solidFill>
                  <a:srgbClr val="484848"/>
                </a:solidFill>
                <a:latin typeface="+mn-lt"/>
                <a:ea typeface="+mn-ea"/>
                <a:cs typeface="+mn-ea"/>
                <a:sym typeface="+mn-lt"/>
              </a:rPr>
              <a:t>第一部分</a:t>
            </a:r>
          </a:p>
        </p:txBody>
      </p:sp>
      <p:grpSp>
        <p:nvGrpSpPr>
          <p:cNvPr id="18" name="组合 17"/>
          <p:cNvGrpSpPr/>
          <p:nvPr/>
        </p:nvGrpSpPr>
        <p:grpSpPr>
          <a:xfrm>
            <a:off x="-4151" y="0"/>
            <a:ext cx="12196151" cy="6858000"/>
            <a:chOff x="-4151" y="0"/>
            <a:chExt cx="12196151" cy="6858000"/>
          </a:xfrm>
        </p:grpSpPr>
        <p:grpSp>
          <p:nvGrpSpPr>
            <p:cNvPr id="19" name="组合 18"/>
            <p:cNvGrpSpPr/>
            <p:nvPr/>
          </p:nvGrpSpPr>
          <p:grpSpPr>
            <a:xfrm>
              <a:off x="0" y="0"/>
              <a:ext cx="3001030" cy="109728"/>
              <a:chOff x="0" y="0"/>
              <a:chExt cx="3001030" cy="109728"/>
            </a:xfrm>
          </p:grpSpPr>
          <p:sp>
            <p:nvSpPr>
              <p:cNvPr id="53" name="矩形 52"/>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矩形 53"/>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0" name="组合 19"/>
            <p:cNvGrpSpPr/>
            <p:nvPr/>
          </p:nvGrpSpPr>
          <p:grpSpPr>
            <a:xfrm>
              <a:off x="8994788" y="0"/>
              <a:ext cx="3197212" cy="109728"/>
              <a:chOff x="0" y="0"/>
              <a:chExt cx="3001030" cy="109728"/>
            </a:xfrm>
          </p:grpSpPr>
          <p:sp>
            <p:nvSpPr>
              <p:cNvPr id="51" name="矩形 50"/>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矩形 51"/>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1" name="组合 20"/>
            <p:cNvGrpSpPr/>
            <p:nvPr/>
          </p:nvGrpSpPr>
          <p:grpSpPr>
            <a:xfrm>
              <a:off x="5997909" y="0"/>
              <a:ext cx="3001030" cy="109728"/>
              <a:chOff x="0" y="0"/>
              <a:chExt cx="3001030" cy="109728"/>
            </a:xfrm>
          </p:grpSpPr>
          <p:sp>
            <p:nvSpPr>
              <p:cNvPr id="49" name="矩形 48"/>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矩形 49"/>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2" name="组合 21"/>
            <p:cNvGrpSpPr/>
            <p:nvPr/>
          </p:nvGrpSpPr>
          <p:grpSpPr>
            <a:xfrm>
              <a:off x="2996879" y="0"/>
              <a:ext cx="3001030" cy="109728"/>
              <a:chOff x="0" y="0"/>
              <a:chExt cx="3001030" cy="109728"/>
            </a:xfrm>
          </p:grpSpPr>
          <p:sp>
            <p:nvSpPr>
              <p:cNvPr id="47" name="矩形 46"/>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矩形 47"/>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151" y="6748272"/>
              <a:ext cx="3001030" cy="109728"/>
              <a:chOff x="0" y="0"/>
              <a:chExt cx="3001030" cy="109728"/>
            </a:xfrm>
          </p:grpSpPr>
          <p:sp>
            <p:nvSpPr>
              <p:cNvPr id="45" name="矩形 44"/>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矩形 45"/>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4" name="组合 23"/>
            <p:cNvGrpSpPr/>
            <p:nvPr/>
          </p:nvGrpSpPr>
          <p:grpSpPr>
            <a:xfrm>
              <a:off x="5993758" y="6748272"/>
              <a:ext cx="3001030" cy="109728"/>
              <a:chOff x="0" y="0"/>
              <a:chExt cx="3001030" cy="109728"/>
            </a:xfrm>
          </p:grpSpPr>
          <p:sp>
            <p:nvSpPr>
              <p:cNvPr id="43" name="矩形 42"/>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43"/>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5" name="组合 24"/>
            <p:cNvGrpSpPr/>
            <p:nvPr/>
          </p:nvGrpSpPr>
          <p:grpSpPr>
            <a:xfrm>
              <a:off x="2992728" y="6748272"/>
              <a:ext cx="3001030" cy="109728"/>
              <a:chOff x="0" y="0"/>
              <a:chExt cx="3001030" cy="109728"/>
            </a:xfrm>
          </p:grpSpPr>
          <p:sp>
            <p:nvSpPr>
              <p:cNvPr id="41" name="矩形 40"/>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矩形 41"/>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6" name="组合 25"/>
            <p:cNvGrpSpPr/>
            <p:nvPr/>
          </p:nvGrpSpPr>
          <p:grpSpPr>
            <a:xfrm>
              <a:off x="8994788" y="6748272"/>
              <a:ext cx="3197212" cy="109728"/>
              <a:chOff x="0" y="0"/>
              <a:chExt cx="3001030" cy="109728"/>
            </a:xfrm>
          </p:grpSpPr>
          <p:sp>
            <p:nvSpPr>
              <p:cNvPr id="39" name="矩形 38"/>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矩形 39"/>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7" name="组合 26"/>
            <p:cNvGrpSpPr/>
            <p:nvPr/>
          </p:nvGrpSpPr>
          <p:grpSpPr>
            <a:xfrm rot="16200000">
              <a:off x="-1543742" y="1653470"/>
              <a:ext cx="3197212" cy="109728"/>
              <a:chOff x="0" y="0"/>
              <a:chExt cx="3001030" cy="109728"/>
            </a:xfrm>
          </p:grpSpPr>
          <p:sp>
            <p:nvSpPr>
              <p:cNvPr id="37" name="矩形 36"/>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矩形 37"/>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8" name="组合 27"/>
            <p:cNvGrpSpPr/>
            <p:nvPr/>
          </p:nvGrpSpPr>
          <p:grpSpPr>
            <a:xfrm rot="16200000">
              <a:off x="-1667877" y="4970666"/>
              <a:ext cx="3441332" cy="113879"/>
              <a:chOff x="0" y="0"/>
              <a:chExt cx="3001030" cy="109728"/>
            </a:xfrm>
          </p:grpSpPr>
          <p:sp>
            <p:nvSpPr>
              <p:cNvPr id="35" name="矩形 34"/>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9" name="组合 28"/>
            <p:cNvGrpSpPr/>
            <p:nvPr/>
          </p:nvGrpSpPr>
          <p:grpSpPr>
            <a:xfrm rot="16200000">
              <a:off x="10538530" y="1653470"/>
              <a:ext cx="3197212" cy="109728"/>
              <a:chOff x="0" y="0"/>
              <a:chExt cx="3001030" cy="109728"/>
            </a:xfrm>
          </p:grpSpPr>
          <p:sp>
            <p:nvSpPr>
              <p:cNvPr id="33" name="矩形 32"/>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0" name="组合 29"/>
            <p:cNvGrpSpPr/>
            <p:nvPr/>
          </p:nvGrpSpPr>
          <p:grpSpPr>
            <a:xfrm rot="16200000">
              <a:off x="10414395" y="4970666"/>
              <a:ext cx="3441332" cy="113879"/>
              <a:chOff x="0" y="0"/>
              <a:chExt cx="3001030" cy="109728"/>
            </a:xfrm>
          </p:grpSpPr>
          <p:sp>
            <p:nvSpPr>
              <p:cNvPr id="31" name="矩形 30"/>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pic>
        <p:nvPicPr>
          <p:cNvPr id="55" name="图片 54"/>
          <p:cNvPicPr>
            <a:picLocks noChangeAspect="1"/>
          </p:cNvPicPr>
          <p:nvPr/>
        </p:nvPicPr>
        <p:blipFill>
          <a:blip r:embed="rId5" cstate="print">
            <a:duotone>
              <a:prstClr val="black"/>
              <a:srgbClr val="38536A">
                <a:tint val="45000"/>
                <a:satMod val="400000"/>
              </a:srgbClr>
            </a:duotone>
            <a:extLst>
              <a:ext uri="{28A0092B-C50C-407E-A947-70E740481C1C}">
                <a14:useLocalDpi xmlns:a14="http://schemas.microsoft.com/office/drawing/2010/main" val="0"/>
              </a:ext>
            </a:extLst>
          </a:blip>
          <a:stretch>
            <a:fillRect/>
          </a:stretch>
        </p:blipFill>
        <p:spPr>
          <a:xfrm>
            <a:off x="3856300" y="2960980"/>
            <a:ext cx="5301002" cy="145020"/>
          </a:xfrm>
          <a:prstGeom prst="rect">
            <a:avLst/>
          </a:prstGeom>
        </p:spPr>
      </p:pic>
      <p:sp>
        <p:nvSpPr>
          <p:cNvPr id="57" name="TextBox 12"/>
          <p:cNvSpPr txBox="1"/>
          <p:nvPr/>
        </p:nvSpPr>
        <p:spPr>
          <a:xfrm>
            <a:off x="2232214" y="3346064"/>
            <a:ext cx="8067610" cy="1107996"/>
          </a:xfrm>
          <a:prstGeom prst="rect">
            <a:avLst/>
          </a:prstGeom>
          <a:noFill/>
        </p:spPr>
        <p:txBody>
          <a:bodyPr wrap="square" rtlCol="0">
            <a:spAutoFit/>
          </a:bodyPr>
          <a:lstStyle>
            <a:defPPr>
              <a:defRPr lang="zh-CN"/>
            </a:defPPr>
            <a:lvl1pPr algn="ctr">
              <a:defRPr sz="5400" b="1">
                <a:latin typeface="微软雅黑" panose="020B0503020204020204" pitchFamily="34" charset="-122"/>
                <a:ea typeface="微软雅黑" panose="020B0503020204020204" pitchFamily="34" charset="-122"/>
              </a:defRPr>
            </a:lvl1pPr>
          </a:lstStyle>
          <a:p>
            <a:r>
              <a:rPr lang="zh-CN" altLang="en-US" sz="6600" dirty="0">
                <a:solidFill>
                  <a:srgbClr val="484848"/>
                </a:solidFill>
                <a:latin typeface="+mn-lt"/>
                <a:ea typeface="+mn-ea"/>
                <a:cs typeface="+mn-ea"/>
                <a:sym typeface="+mn-lt"/>
              </a:rPr>
              <a:t>绪论</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25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left)">
                                      <p:cBhvr>
                                        <p:cTn id="23" dur="500"/>
                                        <p:tgtEl>
                                          <p:spTgt spid="55"/>
                                        </p:tgtEl>
                                      </p:cBhvr>
                                    </p:animEffect>
                                  </p:childTnLst>
                                </p:cTn>
                              </p:par>
                            </p:childTnLst>
                          </p:cTn>
                        </p:par>
                        <p:par>
                          <p:cTn id="24" fill="hold">
                            <p:stCondLst>
                              <p:cond delay="3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57"/>
                                        </p:tgtEl>
                                        <p:attrNameLst>
                                          <p:attrName>style.visibility</p:attrName>
                                        </p:attrNameLst>
                                      </p:cBhvr>
                                      <p:to>
                                        <p:strVal val="visible"/>
                                      </p:to>
                                    </p:set>
                                    <p:anim calcmode="lin" valueType="num">
                                      <p:cBhvr>
                                        <p:cTn id="27"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57"/>
                                        </p:tgtEl>
                                        <p:attrNameLst>
                                          <p:attrName>ppt_y</p:attrName>
                                        </p:attrNameLst>
                                      </p:cBhvr>
                                      <p:tavLst>
                                        <p:tav tm="0">
                                          <p:val>
                                            <p:strVal val="#ppt_y"/>
                                          </p:val>
                                        </p:tav>
                                        <p:tav tm="100000">
                                          <p:val>
                                            <p:strVal val="#ppt_y"/>
                                          </p:val>
                                        </p:tav>
                                      </p:tavLst>
                                    </p:anim>
                                    <p:anim calcmode="lin" valueType="num">
                                      <p:cBhvr>
                                        <p:cTn id="29"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57"/>
                                        </p:tgtEl>
                                      </p:cBhvr>
                                    </p:animEffect>
                                  </p:childTnLst>
                                </p:cTn>
                              </p:par>
                            </p:childTnLst>
                          </p:cTn>
                        </p:par>
                        <p:par>
                          <p:cTn id="32" fill="hold">
                            <p:stCondLst>
                              <p:cond delay="4050"/>
                            </p:stCondLst>
                            <p:childTnLst>
                              <p:par>
                                <p:cTn id="33" presetID="22" presetClass="entr" presetSubtype="8"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45"/>
          <p:cNvSpPr/>
          <p:nvPr/>
        </p:nvSpPr>
        <p:spPr>
          <a:xfrm>
            <a:off x="1513216" y="3913205"/>
            <a:ext cx="1773057" cy="959867"/>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rgbClr val="344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513216" y="5115149"/>
            <a:ext cx="9737489" cy="434478"/>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4" name="TextBox 10"/>
          <p:cNvSpPr txBox="1"/>
          <p:nvPr/>
        </p:nvSpPr>
        <p:spPr>
          <a:xfrm>
            <a:off x="1679664" y="4077284"/>
            <a:ext cx="1440160" cy="698589"/>
          </a:xfrm>
          <a:prstGeom prst="rect">
            <a:avLst/>
          </a:prstGeom>
          <a:noFill/>
        </p:spPr>
        <p:txBody>
          <a:bodyPr wrap="square" lIns="0" tIns="0" rIns="0" bIns="0" rtlCol="0">
            <a:spAutoFit/>
          </a:bodyPr>
          <a:lstStyle>
            <a:defPPr>
              <a:defRPr lang="zh-CN"/>
            </a:defPPr>
            <a:lvl1pPr algn="ctr">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a:r>
              <a:rPr lang="zh-CN" altLang="en-US" sz="1050" b="1" dirty="0">
                <a:cs typeface="+mn-ea"/>
                <a:sym typeface="+mn-lt"/>
              </a:rPr>
              <a:t>根据事物运动规律和行业发展趋势，某某某问题是行业发展的趋势。</a:t>
            </a:r>
          </a:p>
        </p:txBody>
      </p:sp>
      <p:sp>
        <p:nvSpPr>
          <p:cNvPr id="5" name="TextBox 16"/>
          <p:cNvSpPr txBox="1"/>
          <p:nvPr/>
        </p:nvSpPr>
        <p:spPr>
          <a:xfrm>
            <a:off x="5432611" y="4077284"/>
            <a:ext cx="1559859" cy="698589"/>
          </a:xfrm>
          <a:prstGeom prst="rect">
            <a:avLst/>
          </a:prstGeom>
          <a:noFill/>
        </p:spPr>
        <p:txBody>
          <a:bodyPr wrap="square" lIns="0" tIns="0" rIns="0" bIns="0" rtlCol="0">
            <a:spAutoFit/>
          </a:bodyPr>
          <a:lstStyle>
            <a:defPPr>
              <a:defRPr lang="zh-CN"/>
            </a:defPPr>
            <a:lvl1pPr algn="ctr">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a:r>
              <a:rPr lang="zh-CN" altLang="en-US" sz="1050" b="1" dirty="0">
                <a:cs typeface="+mn-ea"/>
                <a:sym typeface="+mn-lt"/>
              </a:rPr>
              <a:t>根据事物运动规律和行业发展趋势，某某某问题是行业发展的趋势。</a:t>
            </a:r>
          </a:p>
        </p:txBody>
      </p:sp>
      <p:sp>
        <p:nvSpPr>
          <p:cNvPr id="6" name="TextBox 22"/>
          <p:cNvSpPr txBox="1"/>
          <p:nvPr/>
        </p:nvSpPr>
        <p:spPr>
          <a:xfrm>
            <a:off x="9307815" y="4077284"/>
            <a:ext cx="1456961" cy="698589"/>
          </a:xfrm>
          <a:prstGeom prst="rect">
            <a:avLst/>
          </a:prstGeom>
          <a:noFill/>
        </p:spPr>
        <p:txBody>
          <a:bodyPr wrap="square" lIns="0" tIns="0" rIns="0" bIns="0" rtlCol="0">
            <a:spAutoFit/>
          </a:bodyPr>
          <a:lstStyle>
            <a:defPPr>
              <a:defRPr lang="zh-CN"/>
            </a:defPPr>
            <a:lvl1pPr algn="ctr">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a:r>
              <a:rPr lang="zh-CN" altLang="en-US" sz="1050" b="1" dirty="0">
                <a:cs typeface="+mn-ea"/>
                <a:sym typeface="+mn-lt"/>
              </a:rPr>
              <a:t>根据事物运动规律和行业发展趋势，某某某问题是行业发展的趋势。</a:t>
            </a:r>
          </a:p>
        </p:txBody>
      </p:sp>
      <p:grpSp>
        <p:nvGrpSpPr>
          <p:cNvPr id="7" name="组合 6"/>
          <p:cNvGrpSpPr/>
          <p:nvPr/>
        </p:nvGrpSpPr>
        <p:grpSpPr>
          <a:xfrm>
            <a:off x="1535744" y="1996988"/>
            <a:ext cx="1728000" cy="1838115"/>
            <a:chOff x="1280133" y="1276560"/>
            <a:chExt cx="1728000" cy="1838115"/>
          </a:xfrm>
        </p:grpSpPr>
        <p:sp>
          <p:nvSpPr>
            <p:cNvPr id="8" name="椭圆 7"/>
            <p:cNvSpPr/>
            <p:nvPr/>
          </p:nvSpPr>
          <p:spPr>
            <a:xfrm>
              <a:off x="1280133" y="1276560"/>
              <a:ext cx="1728000" cy="1728000"/>
            </a:xfrm>
            <a:prstGeom prst="ellipse">
              <a:avLst/>
            </a:pr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9" name="TextBox 30"/>
            <p:cNvSpPr txBox="1"/>
            <p:nvPr/>
          </p:nvSpPr>
          <p:spPr>
            <a:xfrm>
              <a:off x="1389110" y="1730425"/>
              <a:ext cx="1555101" cy="984885"/>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3200" dirty="0"/>
                <a:t>发展趋势</a:t>
              </a:r>
              <a:endParaRPr lang="zh-CN" altLang="en-US" sz="5400" dirty="0"/>
            </a:p>
          </p:txBody>
        </p:sp>
        <p:sp>
          <p:nvSpPr>
            <p:cNvPr id="10" name="等腰三角形 9"/>
            <p:cNvSpPr/>
            <p:nvPr/>
          </p:nvSpPr>
          <p:spPr>
            <a:xfrm flipV="1">
              <a:off x="2034816" y="2975421"/>
              <a:ext cx="218634" cy="139254"/>
            </a:xfrm>
            <a:prstGeom prst="triangle">
              <a:avLst/>
            </a:pr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grpSp>
      <p:grpSp>
        <p:nvGrpSpPr>
          <p:cNvPr id="11" name="组合 10"/>
          <p:cNvGrpSpPr/>
          <p:nvPr/>
        </p:nvGrpSpPr>
        <p:grpSpPr>
          <a:xfrm>
            <a:off x="5354020" y="1990709"/>
            <a:ext cx="1728000" cy="1844394"/>
            <a:chOff x="3616599" y="1270281"/>
            <a:chExt cx="1728000" cy="1844394"/>
          </a:xfrm>
          <a:solidFill>
            <a:srgbClr val="CF3B4C"/>
          </a:solidFill>
        </p:grpSpPr>
        <p:sp>
          <p:nvSpPr>
            <p:cNvPr id="12" name="椭圆 11"/>
            <p:cNvSpPr/>
            <p:nvPr/>
          </p:nvSpPr>
          <p:spPr>
            <a:xfrm>
              <a:off x="3616599" y="1270281"/>
              <a:ext cx="1728000" cy="172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13" name="TextBox 31"/>
            <p:cNvSpPr txBox="1"/>
            <p:nvPr/>
          </p:nvSpPr>
          <p:spPr>
            <a:xfrm>
              <a:off x="3818911" y="1764949"/>
              <a:ext cx="1323376" cy="984885"/>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3200" dirty="0"/>
                <a:t>形势倒逼</a:t>
              </a:r>
              <a:endParaRPr lang="zh-CN" altLang="en-US" sz="5400" dirty="0"/>
            </a:p>
          </p:txBody>
        </p:sp>
        <p:sp>
          <p:nvSpPr>
            <p:cNvPr id="14" name="等腰三角形 13"/>
            <p:cNvSpPr/>
            <p:nvPr/>
          </p:nvSpPr>
          <p:spPr>
            <a:xfrm flipV="1">
              <a:off x="4379998" y="2975421"/>
              <a:ext cx="218634" cy="13925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grpSp>
      <p:grpSp>
        <p:nvGrpSpPr>
          <p:cNvPr id="15" name="组合 14"/>
          <p:cNvGrpSpPr/>
          <p:nvPr/>
        </p:nvGrpSpPr>
        <p:grpSpPr>
          <a:xfrm>
            <a:off x="9172295" y="1997664"/>
            <a:ext cx="1728000" cy="1837439"/>
            <a:chOff x="5990153" y="1277236"/>
            <a:chExt cx="1728000" cy="1837439"/>
          </a:xfrm>
          <a:solidFill>
            <a:srgbClr val="344F66"/>
          </a:solidFill>
        </p:grpSpPr>
        <p:sp>
          <p:nvSpPr>
            <p:cNvPr id="16" name="椭圆 15"/>
            <p:cNvSpPr/>
            <p:nvPr/>
          </p:nvSpPr>
          <p:spPr>
            <a:xfrm>
              <a:off x="5990153" y="1277236"/>
              <a:ext cx="1728000" cy="172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17" name="TextBox 32"/>
            <p:cNvSpPr txBox="1"/>
            <p:nvPr/>
          </p:nvSpPr>
          <p:spPr>
            <a:xfrm>
              <a:off x="6189054" y="1781527"/>
              <a:ext cx="1330199" cy="984885"/>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3200" dirty="0"/>
                <a:t>内在需求</a:t>
              </a:r>
              <a:endParaRPr lang="zh-CN" altLang="en-US" sz="5400" dirty="0"/>
            </a:p>
          </p:txBody>
        </p:sp>
        <p:sp>
          <p:nvSpPr>
            <p:cNvPr id="18" name="等腰三角形 17"/>
            <p:cNvSpPr/>
            <p:nvPr/>
          </p:nvSpPr>
          <p:spPr>
            <a:xfrm flipV="1">
              <a:off x="6744504" y="2975421"/>
              <a:ext cx="218634" cy="13925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grpSp>
      <p:sp>
        <p:nvSpPr>
          <p:cNvPr id="19" name="等腰三角形 45"/>
          <p:cNvSpPr/>
          <p:nvPr/>
        </p:nvSpPr>
        <p:spPr>
          <a:xfrm>
            <a:off x="5331492" y="3913205"/>
            <a:ext cx="1773057" cy="959867"/>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rgbClr val="CF3B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45"/>
          <p:cNvSpPr/>
          <p:nvPr/>
        </p:nvSpPr>
        <p:spPr>
          <a:xfrm>
            <a:off x="9149767" y="3913205"/>
            <a:ext cx="1773057" cy="959867"/>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rgbClr val="344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42"/>
          <p:cNvSpPr txBox="1"/>
          <p:nvPr/>
        </p:nvSpPr>
        <p:spPr>
          <a:xfrm>
            <a:off x="1311470" y="315858"/>
            <a:ext cx="3649369"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b="0" dirty="0">
                <a:solidFill>
                  <a:srgbClr val="444444"/>
                </a:solidFill>
                <a:latin typeface="+mn-lt"/>
                <a:ea typeface="+mn-ea"/>
                <a:cs typeface="+mn-ea"/>
                <a:sym typeface="+mn-lt"/>
              </a:rPr>
              <a:t>1.1 </a:t>
            </a:r>
            <a:r>
              <a:rPr lang="zh-CN" altLang="en-US" b="0" dirty="0">
                <a:solidFill>
                  <a:srgbClr val="444444"/>
                </a:solidFill>
                <a:latin typeface="+mn-lt"/>
                <a:ea typeface="+mn-ea"/>
                <a:cs typeface="+mn-ea"/>
                <a:sym typeface="+mn-lt"/>
              </a:rPr>
              <a:t>研究背景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ppt_w/2"/>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ppt_w</p:attrName>
                                        </p:attrNameLst>
                                      </p:cBhvr>
                                      <p:tavLst>
                                        <p:tav tm="0">
                                          <p:val>
                                            <p:fltVal val="0"/>
                                          </p:val>
                                        </p:tav>
                                        <p:tav tm="100000">
                                          <p:val>
                                            <p:strVal val="#ppt_w"/>
                                          </p:val>
                                        </p:tav>
                                      </p:tavLst>
                                    </p:anim>
                                    <p:anim calcmode="lin" valueType="num">
                                      <p:cBhvr>
                                        <p:cTn id="10" dur="500" fill="hold"/>
                                        <p:tgtEl>
                                          <p:spTgt spid="21"/>
                                        </p:tgtEl>
                                        <p:attrNameLst>
                                          <p:attrName>ppt_h</p:attrName>
                                        </p:attrNameLst>
                                      </p:cBhvr>
                                      <p:tavLst>
                                        <p:tav tm="0">
                                          <p:val>
                                            <p:strVal val="#ppt_h"/>
                                          </p:val>
                                        </p:tav>
                                        <p:tav tm="100000">
                                          <p:val>
                                            <p:strVal val="#ppt_h"/>
                                          </p:val>
                                        </p:tav>
                                      </p:tavLst>
                                    </p:anim>
                                  </p:childTnLst>
                                </p:cTn>
                              </p:par>
                              <p:par>
                                <p:cTn id="11" presetID="47"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500"/>
                            </p:stCondLst>
                            <p:childTnLst>
                              <p:par>
                                <p:cTn id="27" presetID="47"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par>
                          <p:cTn id="42" fill="hold">
                            <p:stCondLst>
                              <p:cond delay="1500"/>
                            </p:stCondLst>
                            <p:childTnLst>
                              <p:par>
                                <p:cTn id="43" presetID="47" presetClass="entr" presetSubtype="0"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1000"/>
                                        <p:tgtEl>
                                          <p:spTgt spid="6"/>
                                        </p:tgtEl>
                                      </p:cBhvr>
                                    </p:animEffect>
                                    <p:anim calcmode="lin" valueType="num">
                                      <p:cBhvr>
                                        <p:cTn id="56" dur="1000" fill="hold"/>
                                        <p:tgtEl>
                                          <p:spTgt spid="6"/>
                                        </p:tgtEl>
                                        <p:attrNameLst>
                                          <p:attrName>ppt_x</p:attrName>
                                        </p:attrNameLst>
                                      </p:cBhvr>
                                      <p:tavLst>
                                        <p:tav tm="0">
                                          <p:val>
                                            <p:strVal val="#ppt_x"/>
                                          </p:val>
                                        </p:tav>
                                        <p:tav tm="100000">
                                          <p:val>
                                            <p:strVal val="#ppt_x"/>
                                          </p:val>
                                        </p:tav>
                                      </p:tavLst>
                                    </p:anim>
                                    <p:anim calcmode="lin" valueType="num">
                                      <p:cBhvr>
                                        <p:cTn id="57" dur="1000" fill="hold"/>
                                        <p:tgtEl>
                                          <p:spTgt spid="6"/>
                                        </p:tgtEl>
                                        <p:attrNameLst>
                                          <p:attrName>ppt_y</p:attrName>
                                        </p:attrNameLst>
                                      </p:cBhvr>
                                      <p:tavLst>
                                        <p:tav tm="0">
                                          <p:val>
                                            <p:strVal val="#ppt_y+.1"/>
                                          </p:val>
                                        </p:tav>
                                        <p:tav tm="100000">
                                          <p:val>
                                            <p:strVal val="#ppt_y"/>
                                          </p:val>
                                        </p:tav>
                                      </p:tavLst>
                                    </p:anim>
                                  </p:childTnLst>
                                </p:cTn>
                              </p:par>
                            </p:childTnLst>
                          </p:cTn>
                        </p:par>
                        <p:par>
                          <p:cTn id="58" fill="hold">
                            <p:stCondLst>
                              <p:cond delay="2500"/>
                            </p:stCondLst>
                            <p:childTnLst>
                              <p:par>
                                <p:cTn id="59" presetID="2" presetClass="entr" presetSubtype="2" fill="hold" grpId="0" nodeType="after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1+#ppt_w/2"/>
                                          </p:val>
                                        </p:tav>
                                        <p:tav tm="100000">
                                          <p:val>
                                            <p:strVal val="#ppt_x"/>
                                          </p:val>
                                        </p:tav>
                                      </p:tavLst>
                                    </p:anim>
                                    <p:anim calcmode="lin" valueType="num">
                                      <p:cBhvr additive="base">
                                        <p:cTn id="6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19" grpId="0" animBg="1"/>
      <p:bldP spid="20" grpId="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3"/>
          <p:cNvSpPr>
            <a:spLocks noChangeShapeType="1"/>
          </p:cNvSpPr>
          <p:nvPr/>
        </p:nvSpPr>
        <p:spPr bwMode="auto">
          <a:xfrm>
            <a:off x="251209" y="3875141"/>
            <a:ext cx="11766619" cy="0"/>
          </a:xfrm>
          <a:prstGeom prst="line">
            <a:avLst/>
          </a:prstGeom>
          <a:noFill/>
          <a:ln w="101600">
            <a:solidFill>
              <a:srgbClr val="344F66"/>
            </a:solidFill>
            <a:round/>
            <a:tailEnd type="triangle" w="med" len="med"/>
          </a:ln>
          <a:effectLst/>
        </p:spPr>
        <p:txBody>
          <a:bodyPr/>
          <a:lstStyle/>
          <a:p>
            <a:pPr fontAlgn="auto">
              <a:spcBef>
                <a:spcPts val="0"/>
              </a:spcBef>
              <a:spcAft>
                <a:spcPts val="0"/>
              </a:spcAft>
              <a:defRPr/>
            </a:pPr>
            <a:endParaRPr lang="zh-CN" altLang="en-US">
              <a:ln>
                <a:solidFill>
                  <a:srgbClr val="FFD347"/>
                </a:solidFill>
              </a:ln>
              <a:cs typeface="+mn-ea"/>
              <a:sym typeface="+mn-lt"/>
            </a:endParaRPr>
          </a:p>
        </p:txBody>
      </p:sp>
      <p:sp>
        <p:nvSpPr>
          <p:cNvPr id="3" name="AutoShape 2"/>
          <p:cNvSpPr>
            <a:spLocks noChangeArrowheads="1"/>
          </p:cNvSpPr>
          <p:nvPr/>
        </p:nvSpPr>
        <p:spPr bwMode="auto">
          <a:xfrm>
            <a:off x="2635519" y="1881947"/>
            <a:ext cx="1619250" cy="1668639"/>
          </a:xfrm>
          <a:prstGeom prst="roundRect">
            <a:avLst>
              <a:gd name="adj" fmla="val 13009"/>
            </a:avLst>
          </a:prstGeom>
          <a:solidFill>
            <a:srgbClr val="CF3B4C"/>
          </a:solidFill>
          <a:ln w="19050" cap="rnd">
            <a:solidFill>
              <a:schemeClr val="tx1">
                <a:lumMod val="65000"/>
                <a:lumOff val="35000"/>
              </a:schemeClr>
            </a:solidFill>
            <a:prstDash val="sysDot"/>
            <a:round/>
          </a:ln>
          <a:effectLst/>
        </p:spPr>
        <p:txBody>
          <a:bodyPr wrap="none" anchor="ctr"/>
          <a:lstStyle/>
          <a:p>
            <a:pPr fontAlgn="auto">
              <a:spcBef>
                <a:spcPts val="0"/>
              </a:spcBef>
              <a:spcAft>
                <a:spcPts val="0"/>
              </a:spcAft>
              <a:defRPr/>
            </a:pPr>
            <a:endParaRPr lang="zh-CN" altLang="en-US">
              <a:solidFill>
                <a:srgbClr val="595959"/>
              </a:solidFill>
              <a:cs typeface="+mn-ea"/>
              <a:sym typeface="+mn-lt"/>
            </a:endParaRPr>
          </a:p>
        </p:txBody>
      </p:sp>
      <p:sp>
        <p:nvSpPr>
          <p:cNvPr id="4" name="Line 16"/>
          <p:cNvSpPr>
            <a:spLocks noChangeShapeType="1"/>
          </p:cNvSpPr>
          <p:nvPr/>
        </p:nvSpPr>
        <p:spPr bwMode="auto">
          <a:xfrm flipH="1">
            <a:off x="2802207" y="2077740"/>
            <a:ext cx="0" cy="1793874"/>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grpSp>
        <p:nvGrpSpPr>
          <p:cNvPr id="5" name="Group 138"/>
          <p:cNvGrpSpPr/>
          <p:nvPr/>
        </p:nvGrpSpPr>
        <p:grpSpPr bwMode="auto">
          <a:xfrm>
            <a:off x="2718653" y="3771579"/>
            <a:ext cx="182151" cy="202340"/>
            <a:chOff x="1661" y="2750"/>
            <a:chExt cx="250" cy="250"/>
          </a:xfrm>
        </p:grpSpPr>
        <p:sp>
          <p:nvSpPr>
            <p:cNvPr id="6" name="Oval 139"/>
            <p:cNvSpPr>
              <a:spLocks noChangeArrowheads="1"/>
            </p:cNvSpPr>
            <p:nvPr/>
          </p:nvSpPr>
          <p:spPr bwMode="auto">
            <a:xfrm>
              <a:off x="1661" y="2750"/>
              <a:ext cx="250" cy="250"/>
            </a:xfrm>
            <a:prstGeom prst="ellipse">
              <a:avLst/>
            </a:prstGeom>
            <a:solidFill>
              <a:schemeClr val="bg1">
                <a:lumMod val="65000"/>
              </a:schemeClr>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cs typeface="+mn-ea"/>
                <a:sym typeface="+mn-lt"/>
              </a:endParaRPr>
            </a:p>
          </p:txBody>
        </p:sp>
        <p:sp>
          <p:nvSpPr>
            <p:cNvPr id="7"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cs typeface="+mn-ea"/>
                <a:sym typeface="+mn-lt"/>
              </a:endParaRPr>
            </a:p>
          </p:txBody>
        </p:sp>
      </p:grpSp>
      <p:sp>
        <p:nvSpPr>
          <p:cNvPr id="8" name="TextBox 57"/>
          <p:cNvSpPr txBox="1">
            <a:spLocks noChangeArrowheads="1"/>
          </p:cNvSpPr>
          <p:nvPr/>
        </p:nvSpPr>
        <p:spPr bwMode="auto">
          <a:xfrm>
            <a:off x="2806622" y="1956030"/>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mn-lt"/>
                <a:ea typeface="+mn-ea"/>
                <a:cs typeface="+mn-ea"/>
                <a:sym typeface="+mn-lt"/>
              </a:rPr>
              <a:t>标题</a:t>
            </a:r>
          </a:p>
        </p:txBody>
      </p:sp>
      <p:sp>
        <p:nvSpPr>
          <p:cNvPr id="9" name="TextBox 57"/>
          <p:cNvSpPr txBox="1">
            <a:spLocks noChangeArrowheads="1"/>
          </p:cNvSpPr>
          <p:nvPr/>
        </p:nvSpPr>
        <p:spPr bwMode="auto">
          <a:xfrm>
            <a:off x="2824085" y="2363489"/>
            <a:ext cx="15477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latin typeface="+mn-lt"/>
                <a:ea typeface="+mn-ea"/>
                <a:cs typeface="+mn-ea"/>
                <a:sym typeface="+mn-lt"/>
              </a:rPr>
              <a:t>添加文本说明内容</a:t>
            </a:r>
            <a:endParaRPr lang="en-US" altLang="zh-CN" dirty="0">
              <a:solidFill>
                <a:schemeClr val="bg1"/>
              </a:solidFill>
              <a:latin typeface="+mn-lt"/>
              <a:ea typeface="+mn-ea"/>
              <a:cs typeface="+mn-ea"/>
              <a:sym typeface="+mn-lt"/>
            </a:endParaRPr>
          </a:p>
          <a:p>
            <a:r>
              <a:rPr lang="zh-CN" altLang="en-US" dirty="0">
                <a:solidFill>
                  <a:schemeClr val="bg1"/>
                </a:solidFill>
                <a:latin typeface="+mn-lt"/>
                <a:ea typeface="+mn-ea"/>
                <a:cs typeface="+mn-ea"/>
                <a:sym typeface="+mn-lt"/>
              </a:rPr>
              <a:t>添加文本说明内容</a:t>
            </a:r>
          </a:p>
          <a:p>
            <a:r>
              <a:rPr lang="zh-CN" altLang="en-US" dirty="0">
                <a:solidFill>
                  <a:schemeClr val="bg1"/>
                </a:solidFill>
                <a:latin typeface="+mn-lt"/>
                <a:ea typeface="+mn-ea"/>
                <a:cs typeface="+mn-ea"/>
                <a:sym typeface="+mn-lt"/>
              </a:rPr>
              <a:t>添加文本说明内容</a:t>
            </a:r>
          </a:p>
        </p:txBody>
      </p:sp>
      <p:sp>
        <p:nvSpPr>
          <p:cNvPr id="10" name="AutoShape 17"/>
          <p:cNvSpPr>
            <a:spLocks noChangeArrowheads="1"/>
          </p:cNvSpPr>
          <p:nvPr/>
        </p:nvSpPr>
        <p:spPr bwMode="auto">
          <a:xfrm>
            <a:off x="996035" y="4208517"/>
            <a:ext cx="1692052" cy="1497996"/>
          </a:xfrm>
          <a:prstGeom prst="roundRect">
            <a:avLst>
              <a:gd name="adj" fmla="val 13009"/>
            </a:avLst>
          </a:prstGeom>
          <a:solidFill>
            <a:srgbClr val="344F66"/>
          </a:solidFill>
          <a:ln w="19050" cap="rnd">
            <a:solidFill>
              <a:schemeClr val="tx1">
                <a:lumMod val="65000"/>
                <a:lumOff val="35000"/>
              </a:schemeClr>
            </a:solidFill>
            <a:prstDash val="sysDot"/>
            <a:round/>
          </a:ln>
          <a:effectLst/>
        </p:spPr>
        <p:txBody>
          <a:bodyPr/>
          <a:lstStyle/>
          <a:p>
            <a:pPr fontAlgn="auto">
              <a:spcBef>
                <a:spcPts val="0"/>
              </a:spcBef>
              <a:spcAft>
                <a:spcPts val="0"/>
              </a:spcAft>
              <a:defRPr/>
            </a:pPr>
            <a:endParaRPr lang="zh-CN" altLang="en-US">
              <a:solidFill>
                <a:schemeClr val="bg1"/>
              </a:solidFill>
              <a:cs typeface="+mn-ea"/>
              <a:sym typeface="+mn-lt"/>
            </a:endParaRPr>
          </a:p>
        </p:txBody>
      </p:sp>
      <p:sp>
        <p:nvSpPr>
          <p:cNvPr id="11" name="TextBox 57"/>
          <p:cNvSpPr txBox="1">
            <a:spLocks noChangeArrowheads="1"/>
          </p:cNvSpPr>
          <p:nvPr/>
        </p:nvSpPr>
        <p:spPr bwMode="auto">
          <a:xfrm>
            <a:off x="1184949" y="4323169"/>
            <a:ext cx="8550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latin typeface="+mn-lt"/>
                <a:ea typeface="+mn-ea"/>
                <a:cs typeface="+mn-ea"/>
                <a:sym typeface="+mn-lt"/>
              </a:rPr>
              <a:t>标题</a:t>
            </a:r>
          </a:p>
        </p:txBody>
      </p:sp>
      <p:sp>
        <p:nvSpPr>
          <p:cNvPr id="12" name="TextBox 57"/>
          <p:cNvSpPr txBox="1">
            <a:spLocks noChangeArrowheads="1"/>
          </p:cNvSpPr>
          <p:nvPr/>
        </p:nvSpPr>
        <p:spPr bwMode="auto">
          <a:xfrm>
            <a:off x="1189710" y="4598736"/>
            <a:ext cx="14430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latin typeface="+mn-lt"/>
                <a:ea typeface="+mn-ea"/>
                <a:cs typeface="+mn-ea"/>
                <a:sym typeface="+mn-lt"/>
              </a:rPr>
              <a:t>添加文本说明内容</a:t>
            </a:r>
            <a:endParaRPr lang="en-US" altLang="zh-CN" dirty="0">
              <a:solidFill>
                <a:schemeClr val="bg1"/>
              </a:solidFill>
              <a:latin typeface="+mn-lt"/>
              <a:ea typeface="+mn-ea"/>
              <a:cs typeface="+mn-ea"/>
              <a:sym typeface="+mn-lt"/>
            </a:endParaRPr>
          </a:p>
          <a:p>
            <a:r>
              <a:rPr lang="zh-CN" altLang="en-US" dirty="0">
                <a:solidFill>
                  <a:schemeClr val="bg1"/>
                </a:solidFill>
                <a:latin typeface="+mn-lt"/>
                <a:ea typeface="+mn-ea"/>
                <a:cs typeface="+mn-ea"/>
                <a:sym typeface="+mn-lt"/>
              </a:rPr>
              <a:t>添加文本说明内容</a:t>
            </a:r>
          </a:p>
          <a:p>
            <a:r>
              <a:rPr lang="zh-CN" altLang="en-US" dirty="0">
                <a:solidFill>
                  <a:schemeClr val="bg1"/>
                </a:solidFill>
                <a:latin typeface="+mn-lt"/>
                <a:ea typeface="+mn-ea"/>
                <a:cs typeface="+mn-ea"/>
                <a:sym typeface="+mn-lt"/>
              </a:rPr>
              <a:t>添加文本说明内容</a:t>
            </a:r>
          </a:p>
        </p:txBody>
      </p:sp>
      <p:sp>
        <p:nvSpPr>
          <p:cNvPr id="13" name="Line 18"/>
          <p:cNvSpPr>
            <a:spLocks noChangeShapeType="1"/>
          </p:cNvSpPr>
          <p:nvPr/>
        </p:nvSpPr>
        <p:spPr bwMode="auto">
          <a:xfrm flipH="1">
            <a:off x="1157960" y="3878670"/>
            <a:ext cx="1588" cy="645583"/>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grpSp>
        <p:nvGrpSpPr>
          <p:cNvPr id="14" name="Group 138"/>
          <p:cNvGrpSpPr/>
          <p:nvPr/>
        </p:nvGrpSpPr>
        <p:grpSpPr bwMode="auto">
          <a:xfrm>
            <a:off x="1073977" y="3767545"/>
            <a:ext cx="182211" cy="202388"/>
            <a:chOff x="1661" y="2750"/>
            <a:chExt cx="250" cy="250"/>
          </a:xfrm>
        </p:grpSpPr>
        <p:sp>
          <p:nvSpPr>
            <p:cNvPr id="15" name="Oval 139"/>
            <p:cNvSpPr>
              <a:spLocks noChangeArrowheads="1"/>
            </p:cNvSpPr>
            <p:nvPr/>
          </p:nvSpPr>
          <p:spPr bwMode="auto">
            <a:xfrm>
              <a:off x="1661" y="2750"/>
              <a:ext cx="250" cy="251"/>
            </a:xfrm>
            <a:prstGeom prst="ellipse">
              <a:avLst/>
            </a:prstGeom>
            <a:solidFill>
              <a:srgbClr val="013B6D"/>
            </a:solidFill>
            <a:ln>
              <a:noFill/>
            </a:ln>
          </p:spPr>
          <p:txBody>
            <a:bodyPr wrap="none" anchor="ctr"/>
            <a:lstStyle/>
            <a:p>
              <a:pPr algn="ctr" fontAlgn="auto">
                <a:spcBef>
                  <a:spcPts val="0"/>
                </a:spcBef>
                <a:spcAft>
                  <a:spcPts val="0"/>
                </a:spcAft>
                <a:defRPr/>
              </a:pPr>
              <a:endParaRPr lang="ko-KR" altLang="en-US">
                <a:cs typeface="+mn-ea"/>
                <a:sym typeface="+mn-lt"/>
              </a:endParaRPr>
            </a:p>
          </p:txBody>
        </p:sp>
        <p:sp>
          <p:nvSpPr>
            <p:cNvPr id="16"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cs typeface="+mn-ea"/>
                <a:sym typeface="+mn-lt"/>
              </a:endParaRPr>
            </a:p>
          </p:txBody>
        </p:sp>
      </p:grpSp>
      <p:sp>
        <p:nvSpPr>
          <p:cNvPr id="17" name="AutoShape 5"/>
          <p:cNvSpPr>
            <a:spLocks noChangeArrowheads="1"/>
          </p:cNvSpPr>
          <p:nvPr/>
        </p:nvSpPr>
        <p:spPr bwMode="auto">
          <a:xfrm>
            <a:off x="4274623" y="4220863"/>
            <a:ext cx="1700213" cy="1497997"/>
          </a:xfrm>
          <a:prstGeom prst="roundRect">
            <a:avLst>
              <a:gd name="adj" fmla="val 13009"/>
            </a:avLst>
          </a:prstGeom>
          <a:solidFill>
            <a:srgbClr val="CF3B4C"/>
          </a:solidFill>
          <a:ln w="19050" cap="rnd">
            <a:solidFill>
              <a:schemeClr val="tx1">
                <a:lumMod val="65000"/>
                <a:lumOff val="35000"/>
              </a:schemeClr>
            </a:solidFill>
            <a:prstDash val="sysDot"/>
            <a:round/>
          </a:ln>
          <a:effectLst/>
        </p:spPr>
        <p:txBody>
          <a:bodyPr wrap="none" anchor="ctr"/>
          <a:lstStyle/>
          <a:p>
            <a:endParaRPr lang="zh-CN" altLang="en-US">
              <a:solidFill>
                <a:srgbClr val="595959"/>
              </a:solidFill>
              <a:cs typeface="+mn-ea"/>
              <a:sym typeface="+mn-lt"/>
            </a:endParaRPr>
          </a:p>
        </p:txBody>
      </p:sp>
      <p:sp>
        <p:nvSpPr>
          <p:cNvPr id="18" name="TextBox 57"/>
          <p:cNvSpPr txBox="1">
            <a:spLocks noChangeArrowheads="1"/>
          </p:cNvSpPr>
          <p:nvPr/>
        </p:nvSpPr>
        <p:spPr bwMode="auto">
          <a:xfrm>
            <a:off x="4417497" y="4321406"/>
            <a:ext cx="1773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latin typeface="+mn-lt"/>
                <a:ea typeface="+mn-ea"/>
                <a:cs typeface="+mn-ea"/>
                <a:sym typeface="+mn-lt"/>
              </a:rPr>
              <a:t>标题</a:t>
            </a:r>
          </a:p>
        </p:txBody>
      </p:sp>
      <p:sp>
        <p:nvSpPr>
          <p:cNvPr id="19" name="TextBox 57"/>
          <p:cNvSpPr txBox="1">
            <a:spLocks noChangeArrowheads="1"/>
          </p:cNvSpPr>
          <p:nvPr/>
        </p:nvSpPr>
        <p:spPr bwMode="auto">
          <a:xfrm>
            <a:off x="4433175" y="4598736"/>
            <a:ext cx="15416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latin typeface="+mn-lt"/>
                <a:ea typeface="+mn-ea"/>
                <a:cs typeface="+mn-ea"/>
                <a:sym typeface="+mn-lt"/>
              </a:rPr>
              <a:t>添加文本说明内容</a:t>
            </a:r>
            <a:endParaRPr lang="en-US" altLang="zh-CN" dirty="0">
              <a:solidFill>
                <a:schemeClr val="bg1"/>
              </a:solidFill>
              <a:latin typeface="+mn-lt"/>
              <a:ea typeface="+mn-ea"/>
              <a:cs typeface="+mn-ea"/>
              <a:sym typeface="+mn-lt"/>
            </a:endParaRPr>
          </a:p>
          <a:p>
            <a:r>
              <a:rPr lang="zh-CN" altLang="en-US" dirty="0">
                <a:solidFill>
                  <a:schemeClr val="bg1"/>
                </a:solidFill>
                <a:latin typeface="+mn-lt"/>
                <a:ea typeface="+mn-ea"/>
                <a:cs typeface="+mn-ea"/>
                <a:sym typeface="+mn-lt"/>
              </a:rPr>
              <a:t>添加文本说明内容</a:t>
            </a:r>
          </a:p>
          <a:p>
            <a:r>
              <a:rPr lang="zh-CN" altLang="en-US" dirty="0">
                <a:solidFill>
                  <a:schemeClr val="bg1"/>
                </a:solidFill>
                <a:latin typeface="+mn-lt"/>
                <a:ea typeface="+mn-ea"/>
                <a:cs typeface="+mn-ea"/>
                <a:sym typeface="+mn-lt"/>
              </a:rPr>
              <a:t>添加文本说明内容</a:t>
            </a:r>
          </a:p>
        </p:txBody>
      </p:sp>
      <p:sp>
        <p:nvSpPr>
          <p:cNvPr id="20" name="Line 18"/>
          <p:cNvSpPr>
            <a:spLocks noChangeShapeType="1"/>
          </p:cNvSpPr>
          <p:nvPr/>
        </p:nvSpPr>
        <p:spPr bwMode="auto">
          <a:xfrm flipH="1">
            <a:off x="4427022" y="3878670"/>
            <a:ext cx="1588" cy="645583"/>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grpSp>
        <p:nvGrpSpPr>
          <p:cNvPr id="21" name="Group 138"/>
          <p:cNvGrpSpPr/>
          <p:nvPr/>
        </p:nvGrpSpPr>
        <p:grpSpPr bwMode="auto">
          <a:xfrm>
            <a:off x="4363269" y="3767544"/>
            <a:ext cx="182252" cy="202458"/>
            <a:chOff x="1661" y="2750"/>
            <a:chExt cx="250" cy="250"/>
          </a:xfrm>
        </p:grpSpPr>
        <p:sp>
          <p:nvSpPr>
            <p:cNvPr id="22" name="Oval 139"/>
            <p:cNvSpPr>
              <a:spLocks noChangeArrowheads="1"/>
            </p:cNvSpPr>
            <p:nvPr/>
          </p:nvSpPr>
          <p:spPr bwMode="auto">
            <a:xfrm>
              <a:off x="1661" y="2750"/>
              <a:ext cx="250" cy="250"/>
            </a:xfrm>
            <a:prstGeom prst="ellipse">
              <a:avLst/>
            </a:prstGeom>
            <a:solidFill>
              <a:schemeClr val="bg1">
                <a:lumMod val="65000"/>
              </a:schemeClr>
            </a:solidFill>
            <a:ln>
              <a:noFill/>
            </a:ln>
          </p:spPr>
          <p:txBody>
            <a:bodyPr wrap="none" anchor="ctr"/>
            <a:lstStyle/>
            <a:p>
              <a:pPr algn="ctr" fontAlgn="auto">
                <a:spcBef>
                  <a:spcPts val="0"/>
                </a:spcBef>
                <a:spcAft>
                  <a:spcPts val="0"/>
                </a:spcAft>
                <a:defRPr/>
              </a:pPr>
              <a:endParaRPr lang="ko-KR" altLang="en-US">
                <a:cs typeface="+mn-ea"/>
                <a:sym typeface="+mn-lt"/>
              </a:endParaRPr>
            </a:p>
          </p:txBody>
        </p:sp>
        <p:sp>
          <p:nvSpPr>
            <p:cNvPr id="23"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cs typeface="+mn-ea"/>
                <a:sym typeface="+mn-lt"/>
              </a:endParaRPr>
            </a:p>
          </p:txBody>
        </p:sp>
      </p:grpSp>
      <p:sp>
        <p:nvSpPr>
          <p:cNvPr id="24" name="AutoShape 2"/>
          <p:cNvSpPr>
            <a:spLocks noChangeArrowheads="1"/>
          </p:cNvSpPr>
          <p:nvPr/>
        </p:nvSpPr>
        <p:spPr bwMode="auto">
          <a:xfrm>
            <a:off x="5929377" y="1881947"/>
            <a:ext cx="1619250" cy="1668639"/>
          </a:xfrm>
          <a:prstGeom prst="roundRect">
            <a:avLst>
              <a:gd name="adj" fmla="val 13009"/>
            </a:avLst>
          </a:prstGeom>
          <a:solidFill>
            <a:srgbClr val="344F66"/>
          </a:solidFill>
          <a:ln w="19050" cap="rnd">
            <a:solidFill>
              <a:schemeClr val="tx1">
                <a:lumMod val="65000"/>
                <a:lumOff val="35000"/>
              </a:schemeClr>
            </a:solidFill>
            <a:prstDash val="sysDot"/>
            <a:round/>
          </a:ln>
          <a:effectLst/>
        </p:spPr>
        <p:txBody>
          <a:bodyPr/>
          <a:lstStyle/>
          <a:p>
            <a:endParaRPr lang="zh-CN" altLang="en-US">
              <a:cs typeface="+mn-ea"/>
              <a:sym typeface="+mn-lt"/>
            </a:endParaRPr>
          </a:p>
        </p:txBody>
      </p:sp>
      <p:sp>
        <p:nvSpPr>
          <p:cNvPr id="25" name="TextBox 57"/>
          <p:cNvSpPr txBox="1">
            <a:spLocks noChangeArrowheads="1"/>
          </p:cNvSpPr>
          <p:nvPr/>
        </p:nvSpPr>
        <p:spPr bwMode="auto">
          <a:xfrm>
            <a:off x="6108194" y="1956030"/>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mn-lt"/>
                <a:ea typeface="+mn-ea"/>
                <a:cs typeface="+mn-ea"/>
                <a:sym typeface="+mn-lt"/>
              </a:rPr>
              <a:t>标题</a:t>
            </a:r>
          </a:p>
        </p:txBody>
      </p:sp>
      <p:sp>
        <p:nvSpPr>
          <p:cNvPr id="26" name="TextBox 57"/>
          <p:cNvSpPr txBox="1">
            <a:spLocks noChangeArrowheads="1"/>
          </p:cNvSpPr>
          <p:nvPr/>
        </p:nvSpPr>
        <p:spPr bwMode="auto">
          <a:xfrm>
            <a:off x="6109781" y="2331739"/>
            <a:ext cx="15652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01600" algn="l"/>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b="1" dirty="0">
                <a:solidFill>
                  <a:schemeClr val="bg1"/>
                </a:solidFill>
                <a:latin typeface="+mn-lt"/>
                <a:ea typeface="+mn-ea"/>
                <a:cs typeface="+mn-ea"/>
                <a:sym typeface="+mn-lt"/>
              </a:rPr>
              <a:t>添加文本说明内容</a:t>
            </a:r>
            <a:endParaRPr lang="en-US" altLang="zh-CN" sz="1200" b="1" dirty="0">
              <a:solidFill>
                <a:schemeClr val="bg1"/>
              </a:solidFill>
              <a:latin typeface="+mn-lt"/>
              <a:ea typeface="+mn-ea"/>
              <a:cs typeface="+mn-ea"/>
              <a:sym typeface="+mn-lt"/>
            </a:endParaRPr>
          </a:p>
          <a:p>
            <a:pPr>
              <a:lnSpc>
                <a:spcPct val="150000"/>
              </a:lnSpc>
            </a:pPr>
            <a:r>
              <a:rPr lang="zh-CN" altLang="en-US" sz="1200" b="1" dirty="0">
                <a:solidFill>
                  <a:schemeClr val="bg1"/>
                </a:solidFill>
                <a:latin typeface="+mn-lt"/>
                <a:ea typeface="+mn-ea"/>
                <a:cs typeface="+mn-ea"/>
                <a:sym typeface="+mn-lt"/>
              </a:rPr>
              <a:t>添加文本说明内容</a:t>
            </a:r>
          </a:p>
          <a:p>
            <a:pPr>
              <a:lnSpc>
                <a:spcPct val="150000"/>
              </a:lnSpc>
            </a:pPr>
            <a:r>
              <a:rPr lang="zh-CN" altLang="en-US" sz="1200" b="1" dirty="0">
                <a:solidFill>
                  <a:schemeClr val="bg1"/>
                </a:solidFill>
                <a:latin typeface="+mn-lt"/>
                <a:ea typeface="+mn-ea"/>
                <a:cs typeface="+mn-ea"/>
                <a:sym typeface="+mn-lt"/>
              </a:rPr>
              <a:t>添加文本说明内容</a:t>
            </a:r>
          </a:p>
        </p:txBody>
      </p:sp>
      <p:sp>
        <p:nvSpPr>
          <p:cNvPr id="27" name="Line 16"/>
          <p:cNvSpPr>
            <a:spLocks noChangeShapeType="1"/>
          </p:cNvSpPr>
          <p:nvPr/>
        </p:nvSpPr>
        <p:spPr bwMode="auto">
          <a:xfrm flipH="1">
            <a:off x="6088127" y="2077740"/>
            <a:ext cx="0" cy="1793874"/>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grpSp>
        <p:nvGrpSpPr>
          <p:cNvPr id="28" name="Group 138"/>
          <p:cNvGrpSpPr/>
          <p:nvPr/>
        </p:nvGrpSpPr>
        <p:grpSpPr bwMode="auto">
          <a:xfrm>
            <a:off x="6007986" y="3771579"/>
            <a:ext cx="182151" cy="202340"/>
            <a:chOff x="1661" y="2750"/>
            <a:chExt cx="250" cy="250"/>
          </a:xfrm>
        </p:grpSpPr>
        <p:sp>
          <p:nvSpPr>
            <p:cNvPr id="29" name="Oval 139"/>
            <p:cNvSpPr>
              <a:spLocks noChangeArrowheads="1"/>
            </p:cNvSpPr>
            <p:nvPr/>
          </p:nvSpPr>
          <p:spPr bwMode="auto">
            <a:xfrm>
              <a:off x="1661" y="2750"/>
              <a:ext cx="250" cy="250"/>
            </a:xfrm>
            <a:prstGeom prst="ellipse">
              <a:avLst/>
            </a:prstGeom>
            <a:solidFill>
              <a:srgbClr val="013B6D"/>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cs typeface="+mn-ea"/>
                <a:sym typeface="+mn-lt"/>
              </a:endParaRPr>
            </a:p>
          </p:txBody>
        </p:sp>
        <p:sp>
          <p:nvSpPr>
            <p:cNvPr id="30"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cs typeface="+mn-ea"/>
                <a:sym typeface="+mn-lt"/>
              </a:endParaRPr>
            </a:p>
          </p:txBody>
        </p:sp>
      </p:grpSp>
      <p:sp>
        <p:nvSpPr>
          <p:cNvPr id="31" name="AutoShape 6"/>
          <p:cNvSpPr>
            <a:spLocks noChangeArrowheads="1"/>
          </p:cNvSpPr>
          <p:nvPr/>
        </p:nvSpPr>
        <p:spPr bwMode="auto">
          <a:xfrm>
            <a:off x="7615319" y="4208517"/>
            <a:ext cx="1681162" cy="1497996"/>
          </a:xfrm>
          <a:prstGeom prst="roundRect">
            <a:avLst>
              <a:gd name="adj" fmla="val 13009"/>
            </a:avLst>
          </a:prstGeom>
          <a:solidFill>
            <a:srgbClr val="344F66"/>
          </a:solidFill>
          <a:ln w="19050" cap="rnd">
            <a:solidFill>
              <a:schemeClr val="tx1">
                <a:lumMod val="65000"/>
                <a:lumOff val="35000"/>
              </a:schemeClr>
            </a:solidFill>
            <a:prstDash val="sysDot"/>
            <a:round/>
          </a:ln>
          <a:effectLst/>
        </p:spPr>
        <p:txBody>
          <a:bodyPr/>
          <a:lstStyle/>
          <a:p>
            <a:endParaRPr lang="zh-CN" altLang="en-US">
              <a:cs typeface="+mn-ea"/>
              <a:sym typeface="+mn-lt"/>
            </a:endParaRPr>
          </a:p>
        </p:txBody>
      </p:sp>
      <p:sp>
        <p:nvSpPr>
          <p:cNvPr id="32" name="Line 7"/>
          <p:cNvSpPr>
            <a:spLocks noChangeShapeType="1"/>
          </p:cNvSpPr>
          <p:nvPr/>
        </p:nvSpPr>
        <p:spPr bwMode="auto">
          <a:xfrm flipH="1">
            <a:off x="7751845" y="3878670"/>
            <a:ext cx="3175" cy="645583"/>
          </a:xfrm>
          <a:prstGeom prst="line">
            <a:avLst/>
          </a:prstGeom>
          <a:noFill/>
          <a:ln w="19050">
            <a:solidFill>
              <a:schemeClr val="bg1"/>
            </a:solidFill>
            <a:prstDash val="sysDot"/>
            <a:round/>
            <a:headEnd type="oval" w="med" len="med"/>
            <a:tailEnd type="oval" w="med" len="med"/>
          </a:ln>
          <a:effectLst/>
        </p:spPr>
        <p:txBody>
          <a:bodyPr/>
          <a:lstStyle/>
          <a:p>
            <a:pPr fontAlgn="auto">
              <a:spcBef>
                <a:spcPts val="0"/>
              </a:spcBef>
              <a:spcAft>
                <a:spcPts val="0"/>
              </a:spcAft>
              <a:defRPr/>
            </a:pPr>
            <a:endParaRPr lang="zh-CN" altLang="en-US">
              <a:cs typeface="+mn-ea"/>
              <a:sym typeface="+mn-lt"/>
            </a:endParaRPr>
          </a:p>
        </p:txBody>
      </p:sp>
      <p:grpSp>
        <p:nvGrpSpPr>
          <p:cNvPr id="33" name="Group 138"/>
          <p:cNvGrpSpPr/>
          <p:nvPr/>
        </p:nvGrpSpPr>
        <p:grpSpPr bwMode="auto">
          <a:xfrm>
            <a:off x="7652602" y="3771073"/>
            <a:ext cx="182144" cy="202433"/>
            <a:chOff x="1661" y="2750"/>
            <a:chExt cx="250" cy="250"/>
          </a:xfrm>
        </p:grpSpPr>
        <p:sp>
          <p:nvSpPr>
            <p:cNvPr id="34" name="Oval 139"/>
            <p:cNvSpPr>
              <a:spLocks noChangeArrowheads="1"/>
            </p:cNvSpPr>
            <p:nvPr/>
          </p:nvSpPr>
          <p:spPr bwMode="auto">
            <a:xfrm>
              <a:off x="1661" y="2750"/>
              <a:ext cx="250" cy="250"/>
            </a:xfrm>
            <a:prstGeom prst="ellipse">
              <a:avLst/>
            </a:prstGeom>
            <a:solidFill>
              <a:srgbClr val="013B6D"/>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cs typeface="+mn-ea"/>
                <a:sym typeface="+mn-lt"/>
              </a:endParaRPr>
            </a:p>
          </p:txBody>
        </p:sp>
        <p:sp>
          <p:nvSpPr>
            <p:cNvPr id="35"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cs typeface="+mn-ea"/>
                <a:sym typeface="+mn-lt"/>
              </a:endParaRPr>
            </a:p>
          </p:txBody>
        </p:sp>
      </p:grpSp>
      <p:sp>
        <p:nvSpPr>
          <p:cNvPr id="36" name="TextBox 57"/>
          <p:cNvSpPr txBox="1">
            <a:spLocks noChangeArrowheads="1"/>
          </p:cNvSpPr>
          <p:nvPr/>
        </p:nvSpPr>
        <p:spPr bwMode="auto">
          <a:xfrm>
            <a:off x="7796295" y="4333752"/>
            <a:ext cx="2287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latin typeface="+mn-lt"/>
                <a:ea typeface="+mn-ea"/>
                <a:cs typeface="+mn-ea"/>
                <a:sym typeface="+mn-lt"/>
              </a:rPr>
              <a:t>标题</a:t>
            </a:r>
          </a:p>
        </p:txBody>
      </p:sp>
      <p:sp>
        <p:nvSpPr>
          <p:cNvPr id="37" name="TextBox 57"/>
          <p:cNvSpPr txBox="1">
            <a:spLocks noChangeArrowheads="1"/>
          </p:cNvSpPr>
          <p:nvPr/>
        </p:nvSpPr>
        <p:spPr bwMode="auto">
          <a:xfrm>
            <a:off x="7813757" y="4598736"/>
            <a:ext cx="14144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latin typeface="+mn-lt"/>
                <a:ea typeface="+mn-ea"/>
                <a:cs typeface="+mn-ea"/>
                <a:sym typeface="+mn-lt"/>
              </a:rPr>
              <a:t>添加文本说明内容</a:t>
            </a:r>
            <a:endParaRPr lang="en-US" altLang="zh-CN" dirty="0">
              <a:solidFill>
                <a:schemeClr val="bg1"/>
              </a:solidFill>
              <a:latin typeface="+mn-lt"/>
              <a:ea typeface="+mn-ea"/>
              <a:cs typeface="+mn-ea"/>
              <a:sym typeface="+mn-lt"/>
            </a:endParaRPr>
          </a:p>
          <a:p>
            <a:r>
              <a:rPr lang="zh-CN" altLang="en-US" dirty="0">
                <a:solidFill>
                  <a:schemeClr val="bg1"/>
                </a:solidFill>
                <a:latin typeface="+mn-lt"/>
                <a:ea typeface="+mn-ea"/>
                <a:cs typeface="+mn-ea"/>
                <a:sym typeface="+mn-lt"/>
              </a:rPr>
              <a:t>添加文本说明内容</a:t>
            </a:r>
          </a:p>
          <a:p>
            <a:r>
              <a:rPr lang="zh-CN" altLang="en-US" dirty="0">
                <a:solidFill>
                  <a:schemeClr val="bg1"/>
                </a:solidFill>
                <a:latin typeface="+mn-lt"/>
                <a:ea typeface="+mn-ea"/>
                <a:cs typeface="+mn-ea"/>
                <a:sym typeface="+mn-lt"/>
              </a:rPr>
              <a:t>添加文本说明内容</a:t>
            </a:r>
          </a:p>
        </p:txBody>
      </p:sp>
      <p:sp>
        <p:nvSpPr>
          <p:cNvPr id="38" name="AutoShape 4"/>
          <p:cNvSpPr>
            <a:spLocks noChangeArrowheads="1"/>
          </p:cNvSpPr>
          <p:nvPr/>
        </p:nvSpPr>
        <p:spPr bwMode="auto">
          <a:xfrm>
            <a:off x="9229789" y="1881074"/>
            <a:ext cx="1619250" cy="1669572"/>
          </a:xfrm>
          <a:prstGeom prst="roundRect">
            <a:avLst>
              <a:gd name="adj" fmla="val 13009"/>
            </a:avLst>
          </a:prstGeom>
          <a:solidFill>
            <a:srgbClr val="CF3B4C"/>
          </a:solidFill>
          <a:ln w="19050" cap="rnd">
            <a:solidFill>
              <a:schemeClr val="tx1">
                <a:lumMod val="65000"/>
                <a:lumOff val="35000"/>
              </a:schemeClr>
            </a:solidFill>
            <a:prstDash val="sysDot"/>
            <a:round/>
          </a:ln>
          <a:effectLst/>
        </p:spPr>
        <p:txBody>
          <a:bodyPr wrap="none" anchor="ctr"/>
          <a:lstStyle/>
          <a:p>
            <a:endParaRPr lang="zh-CN" altLang="en-US">
              <a:solidFill>
                <a:srgbClr val="595959"/>
              </a:solidFill>
              <a:cs typeface="+mn-ea"/>
              <a:sym typeface="+mn-lt"/>
            </a:endParaRPr>
          </a:p>
        </p:txBody>
      </p:sp>
      <p:sp>
        <p:nvSpPr>
          <p:cNvPr id="39" name="Line 14"/>
          <p:cNvSpPr>
            <a:spLocks noChangeShapeType="1"/>
          </p:cNvSpPr>
          <p:nvPr/>
        </p:nvSpPr>
        <p:spPr bwMode="auto">
          <a:xfrm flipH="1">
            <a:off x="9380601" y="2111253"/>
            <a:ext cx="0" cy="1760361"/>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grpSp>
        <p:nvGrpSpPr>
          <p:cNvPr id="40" name="Group 138"/>
          <p:cNvGrpSpPr/>
          <p:nvPr/>
        </p:nvGrpSpPr>
        <p:grpSpPr bwMode="auto">
          <a:xfrm>
            <a:off x="9297210" y="3775147"/>
            <a:ext cx="182151" cy="202300"/>
            <a:chOff x="1661" y="2750"/>
            <a:chExt cx="250" cy="250"/>
          </a:xfrm>
        </p:grpSpPr>
        <p:sp>
          <p:nvSpPr>
            <p:cNvPr id="41" name="Oval 139"/>
            <p:cNvSpPr>
              <a:spLocks noChangeArrowheads="1"/>
            </p:cNvSpPr>
            <p:nvPr/>
          </p:nvSpPr>
          <p:spPr bwMode="auto">
            <a:xfrm>
              <a:off x="1660" y="2749"/>
              <a:ext cx="251" cy="251"/>
            </a:xfrm>
            <a:prstGeom prst="ellipse">
              <a:avLst/>
            </a:prstGeom>
            <a:solidFill>
              <a:schemeClr val="bg1">
                <a:lumMod val="65000"/>
              </a:schemeClr>
            </a:solidFill>
            <a:ln>
              <a:noFill/>
            </a:ln>
          </p:spPr>
          <p:txBody>
            <a:bodyPr wrap="none" anchor="ctr"/>
            <a:lstStyle/>
            <a:p>
              <a:pPr algn="ctr" fontAlgn="auto">
                <a:spcBef>
                  <a:spcPts val="0"/>
                </a:spcBef>
                <a:spcAft>
                  <a:spcPts val="0"/>
                </a:spcAft>
                <a:defRPr/>
              </a:pPr>
              <a:endParaRPr lang="ko-KR" altLang="en-US">
                <a:cs typeface="+mn-ea"/>
                <a:sym typeface="+mn-lt"/>
              </a:endParaRPr>
            </a:p>
          </p:txBody>
        </p:sp>
        <p:sp>
          <p:nvSpPr>
            <p:cNvPr id="42"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cs typeface="+mn-ea"/>
                <a:sym typeface="+mn-lt"/>
              </a:endParaRPr>
            </a:p>
          </p:txBody>
        </p:sp>
      </p:grpSp>
      <p:sp>
        <p:nvSpPr>
          <p:cNvPr id="43" name="TextBox 57"/>
          <p:cNvSpPr txBox="1">
            <a:spLocks noChangeArrowheads="1"/>
          </p:cNvSpPr>
          <p:nvPr/>
        </p:nvSpPr>
        <p:spPr bwMode="auto">
          <a:xfrm>
            <a:off x="9417115" y="1956030"/>
            <a:ext cx="1431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mn-lt"/>
                <a:ea typeface="+mn-ea"/>
                <a:cs typeface="+mn-ea"/>
                <a:sym typeface="+mn-lt"/>
              </a:rPr>
              <a:t>标题</a:t>
            </a:r>
          </a:p>
        </p:txBody>
      </p:sp>
      <p:sp>
        <p:nvSpPr>
          <p:cNvPr id="44" name="TextBox 57"/>
          <p:cNvSpPr txBox="1">
            <a:spLocks noChangeArrowheads="1"/>
          </p:cNvSpPr>
          <p:nvPr/>
        </p:nvSpPr>
        <p:spPr bwMode="auto">
          <a:xfrm>
            <a:off x="9417115" y="2372308"/>
            <a:ext cx="14319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1600" algn="l"/>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9pPr>
          </a:lstStyle>
          <a:p>
            <a:pPr fontAlgn="auto">
              <a:lnSpc>
                <a:spcPct val="150000"/>
              </a:lnSpc>
              <a:spcBef>
                <a:spcPts val="0"/>
              </a:spcBef>
              <a:spcAft>
                <a:spcPts val="0"/>
              </a:spcAft>
            </a:pPr>
            <a:r>
              <a:rPr lang="zh-CN" altLang="en-US" sz="1200" b="1" dirty="0">
                <a:solidFill>
                  <a:schemeClr val="bg1"/>
                </a:solidFill>
                <a:latin typeface="+mn-lt"/>
                <a:ea typeface="+mn-ea"/>
                <a:cs typeface="+mn-ea"/>
                <a:sym typeface="+mn-lt"/>
              </a:rPr>
              <a:t>添加文本说明内容</a:t>
            </a:r>
            <a:endParaRPr lang="en-US" altLang="zh-CN" sz="1200" b="1" dirty="0">
              <a:solidFill>
                <a:schemeClr val="bg1"/>
              </a:solidFill>
              <a:latin typeface="+mn-lt"/>
              <a:ea typeface="+mn-ea"/>
              <a:cs typeface="+mn-ea"/>
              <a:sym typeface="+mn-lt"/>
            </a:endParaRPr>
          </a:p>
          <a:p>
            <a:pPr fontAlgn="auto">
              <a:lnSpc>
                <a:spcPct val="150000"/>
              </a:lnSpc>
              <a:spcBef>
                <a:spcPts val="0"/>
              </a:spcBef>
              <a:spcAft>
                <a:spcPts val="0"/>
              </a:spcAft>
            </a:pPr>
            <a:r>
              <a:rPr lang="zh-CN" altLang="en-US" sz="1200" b="1" dirty="0">
                <a:solidFill>
                  <a:schemeClr val="bg1"/>
                </a:solidFill>
                <a:latin typeface="+mn-lt"/>
                <a:ea typeface="+mn-ea"/>
                <a:cs typeface="+mn-ea"/>
                <a:sym typeface="+mn-lt"/>
              </a:rPr>
              <a:t>添加文本说明内容</a:t>
            </a:r>
          </a:p>
          <a:p>
            <a:pPr fontAlgn="auto">
              <a:lnSpc>
                <a:spcPct val="150000"/>
              </a:lnSpc>
              <a:spcBef>
                <a:spcPts val="0"/>
              </a:spcBef>
              <a:spcAft>
                <a:spcPts val="0"/>
              </a:spcAft>
            </a:pPr>
            <a:r>
              <a:rPr lang="zh-CN" altLang="en-US" sz="1200" b="1" dirty="0">
                <a:solidFill>
                  <a:schemeClr val="bg1"/>
                </a:solidFill>
                <a:latin typeface="+mn-lt"/>
                <a:ea typeface="+mn-ea"/>
                <a:cs typeface="+mn-ea"/>
                <a:sym typeface="+mn-lt"/>
              </a:rPr>
              <a:t>添加文本说明内容</a:t>
            </a:r>
          </a:p>
        </p:txBody>
      </p:sp>
      <p:sp>
        <p:nvSpPr>
          <p:cNvPr id="47" name="TextBox 42"/>
          <p:cNvSpPr txBox="1"/>
          <p:nvPr/>
        </p:nvSpPr>
        <p:spPr>
          <a:xfrm>
            <a:off x="1311470" y="315858"/>
            <a:ext cx="3649369"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b="0" dirty="0">
                <a:solidFill>
                  <a:srgbClr val="444444"/>
                </a:solidFill>
                <a:latin typeface="+mn-lt"/>
                <a:ea typeface="+mn-ea"/>
                <a:cs typeface="+mn-ea"/>
                <a:sym typeface="+mn-lt"/>
              </a:rPr>
              <a:t>1.2 </a:t>
            </a:r>
            <a:r>
              <a:rPr lang="zh-CN" altLang="en-US" b="0" dirty="0">
                <a:solidFill>
                  <a:srgbClr val="444444"/>
                </a:solidFill>
                <a:latin typeface="+mn-lt"/>
                <a:ea typeface="+mn-ea"/>
                <a:cs typeface="+mn-ea"/>
                <a:sym typeface="+mn-lt"/>
              </a:rPr>
              <a:t>国内相关研究情况</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ppt_w/2"/>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ppt_w</p:attrName>
                                        </p:attrNameLst>
                                      </p:cBhvr>
                                      <p:tavLst>
                                        <p:tav tm="0">
                                          <p:val>
                                            <p:fltVal val="0"/>
                                          </p:val>
                                        </p:tav>
                                        <p:tav tm="100000">
                                          <p:val>
                                            <p:strVal val="#ppt_w"/>
                                          </p:val>
                                        </p:tav>
                                      </p:tavLst>
                                    </p:anim>
                                    <p:anim calcmode="lin" valueType="num">
                                      <p:cBhvr>
                                        <p:cTn id="10" dur="500" fill="hold"/>
                                        <p:tgtEl>
                                          <p:spTgt spid="47"/>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childTnLst>
                          </p:cTn>
                        </p:par>
                        <p:par>
                          <p:cTn id="15" fill="hold">
                            <p:stCondLst>
                              <p:cond delay="1500"/>
                            </p:stCondLst>
                            <p:childTnLst>
                              <p:par>
                                <p:cTn id="16" presetID="23" presetClass="entr" presetSubtype="32"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250" fill="hold"/>
                                        <p:tgtEl>
                                          <p:spTgt spid="14"/>
                                        </p:tgtEl>
                                        <p:attrNameLst>
                                          <p:attrName>ppt_w</p:attrName>
                                        </p:attrNameLst>
                                      </p:cBhvr>
                                      <p:tavLst>
                                        <p:tav tm="0">
                                          <p:val>
                                            <p:strVal val="4*#ppt_w"/>
                                          </p:val>
                                        </p:tav>
                                        <p:tav tm="100000">
                                          <p:val>
                                            <p:strVal val="#ppt_w"/>
                                          </p:val>
                                        </p:tav>
                                      </p:tavLst>
                                    </p:anim>
                                    <p:anim calcmode="lin" valueType="num">
                                      <p:cBhvr>
                                        <p:cTn id="19" dur="250" fill="hold"/>
                                        <p:tgtEl>
                                          <p:spTgt spid="14"/>
                                        </p:tgtEl>
                                        <p:attrNameLst>
                                          <p:attrName>ppt_h</p:attrName>
                                        </p:attrNameLst>
                                      </p:cBhvr>
                                      <p:tavLst>
                                        <p:tav tm="0">
                                          <p:val>
                                            <p:strVal val="4*#ppt_h"/>
                                          </p:val>
                                        </p:tav>
                                        <p:tav tm="100000">
                                          <p:val>
                                            <p:strVal val="#ppt_h"/>
                                          </p:val>
                                        </p:tav>
                                      </p:tavLst>
                                    </p:anim>
                                  </p:childTnLst>
                                </p:cTn>
                              </p:par>
                              <p:par>
                                <p:cTn id="20" presetID="23" presetClass="entr" presetSubtype="32" fill="hold" nodeType="withEffect">
                                  <p:stCondLst>
                                    <p:cond delay="250"/>
                                  </p:stCondLst>
                                  <p:childTnLst>
                                    <p:set>
                                      <p:cBhvr>
                                        <p:cTn id="21" dur="1" fill="hold">
                                          <p:stCondLst>
                                            <p:cond delay="0"/>
                                          </p:stCondLst>
                                        </p:cTn>
                                        <p:tgtEl>
                                          <p:spTgt spid="5"/>
                                        </p:tgtEl>
                                        <p:attrNameLst>
                                          <p:attrName>style.visibility</p:attrName>
                                        </p:attrNameLst>
                                      </p:cBhvr>
                                      <p:to>
                                        <p:strVal val="visible"/>
                                      </p:to>
                                    </p:set>
                                    <p:anim calcmode="lin" valueType="num">
                                      <p:cBhvr>
                                        <p:cTn id="22" dur="250" fill="hold"/>
                                        <p:tgtEl>
                                          <p:spTgt spid="5"/>
                                        </p:tgtEl>
                                        <p:attrNameLst>
                                          <p:attrName>ppt_w</p:attrName>
                                        </p:attrNameLst>
                                      </p:cBhvr>
                                      <p:tavLst>
                                        <p:tav tm="0">
                                          <p:val>
                                            <p:strVal val="4*#ppt_w"/>
                                          </p:val>
                                        </p:tav>
                                        <p:tav tm="100000">
                                          <p:val>
                                            <p:strVal val="#ppt_w"/>
                                          </p:val>
                                        </p:tav>
                                      </p:tavLst>
                                    </p:anim>
                                    <p:anim calcmode="lin" valueType="num">
                                      <p:cBhvr>
                                        <p:cTn id="23" dur="250" fill="hold"/>
                                        <p:tgtEl>
                                          <p:spTgt spid="5"/>
                                        </p:tgtEl>
                                        <p:attrNameLst>
                                          <p:attrName>ppt_h</p:attrName>
                                        </p:attrNameLst>
                                      </p:cBhvr>
                                      <p:tavLst>
                                        <p:tav tm="0">
                                          <p:val>
                                            <p:strVal val="4*#ppt_h"/>
                                          </p:val>
                                        </p:tav>
                                        <p:tav tm="100000">
                                          <p:val>
                                            <p:strVal val="#ppt_h"/>
                                          </p:val>
                                        </p:tav>
                                      </p:tavLst>
                                    </p:anim>
                                  </p:childTnLst>
                                </p:cTn>
                              </p:par>
                              <p:par>
                                <p:cTn id="24" presetID="23" presetClass="entr" presetSubtype="32" fill="hold" nodeType="withEffect">
                                  <p:stCondLst>
                                    <p:cond delay="500"/>
                                  </p:stCondLst>
                                  <p:childTnLst>
                                    <p:set>
                                      <p:cBhvr>
                                        <p:cTn id="25" dur="1" fill="hold">
                                          <p:stCondLst>
                                            <p:cond delay="0"/>
                                          </p:stCondLst>
                                        </p:cTn>
                                        <p:tgtEl>
                                          <p:spTgt spid="21"/>
                                        </p:tgtEl>
                                        <p:attrNameLst>
                                          <p:attrName>style.visibility</p:attrName>
                                        </p:attrNameLst>
                                      </p:cBhvr>
                                      <p:to>
                                        <p:strVal val="visible"/>
                                      </p:to>
                                    </p:set>
                                    <p:anim calcmode="lin" valueType="num">
                                      <p:cBhvr>
                                        <p:cTn id="26" dur="250" fill="hold"/>
                                        <p:tgtEl>
                                          <p:spTgt spid="21"/>
                                        </p:tgtEl>
                                        <p:attrNameLst>
                                          <p:attrName>ppt_w</p:attrName>
                                        </p:attrNameLst>
                                      </p:cBhvr>
                                      <p:tavLst>
                                        <p:tav tm="0">
                                          <p:val>
                                            <p:strVal val="4*#ppt_w"/>
                                          </p:val>
                                        </p:tav>
                                        <p:tav tm="100000">
                                          <p:val>
                                            <p:strVal val="#ppt_w"/>
                                          </p:val>
                                        </p:tav>
                                      </p:tavLst>
                                    </p:anim>
                                    <p:anim calcmode="lin" valueType="num">
                                      <p:cBhvr>
                                        <p:cTn id="27" dur="250" fill="hold"/>
                                        <p:tgtEl>
                                          <p:spTgt spid="21"/>
                                        </p:tgtEl>
                                        <p:attrNameLst>
                                          <p:attrName>ppt_h</p:attrName>
                                        </p:attrNameLst>
                                      </p:cBhvr>
                                      <p:tavLst>
                                        <p:tav tm="0">
                                          <p:val>
                                            <p:strVal val="4*#ppt_h"/>
                                          </p:val>
                                        </p:tav>
                                        <p:tav tm="100000">
                                          <p:val>
                                            <p:strVal val="#ppt_h"/>
                                          </p:val>
                                        </p:tav>
                                      </p:tavLst>
                                    </p:anim>
                                  </p:childTnLst>
                                </p:cTn>
                              </p:par>
                              <p:par>
                                <p:cTn id="28" presetID="23" presetClass="entr" presetSubtype="32" fill="hold" nodeType="withEffect">
                                  <p:stCondLst>
                                    <p:cond delay="750"/>
                                  </p:stCondLst>
                                  <p:childTnLst>
                                    <p:set>
                                      <p:cBhvr>
                                        <p:cTn id="29" dur="1" fill="hold">
                                          <p:stCondLst>
                                            <p:cond delay="0"/>
                                          </p:stCondLst>
                                        </p:cTn>
                                        <p:tgtEl>
                                          <p:spTgt spid="28"/>
                                        </p:tgtEl>
                                        <p:attrNameLst>
                                          <p:attrName>style.visibility</p:attrName>
                                        </p:attrNameLst>
                                      </p:cBhvr>
                                      <p:to>
                                        <p:strVal val="visible"/>
                                      </p:to>
                                    </p:set>
                                    <p:anim calcmode="lin" valueType="num">
                                      <p:cBhvr>
                                        <p:cTn id="30" dur="250" fill="hold"/>
                                        <p:tgtEl>
                                          <p:spTgt spid="28"/>
                                        </p:tgtEl>
                                        <p:attrNameLst>
                                          <p:attrName>ppt_w</p:attrName>
                                        </p:attrNameLst>
                                      </p:cBhvr>
                                      <p:tavLst>
                                        <p:tav tm="0">
                                          <p:val>
                                            <p:strVal val="4*#ppt_w"/>
                                          </p:val>
                                        </p:tav>
                                        <p:tav tm="100000">
                                          <p:val>
                                            <p:strVal val="#ppt_w"/>
                                          </p:val>
                                        </p:tav>
                                      </p:tavLst>
                                    </p:anim>
                                    <p:anim calcmode="lin" valueType="num">
                                      <p:cBhvr>
                                        <p:cTn id="31" dur="250" fill="hold"/>
                                        <p:tgtEl>
                                          <p:spTgt spid="28"/>
                                        </p:tgtEl>
                                        <p:attrNameLst>
                                          <p:attrName>ppt_h</p:attrName>
                                        </p:attrNameLst>
                                      </p:cBhvr>
                                      <p:tavLst>
                                        <p:tav tm="0">
                                          <p:val>
                                            <p:strVal val="4*#ppt_h"/>
                                          </p:val>
                                        </p:tav>
                                        <p:tav tm="100000">
                                          <p:val>
                                            <p:strVal val="#ppt_h"/>
                                          </p:val>
                                        </p:tav>
                                      </p:tavLst>
                                    </p:anim>
                                  </p:childTnLst>
                                </p:cTn>
                              </p:par>
                              <p:par>
                                <p:cTn id="32" presetID="23" presetClass="entr" presetSubtype="32" fill="hold" nodeType="withEffect">
                                  <p:stCondLst>
                                    <p:cond delay="1000"/>
                                  </p:stCondLst>
                                  <p:childTnLst>
                                    <p:set>
                                      <p:cBhvr>
                                        <p:cTn id="33" dur="1" fill="hold">
                                          <p:stCondLst>
                                            <p:cond delay="0"/>
                                          </p:stCondLst>
                                        </p:cTn>
                                        <p:tgtEl>
                                          <p:spTgt spid="33"/>
                                        </p:tgtEl>
                                        <p:attrNameLst>
                                          <p:attrName>style.visibility</p:attrName>
                                        </p:attrNameLst>
                                      </p:cBhvr>
                                      <p:to>
                                        <p:strVal val="visible"/>
                                      </p:to>
                                    </p:set>
                                    <p:anim calcmode="lin" valueType="num">
                                      <p:cBhvr>
                                        <p:cTn id="34" dur="250" fill="hold"/>
                                        <p:tgtEl>
                                          <p:spTgt spid="33"/>
                                        </p:tgtEl>
                                        <p:attrNameLst>
                                          <p:attrName>ppt_w</p:attrName>
                                        </p:attrNameLst>
                                      </p:cBhvr>
                                      <p:tavLst>
                                        <p:tav tm="0">
                                          <p:val>
                                            <p:strVal val="4*#ppt_w"/>
                                          </p:val>
                                        </p:tav>
                                        <p:tav tm="100000">
                                          <p:val>
                                            <p:strVal val="#ppt_w"/>
                                          </p:val>
                                        </p:tav>
                                      </p:tavLst>
                                    </p:anim>
                                    <p:anim calcmode="lin" valueType="num">
                                      <p:cBhvr>
                                        <p:cTn id="35" dur="250" fill="hold"/>
                                        <p:tgtEl>
                                          <p:spTgt spid="33"/>
                                        </p:tgtEl>
                                        <p:attrNameLst>
                                          <p:attrName>ppt_h</p:attrName>
                                        </p:attrNameLst>
                                      </p:cBhvr>
                                      <p:tavLst>
                                        <p:tav tm="0">
                                          <p:val>
                                            <p:strVal val="4*#ppt_h"/>
                                          </p:val>
                                        </p:tav>
                                        <p:tav tm="100000">
                                          <p:val>
                                            <p:strVal val="#ppt_h"/>
                                          </p:val>
                                        </p:tav>
                                      </p:tavLst>
                                    </p:anim>
                                  </p:childTnLst>
                                </p:cTn>
                              </p:par>
                              <p:par>
                                <p:cTn id="36" presetID="23" presetClass="entr" presetSubtype="32" fill="hold" nodeType="withEffect">
                                  <p:stCondLst>
                                    <p:cond delay="1250"/>
                                  </p:stCondLst>
                                  <p:childTnLst>
                                    <p:set>
                                      <p:cBhvr>
                                        <p:cTn id="37" dur="1" fill="hold">
                                          <p:stCondLst>
                                            <p:cond delay="0"/>
                                          </p:stCondLst>
                                        </p:cTn>
                                        <p:tgtEl>
                                          <p:spTgt spid="40"/>
                                        </p:tgtEl>
                                        <p:attrNameLst>
                                          <p:attrName>style.visibility</p:attrName>
                                        </p:attrNameLst>
                                      </p:cBhvr>
                                      <p:to>
                                        <p:strVal val="visible"/>
                                      </p:to>
                                    </p:set>
                                    <p:anim calcmode="lin" valueType="num">
                                      <p:cBhvr>
                                        <p:cTn id="38" dur="250" fill="hold"/>
                                        <p:tgtEl>
                                          <p:spTgt spid="40"/>
                                        </p:tgtEl>
                                        <p:attrNameLst>
                                          <p:attrName>ppt_w</p:attrName>
                                        </p:attrNameLst>
                                      </p:cBhvr>
                                      <p:tavLst>
                                        <p:tav tm="0">
                                          <p:val>
                                            <p:strVal val="4*#ppt_w"/>
                                          </p:val>
                                        </p:tav>
                                        <p:tav tm="100000">
                                          <p:val>
                                            <p:strVal val="#ppt_w"/>
                                          </p:val>
                                        </p:tav>
                                      </p:tavLst>
                                    </p:anim>
                                    <p:anim calcmode="lin" valueType="num">
                                      <p:cBhvr>
                                        <p:cTn id="39" dur="250" fill="hold"/>
                                        <p:tgtEl>
                                          <p:spTgt spid="40"/>
                                        </p:tgtEl>
                                        <p:attrNameLst>
                                          <p:attrName>ppt_h</p:attrName>
                                        </p:attrNameLst>
                                      </p:cBhvr>
                                      <p:tavLst>
                                        <p:tav tm="0">
                                          <p:val>
                                            <p:strVal val="4*#ppt_h"/>
                                          </p:val>
                                        </p:tav>
                                        <p:tav tm="100000">
                                          <p:val>
                                            <p:strVal val="#ppt_h"/>
                                          </p:val>
                                        </p:tav>
                                      </p:tavLst>
                                    </p:anim>
                                  </p:childTnLst>
                                </p:cTn>
                              </p:par>
                            </p:childTnLst>
                          </p:cTn>
                        </p:par>
                        <p:par>
                          <p:cTn id="40" fill="hold">
                            <p:stCondLst>
                              <p:cond delay="2000"/>
                            </p:stCondLst>
                            <p:childTnLst>
                              <p:par>
                                <p:cTn id="41" presetID="22" presetClass="entr" presetSubtype="1"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500"/>
                                        <p:tgtEl>
                                          <p:spTgt spid="13"/>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up)">
                                      <p:cBhvr>
                                        <p:cTn id="46" dur="500"/>
                                        <p:tgtEl>
                                          <p:spTgt spid="20"/>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up)">
                                      <p:cBhvr>
                                        <p:cTn id="49" dur="500"/>
                                        <p:tgtEl>
                                          <p:spTgt spid="3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500"/>
                                        <p:tgtEl>
                                          <p:spTgt spid="4"/>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down)">
                                      <p:cBhvr>
                                        <p:cTn id="55" dur="500"/>
                                        <p:tgtEl>
                                          <p:spTgt spid="27"/>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down)">
                                      <p:cBhvr>
                                        <p:cTn id="58" dur="500"/>
                                        <p:tgtEl>
                                          <p:spTgt spid="39"/>
                                        </p:tgtEl>
                                      </p:cBhvr>
                                    </p:animEffect>
                                  </p:childTnLst>
                                </p:cTn>
                              </p:par>
                            </p:childTnLst>
                          </p:cTn>
                        </p:par>
                        <p:par>
                          <p:cTn id="59" fill="hold">
                            <p:stCondLst>
                              <p:cond delay="2500"/>
                            </p:stCondLst>
                            <p:childTnLst>
                              <p:par>
                                <p:cTn id="60" presetID="21" presetClass="entr" presetSubtype="1" fill="hold" grpId="0"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heel(1)">
                                      <p:cBhvr>
                                        <p:cTn id="62" dur="1000"/>
                                        <p:tgtEl>
                                          <p:spTgt spid="3"/>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heel(1)">
                                      <p:cBhvr>
                                        <p:cTn id="65" dur="1000"/>
                                        <p:tgtEl>
                                          <p:spTgt spid="24"/>
                                        </p:tgtEl>
                                      </p:cBhvr>
                                    </p:animEffect>
                                  </p:childTnLst>
                                </p:cTn>
                              </p:par>
                              <p:par>
                                <p:cTn id="66" presetID="21" presetClass="entr" presetSubtype="1" fill="hold" grpId="0"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wheel(1)">
                                      <p:cBhvr>
                                        <p:cTn id="68" dur="1000"/>
                                        <p:tgtEl>
                                          <p:spTgt spid="38"/>
                                        </p:tgtEl>
                                      </p:cBhvr>
                                    </p:animEffect>
                                  </p:childTnLst>
                                </p:cTn>
                              </p:par>
                              <p:par>
                                <p:cTn id="69" presetID="21" presetClass="entr" presetSubtype="1"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heel(1)">
                                      <p:cBhvr>
                                        <p:cTn id="71" dur="1000"/>
                                        <p:tgtEl>
                                          <p:spTgt spid="10"/>
                                        </p:tgtEl>
                                      </p:cBhvr>
                                    </p:animEffect>
                                  </p:childTnLst>
                                </p:cTn>
                              </p:par>
                              <p:par>
                                <p:cTn id="72" presetID="21" presetClass="entr" presetSubtype="1"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heel(1)">
                                      <p:cBhvr>
                                        <p:cTn id="74" dur="1000"/>
                                        <p:tgtEl>
                                          <p:spTgt spid="17"/>
                                        </p:tgtEl>
                                      </p:cBhvr>
                                    </p:animEffect>
                                  </p:childTnLst>
                                </p:cTn>
                              </p:par>
                              <p:par>
                                <p:cTn id="75" presetID="21" presetClass="entr" presetSubtype="1"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heel(1)">
                                      <p:cBhvr>
                                        <p:cTn id="77" dur="1000"/>
                                        <p:tgtEl>
                                          <p:spTgt spid="31"/>
                                        </p:tgtEl>
                                      </p:cBhvr>
                                    </p:animEffect>
                                  </p:childTnLst>
                                </p:cTn>
                              </p:par>
                            </p:childTnLst>
                          </p:cTn>
                        </p:par>
                        <p:par>
                          <p:cTn id="78" fill="hold">
                            <p:stCondLst>
                              <p:cond delay="3500"/>
                            </p:stCondLst>
                            <p:childTnLst>
                              <p:par>
                                <p:cTn id="79" presetID="42" presetClass="entr" presetSubtype="0" fill="hold" grpId="0"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500"/>
                                        <p:tgtEl>
                                          <p:spTgt spid="8"/>
                                        </p:tgtEl>
                                      </p:cBhvr>
                                    </p:animEffect>
                                    <p:anim calcmode="lin" valueType="num">
                                      <p:cBhvr>
                                        <p:cTn id="82" dur="500" fill="hold"/>
                                        <p:tgtEl>
                                          <p:spTgt spid="8"/>
                                        </p:tgtEl>
                                        <p:attrNameLst>
                                          <p:attrName>ppt_x</p:attrName>
                                        </p:attrNameLst>
                                      </p:cBhvr>
                                      <p:tavLst>
                                        <p:tav tm="0">
                                          <p:val>
                                            <p:strVal val="#ppt_x"/>
                                          </p:val>
                                        </p:tav>
                                        <p:tav tm="100000">
                                          <p:val>
                                            <p:strVal val="#ppt_x"/>
                                          </p:val>
                                        </p:tav>
                                      </p:tavLst>
                                    </p:anim>
                                    <p:anim calcmode="lin" valueType="num">
                                      <p:cBhvr>
                                        <p:cTn id="83" dur="500" fill="hold"/>
                                        <p:tgtEl>
                                          <p:spTgt spid="8"/>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fade">
                                      <p:cBhvr>
                                        <p:cTn id="86" dur="500"/>
                                        <p:tgtEl>
                                          <p:spTgt spid="9"/>
                                        </p:tgtEl>
                                      </p:cBhvr>
                                    </p:animEffect>
                                    <p:anim calcmode="lin" valueType="num">
                                      <p:cBhvr>
                                        <p:cTn id="87" dur="500" fill="hold"/>
                                        <p:tgtEl>
                                          <p:spTgt spid="9"/>
                                        </p:tgtEl>
                                        <p:attrNameLst>
                                          <p:attrName>ppt_x</p:attrName>
                                        </p:attrNameLst>
                                      </p:cBhvr>
                                      <p:tavLst>
                                        <p:tav tm="0">
                                          <p:val>
                                            <p:strVal val="#ppt_x"/>
                                          </p:val>
                                        </p:tav>
                                        <p:tav tm="100000">
                                          <p:val>
                                            <p:strVal val="#ppt_x"/>
                                          </p:val>
                                        </p:tav>
                                      </p:tavLst>
                                    </p:anim>
                                    <p:anim calcmode="lin" valueType="num">
                                      <p:cBhvr>
                                        <p:cTn id="88" dur="500" fill="hold"/>
                                        <p:tgtEl>
                                          <p:spTgt spid="9"/>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500"/>
                                        <p:tgtEl>
                                          <p:spTgt spid="25"/>
                                        </p:tgtEl>
                                      </p:cBhvr>
                                    </p:animEffect>
                                    <p:anim calcmode="lin" valueType="num">
                                      <p:cBhvr>
                                        <p:cTn id="92" dur="500" fill="hold"/>
                                        <p:tgtEl>
                                          <p:spTgt spid="25"/>
                                        </p:tgtEl>
                                        <p:attrNameLst>
                                          <p:attrName>ppt_x</p:attrName>
                                        </p:attrNameLst>
                                      </p:cBhvr>
                                      <p:tavLst>
                                        <p:tav tm="0">
                                          <p:val>
                                            <p:strVal val="#ppt_x"/>
                                          </p:val>
                                        </p:tav>
                                        <p:tav tm="100000">
                                          <p:val>
                                            <p:strVal val="#ppt_x"/>
                                          </p:val>
                                        </p:tav>
                                      </p:tavLst>
                                    </p:anim>
                                    <p:anim calcmode="lin" valueType="num">
                                      <p:cBhvr>
                                        <p:cTn id="93" dur="500" fill="hold"/>
                                        <p:tgtEl>
                                          <p:spTgt spid="25"/>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fade">
                                      <p:cBhvr>
                                        <p:cTn id="96" dur="500"/>
                                        <p:tgtEl>
                                          <p:spTgt spid="26"/>
                                        </p:tgtEl>
                                      </p:cBhvr>
                                    </p:animEffect>
                                    <p:anim calcmode="lin" valueType="num">
                                      <p:cBhvr>
                                        <p:cTn id="97" dur="500" fill="hold"/>
                                        <p:tgtEl>
                                          <p:spTgt spid="26"/>
                                        </p:tgtEl>
                                        <p:attrNameLst>
                                          <p:attrName>ppt_x</p:attrName>
                                        </p:attrNameLst>
                                      </p:cBhvr>
                                      <p:tavLst>
                                        <p:tav tm="0">
                                          <p:val>
                                            <p:strVal val="#ppt_x"/>
                                          </p:val>
                                        </p:tav>
                                        <p:tav tm="100000">
                                          <p:val>
                                            <p:strVal val="#ppt_x"/>
                                          </p:val>
                                        </p:tav>
                                      </p:tavLst>
                                    </p:anim>
                                    <p:anim calcmode="lin" valueType="num">
                                      <p:cBhvr>
                                        <p:cTn id="98" dur="500" fill="hold"/>
                                        <p:tgtEl>
                                          <p:spTgt spid="26"/>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animEffect transition="in" filter="fade">
                                      <p:cBhvr>
                                        <p:cTn id="101" dur="500"/>
                                        <p:tgtEl>
                                          <p:spTgt spid="43"/>
                                        </p:tgtEl>
                                      </p:cBhvr>
                                    </p:animEffect>
                                    <p:anim calcmode="lin" valueType="num">
                                      <p:cBhvr>
                                        <p:cTn id="102" dur="500" fill="hold"/>
                                        <p:tgtEl>
                                          <p:spTgt spid="43"/>
                                        </p:tgtEl>
                                        <p:attrNameLst>
                                          <p:attrName>ppt_x</p:attrName>
                                        </p:attrNameLst>
                                      </p:cBhvr>
                                      <p:tavLst>
                                        <p:tav tm="0">
                                          <p:val>
                                            <p:strVal val="#ppt_x"/>
                                          </p:val>
                                        </p:tav>
                                        <p:tav tm="100000">
                                          <p:val>
                                            <p:strVal val="#ppt_x"/>
                                          </p:val>
                                        </p:tav>
                                      </p:tavLst>
                                    </p:anim>
                                    <p:anim calcmode="lin" valueType="num">
                                      <p:cBhvr>
                                        <p:cTn id="103" dur="500" fill="hold"/>
                                        <p:tgtEl>
                                          <p:spTgt spid="43"/>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500"/>
                                        <p:tgtEl>
                                          <p:spTgt spid="44"/>
                                        </p:tgtEl>
                                      </p:cBhvr>
                                    </p:animEffect>
                                    <p:anim calcmode="lin" valueType="num">
                                      <p:cBhvr>
                                        <p:cTn id="107" dur="500" fill="hold"/>
                                        <p:tgtEl>
                                          <p:spTgt spid="44"/>
                                        </p:tgtEl>
                                        <p:attrNameLst>
                                          <p:attrName>ppt_x</p:attrName>
                                        </p:attrNameLst>
                                      </p:cBhvr>
                                      <p:tavLst>
                                        <p:tav tm="0">
                                          <p:val>
                                            <p:strVal val="#ppt_x"/>
                                          </p:val>
                                        </p:tav>
                                        <p:tav tm="100000">
                                          <p:val>
                                            <p:strVal val="#ppt_x"/>
                                          </p:val>
                                        </p:tav>
                                      </p:tavLst>
                                    </p:anim>
                                    <p:anim calcmode="lin" valueType="num">
                                      <p:cBhvr>
                                        <p:cTn id="108" dur="500" fill="hold"/>
                                        <p:tgtEl>
                                          <p:spTgt spid="44"/>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fade">
                                      <p:cBhvr>
                                        <p:cTn id="111" dur="500"/>
                                        <p:tgtEl>
                                          <p:spTgt spid="11"/>
                                        </p:tgtEl>
                                      </p:cBhvr>
                                    </p:animEffect>
                                    <p:anim calcmode="lin" valueType="num">
                                      <p:cBhvr>
                                        <p:cTn id="112" dur="500" fill="hold"/>
                                        <p:tgtEl>
                                          <p:spTgt spid="11"/>
                                        </p:tgtEl>
                                        <p:attrNameLst>
                                          <p:attrName>ppt_x</p:attrName>
                                        </p:attrNameLst>
                                      </p:cBhvr>
                                      <p:tavLst>
                                        <p:tav tm="0">
                                          <p:val>
                                            <p:strVal val="#ppt_x"/>
                                          </p:val>
                                        </p:tav>
                                        <p:tav tm="100000">
                                          <p:val>
                                            <p:strVal val="#ppt_x"/>
                                          </p:val>
                                        </p:tav>
                                      </p:tavLst>
                                    </p:anim>
                                    <p:anim calcmode="lin" valueType="num">
                                      <p:cBhvr>
                                        <p:cTn id="113" dur="500" fill="hold"/>
                                        <p:tgtEl>
                                          <p:spTgt spid="1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12"/>
                                        </p:tgtEl>
                                        <p:attrNameLst>
                                          <p:attrName>style.visibility</p:attrName>
                                        </p:attrNameLst>
                                      </p:cBhvr>
                                      <p:to>
                                        <p:strVal val="visible"/>
                                      </p:to>
                                    </p:set>
                                    <p:animEffect transition="in" filter="fade">
                                      <p:cBhvr>
                                        <p:cTn id="116" dur="500"/>
                                        <p:tgtEl>
                                          <p:spTgt spid="12"/>
                                        </p:tgtEl>
                                      </p:cBhvr>
                                    </p:animEffect>
                                    <p:anim calcmode="lin" valueType="num">
                                      <p:cBhvr>
                                        <p:cTn id="117" dur="500" fill="hold"/>
                                        <p:tgtEl>
                                          <p:spTgt spid="12"/>
                                        </p:tgtEl>
                                        <p:attrNameLst>
                                          <p:attrName>ppt_x</p:attrName>
                                        </p:attrNameLst>
                                      </p:cBhvr>
                                      <p:tavLst>
                                        <p:tav tm="0">
                                          <p:val>
                                            <p:strVal val="#ppt_x"/>
                                          </p:val>
                                        </p:tav>
                                        <p:tav tm="100000">
                                          <p:val>
                                            <p:strVal val="#ppt_x"/>
                                          </p:val>
                                        </p:tav>
                                      </p:tavLst>
                                    </p:anim>
                                    <p:anim calcmode="lin" valueType="num">
                                      <p:cBhvr>
                                        <p:cTn id="118" dur="500" fill="hold"/>
                                        <p:tgtEl>
                                          <p:spTgt spid="12"/>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Effect transition="in" filter="fade">
                                      <p:cBhvr>
                                        <p:cTn id="121" dur="500"/>
                                        <p:tgtEl>
                                          <p:spTgt spid="18"/>
                                        </p:tgtEl>
                                      </p:cBhvr>
                                    </p:animEffect>
                                    <p:anim calcmode="lin" valueType="num">
                                      <p:cBhvr>
                                        <p:cTn id="122" dur="500" fill="hold"/>
                                        <p:tgtEl>
                                          <p:spTgt spid="18"/>
                                        </p:tgtEl>
                                        <p:attrNameLst>
                                          <p:attrName>ppt_x</p:attrName>
                                        </p:attrNameLst>
                                      </p:cBhvr>
                                      <p:tavLst>
                                        <p:tav tm="0">
                                          <p:val>
                                            <p:strVal val="#ppt_x"/>
                                          </p:val>
                                        </p:tav>
                                        <p:tav tm="100000">
                                          <p:val>
                                            <p:strVal val="#ppt_x"/>
                                          </p:val>
                                        </p:tav>
                                      </p:tavLst>
                                    </p:anim>
                                    <p:anim calcmode="lin" valueType="num">
                                      <p:cBhvr>
                                        <p:cTn id="123" dur="500" fill="hold"/>
                                        <p:tgtEl>
                                          <p:spTgt spid="18"/>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19"/>
                                        </p:tgtEl>
                                        <p:attrNameLst>
                                          <p:attrName>style.visibility</p:attrName>
                                        </p:attrNameLst>
                                      </p:cBhvr>
                                      <p:to>
                                        <p:strVal val="visible"/>
                                      </p:to>
                                    </p:set>
                                    <p:animEffect transition="in" filter="fade">
                                      <p:cBhvr>
                                        <p:cTn id="126" dur="500"/>
                                        <p:tgtEl>
                                          <p:spTgt spid="19"/>
                                        </p:tgtEl>
                                      </p:cBhvr>
                                    </p:animEffect>
                                    <p:anim calcmode="lin" valueType="num">
                                      <p:cBhvr>
                                        <p:cTn id="127" dur="500" fill="hold"/>
                                        <p:tgtEl>
                                          <p:spTgt spid="19"/>
                                        </p:tgtEl>
                                        <p:attrNameLst>
                                          <p:attrName>ppt_x</p:attrName>
                                        </p:attrNameLst>
                                      </p:cBhvr>
                                      <p:tavLst>
                                        <p:tav tm="0">
                                          <p:val>
                                            <p:strVal val="#ppt_x"/>
                                          </p:val>
                                        </p:tav>
                                        <p:tav tm="100000">
                                          <p:val>
                                            <p:strVal val="#ppt_x"/>
                                          </p:val>
                                        </p:tav>
                                      </p:tavLst>
                                    </p:anim>
                                    <p:anim calcmode="lin" valueType="num">
                                      <p:cBhvr>
                                        <p:cTn id="128" dur="500" fill="hold"/>
                                        <p:tgtEl>
                                          <p:spTgt spid="19"/>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36"/>
                                        </p:tgtEl>
                                        <p:attrNameLst>
                                          <p:attrName>style.visibility</p:attrName>
                                        </p:attrNameLst>
                                      </p:cBhvr>
                                      <p:to>
                                        <p:strVal val="visible"/>
                                      </p:to>
                                    </p:set>
                                    <p:animEffect transition="in" filter="fade">
                                      <p:cBhvr>
                                        <p:cTn id="131" dur="500"/>
                                        <p:tgtEl>
                                          <p:spTgt spid="36"/>
                                        </p:tgtEl>
                                      </p:cBhvr>
                                    </p:animEffect>
                                    <p:anim calcmode="lin" valueType="num">
                                      <p:cBhvr>
                                        <p:cTn id="132" dur="500" fill="hold"/>
                                        <p:tgtEl>
                                          <p:spTgt spid="36"/>
                                        </p:tgtEl>
                                        <p:attrNameLst>
                                          <p:attrName>ppt_x</p:attrName>
                                        </p:attrNameLst>
                                      </p:cBhvr>
                                      <p:tavLst>
                                        <p:tav tm="0">
                                          <p:val>
                                            <p:strVal val="#ppt_x"/>
                                          </p:val>
                                        </p:tav>
                                        <p:tav tm="100000">
                                          <p:val>
                                            <p:strVal val="#ppt_x"/>
                                          </p:val>
                                        </p:tav>
                                      </p:tavLst>
                                    </p:anim>
                                    <p:anim calcmode="lin" valueType="num">
                                      <p:cBhvr>
                                        <p:cTn id="133" dur="500" fill="hold"/>
                                        <p:tgtEl>
                                          <p:spTgt spid="36"/>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7"/>
                                        </p:tgtEl>
                                        <p:attrNameLst>
                                          <p:attrName>style.visibility</p:attrName>
                                        </p:attrNameLst>
                                      </p:cBhvr>
                                      <p:to>
                                        <p:strVal val="visible"/>
                                      </p:to>
                                    </p:set>
                                    <p:animEffect transition="in" filter="fade">
                                      <p:cBhvr>
                                        <p:cTn id="136" dur="500"/>
                                        <p:tgtEl>
                                          <p:spTgt spid="37"/>
                                        </p:tgtEl>
                                      </p:cBhvr>
                                    </p:animEffect>
                                    <p:anim calcmode="lin" valueType="num">
                                      <p:cBhvr>
                                        <p:cTn id="137" dur="500" fill="hold"/>
                                        <p:tgtEl>
                                          <p:spTgt spid="37"/>
                                        </p:tgtEl>
                                        <p:attrNameLst>
                                          <p:attrName>ppt_x</p:attrName>
                                        </p:attrNameLst>
                                      </p:cBhvr>
                                      <p:tavLst>
                                        <p:tav tm="0">
                                          <p:val>
                                            <p:strVal val="#ppt_x"/>
                                          </p:val>
                                        </p:tav>
                                        <p:tav tm="100000">
                                          <p:val>
                                            <p:strVal val="#ppt_x"/>
                                          </p:val>
                                        </p:tav>
                                      </p:tavLst>
                                    </p:anim>
                                    <p:anim calcmode="lin" valueType="num">
                                      <p:cBhvr>
                                        <p:cTn id="138"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p:bldP spid="9" grpId="0"/>
      <p:bldP spid="10" grpId="0" animBg="1"/>
      <p:bldP spid="11" grpId="0"/>
      <p:bldP spid="12" grpId="0"/>
      <p:bldP spid="13" grpId="0" animBg="1"/>
      <p:bldP spid="17" grpId="0" animBg="1"/>
      <p:bldP spid="18" grpId="0"/>
      <p:bldP spid="19" grpId="0"/>
      <p:bldP spid="20" grpId="0" animBg="1"/>
      <p:bldP spid="24" grpId="0" animBg="1"/>
      <p:bldP spid="25" grpId="0"/>
      <p:bldP spid="26" grpId="0"/>
      <p:bldP spid="27" grpId="0" animBg="1"/>
      <p:bldP spid="31" grpId="0" animBg="1"/>
      <p:bldP spid="32" grpId="0" animBg="1"/>
      <p:bldP spid="36" grpId="0"/>
      <p:bldP spid="37" grpId="0"/>
      <p:bldP spid="38" grpId="0" animBg="1"/>
      <p:bldP spid="39" grpId="0" animBg="1"/>
      <p:bldP spid="43" grpId="0"/>
      <p:bldP spid="44" grpId="0"/>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43429" y="4930222"/>
            <a:ext cx="10309654" cy="1364343"/>
            <a:chOff x="943429" y="4849537"/>
            <a:chExt cx="10309654" cy="1364343"/>
          </a:xfrm>
        </p:grpSpPr>
        <p:sp>
          <p:nvSpPr>
            <p:cNvPr id="3" name="圆角矩形 6"/>
            <p:cNvSpPr/>
            <p:nvPr/>
          </p:nvSpPr>
          <p:spPr>
            <a:xfrm>
              <a:off x="943429" y="4849537"/>
              <a:ext cx="9844020" cy="1364343"/>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85000"/>
                    <a:lumOff val="15000"/>
                  </a:schemeClr>
                </a:solidFill>
                <a:cs typeface="+mn-ea"/>
                <a:sym typeface="+mn-lt"/>
              </a:endParaRPr>
            </a:p>
          </p:txBody>
        </p:sp>
        <p:sp>
          <p:nvSpPr>
            <p:cNvPr id="4" name="五边形 7"/>
            <p:cNvSpPr/>
            <p:nvPr/>
          </p:nvSpPr>
          <p:spPr>
            <a:xfrm>
              <a:off x="9830683" y="5158690"/>
              <a:ext cx="1422400" cy="746036"/>
            </a:xfrm>
            <a:prstGeom prst="homePlate">
              <a:avLst>
                <a:gd name="adj" fmla="val 31490"/>
              </a:avLst>
            </a:pr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216000" bIns="108000" rtlCol="0" anchor="ctr"/>
            <a:lstStyle/>
            <a:p>
              <a:pPr algn="ctr"/>
              <a:r>
                <a:rPr lang="en-US" altLang="zh-CN" sz="4400" b="1" dirty="0">
                  <a:solidFill>
                    <a:schemeClr val="bg1"/>
                  </a:solidFill>
                  <a:cs typeface="+mn-ea"/>
                  <a:sym typeface="+mn-lt"/>
                </a:rPr>
                <a:t>03</a:t>
              </a:r>
              <a:endParaRPr lang="zh-CN" altLang="en-US" sz="4400" b="1" dirty="0">
                <a:solidFill>
                  <a:schemeClr val="bg1"/>
                </a:solidFill>
                <a:cs typeface="+mn-ea"/>
                <a:sym typeface="+mn-lt"/>
              </a:endParaRPr>
            </a:p>
          </p:txBody>
        </p:sp>
        <p:sp>
          <p:nvSpPr>
            <p:cNvPr id="5" name="TextBox 33"/>
            <p:cNvSpPr txBox="1"/>
            <p:nvPr/>
          </p:nvSpPr>
          <p:spPr>
            <a:xfrm>
              <a:off x="3079313" y="5254709"/>
              <a:ext cx="5977601" cy="608243"/>
            </a:xfrm>
            <a:prstGeom prst="rect">
              <a:avLst/>
            </a:prstGeom>
            <a:noFill/>
          </p:spPr>
          <p:txBody>
            <a:bodyPr wrap="square" lIns="0" tIns="0" rIns="0" bIns="0" rtlCol="0">
              <a:spAutoFit/>
            </a:bodyPr>
            <a:lstStyle/>
            <a:p>
              <a:pPr>
                <a:lnSpc>
                  <a:spcPct val="150000"/>
                </a:lnSpc>
              </a:pPr>
              <a:r>
                <a:rPr lang="zh-CN" altLang="en-US" sz="1400" b="1" dirty="0">
                  <a:solidFill>
                    <a:srgbClr val="555555"/>
                  </a:solidFill>
                  <a:cs typeface="+mn-ea"/>
                  <a:sym typeface="+mn-lt"/>
                </a:rPr>
                <a:t>请替换文字内容，添加相关标题，修改文字内容，也可以直接复制你的内容到此。请替换文字添加相关标题，可以直接复制你的内容到此。</a:t>
              </a:r>
            </a:p>
          </p:txBody>
        </p:sp>
        <p:sp>
          <p:nvSpPr>
            <p:cNvPr id="6" name="椭圆 5"/>
            <p:cNvSpPr/>
            <p:nvPr/>
          </p:nvSpPr>
          <p:spPr>
            <a:xfrm>
              <a:off x="1554484" y="5148332"/>
              <a:ext cx="766752" cy="766752"/>
            </a:xfrm>
            <a:prstGeom prst="ellipse">
              <a:avLst/>
            </a:pr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85000"/>
                    <a:lumOff val="15000"/>
                  </a:schemeClr>
                </a:solidFill>
                <a:cs typeface="+mn-ea"/>
                <a:sym typeface="+mn-lt"/>
              </a:endParaRPr>
            </a:p>
          </p:txBody>
        </p:sp>
        <p:grpSp>
          <p:nvGrpSpPr>
            <p:cNvPr id="7" name="组合 6"/>
            <p:cNvGrpSpPr/>
            <p:nvPr/>
          </p:nvGrpSpPr>
          <p:grpSpPr>
            <a:xfrm>
              <a:off x="1679904" y="5268632"/>
              <a:ext cx="486104" cy="526152"/>
              <a:chOff x="3714875" y="1883685"/>
              <a:chExt cx="486104" cy="526152"/>
            </a:xfrm>
          </p:grpSpPr>
          <p:sp>
            <p:nvSpPr>
              <p:cNvPr id="8" name="Oval 92"/>
              <p:cNvSpPr>
                <a:spLocks noChangeArrowheads="1"/>
              </p:cNvSpPr>
              <p:nvPr/>
            </p:nvSpPr>
            <p:spPr bwMode="auto">
              <a:xfrm>
                <a:off x="4028357" y="1925114"/>
                <a:ext cx="75954" cy="92526"/>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en-US" sz="2000" b="1">
                  <a:solidFill>
                    <a:schemeClr val="tx1">
                      <a:lumMod val="85000"/>
                      <a:lumOff val="15000"/>
                    </a:schemeClr>
                  </a:solidFill>
                  <a:cs typeface="+mn-ea"/>
                  <a:sym typeface="+mn-lt"/>
                </a:endParaRPr>
              </a:p>
            </p:txBody>
          </p:sp>
          <p:sp>
            <p:nvSpPr>
              <p:cNvPr id="9" name="Freeform 93"/>
              <p:cNvSpPr>
                <a:spLocks noEditPoints="1"/>
              </p:cNvSpPr>
              <p:nvPr/>
            </p:nvSpPr>
            <p:spPr bwMode="auto">
              <a:xfrm>
                <a:off x="3970356" y="1990020"/>
                <a:ext cx="230623" cy="419817"/>
              </a:xfrm>
              <a:custGeom>
                <a:avLst/>
                <a:gdLst>
                  <a:gd name="T0" fmla="*/ 83 w 84"/>
                  <a:gd name="T1" fmla="*/ 42 h 153"/>
                  <a:gd name="T2" fmla="*/ 83 w 84"/>
                  <a:gd name="T3" fmla="*/ 42 h 153"/>
                  <a:gd name="T4" fmla="*/ 83 w 84"/>
                  <a:gd name="T5" fmla="*/ 42 h 153"/>
                  <a:gd name="T6" fmla="*/ 60 w 84"/>
                  <a:gd name="T7" fmla="*/ 17 h 153"/>
                  <a:gd name="T8" fmla="*/ 54 w 84"/>
                  <a:gd name="T9" fmla="*/ 14 h 153"/>
                  <a:gd name="T10" fmla="*/ 47 w 84"/>
                  <a:gd name="T11" fmla="*/ 14 h 153"/>
                  <a:gd name="T12" fmla="*/ 52 w 84"/>
                  <a:gd name="T13" fmla="*/ 18 h 153"/>
                  <a:gd name="T14" fmla="*/ 45 w 84"/>
                  <a:gd name="T15" fmla="*/ 21 h 153"/>
                  <a:gd name="T16" fmla="*/ 48 w 84"/>
                  <a:gd name="T17" fmla="*/ 27 h 153"/>
                  <a:gd name="T18" fmla="*/ 39 w 84"/>
                  <a:gd name="T19" fmla="*/ 47 h 153"/>
                  <a:gd name="T20" fmla="*/ 38 w 84"/>
                  <a:gd name="T21" fmla="*/ 19 h 153"/>
                  <a:gd name="T22" fmla="*/ 39 w 84"/>
                  <a:gd name="T23" fmla="*/ 18 h 153"/>
                  <a:gd name="T24" fmla="*/ 37 w 84"/>
                  <a:gd name="T25" fmla="*/ 11 h 153"/>
                  <a:gd name="T26" fmla="*/ 32 w 84"/>
                  <a:gd name="T27" fmla="*/ 11 h 153"/>
                  <a:gd name="T28" fmla="*/ 30 w 84"/>
                  <a:gd name="T29" fmla="*/ 18 h 153"/>
                  <a:gd name="T30" fmla="*/ 31 w 84"/>
                  <a:gd name="T31" fmla="*/ 19 h 153"/>
                  <a:gd name="T32" fmla="*/ 30 w 84"/>
                  <a:gd name="T33" fmla="*/ 47 h 153"/>
                  <a:gd name="T34" fmla="*/ 20 w 84"/>
                  <a:gd name="T35" fmla="*/ 27 h 153"/>
                  <a:gd name="T36" fmla="*/ 24 w 84"/>
                  <a:gd name="T37" fmla="*/ 21 h 153"/>
                  <a:gd name="T38" fmla="*/ 17 w 84"/>
                  <a:gd name="T39" fmla="*/ 18 h 153"/>
                  <a:gd name="T40" fmla="*/ 23 w 84"/>
                  <a:gd name="T41" fmla="*/ 13 h 153"/>
                  <a:gd name="T42" fmla="*/ 22 w 84"/>
                  <a:gd name="T43" fmla="*/ 12 h 153"/>
                  <a:gd name="T44" fmla="*/ 6 w 84"/>
                  <a:gd name="T45" fmla="*/ 5 h 153"/>
                  <a:gd name="T46" fmla="*/ 0 w 84"/>
                  <a:gd name="T47" fmla="*/ 0 h 153"/>
                  <a:gd name="T48" fmla="*/ 0 w 84"/>
                  <a:gd name="T49" fmla="*/ 21 h 153"/>
                  <a:gd name="T50" fmla="*/ 13 w 84"/>
                  <a:gd name="T51" fmla="*/ 26 h 153"/>
                  <a:gd name="T52" fmla="*/ 11 w 84"/>
                  <a:gd name="T53" fmla="*/ 87 h 153"/>
                  <a:gd name="T54" fmla="*/ 11 w 84"/>
                  <a:gd name="T55" fmla="*/ 87 h 153"/>
                  <a:gd name="T56" fmla="*/ 13 w 84"/>
                  <a:gd name="T57" fmla="*/ 87 h 153"/>
                  <a:gd name="T58" fmla="*/ 15 w 84"/>
                  <a:gd name="T59" fmla="*/ 153 h 153"/>
                  <a:gd name="T60" fmla="*/ 34 w 84"/>
                  <a:gd name="T61" fmla="*/ 153 h 153"/>
                  <a:gd name="T62" fmla="*/ 34 w 84"/>
                  <a:gd name="T63" fmla="*/ 87 h 153"/>
                  <a:gd name="T64" fmla="*/ 36 w 84"/>
                  <a:gd name="T65" fmla="*/ 87 h 153"/>
                  <a:gd name="T66" fmla="*/ 38 w 84"/>
                  <a:gd name="T67" fmla="*/ 153 h 153"/>
                  <a:gd name="T68" fmla="*/ 57 w 84"/>
                  <a:gd name="T69" fmla="*/ 153 h 153"/>
                  <a:gd name="T70" fmla="*/ 57 w 84"/>
                  <a:gd name="T71" fmla="*/ 87 h 153"/>
                  <a:gd name="T72" fmla="*/ 59 w 84"/>
                  <a:gd name="T73" fmla="*/ 87 h 153"/>
                  <a:gd name="T74" fmla="*/ 59 w 84"/>
                  <a:gd name="T75" fmla="*/ 87 h 153"/>
                  <a:gd name="T76" fmla="*/ 58 w 84"/>
                  <a:gd name="T77" fmla="*/ 77 h 153"/>
                  <a:gd name="T78" fmla="*/ 69 w 84"/>
                  <a:gd name="T79" fmla="*/ 82 h 153"/>
                  <a:gd name="T80" fmla="*/ 77 w 84"/>
                  <a:gd name="T81" fmla="*/ 67 h 153"/>
                  <a:gd name="T82" fmla="*/ 80 w 84"/>
                  <a:gd name="T83" fmla="*/ 60 h 153"/>
                  <a:gd name="T84" fmla="*/ 82 w 84"/>
                  <a:gd name="T85" fmla="*/ 56 h 153"/>
                  <a:gd name="T86" fmla="*/ 83 w 84"/>
                  <a:gd name="T87" fmla="*/ 54 h 153"/>
                  <a:gd name="T88" fmla="*/ 84 w 84"/>
                  <a:gd name="T89" fmla="*/ 53 h 153"/>
                  <a:gd name="T90" fmla="*/ 84 w 84"/>
                  <a:gd name="T91" fmla="*/ 52 h 153"/>
                  <a:gd name="T92" fmla="*/ 83 w 84"/>
                  <a:gd name="T93" fmla="*/ 42 h 153"/>
                  <a:gd name="T94" fmla="*/ 65 w 84"/>
                  <a:gd name="T95" fmla="*/ 51 h 153"/>
                  <a:gd name="T96" fmla="*/ 60 w 84"/>
                  <a:gd name="T97" fmla="*/ 58 h 153"/>
                  <a:gd name="T98" fmla="*/ 58 w 84"/>
                  <a:gd name="T99" fmla="*/ 62 h 153"/>
                  <a:gd name="T100" fmla="*/ 57 w 84"/>
                  <a:gd name="T101" fmla="*/ 39 h 153"/>
                  <a:gd name="T102" fmla="*/ 66 w 84"/>
                  <a:gd name="T103" fmla="*/ 49 h 153"/>
                  <a:gd name="T104" fmla="*/ 65 w 84"/>
                  <a:gd name="T105" fmla="*/ 5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 h="153">
                    <a:moveTo>
                      <a:pt x="83" y="42"/>
                    </a:moveTo>
                    <a:cubicBezTo>
                      <a:pt x="83" y="42"/>
                      <a:pt x="83" y="42"/>
                      <a:pt x="83" y="42"/>
                    </a:cubicBezTo>
                    <a:cubicBezTo>
                      <a:pt x="83" y="42"/>
                      <a:pt x="83" y="42"/>
                      <a:pt x="83" y="42"/>
                    </a:cubicBezTo>
                    <a:cubicBezTo>
                      <a:pt x="60" y="17"/>
                      <a:pt x="60" y="17"/>
                      <a:pt x="60" y="17"/>
                    </a:cubicBezTo>
                    <a:cubicBezTo>
                      <a:pt x="58" y="15"/>
                      <a:pt x="56" y="14"/>
                      <a:pt x="54" y="14"/>
                    </a:cubicBezTo>
                    <a:cubicBezTo>
                      <a:pt x="54" y="14"/>
                      <a:pt x="49" y="14"/>
                      <a:pt x="47" y="14"/>
                    </a:cubicBezTo>
                    <a:cubicBezTo>
                      <a:pt x="52" y="18"/>
                      <a:pt x="52" y="18"/>
                      <a:pt x="52" y="18"/>
                    </a:cubicBezTo>
                    <a:cubicBezTo>
                      <a:pt x="45" y="21"/>
                      <a:pt x="45" y="21"/>
                      <a:pt x="45" y="21"/>
                    </a:cubicBezTo>
                    <a:cubicBezTo>
                      <a:pt x="48" y="27"/>
                      <a:pt x="48" y="27"/>
                      <a:pt x="48" y="27"/>
                    </a:cubicBezTo>
                    <a:cubicBezTo>
                      <a:pt x="39" y="47"/>
                      <a:pt x="39" y="47"/>
                      <a:pt x="39" y="47"/>
                    </a:cubicBezTo>
                    <a:cubicBezTo>
                      <a:pt x="38" y="19"/>
                      <a:pt x="38" y="19"/>
                      <a:pt x="38" y="19"/>
                    </a:cubicBezTo>
                    <a:cubicBezTo>
                      <a:pt x="39" y="18"/>
                      <a:pt x="39" y="18"/>
                      <a:pt x="39" y="18"/>
                    </a:cubicBezTo>
                    <a:cubicBezTo>
                      <a:pt x="37" y="11"/>
                      <a:pt x="37" y="11"/>
                      <a:pt x="37" y="11"/>
                    </a:cubicBezTo>
                    <a:cubicBezTo>
                      <a:pt x="32" y="11"/>
                      <a:pt x="32" y="11"/>
                      <a:pt x="32" y="11"/>
                    </a:cubicBezTo>
                    <a:cubicBezTo>
                      <a:pt x="30" y="18"/>
                      <a:pt x="30" y="18"/>
                      <a:pt x="30" y="18"/>
                    </a:cubicBezTo>
                    <a:cubicBezTo>
                      <a:pt x="31" y="19"/>
                      <a:pt x="31" y="19"/>
                      <a:pt x="31" y="19"/>
                    </a:cubicBezTo>
                    <a:cubicBezTo>
                      <a:pt x="30" y="47"/>
                      <a:pt x="30" y="47"/>
                      <a:pt x="30" y="47"/>
                    </a:cubicBezTo>
                    <a:cubicBezTo>
                      <a:pt x="20" y="27"/>
                      <a:pt x="20" y="27"/>
                      <a:pt x="20" y="27"/>
                    </a:cubicBezTo>
                    <a:cubicBezTo>
                      <a:pt x="24" y="21"/>
                      <a:pt x="24" y="21"/>
                      <a:pt x="24" y="21"/>
                    </a:cubicBezTo>
                    <a:cubicBezTo>
                      <a:pt x="17" y="18"/>
                      <a:pt x="17" y="18"/>
                      <a:pt x="17" y="18"/>
                    </a:cubicBezTo>
                    <a:cubicBezTo>
                      <a:pt x="23" y="13"/>
                      <a:pt x="23" y="13"/>
                      <a:pt x="23" y="13"/>
                    </a:cubicBezTo>
                    <a:cubicBezTo>
                      <a:pt x="22" y="12"/>
                      <a:pt x="22" y="12"/>
                      <a:pt x="22" y="12"/>
                    </a:cubicBezTo>
                    <a:cubicBezTo>
                      <a:pt x="16" y="9"/>
                      <a:pt x="8" y="6"/>
                      <a:pt x="6" y="5"/>
                    </a:cubicBezTo>
                    <a:cubicBezTo>
                      <a:pt x="0" y="0"/>
                      <a:pt x="0" y="0"/>
                      <a:pt x="0" y="0"/>
                    </a:cubicBezTo>
                    <a:cubicBezTo>
                      <a:pt x="0" y="21"/>
                      <a:pt x="0" y="21"/>
                      <a:pt x="0" y="21"/>
                    </a:cubicBezTo>
                    <a:cubicBezTo>
                      <a:pt x="5" y="23"/>
                      <a:pt x="9" y="24"/>
                      <a:pt x="13" y="26"/>
                    </a:cubicBezTo>
                    <a:cubicBezTo>
                      <a:pt x="12" y="46"/>
                      <a:pt x="11" y="66"/>
                      <a:pt x="11" y="87"/>
                    </a:cubicBezTo>
                    <a:cubicBezTo>
                      <a:pt x="11" y="87"/>
                      <a:pt x="11" y="87"/>
                      <a:pt x="11" y="87"/>
                    </a:cubicBezTo>
                    <a:cubicBezTo>
                      <a:pt x="12" y="87"/>
                      <a:pt x="12" y="87"/>
                      <a:pt x="13" y="87"/>
                    </a:cubicBezTo>
                    <a:cubicBezTo>
                      <a:pt x="15" y="153"/>
                      <a:pt x="15" y="153"/>
                      <a:pt x="15" y="153"/>
                    </a:cubicBezTo>
                    <a:cubicBezTo>
                      <a:pt x="34" y="153"/>
                      <a:pt x="34" y="153"/>
                      <a:pt x="34" y="153"/>
                    </a:cubicBezTo>
                    <a:cubicBezTo>
                      <a:pt x="34" y="134"/>
                      <a:pt x="34" y="100"/>
                      <a:pt x="34" y="87"/>
                    </a:cubicBezTo>
                    <a:cubicBezTo>
                      <a:pt x="34" y="87"/>
                      <a:pt x="35" y="87"/>
                      <a:pt x="36" y="87"/>
                    </a:cubicBezTo>
                    <a:cubicBezTo>
                      <a:pt x="38" y="153"/>
                      <a:pt x="38" y="153"/>
                      <a:pt x="38" y="153"/>
                    </a:cubicBezTo>
                    <a:cubicBezTo>
                      <a:pt x="57" y="153"/>
                      <a:pt x="57" y="153"/>
                      <a:pt x="57" y="153"/>
                    </a:cubicBezTo>
                    <a:cubicBezTo>
                      <a:pt x="57" y="134"/>
                      <a:pt x="57" y="100"/>
                      <a:pt x="57" y="87"/>
                    </a:cubicBezTo>
                    <a:cubicBezTo>
                      <a:pt x="57" y="87"/>
                      <a:pt x="58" y="87"/>
                      <a:pt x="59" y="87"/>
                    </a:cubicBezTo>
                    <a:cubicBezTo>
                      <a:pt x="59" y="87"/>
                      <a:pt x="59" y="87"/>
                      <a:pt x="59" y="87"/>
                    </a:cubicBezTo>
                    <a:cubicBezTo>
                      <a:pt x="59" y="83"/>
                      <a:pt x="58" y="80"/>
                      <a:pt x="58" y="77"/>
                    </a:cubicBezTo>
                    <a:cubicBezTo>
                      <a:pt x="62" y="79"/>
                      <a:pt x="65" y="81"/>
                      <a:pt x="69" y="82"/>
                    </a:cubicBezTo>
                    <a:cubicBezTo>
                      <a:pt x="77" y="67"/>
                      <a:pt x="77" y="67"/>
                      <a:pt x="77" y="67"/>
                    </a:cubicBezTo>
                    <a:cubicBezTo>
                      <a:pt x="80" y="60"/>
                      <a:pt x="80" y="60"/>
                      <a:pt x="80" y="60"/>
                    </a:cubicBezTo>
                    <a:cubicBezTo>
                      <a:pt x="82" y="56"/>
                      <a:pt x="82" y="56"/>
                      <a:pt x="82" y="56"/>
                    </a:cubicBezTo>
                    <a:cubicBezTo>
                      <a:pt x="83" y="54"/>
                      <a:pt x="83" y="54"/>
                      <a:pt x="83" y="54"/>
                    </a:cubicBezTo>
                    <a:cubicBezTo>
                      <a:pt x="84" y="53"/>
                      <a:pt x="84" y="53"/>
                      <a:pt x="84" y="53"/>
                    </a:cubicBezTo>
                    <a:cubicBezTo>
                      <a:pt x="84" y="52"/>
                      <a:pt x="84" y="52"/>
                      <a:pt x="84" y="52"/>
                    </a:cubicBezTo>
                    <a:lnTo>
                      <a:pt x="83" y="42"/>
                    </a:lnTo>
                    <a:close/>
                    <a:moveTo>
                      <a:pt x="65" y="51"/>
                    </a:moveTo>
                    <a:cubicBezTo>
                      <a:pt x="60" y="58"/>
                      <a:pt x="60" y="58"/>
                      <a:pt x="60" y="58"/>
                    </a:cubicBezTo>
                    <a:cubicBezTo>
                      <a:pt x="58" y="62"/>
                      <a:pt x="58" y="62"/>
                      <a:pt x="58" y="62"/>
                    </a:cubicBezTo>
                    <a:cubicBezTo>
                      <a:pt x="58" y="54"/>
                      <a:pt x="58" y="47"/>
                      <a:pt x="57" y="39"/>
                    </a:cubicBezTo>
                    <a:cubicBezTo>
                      <a:pt x="66" y="49"/>
                      <a:pt x="66" y="49"/>
                      <a:pt x="66" y="49"/>
                    </a:cubicBezTo>
                    <a:lnTo>
                      <a:pt x="65" y="51"/>
                    </a:lnTo>
                    <a:close/>
                  </a:path>
                </a:pathLst>
              </a:custGeom>
              <a:solidFill>
                <a:schemeClr val="bg1">
                  <a:lumMod val="95000"/>
                </a:schemeClr>
              </a:solidFill>
              <a:ln>
                <a:noFill/>
              </a:ln>
            </p:spPr>
            <p:txBody>
              <a:bodyPr vert="horz" wrap="square" lIns="91440" tIns="45720" rIns="91440" bIns="45720" numCol="1" anchor="t" anchorCtr="0" compatLnSpc="1"/>
              <a:lstStyle/>
              <a:p>
                <a:endParaRPr lang="en-US" sz="2000" b="1">
                  <a:solidFill>
                    <a:schemeClr val="tx1">
                      <a:lumMod val="85000"/>
                      <a:lumOff val="15000"/>
                    </a:schemeClr>
                  </a:solidFill>
                  <a:cs typeface="+mn-ea"/>
                  <a:sym typeface="+mn-lt"/>
                </a:endParaRPr>
              </a:p>
            </p:txBody>
          </p:sp>
          <p:sp>
            <p:nvSpPr>
              <p:cNvPr id="10" name="Freeform 94"/>
              <p:cNvSpPr/>
              <p:nvPr/>
            </p:nvSpPr>
            <p:spPr bwMode="auto">
              <a:xfrm>
                <a:off x="3759066" y="1998306"/>
                <a:ext cx="169860" cy="19334"/>
              </a:xfrm>
              <a:custGeom>
                <a:avLst/>
                <a:gdLst>
                  <a:gd name="T0" fmla="*/ 58 w 62"/>
                  <a:gd name="T1" fmla="*/ 7 h 7"/>
                  <a:gd name="T2" fmla="*/ 4 w 62"/>
                  <a:gd name="T3" fmla="*/ 7 h 7"/>
                  <a:gd name="T4" fmla="*/ 0 w 62"/>
                  <a:gd name="T5" fmla="*/ 4 h 7"/>
                  <a:gd name="T6" fmla="*/ 4 w 62"/>
                  <a:gd name="T7" fmla="*/ 0 h 7"/>
                  <a:gd name="T8" fmla="*/ 58 w 62"/>
                  <a:gd name="T9" fmla="*/ 0 h 7"/>
                  <a:gd name="T10" fmla="*/ 62 w 62"/>
                  <a:gd name="T11" fmla="*/ 4 h 7"/>
                  <a:gd name="T12" fmla="*/ 58 w 6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2" h="7">
                    <a:moveTo>
                      <a:pt x="58" y="7"/>
                    </a:moveTo>
                    <a:cubicBezTo>
                      <a:pt x="4" y="7"/>
                      <a:pt x="4" y="7"/>
                      <a:pt x="4" y="7"/>
                    </a:cubicBezTo>
                    <a:cubicBezTo>
                      <a:pt x="2" y="7"/>
                      <a:pt x="0" y="6"/>
                      <a:pt x="0" y="4"/>
                    </a:cubicBezTo>
                    <a:cubicBezTo>
                      <a:pt x="0" y="2"/>
                      <a:pt x="2" y="0"/>
                      <a:pt x="4" y="0"/>
                    </a:cubicBezTo>
                    <a:cubicBezTo>
                      <a:pt x="58" y="0"/>
                      <a:pt x="58" y="0"/>
                      <a:pt x="58" y="0"/>
                    </a:cubicBezTo>
                    <a:cubicBezTo>
                      <a:pt x="61" y="0"/>
                      <a:pt x="62" y="2"/>
                      <a:pt x="62" y="4"/>
                    </a:cubicBezTo>
                    <a:cubicBezTo>
                      <a:pt x="62" y="6"/>
                      <a:pt x="61" y="7"/>
                      <a:pt x="58" y="7"/>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sz="2000" b="1">
                  <a:solidFill>
                    <a:schemeClr val="tx1">
                      <a:lumMod val="85000"/>
                      <a:lumOff val="15000"/>
                    </a:schemeClr>
                  </a:solidFill>
                  <a:cs typeface="+mn-ea"/>
                  <a:sym typeface="+mn-lt"/>
                </a:endParaRPr>
              </a:p>
            </p:txBody>
          </p:sp>
          <p:sp>
            <p:nvSpPr>
              <p:cNvPr id="11" name="Freeform 95"/>
              <p:cNvSpPr/>
              <p:nvPr/>
            </p:nvSpPr>
            <p:spPr bwMode="auto">
              <a:xfrm>
                <a:off x="3759066" y="2042498"/>
                <a:ext cx="169860" cy="19334"/>
              </a:xfrm>
              <a:custGeom>
                <a:avLst/>
                <a:gdLst>
                  <a:gd name="T0" fmla="*/ 58 w 62"/>
                  <a:gd name="T1" fmla="*/ 7 h 7"/>
                  <a:gd name="T2" fmla="*/ 4 w 62"/>
                  <a:gd name="T3" fmla="*/ 7 h 7"/>
                  <a:gd name="T4" fmla="*/ 0 w 62"/>
                  <a:gd name="T5" fmla="*/ 4 h 7"/>
                  <a:gd name="T6" fmla="*/ 4 w 62"/>
                  <a:gd name="T7" fmla="*/ 0 h 7"/>
                  <a:gd name="T8" fmla="*/ 58 w 62"/>
                  <a:gd name="T9" fmla="*/ 0 h 7"/>
                  <a:gd name="T10" fmla="*/ 62 w 62"/>
                  <a:gd name="T11" fmla="*/ 4 h 7"/>
                  <a:gd name="T12" fmla="*/ 58 w 6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2" h="7">
                    <a:moveTo>
                      <a:pt x="58" y="7"/>
                    </a:moveTo>
                    <a:cubicBezTo>
                      <a:pt x="4" y="7"/>
                      <a:pt x="4" y="7"/>
                      <a:pt x="4" y="7"/>
                    </a:cubicBezTo>
                    <a:cubicBezTo>
                      <a:pt x="2" y="7"/>
                      <a:pt x="0" y="6"/>
                      <a:pt x="0" y="4"/>
                    </a:cubicBezTo>
                    <a:cubicBezTo>
                      <a:pt x="0" y="1"/>
                      <a:pt x="2" y="0"/>
                      <a:pt x="4" y="0"/>
                    </a:cubicBezTo>
                    <a:cubicBezTo>
                      <a:pt x="58" y="0"/>
                      <a:pt x="58" y="0"/>
                      <a:pt x="58" y="0"/>
                    </a:cubicBezTo>
                    <a:cubicBezTo>
                      <a:pt x="61" y="0"/>
                      <a:pt x="62" y="1"/>
                      <a:pt x="62" y="4"/>
                    </a:cubicBezTo>
                    <a:cubicBezTo>
                      <a:pt x="62" y="6"/>
                      <a:pt x="61" y="7"/>
                      <a:pt x="58" y="7"/>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sz="2000" b="1">
                  <a:solidFill>
                    <a:schemeClr val="tx1">
                      <a:lumMod val="85000"/>
                      <a:lumOff val="15000"/>
                    </a:schemeClr>
                  </a:solidFill>
                  <a:cs typeface="+mn-ea"/>
                  <a:sym typeface="+mn-lt"/>
                </a:endParaRPr>
              </a:p>
            </p:txBody>
          </p:sp>
          <p:sp>
            <p:nvSpPr>
              <p:cNvPr id="12" name="Freeform 96"/>
              <p:cNvSpPr/>
              <p:nvPr/>
            </p:nvSpPr>
            <p:spPr bwMode="auto">
              <a:xfrm>
                <a:off x="3759066" y="2086689"/>
                <a:ext cx="169860" cy="19334"/>
              </a:xfrm>
              <a:custGeom>
                <a:avLst/>
                <a:gdLst>
                  <a:gd name="T0" fmla="*/ 58 w 62"/>
                  <a:gd name="T1" fmla="*/ 7 h 7"/>
                  <a:gd name="T2" fmla="*/ 4 w 62"/>
                  <a:gd name="T3" fmla="*/ 7 h 7"/>
                  <a:gd name="T4" fmla="*/ 0 w 62"/>
                  <a:gd name="T5" fmla="*/ 3 h 7"/>
                  <a:gd name="T6" fmla="*/ 4 w 62"/>
                  <a:gd name="T7" fmla="*/ 0 h 7"/>
                  <a:gd name="T8" fmla="*/ 58 w 62"/>
                  <a:gd name="T9" fmla="*/ 0 h 7"/>
                  <a:gd name="T10" fmla="*/ 62 w 62"/>
                  <a:gd name="T11" fmla="*/ 3 h 7"/>
                  <a:gd name="T12" fmla="*/ 58 w 6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2" h="7">
                    <a:moveTo>
                      <a:pt x="58" y="7"/>
                    </a:moveTo>
                    <a:cubicBezTo>
                      <a:pt x="4" y="7"/>
                      <a:pt x="4" y="7"/>
                      <a:pt x="4" y="7"/>
                    </a:cubicBezTo>
                    <a:cubicBezTo>
                      <a:pt x="2" y="7"/>
                      <a:pt x="0" y="5"/>
                      <a:pt x="0" y="3"/>
                    </a:cubicBezTo>
                    <a:cubicBezTo>
                      <a:pt x="0" y="1"/>
                      <a:pt x="2" y="0"/>
                      <a:pt x="4" y="0"/>
                    </a:cubicBezTo>
                    <a:cubicBezTo>
                      <a:pt x="58" y="0"/>
                      <a:pt x="58" y="0"/>
                      <a:pt x="58" y="0"/>
                    </a:cubicBezTo>
                    <a:cubicBezTo>
                      <a:pt x="61" y="0"/>
                      <a:pt x="62" y="1"/>
                      <a:pt x="62" y="3"/>
                    </a:cubicBezTo>
                    <a:cubicBezTo>
                      <a:pt x="62" y="5"/>
                      <a:pt x="61" y="7"/>
                      <a:pt x="58" y="7"/>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sz="2000" b="1">
                  <a:solidFill>
                    <a:schemeClr val="tx1">
                      <a:lumMod val="85000"/>
                      <a:lumOff val="15000"/>
                    </a:schemeClr>
                  </a:solidFill>
                  <a:cs typeface="+mn-ea"/>
                  <a:sym typeface="+mn-lt"/>
                </a:endParaRPr>
              </a:p>
            </p:txBody>
          </p:sp>
          <p:sp>
            <p:nvSpPr>
              <p:cNvPr id="13" name="Freeform 97"/>
              <p:cNvSpPr/>
              <p:nvPr/>
            </p:nvSpPr>
            <p:spPr bwMode="auto">
              <a:xfrm>
                <a:off x="3759066" y="2130880"/>
                <a:ext cx="169860" cy="17953"/>
              </a:xfrm>
              <a:custGeom>
                <a:avLst/>
                <a:gdLst>
                  <a:gd name="T0" fmla="*/ 58 w 62"/>
                  <a:gd name="T1" fmla="*/ 7 h 7"/>
                  <a:gd name="T2" fmla="*/ 4 w 62"/>
                  <a:gd name="T3" fmla="*/ 7 h 7"/>
                  <a:gd name="T4" fmla="*/ 0 w 62"/>
                  <a:gd name="T5" fmla="*/ 3 h 7"/>
                  <a:gd name="T6" fmla="*/ 4 w 62"/>
                  <a:gd name="T7" fmla="*/ 0 h 7"/>
                  <a:gd name="T8" fmla="*/ 58 w 62"/>
                  <a:gd name="T9" fmla="*/ 0 h 7"/>
                  <a:gd name="T10" fmla="*/ 62 w 62"/>
                  <a:gd name="T11" fmla="*/ 3 h 7"/>
                  <a:gd name="T12" fmla="*/ 58 w 6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2" h="7">
                    <a:moveTo>
                      <a:pt x="58" y="7"/>
                    </a:moveTo>
                    <a:cubicBezTo>
                      <a:pt x="4" y="7"/>
                      <a:pt x="4" y="7"/>
                      <a:pt x="4" y="7"/>
                    </a:cubicBezTo>
                    <a:cubicBezTo>
                      <a:pt x="2" y="7"/>
                      <a:pt x="0" y="5"/>
                      <a:pt x="0" y="3"/>
                    </a:cubicBezTo>
                    <a:cubicBezTo>
                      <a:pt x="0" y="1"/>
                      <a:pt x="2" y="0"/>
                      <a:pt x="4" y="0"/>
                    </a:cubicBezTo>
                    <a:cubicBezTo>
                      <a:pt x="58" y="0"/>
                      <a:pt x="58" y="0"/>
                      <a:pt x="58" y="0"/>
                    </a:cubicBezTo>
                    <a:cubicBezTo>
                      <a:pt x="61" y="0"/>
                      <a:pt x="62" y="1"/>
                      <a:pt x="62" y="3"/>
                    </a:cubicBezTo>
                    <a:cubicBezTo>
                      <a:pt x="62" y="5"/>
                      <a:pt x="61" y="7"/>
                      <a:pt x="58" y="7"/>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sz="2000" b="1">
                  <a:solidFill>
                    <a:schemeClr val="tx1">
                      <a:lumMod val="85000"/>
                      <a:lumOff val="15000"/>
                    </a:schemeClr>
                  </a:solidFill>
                  <a:cs typeface="+mn-ea"/>
                  <a:sym typeface="+mn-lt"/>
                </a:endParaRPr>
              </a:p>
            </p:txBody>
          </p:sp>
          <p:sp>
            <p:nvSpPr>
              <p:cNvPr id="14" name="Freeform 98"/>
              <p:cNvSpPr>
                <a:spLocks noEditPoints="1"/>
              </p:cNvSpPr>
              <p:nvPr/>
            </p:nvSpPr>
            <p:spPr bwMode="auto">
              <a:xfrm>
                <a:off x="3714875" y="1883685"/>
                <a:ext cx="269291" cy="336959"/>
              </a:xfrm>
              <a:custGeom>
                <a:avLst/>
                <a:gdLst>
                  <a:gd name="T0" fmla="*/ 93 w 98"/>
                  <a:gd name="T1" fmla="*/ 0 h 123"/>
                  <a:gd name="T2" fmla="*/ 27 w 98"/>
                  <a:gd name="T3" fmla="*/ 0 h 123"/>
                  <a:gd name="T4" fmla="*/ 24 w 98"/>
                  <a:gd name="T5" fmla="*/ 2 h 123"/>
                  <a:gd name="T6" fmla="*/ 1 w 98"/>
                  <a:gd name="T7" fmla="*/ 24 h 123"/>
                  <a:gd name="T8" fmla="*/ 0 w 98"/>
                  <a:gd name="T9" fmla="*/ 27 h 123"/>
                  <a:gd name="T10" fmla="*/ 0 w 98"/>
                  <a:gd name="T11" fmla="*/ 118 h 123"/>
                  <a:gd name="T12" fmla="*/ 5 w 98"/>
                  <a:gd name="T13" fmla="*/ 123 h 123"/>
                  <a:gd name="T14" fmla="*/ 93 w 98"/>
                  <a:gd name="T15" fmla="*/ 123 h 123"/>
                  <a:gd name="T16" fmla="*/ 98 w 98"/>
                  <a:gd name="T17" fmla="*/ 118 h 123"/>
                  <a:gd name="T18" fmla="*/ 98 w 98"/>
                  <a:gd name="T19" fmla="*/ 5 h 123"/>
                  <a:gd name="T20" fmla="*/ 93 w 98"/>
                  <a:gd name="T21" fmla="*/ 0 h 123"/>
                  <a:gd name="T22" fmla="*/ 24 w 98"/>
                  <a:gd name="T23" fmla="*/ 15 h 123"/>
                  <a:gd name="T24" fmla="*/ 24 w 98"/>
                  <a:gd name="T25" fmla="*/ 23 h 123"/>
                  <a:gd name="T26" fmla="*/ 16 w 98"/>
                  <a:gd name="T27" fmla="*/ 23 h 123"/>
                  <a:gd name="T28" fmla="*/ 24 w 98"/>
                  <a:gd name="T29" fmla="*/ 15 h 123"/>
                  <a:gd name="T30" fmla="*/ 88 w 98"/>
                  <a:gd name="T31" fmla="*/ 113 h 123"/>
                  <a:gd name="T32" fmla="*/ 10 w 98"/>
                  <a:gd name="T33" fmla="*/ 113 h 123"/>
                  <a:gd name="T34" fmla="*/ 10 w 98"/>
                  <a:gd name="T35" fmla="*/ 31 h 123"/>
                  <a:gd name="T36" fmla="*/ 28 w 98"/>
                  <a:gd name="T37" fmla="*/ 31 h 123"/>
                  <a:gd name="T38" fmla="*/ 32 w 98"/>
                  <a:gd name="T39" fmla="*/ 27 h 123"/>
                  <a:gd name="T40" fmla="*/ 32 w 98"/>
                  <a:gd name="T41" fmla="*/ 10 h 123"/>
                  <a:gd name="T42" fmla="*/ 88 w 98"/>
                  <a:gd name="T43" fmla="*/ 10 h 123"/>
                  <a:gd name="T44" fmla="*/ 88 w 98"/>
                  <a:gd name="T45" fmla="*/ 11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123">
                    <a:moveTo>
                      <a:pt x="93" y="0"/>
                    </a:moveTo>
                    <a:cubicBezTo>
                      <a:pt x="27" y="0"/>
                      <a:pt x="27" y="0"/>
                      <a:pt x="27" y="0"/>
                    </a:cubicBezTo>
                    <a:cubicBezTo>
                      <a:pt x="26" y="0"/>
                      <a:pt x="25" y="1"/>
                      <a:pt x="24" y="2"/>
                    </a:cubicBezTo>
                    <a:cubicBezTo>
                      <a:pt x="1" y="24"/>
                      <a:pt x="1" y="24"/>
                      <a:pt x="1" y="24"/>
                    </a:cubicBezTo>
                    <a:cubicBezTo>
                      <a:pt x="0" y="25"/>
                      <a:pt x="0" y="26"/>
                      <a:pt x="0" y="27"/>
                    </a:cubicBezTo>
                    <a:cubicBezTo>
                      <a:pt x="0" y="118"/>
                      <a:pt x="0" y="118"/>
                      <a:pt x="0" y="118"/>
                    </a:cubicBezTo>
                    <a:cubicBezTo>
                      <a:pt x="0" y="121"/>
                      <a:pt x="2" y="123"/>
                      <a:pt x="5" y="123"/>
                    </a:cubicBezTo>
                    <a:cubicBezTo>
                      <a:pt x="93" y="123"/>
                      <a:pt x="93" y="123"/>
                      <a:pt x="93" y="123"/>
                    </a:cubicBezTo>
                    <a:cubicBezTo>
                      <a:pt x="95" y="123"/>
                      <a:pt x="98" y="121"/>
                      <a:pt x="98" y="118"/>
                    </a:cubicBezTo>
                    <a:cubicBezTo>
                      <a:pt x="98" y="5"/>
                      <a:pt x="98" y="5"/>
                      <a:pt x="98" y="5"/>
                    </a:cubicBezTo>
                    <a:cubicBezTo>
                      <a:pt x="98" y="3"/>
                      <a:pt x="95" y="0"/>
                      <a:pt x="93" y="0"/>
                    </a:cubicBezTo>
                    <a:close/>
                    <a:moveTo>
                      <a:pt x="24" y="15"/>
                    </a:moveTo>
                    <a:cubicBezTo>
                      <a:pt x="24" y="23"/>
                      <a:pt x="24" y="23"/>
                      <a:pt x="24" y="23"/>
                    </a:cubicBezTo>
                    <a:cubicBezTo>
                      <a:pt x="16" y="23"/>
                      <a:pt x="16" y="23"/>
                      <a:pt x="16" y="23"/>
                    </a:cubicBezTo>
                    <a:lnTo>
                      <a:pt x="24" y="15"/>
                    </a:lnTo>
                    <a:close/>
                    <a:moveTo>
                      <a:pt x="88" y="113"/>
                    </a:moveTo>
                    <a:cubicBezTo>
                      <a:pt x="10" y="113"/>
                      <a:pt x="10" y="113"/>
                      <a:pt x="10" y="113"/>
                    </a:cubicBezTo>
                    <a:cubicBezTo>
                      <a:pt x="10" y="31"/>
                      <a:pt x="10" y="31"/>
                      <a:pt x="10" y="31"/>
                    </a:cubicBezTo>
                    <a:cubicBezTo>
                      <a:pt x="28" y="31"/>
                      <a:pt x="28" y="31"/>
                      <a:pt x="28" y="31"/>
                    </a:cubicBezTo>
                    <a:cubicBezTo>
                      <a:pt x="30" y="31"/>
                      <a:pt x="32" y="29"/>
                      <a:pt x="32" y="27"/>
                    </a:cubicBezTo>
                    <a:cubicBezTo>
                      <a:pt x="32" y="10"/>
                      <a:pt x="32" y="10"/>
                      <a:pt x="32" y="10"/>
                    </a:cubicBezTo>
                    <a:cubicBezTo>
                      <a:pt x="88" y="10"/>
                      <a:pt x="88" y="10"/>
                      <a:pt x="88" y="10"/>
                    </a:cubicBezTo>
                    <a:lnTo>
                      <a:pt x="88" y="113"/>
                    </a:lnTo>
                    <a:close/>
                  </a:path>
                </a:pathLst>
              </a:custGeom>
              <a:solidFill>
                <a:schemeClr val="bg1">
                  <a:lumMod val="95000"/>
                </a:schemeClr>
              </a:solidFill>
              <a:ln>
                <a:noFill/>
              </a:ln>
            </p:spPr>
            <p:txBody>
              <a:bodyPr vert="horz" wrap="square" lIns="91440" tIns="45720" rIns="91440" bIns="45720" numCol="1" anchor="t" anchorCtr="0" compatLnSpc="1"/>
              <a:lstStyle/>
              <a:p>
                <a:endParaRPr lang="en-US" sz="2000" b="1">
                  <a:solidFill>
                    <a:schemeClr val="tx1">
                      <a:lumMod val="85000"/>
                      <a:lumOff val="15000"/>
                    </a:schemeClr>
                  </a:solidFill>
                  <a:cs typeface="+mn-ea"/>
                  <a:sym typeface="+mn-lt"/>
                </a:endParaRPr>
              </a:p>
            </p:txBody>
          </p:sp>
        </p:grpSp>
      </p:grpSp>
      <p:grpSp>
        <p:nvGrpSpPr>
          <p:cNvPr id="15" name="组合 14"/>
          <p:cNvGrpSpPr/>
          <p:nvPr/>
        </p:nvGrpSpPr>
        <p:grpSpPr>
          <a:xfrm>
            <a:off x="943429" y="3377192"/>
            <a:ext cx="10309654" cy="1364343"/>
            <a:chOff x="943429" y="3296507"/>
            <a:chExt cx="10309654" cy="1364343"/>
          </a:xfrm>
        </p:grpSpPr>
        <p:sp>
          <p:nvSpPr>
            <p:cNvPr id="16" name="圆角矩形 19"/>
            <p:cNvSpPr/>
            <p:nvPr/>
          </p:nvSpPr>
          <p:spPr>
            <a:xfrm>
              <a:off x="943429" y="3296507"/>
              <a:ext cx="9844020" cy="1364343"/>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85000"/>
                    <a:lumOff val="15000"/>
                  </a:schemeClr>
                </a:solidFill>
                <a:cs typeface="+mn-ea"/>
                <a:sym typeface="+mn-lt"/>
              </a:endParaRPr>
            </a:p>
          </p:txBody>
        </p:sp>
        <p:sp>
          <p:nvSpPr>
            <p:cNvPr id="17" name="五边形 20"/>
            <p:cNvSpPr/>
            <p:nvPr/>
          </p:nvSpPr>
          <p:spPr>
            <a:xfrm>
              <a:off x="9830683" y="3605660"/>
              <a:ext cx="1422400" cy="746036"/>
            </a:xfrm>
            <a:prstGeom prst="homePlate">
              <a:avLst>
                <a:gd name="adj" fmla="val 31490"/>
              </a:avLst>
            </a:prstGeom>
            <a:solidFill>
              <a:srgbClr val="CF3B4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216000" bIns="108000" rtlCol="0" anchor="ctr"/>
            <a:lstStyle/>
            <a:p>
              <a:pPr algn="ctr"/>
              <a:r>
                <a:rPr lang="en-US" altLang="zh-CN" sz="4400" b="1" dirty="0">
                  <a:solidFill>
                    <a:schemeClr val="bg1"/>
                  </a:solidFill>
                  <a:cs typeface="+mn-ea"/>
                  <a:sym typeface="+mn-lt"/>
                </a:rPr>
                <a:t>02</a:t>
              </a:r>
              <a:endParaRPr lang="zh-CN" altLang="en-US" sz="4400" b="1" dirty="0">
                <a:solidFill>
                  <a:schemeClr val="bg1"/>
                </a:solidFill>
                <a:cs typeface="+mn-ea"/>
                <a:sym typeface="+mn-lt"/>
              </a:endParaRPr>
            </a:p>
          </p:txBody>
        </p:sp>
        <p:sp>
          <p:nvSpPr>
            <p:cNvPr id="18" name="TextBox 33"/>
            <p:cNvSpPr txBox="1"/>
            <p:nvPr/>
          </p:nvSpPr>
          <p:spPr>
            <a:xfrm>
              <a:off x="3079313" y="3701679"/>
              <a:ext cx="5977601" cy="608243"/>
            </a:xfrm>
            <a:prstGeom prst="rect">
              <a:avLst/>
            </a:prstGeom>
            <a:noFill/>
          </p:spPr>
          <p:txBody>
            <a:bodyPr wrap="square" lIns="0" tIns="0" rIns="0" bIns="0" rtlCol="0">
              <a:spAutoFit/>
            </a:bodyPr>
            <a:lstStyle/>
            <a:p>
              <a:pPr>
                <a:lnSpc>
                  <a:spcPct val="150000"/>
                </a:lnSpc>
              </a:pPr>
              <a:r>
                <a:rPr lang="zh-CN" altLang="en-US" sz="1400" b="1" dirty="0">
                  <a:solidFill>
                    <a:srgbClr val="555555"/>
                  </a:solidFill>
                  <a:cs typeface="+mn-ea"/>
                  <a:sym typeface="+mn-lt"/>
                </a:rPr>
                <a:t>请替换文字内容，添加相关标题，修改文字内容，也可以直接复制你的内容到此。请替换文字添加相关标题，可以直接复制你的内容到此。</a:t>
              </a:r>
            </a:p>
          </p:txBody>
        </p:sp>
        <p:sp>
          <p:nvSpPr>
            <p:cNvPr id="19" name="椭圆 18"/>
            <p:cNvSpPr/>
            <p:nvPr/>
          </p:nvSpPr>
          <p:spPr>
            <a:xfrm>
              <a:off x="1554484" y="3595302"/>
              <a:ext cx="766752" cy="766752"/>
            </a:xfrm>
            <a:prstGeom prst="ellipse">
              <a:avLst/>
            </a:prstGeom>
            <a:solidFill>
              <a:srgbClr val="CF3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85000"/>
                    <a:lumOff val="15000"/>
                  </a:schemeClr>
                </a:solidFill>
                <a:cs typeface="+mn-ea"/>
                <a:sym typeface="+mn-lt"/>
              </a:endParaRPr>
            </a:p>
          </p:txBody>
        </p:sp>
        <p:grpSp>
          <p:nvGrpSpPr>
            <p:cNvPr id="20" name="组合 19"/>
            <p:cNvGrpSpPr/>
            <p:nvPr/>
          </p:nvGrpSpPr>
          <p:grpSpPr>
            <a:xfrm>
              <a:off x="1684443" y="3731869"/>
              <a:ext cx="516444" cy="493618"/>
              <a:chOff x="9682163" y="5963443"/>
              <a:chExt cx="574675" cy="549275"/>
            </a:xfrm>
            <a:solidFill>
              <a:schemeClr val="bg1"/>
            </a:solidFill>
          </p:grpSpPr>
          <p:sp>
            <p:nvSpPr>
              <p:cNvPr id="21" name="Freeform 864"/>
              <p:cNvSpPr/>
              <p:nvPr/>
            </p:nvSpPr>
            <p:spPr bwMode="auto">
              <a:xfrm>
                <a:off x="9855200" y="5963443"/>
                <a:ext cx="104775" cy="117475"/>
              </a:xfrm>
              <a:custGeom>
                <a:avLst/>
                <a:gdLst>
                  <a:gd name="T0" fmla="*/ 14 w 60"/>
                  <a:gd name="T1" fmla="*/ 60 h 67"/>
                  <a:gd name="T2" fmla="*/ 8 w 60"/>
                  <a:gd name="T3" fmla="*/ 21 h 67"/>
                  <a:gd name="T4" fmla="*/ 46 w 60"/>
                  <a:gd name="T5" fmla="*/ 7 h 67"/>
                  <a:gd name="T6" fmla="*/ 51 w 60"/>
                  <a:gd name="T7" fmla="*/ 46 h 67"/>
                  <a:gd name="T8" fmla="*/ 14 w 60"/>
                  <a:gd name="T9" fmla="*/ 60 h 67"/>
                </a:gdLst>
                <a:ahLst/>
                <a:cxnLst>
                  <a:cxn ang="0">
                    <a:pos x="T0" y="T1"/>
                  </a:cxn>
                  <a:cxn ang="0">
                    <a:pos x="T2" y="T3"/>
                  </a:cxn>
                  <a:cxn ang="0">
                    <a:pos x="T4" y="T5"/>
                  </a:cxn>
                  <a:cxn ang="0">
                    <a:pos x="T6" y="T7"/>
                  </a:cxn>
                  <a:cxn ang="0">
                    <a:pos x="T8" y="T9"/>
                  </a:cxn>
                </a:cxnLst>
                <a:rect l="0" t="0" r="r" b="b"/>
                <a:pathLst>
                  <a:path w="60" h="67">
                    <a:moveTo>
                      <a:pt x="14" y="60"/>
                    </a:moveTo>
                    <a:cubicBezTo>
                      <a:pt x="2" y="53"/>
                      <a:pt x="0" y="35"/>
                      <a:pt x="8" y="21"/>
                    </a:cubicBezTo>
                    <a:cubicBezTo>
                      <a:pt x="17" y="6"/>
                      <a:pt x="34" y="0"/>
                      <a:pt x="46" y="7"/>
                    </a:cubicBezTo>
                    <a:cubicBezTo>
                      <a:pt x="57" y="14"/>
                      <a:pt x="60" y="31"/>
                      <a:pt x="51" y="46"/>
                    </a:cubicBezTo>
                    <a:cubicBezTo>
                      <a:pt x="43" y="61"/>
                      <a:pt x="26" y="67"/>
                      <a:pt x="14"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b="1">
                  <a:solidFill>
                    <a:schemeClr val="tx1">
                      <a:lumMod val="85000"/>
                      <a:lumOff val="15000"/>
                    </a:schemeClr>
                  </a:solidFill>
                  <a:cs typeface="+mn-ea"/>
                  <a:sym typeface="+mn-lt"/>
                </a:endParaRPr>
              </a:p>
            </p:txBody>
          </p:sp>
          <p:sp>
            <p:nvSpPr>
              <p:cNvPr id="22" name="Freeform 865"/>
              <p:cNvSpPr/>
              <p:nvPr/>
            </p:nvSpPr>
            <p:spPr bwMode="auto">
              <a:xfrm>
                <a:off x="9682163" y="6049168"/>
                <a:ext cx="569913" cy="463550"/>
              </a:xfrm>
              <a:custGeom>
                <a:avLst/>
                <a:gdLst>
                  <a:gd name="T0" fmla="*/ 4 w 326"/>
                  <a:gd name="T1" fmla="*/ 20 h 265"/>
                  <a:gd name="T2" fmla="*/ 5 w 326"/>
                  <a:gd name="T3" fmla="*/ 20 h 265"/>
                  <a:gd name="T4" fmla="*/ 16 w 326"/>
                  <a:gd name="T5" fmla="*/ 16 h 265"/>
                  <a:gd name="T6" fmla="*/ 59 w 326"/>
                  <a:gd name="T7" fmla="*/ 2 h 265"/>
                  <a:gd name="T8" fmla="*/ 98 w 326"/>
                  <a:gd name="T9" fmla="*/ 9 h 265"/>
                  <a:gd name="T10" fmla="*/ 88 w 326"/>
                  <a:gd name="T11" fmla="*/ 16 h 265"/>
                  <a:gd name="T12" fmla="*/ 85 w 326"/>
                  <a:gd name="T13" fmla="*/ 32 h 265"/>
                  <a:gd name="T14" fmla="*/ 102 w 326"/>
                  <a:gd name="T15" fmla="*/ 24 h 265"/>
                  <a:gd name="T16" fmla="*/ 108 w 326"/>
                  <a:gd name="T17" fmla="*/ 12 h 265"/>
                  <a:gd name="T18" fmla="*/ 110 w 326"/>
                  <a:gd name="T19" fmla="*/ 26 h 265"/>
                  <a:gd name="T20" fmla="*/ 89 w 326"/>
                  <a:gd name="T21" fmla="*/ 70 h 265"/>
                  <a:gd name="T22" fmla="*/ 111 w 326"/>
                  <a:gd name="T23" fmla="*/ 34 h 265"/>
                  <a:gd name="T24" fmla="*/ 118 w 326"/>
                  <a:gd name="T25" fmla="*/ 32 h 265"/>
                  <a:gd name="T26" fmla="*/ 128 w 326"/>
                  <a:gd name="T27" fmla="*/ 86 h 265"/>
                  <a:gd name="T28" fmla="*/ 162 w 326"/>
                  <a:gd name="T29" fmla="*/ 108 h 265"/>
                  <a:gd name="T30" fmla="*/ 222 w 326"/>
                  <a:gd name="T31" fmla="*/ 60 h 265"/>
                  <a:gd name="T32" fmla="*/ 326 w 326"/>
                  <a:gd name="T33" fmla="*/ 135 h 265"/>
                  <a:gd name="T34" fmla="*/ 312 w 326"/>
                  <a:gd name="T35" fmla="*/ 137 h 265"/>
                  <a:gd name="T36" fmla="*/ 156 w 326"/>
                  <a:gd name="T37" fmla="*/ 137 h 265"/>
                  <a:gd name="T38" fmla="*/ 130 w 326"/>
                  <a:gd name="T39" fmla="*/ 135 h 265"/>
                  <a:gd name="T40" fmla="*/ 121 w 326"/>
                  <a:gd name="T41" fmla="*/ 121 h 265"/>
                  <a:gd name="T42" fmla="*/ 104 w 326"/>
                  <a:gd name="T43" fmla="*/ 108 h 265"/>
                  <a:gd name="T44" fmla="*/ 103 w 326"/>
                  <a:gd name="T45" fmla="*/ 108 h 265"/>
                  <a:gd name="T46" fmla="*/ 103 w 326"/>
                  <a:gd name="T47" fmla="*/ 108 h 265"/>
                  <a:gd name="T48" fmla="*/ 97 w 326"/>
                  <a:gd name="T49" fmla="*/ 96 h 265"/>
                  <a:gd name="T50" fmla="*/ 96 w 326"/>
                  <a:gd name="T51" fmla="*/ 94 h 265"/>
                  <a:gd name="T52" fmla="*/ 95 w 326"/>
                  <a:gd name="T53" fmla="*/ 85 h 265"/>
                  <a:gd name="T54" fmla="*/ 101 w 326"/>
                  <a:gd name="T55" fmla="*/ 161 h 265"/>
                  <a:gd name="T56" fmla="*/ 77 w 326"/>
                  <a:gd name="T57" fmla="*/ 265 h 265"/>
                  <a:gd name="T58" fmla="*/ 69 w 326"/>
                  <a:gd name="T59" fmla="*/ 180 h 265"/>
                  <a:gd name="T60" fmla="*/ 68 w 326"/>
                  <a:gd name="T61" fmla="*/ 177 h 265"/>
                  <a:gd name="T62" fmla="*/ 54 w 326"/>
                  <a:gd name="T63" fmla="*/ 149 h 265"/>
                  <a:gd name="T64" fmla="*/ 8 w 326"/>
                  <a:gd name="T65" fmla="*/ 260 h 265"/>
                  <a:gd name="T66" fmla="*/ 3 w 326"/>
                  <a:gd name="T67" fmla="*/ 113 h 265"/>
                  <a:gd name="T68" fmla="*/ 25 w 326"/>
                  <a:gd name="T69" fmla="*/ 68 h 265"/>
                  <a:gd name="T70" fmla="*/ 0 w 326"/>
                  <a:gd name="T71" fmla="*/ 49 h 265"/>
                  <a:gd name="T72" fmla="*/ 0 w 326"/>
                  <a:gd name="T73" fmla="*/ 48 h 265"/>
                  <a:gd name="T74" fmla="*/ 4 w 326"/>
                  <a:gd name="T75" fmla="*/ 2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6" h="265">
                    <a:moveTo>
                      <a:pt x="4" y="20"/>
                    </a:moveTo>
                    <a:cubicBezTo>
                      <a:pt x="4" y="20"/>
                      <a:pt x="4" y="20"/>
                      <a:pt x="4" y="20"/>
                    </a:cubicBezTo>
                    <a:cubicBezTo>
                      <a:pt x="4" y="20"/>
                      <a:pt x="4" y="20"/>
                      <a:pt x="4" y="20"/>
                    </a:cubicBezTo>
                    <a:cubicBezTo>
                      <a:pt x="5" y="20"/>
                      <a:pt x="5" y="20"/>
                      <a:pt x="5" y="20"/>
                    </a:cubicBezTo>
                    <a:cubicBezTo>
                      <a:pt x="9" y="19"/>
                      <a:pt x="9" y="19"/>
                      <a:pt x="9" y="19"/>
                    </a:cubicBezTo>
                    <a:cubicBezTo>
                      <a:pt x="16" y="16"/>
                      <a:pt x="16" y="16"/>
                      <a:pt x="16" y="16"/>
                    </a:cubicBezTo>
                    <a:cubicBezTo>
                      <a:pt x="31" y="11"/>
                      <a:pt x="31" y="11"/>
                      <a:pt x="31" y="11"/>
                    </a:cubicBezTo>
                    <a:cubicBezTo>
                      <a:pt x="59" y="2"/>
                      <a:pt x="59" y="2"/>
                      <a:pt x="59" y="2"/>
                    </a:cubicBezTo>
                    <a:cubicBezTo>
                      <a:pt x="63" y="0"/>
                      <a:pt x="75" y="0"/>
                      <a:pt x="77" y="1"/>
                    </a:cubicBezTo>
                    <a:cubicBezTo>
                      <a:pt x="86" y="4"/>
                      <a:pt x="92" y="6"/>
                      <a:pt x="98" y="9"/>
                    </a:cubicBezTo>
                    <a:cubicBezTo>
                      <a:pt x="97" y="10"/>
                      <a:pt x="97" y="10"/>
                      <a:pt x="97" y="10"/>
                    </a:cubicBezTo>
                    <a:cubicBezTo>
                      <a:pt x="88" y="16"/>
                      <a:pt x="88" y="16"/>
                      <a:pt x="88" y="16"/>
                    </a:cubicBezTo>
                    <a:cubicBezTo>
                      <a:pt x="92" y="25"/>
                      <a:pt x="92" y="25"/>
                      <a:pt x="92" y="25"/>
                    </a:cubicBezTo>
                    <a:cubicBezTo>
                      <a:pt x="85" y="32"/>
                      <a:pt x="85" y="32"/>
                      <a:pt x="85" y="32"/>
                    </a:cubicBezTo>
                    <a:cubicBezTo>
                      <a:pt x="77" y="74"/>
                      <a:pt x="77" y="74"/>
                      <a:pt x="77" y="74"/>
                    </a:cubicBezTo>
                    <a:cubicBezTo>
                      <a:pt x="102" y="24"/>
                      <a:pt x="102" y="24"/>
                      <a:pt x="102" y="24"/>
                    </a:cubicBezTo>
                    <a:cubicBezTo>
                      <a:pt x="102" y="22"/>
                      <a:pt x="102" y="22"/>
                      <a:pt x="102" y="22"/>
                    </a:cubicBezTo>
                    <a:cubicBezTo>
                      <a:pt x="108" y="12"/>
                      <a:pt x="108" y="12"/>
                      <a:pt x="108" y="12"/>
                    </a:cubicBezTo>
                    <a:cubicBezTo>
                      <a:pt x="113" y="15"/>
                      <a:pt x="113" y="15"/>
                      <a:pt x="113" y="15"/>
                    </a:cubicBezTo>
                    <a:cubicBezTo>
                      <a:pt x="110" y="26"/>
                      <a:pt x="110" y="26"/>
                      <a:pt x="110" y="26"/>
                    </a:cubicBezTo>
                    <a:cubicBezTo>
                      <a:pt x="108" y="27"/>
                      <a:pt x="108" y="27"/>
                      <a:pt x="108" y="27"/>
                    </a:cubicBezTo>
                    <a:cubicBezTo>
                      <a:pt x="89" y="70"/>
                      <a:pt x="89" y="70"/>
                      <a:pt x="89" y="70"/>
                    </a:cubicBezTo>
                    <a:cubicBezTo>
                      <a:pt x="110" y="45"/>
                      <a:pt x="110" y="45"/>
                      <a:pt x="110" y="45"/>
                    </a:cubicBezTo>
                    <a:cubicBezTo>
                      <a:pt x="111" y="34"/>
                      <a:pt x="111" y="34"/>
                      <a:pt x="111" y="34"/>
                    </a:cubicBezTo>
                    <a:cubicBezTo>
                      <a:pt x="118" y="32"/>
                      <a:pt x="118" y="32"/>
                      <a:pt x="118" y="32"/>
                    </a:cubicBezTo>
                    <a:cubicBezTo>
                      <a:pt x="118" y="32"/>
                      <a:pt x="118" y="32"/>
                      <a:pt x="118" y="32"/>
                    </a:cubicBezTo>
                    <a:cubicBezTo>
                      <a:pt x="127" y="85"/>
                      <a:pt x="127" y="85"/>
                      <a:pt x="127" y="85"/>
                    </a:cubicBezTo>
                    <a:cubicBezTo>
                      <a:pt x="128" y="86"/>
                      <a:pt x="128" y="86"/>
                      <a:pt x="128" y="86"/>
                    </a:cubicBezTo>
                    <a:cubicBezTo>
                      <a:pt x="140" y="93"/>
                      <a:pt x="140" y="93"/>
                      <a:pt x="140" y="93"/>
                    </a:cubicBezTo>
                    <a:cubicBezTo>
                      <a:pt x="162" y="108"/>
                      <a:pt x="162" y="108"/>
                      <a:pt x="162" y="108"/>
                    </a:cubicBezTo>
                    <a:cubicBezTo>
                      <a:pt x="162" y="108"/>
                      <a:pt x="162" y="109"/>
                      <a:pt x="162" y="109"/>
                    </a:cubicBezTo>
                    <a:cubicBezTo>
                      <a:pt x="222" y="60"/>
                      <a:pt x="222" y="60"/>
                      <a:pt x="222" y="60"/>
                    </a:cubicBezTo>
                    <a:cubicBezTo>
                      <a:pt x="225" y="57"/>
                      <a:pt x="231" y="57"/>
                      <a:pt x="235" y="60"/>
                    </a:cubicBezTo>
                    <a:cubicBezTo>
                      <a:pt x="326" y="135"/>
                      <a:pt x="326" y="135"/>
                      <a:pt x="326" y="135"/>
                    </a:cubicBezTo>
                    <a:cubicBezTo>
                      <a:pt x="325" y="137"/>
                      <a:pt x="322" y="137"/>
                      <a:pt x="320" y="137"/>
                    </a:cubicBezTo>
                    <a:cubicBezTo>
                      <a:pt x="312" y="137"/>
                      <a:pt x="312" y="137"/>
                      <a:pt x="312" y="137"/>
                    </a:cubicBezTo>
                    <a:cubicBezTo>
                      <a:pt x="160" y="114"/>
                      <a:pt x="160" y="114"/>
                      <a:pt x="160" y="114"/>
                    </a:cubicBezTo>
                    <a:cubicBezTo>
                      <a:pt x="156" y="137"/>
                      <a:pt x="156" y="137"/>
                      <a:pt x="156" y="137"/>
                    </a:cubicBezTo>
                    <a:cubicBezTo>
                      <a:pt x="137" y="137"/>
                      <a:pt x="137" y="137"/>
                      <a:pt x="137" y="137"/>
                    </a:cubicBezTo>
                    <a:cubicBezTo>
                      <a:pt x="134" y="137"/>
                      <a:pt x="132" y="137"/>
                      <a:pt x="130" y="135"/>
                    </a:cubicBezTo>
                    <a:cubicBezTo>
                      <a:pt x="135" y="131"/>
                      <a:pt x="135" y="131"/>
                      <a:pt x="135" y="131"/>
                    </a:cubicBezTo>
                    <a:cubicBezTo>
                      <a:pt x="121" y="121"/>
                      <a:pt x="121" y="121"/>
                      <a:pt x="121" y="121"/>
                    </a:cubicBezTo>
                    <a:cubicBezTo>
                      <a:pt x="110" y="112"/>
                      <a:pt x="110" y="112"/>
                      <a:pt x="110" y="112"/>
                    </a:cubicBezTo>
                    <a:cubicBezTo>
                      <a:pt x="104" y="108"/>
                      <a:pt x="104" y="108"/>
                      <a:pt x="104" y="108"/>
                    </a:cubicBezTo>
                    <a:cubicBezTo>
                      <a:pt x="104" y="108"/>
                      <a:pt x="104" y="108"/>
                      <a:pt x="104" y="108"/>
                    </a:cubicBezTo>
                    <a:cubicBezTo>
                      <a:pt x="103" y="108"/>
                      <a:pt x="103" y="108"/>
                      <a:pt x="103" y="108"/>
                    </a:cubicBezTo>
                    <a:cubicBezTo>
                      <a:pt x="103" y="108"/>
                      <a:pt x="103" y="108"/>
                      <a:pt x="103" y="108"/>
                    </a:cubicBezTo>
                    <a:cubicBezTo>
                      <a:pt x="103" y="108"/>
                      <a:pt x="103" y="108"/>
                      <a:pt x="103" y="108"/>
                    </a:cubicBezTo>
                    <a:cubicBezTo>
                      <a:pt x="90" y="85"/>
                      <a:pt x="100" y="101"/>
                      <a:pt x="97" y="96"/>
                    </a:cubicBezTo>
                    <a:cubicBezTo>
                      <a:pt x="97" y="96"/>
                      <a:pt x="97" y="96"/>
                      <a:pt x="97" y="96"/>
                    </a:cubicBezTo>
                    <a:cubicBezTo>
                      <a:pt x="97" y="96"/>
                      <a:pt x="97" y="96"/>
                      <a:pt x="97" y="96"/>
                    </a:cubicBezTo>
                    <a:cubicBezTo>
                      <a:pt x="96" y="94"/>
                      <a:pt x="96" y="94"/>
                      <a:pt x="96" y="94"/>
                    </a:cubicBezTo>
                    <a:cubicBezTo>
                      <a:pt x="96" y="91"/>
                      <a:pt x="96" y="91"/>
                      <a:pt x="96" y="91"/>
                    </a:cubicBezTo>
                    <a:cubicBezTo>
                      <a:pt x="95" y="85"/>
                      <a:pt x="95" y="85"/>
                      <a:pt x="95" y="85"/>
                    </a:cubicBezTo>
                    <a:cubicBezTo>
                      <a:pt x="91" y="96"/>
                      <a:pt x="87" y="108"/>
                      <a:pt x="82" y="121"/>
                    </a:cubicBezTo>
                    <a:cubicBezTo>
                      <a:pt x="87" y="130"/>
                      <a:pt x="94" y="145"/>
                      <a:pt x="101" y="161"/>
                    </a:cubicBezTo>
                    <a:cubicBezTo>
                      <a:pt x="111" y="205"/>
                      <a:pt x="108" y="234"/>
                      <a:pt x="111" y="262"/>
                    </a:cubicBezTo>
                    <a:cubicBezTo>
                      <a:pt x="77" y="265"/>
                      <a:pt x="77" y="265"/>
                      <a:pt x="77" y="265"/>
                    </a:cubicBezTo>
                    <a:cubicBezTo>
                      <a:pt x="70" y="189"/>
                      <a:pt x="70" y="189"/>
                      <a:pt x="70" y="189"/>
                    </a:cubicBezTo>
                    <a:cubicBezTo>
                      <a:pt x="69" y="180"/>
                      <a:pt x="69" y="180"/>
                      <a:pt x="69" y="180"/>
                    </a:cubicBezTo>
                    <a:cubicBezTo>
                      <a:pt x="69" y="180"/>
                      <a:pt x="69" y="180"/>
                      <a:pt x="69" y="179"/>
                    </a:cubicBezTo>
                    <a:cubicBezTo>
                      <a:pt x="68" y="177"/>
                      <a:pt x="68" y="177"/>
                      <a:pt x="68" y="177"/>
                    </a:cubicBezTo>
                    <a:cubicBezTo>
                      <a:pt x="59" y="160"/>
                      <a:pt x="59" y="160"/>
                      <a:pt x="59" y="160"/>
                    </a:cubicBezTo>
                    <a:cubicBezTo>
                      <a:pt x="54" y="149"/>
                      <a:pt x="54" y="149"/>
                      <a:pt x="54" y="149"/>
                    </a:cubicBezTo>
                    <a:cubicBezTo>
                      <a:pt x="52" y="180"/>
                      <a:pt x="47" y="232"/>
                      <a:pt x="41" y="264"/>
                    </a:cubicBezTo>
                    <a:cubicBezTo>
                      <a:pt x="8" y="260"/>
                      <a:pt x="8" y="260"/>
                      <a:pt x="8" y="260"/>
                    </a:cubicBezTo>
                    <a:cubicBezTo>
                      <a:pt x="13" y="212"/>
                      <a:pt x="16" y="167"/>
                      <a:pt x="18" y="120"/>
                    </a:cubicBezTo>
                    <a:cubicBezTo>
                      <a:pt x="13" y="117"/>
                      <a:pt x="8" y="115"/>
                      <a:pt x="3" y="113"/>
                    </a:cubicBezTo>
                    <a:cubicBezTo>
                      <a:pt x="3" y="112"/>
                      <a:pt x="3" y="112"/>
                      <a:pt x="3" y="112"/>
                    </a:cubicBezTo>
                    <a:cubicBezTo>
                      <a:pt x="10" y="97"/>
                      <a:pt x="18" y="83"/>
                      <a:pt x="25" y="68"/>
                    </a:cubicBezTo>
                    <a:cubicBezTo>
                      <a:pt x="2" y="50"/>
                      <a:pt x="2" y="50"/>
                      <a:pt x="2" y="50"/>
                    </a:cubicBezTo>
                    <a:cubicBezTo>
                      <a:pt x="0" y="49"/>
                      <a:pt x="0" y="49"/>
                      <a:pt x="0" y="49"/>
                    </a:cubicBezTo>
                    <a:cubicBezTo>
                      <a:pt x="0" y="48"/>
                      <a:pt x="0" y="48"/>
                      <a:pt x="0" y="48"/>
                    </a:cubicBezTo>
                    <a:cubicBezTo>
                      <a:pt x="0" y="48"/>
                      <a:pt x="0" y="48"/>
                      <a:pt x="0" y="48"/>
                    </a:cubicBezTo>
                    <a:cubicBezTo>
                      <a:pt x="0" y="48"/>
                      <a:pt x="0" y="48"/>
                      <a:pt x="0" y="48"/>
                    </a:cubicBezTo>
                    <a:cubicBezTo>
                      <a:pt x="0" y="48"/>
                      <a:pt x="5" y="14"/>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b="1">
                  <a:solidFill>
                    <a:schemeClr val="tx1">
                      <a:lumMod val="85000"/>
                      <a:lumOff val="15000"/>
                    </a:schemeClr>
                  </a:solidFill>
                  <a:cs typeface="+mn-ea"/>
                  <a:sym typeface="+mn-lt"/>
                </a:endParaRPr>
              </a:p>
            </p:txBody>
          </p:sp>
          <p:sp>
            <p:nvSpPr>
              <p:cNvPr id="23" name="Freeform 866"/>
              <p:cNvSpPr>
                <a:spLocks noEditPoints="1"/>
              </p:cNvSpPr>
              <p:nvPr/>
            </p:nvSpPr>
            <p:spPr bwMode="auto">
              <a:xfrm>
                <a:off x="9904413" y="6296818"/>
                <a:ext cx="352425" cy="206375"/>
              </a:xfrm>
              <a:custGeom>
                <a:avLst/>
                <a:gdLst>
                  <a:gd name="T0" fmla="*/ 108 w 202"/>
                  <a:gd name="T1" fmla="*/ 78 h 118"/>
                  <a:gd name="T2" fmla="*/ 202 w 202"/>
                  <a:gd name="T3" fmla="*/ 0 h 118"/>
                  <a:gd name="T4" fmla="*/ 202 w 202"/>
                  <a:gd name="T5" fmla="*/ 108 h 118"/>
                  <a:gd name="T6" fmla="*/ 193 w 202"/>
                  <a:gd name="T7" fmla="*/ 118 h 118"/>
                  <a:gd name="T8" fmla="*/ 10 w 202"/>
                  <a:gd name="T9" fmla="*/ 118 h 118"/>
                  <a:gd name="T10" fmla="*/ 0 w 202"/>
                  <a:gd name="T11" fmla="*/ 108 h 118"/>
                  <a:gd name="T12" fmla="*/ 0 w 202"/>
                  <a:gd name="T13" fmla="*/ 0 h 118"/>
                  <a:gd name="T14" fmla="*/ 95 w 202"/>
                  <a:gd name="T15" fmla="*/ 78 h 118"/>
                  <a:gd name="T16" fmla="*/ 108 w 202"/>
                  <a:gd name="T17" fmla="*/ 78 h 118"/>
                  <a:gd name="T18" fmla="*/ 145 w 202"/>
                  <a:gd name="T19" fmla="*/ 67 h 118"/>
                  <a:gd name="T20" fmla="*/ 189 w 202"/>
                  <a:gd name="T21" fmla="*/ 109 h 118"/>
                  <a:gd name="T22" fmla="*/ 191 w 202"/>
                  <a:gd name="T23" fmla="*/ 110 h 118"/>
                  <a:gd name="T24" fmla="*/ 193 w 202"/>
                  <a:gd name="T25" fmla="*/ 109 h 118"/>
                  <a:gd name="T26" fmla="*/ 193 w 202"/>
                  <a:gd name="T27" fmla="*/ 104 h 118"/>
                  <a:gd name="T28" fmla="*/ 149 w 202"/>
                  <a:gd name="T29" fmla="*/ 62 h 118"/>
                  <a:gd name="T30" fmla="*/ 145 w 202"/>
                  <a:gd name="T31" fmla="*/ 62 h 118"/>
                  <a:gd name="T32" fmla="*/ 145 w 202"/>
                  <a:gd name="T33" fmla="*/ 67 h 118"/>
                  <a:gd name="T34" fmla="*/ 58 w 202"/>
                  <a:gd name="T35" fmla="*/ 62 h 118"/>
                  <a:gd name="T36" fmla="*/ 54 w 202"/>
                  <a:gd name="T37" fmla="*/ 62 h 118"/>
                  <a:gd name="T38" fmla="*/ 9 w 202"/>
                  <a:gd name="T39" fmla="*/ 104 h 118"/>
                  <a:gd name="T40" fmla="*/ 9 w 202"/>
                  <a:gd name="T41" fmla="*/ 109 h 118"/>
                  <a:gd name="T42" fmla="*/ 12 w 202"/>
                  <a:gd name="T43" fmla="*/ 110 h 118"/>
                  <a:gd name="T44" fmla="*/ 14 w 202"/>
                  <a:gd name="T45" fmla="*/ 109 h 118"/>
                  <a:gd name="T46" fmla="*/ 58 w 202"/>
                  <a:gd name="T47" fmla="*/ 67 h 118"/>
                  <a:gd name="T48" fmla="*/ 58 w 202"/>
                  <a:gd name="T49" fmla="*/ 6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118">
                    <a:moveTo>
                      <a:pt x="108" y="78"/>
                    </a:moveTo>
                    <a:cubicBezTo>
                      <a:pt x="202" y="0"/>
                      <a:pt x="202" y="0"/>
                      <a:pt x="202" y="0"/>
                    </a:cubicBezTo>
                    <a:cubicBezTo>
                      <a:pt x="202" y="108"/>
                      <a:pt x="202" y="108"/>
                      <a:pt x="202" y="108"/>
                    </a:cubicBezTo>
                    <a:cubicBezTo>
                      <a:pt x="202" y="113"/>
                      <a:pt x="198" y="118"/>
                      <a:pt x="193" y="118"/>
                    </a:cubicBezTo>
                    <a:cubicBezTo>
                      <a:pt x="10" y="118"/>
                      <a:pt x="10" y="118"/>
                      <a:pt x="10" y="118"/>
                    </a:cubicBezTo>
                    <a:cubicBezTo>
                      <a:pt x="4" y="118"/>
                      <a:pt x="0" y="113"/>
                      <a:pt x="0" y="108"/>
                    </a:cubicBezTo>
                    <a:cubicBezTo>
                      <a:pt x="0" y="0"/>
                      <a:pt x="0" y="0"/>
                      <a:pt x="0" y="0"/>
                    </a:cubicBezTo>
                    <a:cubicBezTo>
                      <a:pt x="95" y="78"/>
                      <a:pt x="95" y="78"/>
                      <a:pt x="95" y="78"/>
                    </a:cubicBezTo>
                    <a:cubicBezTo>
                      <a:pt x="98" y="81"/>
                      <a:pt x="104" y="81"/>
                      <a:pt x="108" y="78"/>
                    </a:cubicBezTo>
                    <a:close/>
                    <a:moveTo>
                      <a:pt x="145" y="67"/>
                    </a:moveTo>
                    <a:cubicBezTo>
                      <a:pt x="189" y="109"/>
                      <a:pt x="189" y="109"/>
                      <a:pt x="189" y="109"/>
                    </a:cubicBezTo>
                    <a:cubicBezTo>
                      <a:pt x="190" y="109"/>
                      <a:pt x="190" y="110"/>
                      <a:pt x="191" y="110"/>
                    </a:cubicBezTo>
                    <a:cubicBezTo>
                      <a:pt x="192" y="110"/>
                      <a:pt x="193" y="109"/>
                      <a:pt x="193" y="109"/>
                    </a:cubicBezTo>
                    <a:cubicBezTo>
                      <a:pt x="195" y="107"/>
                      <a:pt x="195" y="105"/>
                      <a:pt x="193" y="104"/>
                    </a:cubicBezTo>
                    <a:cubicBezTo>
                      <a:pt x="149" y="62"/>
                      <a:pt x="149" y="62"/>
                      <a:pt x="149" y="62"/>
                    </a:cubicBezTo>
                    <a:cubicBezTo>
                      <a:pt x="148" y="61"/>
                      <a:pt x="146" y="61"/>
                      <a:pt x="145" y="62"/>
                    </a:cubicBezTo>
                    <a:cubicBezTo>
                      <a:pt x="143" y="64"/>
                      <a:pt x="143" y="66"/>
                      <a:pt x="145" y="67"/>
                    </a:cubicBezTo>
                    <a:close/>
                    <a:moveTo>
                      <a:pt x="58" y="62"/>
                    </a:moveTo>
                    <a:cubicBezTo>
                      <a:pt x="57" y="61"/>
                      <a:pt x="55" y="61"/>
                      <a:pt x="54" y="62"/>
                    </a:cubicBezTo>
                    <a:cubicBezTo>
                      <a:pt x="9" y="104"/>
                      <a:pt x="9" y="104"/>
                      <a:pt x="9" y="104"/>
                    </a:cubicBezTo>
                    <a:cubicBezTo>
                      <a:pt x="8" y="105"/>
                      <a:pt x="8" y="107"/>
                      <a:pt x="9" y="109"/>
                    </a:cubicBezTo>
                    <a:cubicBezTo>
                      <a:pt x="10" y="109"/>
                      <a:pt x="11" y="110"/>
                      <a:pt x="12" y="110"/>
                    </a:cubicBezTo>
                    <a:cubicBezTo>
                      <a:pt x="12" y="110"/>
                      <a:pt x="13" y="109"/>
                      <a:pt x="14" y="109"/>
                    </a:cubicBezTo>
                    <a:cubicBezTo>
                      <a:pt x="58" y="67"/>
                      <a:pt x="58" y="67"/>
                      <a:pt x="58" y="67"/>
                    </a:cubicBezTo>
                    <a:cubicBezTo>
                      <a:pt x="59" y="66"/>
                      <a:pt x="59" y="64"/>
                      <a:pt x="58"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b="1">
                  <a:solidFill>
                    <a:schemeClr val="tx1">
                      <a:lumMod val="85000"/>
                      <a:lumOff val="15000"/>
                    </a:schemeClr>
                  </a:solidFill>
                  <a:cs typeface="+mn-ea"/>
                  <a:sym typeface="+mn-lt"/>
                </a:endParaRPr>
              </a:p>
            </p:txBody>
          </p:sp>
          <p:sp>
            <p:nvSpPr>
              <p:cNvPr id="24" name="Freeform 867"/>
              <p:cNvSpPr/>
              <p:nvPr/>
            </p:nvSpPr>
            <p:spPr bwMode="auto">
              <a:xfrm>
                <a:off x="9993313" y="6295231"/>
                <a:ext cx="198438" cy="49213"/>
              </a:xfrm>
              <a:custGeom>
                <a:avLst/>
                <a:gdLst>
                  <a:gd name="T0" fmla="*/ 7 w 114"/>
                  <a:gd name="T1" fmla="*/ 0 h 28"/>
                  <a:gd name="T2" fmla="*/ 109 w 114"/>
                  <a:gd name="T3" fmla="*/ 18 h 28"/>
                  <a:gd name="T4" fmla="*/ 113 w 114"/>
                  <a:gd name="T5" fmla="*/ 24 h 28"/>
                  <a:gd name="T6" fmla="*/ 108 w 114"/>
                  <a:gd name="T7" fmla="*/ 28 h 28"/>
                  <a:gd name="T8" fmla="*/ 107 w 114"/>
                  <a:gd name="T9" fmla="*/ 28 h 28"/>
                  <a:gd name="T10" fmla="*/ 5 w 114"/>
                  <a:gd name="T11" fmla="*/ 11 h 28"/>
                  <a:gd name="T12" fmla="*/ 1 w 114"/>
                  <a:gd name="T13" fmla="*/ 5 h 28"/>
                  <a:gd name="T14" fmla="*/ 7 w 114"/>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28">
                    <a:moveTo>
                      <a:pt x="7" y="0"/>
                    </a:moveTo>
                    <a:cubicBezTo>
                      <a:pt x="109" y="18"/>
                      <a:pt x="109" y="18"/>
                      <a:pt x="109" y="18"/>
                    </a:cubicBezTo>
                    <a:cubicBezTo>
                      <a:pt x="112" y="18"/>
                      <a:pt x="114" y="21"/>
                      <a:pt x="113" y="24"/>
                    </a:cubicBezTo>
                    <a:cubicBezTo>
                      <a:pt x="113" y="27"/>
                      <a:pt x="110" y="28"/>
                      <a:pt x="108" y="28"/>
                    </a:cubicBezTo>
                    <a:cubicBezTo>
                      <a:pt x="107" y="28"/>
                      <a:pt x="107" y="28"/>
                      <a:pt x="107" y="28"/>
                    </a:cubicBezTo>
                    <a:cubicBezTo>
                      <a:pt x="5" y="11"/>
                      <a:pt x="5" y="11"/>
                      <a:pt x="5" y="11"/>
                    </a:cubicBezTo>
                    <a:cubicBezTo>
                      <a:pt x="2" y="10"/>
                      <a:pt x="0" y="8"/>
                      <a:pt x="1" y="5"/>
                    </a:cubicBezTo>
                    <a:cubicBezTo>
                      <a:pt x="1" y="2"/>
                      <a:pt x="4"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b="1">
                  <a:solidFill>
                    <a:schemeClr val="tx1">
                      <a:lumMod val="85000"/>
                      <a:lumOff val="15000"/>
                    </a:schemeClr>
                  </a:solidFill>
                  <a:cs typeface="+mn-ea"/>
                  <a:sym typeface="+mn-lt"/>
                </a:endParaRPr>
              </a:p>
            </p:txBody>
          </p:sp>
          <p:sp>
            <p:nvSpPr>
              <p:cNvPr id="25" name="Freeform 868"/>
              <p:cNvSpPr/>
              <p:nvPr/>
            </p:nvSpPr>
            <p:spPr bwMode="auto">
              <a:xfrm>
                <a:off x="9985375" y="6331743"/>
                <a:ext cx="160338" cy="44450"/>
              </a:xfrm>
              <a:custGeom>
                <a:avLst/>
                <a:gdLst>
                  <a:gd name="T0" fmla="*/ 1 w 91"/>
                  <a:gd name="T1" fmla="*/ 5 h 25"/>
                  <a:gd name="T2" fmla="*/ 7 w 91"/>
                  <a:gd name="T3" fmla="*/ 1 h 25"/>
                  <a:gd name="T4" fmla="*/ 86 w 91"/>
                  <a:gd name="T5" fmla="*/ 14 h 25"/>
                  <a:gd name="T6" fmla="*/ 90 w 91"/>
                  <a:gd name="T7" fmla="*/ 20 h 25"/>
                  <a:gd name="T8" fmla="*/ 85 w 91"/>
                  <a:gd name="T9" fmla="*/ 25 h 25"/>
                  <a:gd name="T10" fmla="*/ 84 w 91"/>
                  <a:gd name="T11" fmla="*/ 25 h 25"/>
                  <a:gd name="T12" fmla="*/ 5 w 91"/>
                  <a:gd name="T13" fmla="*/ 11 h 25"/>
                  <a:gd name="T14" fmla="*/ 1 w 91"/>
                  <a:gd name="T15" fmla="*/ 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25">
                    <a:moveTo>
                      <a:pt x="1" y="5"/>
                    </a:moveTo>
                    <a:cubicBezTo>
                      <a:pt x="1" y="2"/>
                      <a:pt x="4" y="0"/>
                      <a:pt x="7" y="1"/>
                    </a:cubicBezTo>
                    <a:cubicBezTo>
                      <a:pt x="86" y="14"/>
                      <a:pt x="86" y="14"/>
                      <a:pt x="86" y="14"/>
                    </a:cubicBezTo>
                    <a:cubicBezTo>
                      <a:pt x="89" y="15"/>
                      <a:pt x="91" y="18"/>
                      <a:pt x="90" y="20"/>
                    </a:cubicBezTo>
                    <a:cubicBezTo>
                      <a:pt x="90" y="23"/>
                      <a:pt x="87" y="25"/>
                      <a:pt x="85" y="25"/>
                    </a:cubicBezTo>
                    <a:cubicBezTo>
                      <a:pt x="84" y="25"/>
                      <a:pt x="84" y="25"/>
                      <a:pt x="84" y="25"/>
                    </a:cubicBezTo>
                    <a:cubicBezTo>
                      <a:pt x="5" y="11"/>
                      <a:pt x="5" y="11"/>
                      <a:pt x="5" y="11"/>
                    </a:cubicBezTo>
                    <a:cubicBezTo>
                      <a:pt x="2" y="11"/>
                      <a:pt x="0" y="8"/>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b="1">
                  <a:solidFill>
                    <a:schemeClr val="tx1">
                      <a:lumMod val="85000"/>
                      <a:lumOff val="15000"/>
                    </a:schemeClr>
                  </a:solidFill>
                  <a:cs typeface="+mn-ea"/>
                  <a:sym typeface="+mn-lt"/>
                </a:endParaRPr>
              </a:p>
            </p:txBody>
          </p:sp>
          <p:sp>
            <p:nvSpPr>
              <p:cNvPr id="26" name="Freeform 869"/>
              <p:cNvSpPr/>
              <p:nvPr/>
            </p:nvSpPr>
            <p:spPr bwMode="auto">
              <a:xfrm>
                <a:off x="10034588" y="6379368"/>
                <a:ext cx="73025" cy="28575"/>
              </a:xfrm>
              <a:custGeom>
                <a:avLst/>
                <a:gdLst>
                  <a:gd name="T0" fmla="*/ 37 w 42"/>
                  <a:gd name="T1" fmla="*/ 5 h 16"/>
                  <a:gd name="T2" fmla="*/ 42 w 42"/>
                  <a:gd name="T3" fmla="*/ 12 h 16"/>
                  <a:gd name="T4" fmla="*/ 37 w 42"/>
                  <a:gd name="T5" fmla="*/ 16 h 16"/>
                  <a:gd name="T6" fmla="*/ 36 w 42"/>
                  <a:gd name="T7" fmla="*/ 16 h 16"/>
                  <a:gd name="T8" fmla="*/ 5 w 42"/>
                  <a:gd name="T9" fmla="*/ 11 h 16"/>
                  <a:gd name="T10" fmla="*/ 1 w 42"/>
                  <a:gd name="T11" fmla="*/ 5 h 16"/>
                  <a:gd name="T12" fmla="*/ 7 w 42"/>
                  <a:gd name="T13" fmla="*/ 1 h 16"/>
                  <a:gd name="T14" fmla="*/ 37 w 42"/>
                  <a:gd name="T15" fmla="*/ 5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16">
                    <a:moveTo>
                      <a:pt x="37" y="5"/>
                    </a:moveTo>
                    <a:cubicBezTo>
                      <a:pt x="40" y="6"/>
                      <a:pt x="42" y="9"/>
                      <a:pt x="42" y="12"/>
                    </a:cubicBezTo>
                    <a:cubicBezTo>
                      <a:pt x="41" y="14"/>
                      <a:pt x="39" y="16"/>
                      <a:pt x="37" y="16"/>
                    </a:cubicBezTo>
                    <a:cubicBezTo>
                      <a:pt x="36" y="16"/>
                      <a:pt x="36" y="16"/>
                      <a:pt x="36" y="16"/>
                    </a:cubicBezTo>
                    <a:cubicBezTo>
                      <a:pt x="5" y="11"/>
                      <a:pt x="5" y="11"/>
                      <a:pt x="5" y="11"/>
                    </a:cubicBezTo>
                    <a:cubicBezTo>
                      <a:pt x="3" y="11"/>
                      <a:pt x="0" y="8"/>
                      <a:pt x="1" y="5"/>
                    </a:cubicBezTo>
                    <a:cubicBezTo>
                      <a:pt x="1" y="2"/>
                      <a:pt x="4" y="0"/>
                      <a:pt x="7" y="1"/>
                    </a:cubicBezTo>
                    <a:lnTo>
                      <a:pt x="3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b="1">
                  <a:solidFill>
                    <a:schemeClr val="tx1">
                      <a:lumMod val="85000"/>
                      <a:lumOff val="15000"/>
                    </a:schemeClr>
                  </a:solidFill>
                  <a:cs typeface="+mn-ea"/>
                  <a:sym typeface="+mn-lt"/>
                </a:endParaRPr>
              </a:p>
            </p:txBody>
          </p:sp>
        </p:grpSp>
      </p:grpSp>
      <p:sp>
        <p:nvSpPr>
          <p:cNvPr id="27" name="TextBox 33"/>
          <p:cNvSpPr txBox="1"/>
          <p:nvPr/>
        </p:nvSpPr>
        <p:spPr>
          <a:xfrm>
            <a:off x="4917554" y="1119687"/>
            <a:ext cx="2346338" cy="553998"/>
          </a:xfrm>
          <a:prstGeom prst="rect">
            <a:avLst/>
          </a:prstGeom>
          <a:noFill/>
        </p:spPr>
        <p:txBody>
          <a:bodyPr wrap="square" lIns="0" tIns="0" rIns="0" bIns="0" rtlCol="0" anchor="ctr">
            <a:spAutoFit/>
          </a:bodyPr>
          <a:lstStyle/>
          <a:p>
            <a:pPr algn="ctr"/>
            <a:r>
              <a:rPr lang="zh-CN" altLang="en-US" sz="3600" b="1" dirty="0">
                <a:solidFill>
                  <a:srgbClr val="344F66"/>
                </a:solidFill>
                <a:cs typeface="+mn-ea"/>
                <a:sym typeface="+mn-lt"/>
              </a:rPr>
              <a:t>三个意义</a:t>
            </a:r>
            <a:endParaRPr lang="en-US" altLang="zh-CN" sz="3600" b="1" dirty="0">
              <a:solidFill>
                <a:srgbClr val="344F66"/>
              </a:solidFill>
              <a:cs typeface="+mn-ea"/>
              <a:sym typeface="+mn-lt"/>
            </a:endParaRPr>
          </a:p>
        </p:txBody>
      </p:sp>
      <p:grpSp>
        <p:nvGrpSpPr>
          <p:cNvPr id="28" name="组合 27"/>
          <p:cNvGrpSpPr/>
          <p:nvPr/>
        </p:nvGrpSpPr>
        <p:grpSpPr>
          <a:xfrm>
            <a:off x="943429" y="1824164"/>
            <a:ext cx="10309654" cy="1364343"/>
            <a:chOff x="943429" y="1743479"/>
            <a:chExt cx="10309654" cy="1364343"/>
          </a:xfrm>
        </p:grpSpPr>
        <p:sp>
          <p:nvSpPr>
            <p:cNvPr id="29" name="圆角矩形 32"/>
            <p:cNvSpPr/>
            <p:nvPr/>
          </p:nvSpPr>
          <p:spPr>
            <a:xfrm>
              <a:off x="943429" y="1743479"/>
              <a:ext cx="9844020" cy="1364343"/>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85000"/>
                    <a:lumOff val="15000"/>
                  </a:schemeClr>
                </a:solidFill>
                <a:cs typeface="+mn-ea"/>
                <a:sym typeface="+mn-lt"/>
              </a:endParaRPr>
            </a:p>
          </p:txBody>
        </p:sp>
        <p:sp>
          <p:nvSpPr>
            <p:cNvPr id="30" name="五边形 33"/>
            <p:cNvSpPr/>
            <p:nvPr/>
          </p:nvSpPr>
          <p:spPr>
            <a:xfrm>
              <a:off x="9830683" y="2052632"/>
              <a:ext cx="1422400" cy="746036"/>
            </a:xfrm>
            <a:prstGeom prst="homePlate">
              <a:avLst>
                <a:gd name="adj" fmla="val 31490"/>
              </a:avLst>
            </a:pr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216000" bIns="108000" rtlCol="0" anchor="ctr"/>
            <a:lstStyle/>
            <a:p>
              <a:pPr algn="ctr"/>
              <a:r>
                <a:rPr lang="en-US" altLang="zh-CN" sz="4400" b="1" dirty="0">
                  <a:solidFill>
                    <a:schemeClr val="bg1"/>
                  </a:solidFill>
                  <a:cs typeface="+mn-ea"/>
                  <a:sym typeface="+mn-lt"/>
                </a:rPr>
                <a:t>01</a:t>
              </a:r>
              <a:endParaRPr lang="zh-CN" altLang="en-US" sz="4400" b="1" dirty="0">
                <a:solidFill>
                  <a:schemeClr val="bg1"/>
                </a:solidFill>
                <a:cs typeface="+mn-ea"/>
                <a:sym typeface="+mn-lt"/>
              </a:endParaRPr>
            </a:p>
          </p:txBody>
        </p:sp>
        <p:sp>
          <p:nvSpPr>
            <p:cNvPr id="31" name="TextBox 33"/>
            <p:cNvSpPr txBox="1"/>
            <p:nvPr/>
          </p:nvSpPr>
          <p:spPr>
            <a:xfrm>
              <a:off x="3079313" y="2189787"/>
              <a:ext cx="5977601" cy="608243"/>
            </a:xfrm>
            <a:prstGeom prst="rect">
              <a:avLst/>
            </a:prstGeom>
            <a:noFill/>
          </p:spPr>
          <p:txBody>
            <a:bodyPr wrap="square" lIns="0" tIns="0" rIns="0" bIns="0" rtlCol="0">
              <a:spAutoFit/>
            </a:bodyPr>
            <a:lstStyle/>
            <a:p>
              <a:pPr>
                <a:lnSpc>
                  <a:spcPct val="150000"/>
                </a:lnSpc>
              </a:pPr>
              <a:r>
                <a:rPr lang="zh-CN" altLang="en-US" sz="1400" b="1" dirty="0">
                  <a:solidFill>
                    <a:srgbClr val="555555"/>
                  </a:solidFill>
                  <a:cs typeface="+mn-ea"/>
                  <a:sym typeface="+mn-lt"/>
                </a:rPr>
                <a:t>请替换文字内容，添加相关标题，修改文字内容，也可以直接复制你的内容到此。请替换文字添加相关标题，可以直接复制你的内容到此。</a:t>
              </a:r>
            </a:p>
          </p:txBody>
        </p:sp>
        <p:sp>
          <p:nvSpPr>
            <p:cNvPr id="32" name="椭圆 31"/>
            <p:cNvSpPr/>
            <p:nvPr/>
          </p:nvSpPr>
          <p:spPr>
            <a:xfrm>
              <a:off x="1554484" y="2042274"/>
              <a:ext cx="766752" cy="766752"/>
            </a:xfrm>
            <a:prstGeom prst="ellipse">
              <a:avLst/>
            </a:pr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85000"/>
                    <a:lumOff val="15000"/>
                  </a:schemeClr>
                </a:solidFill>
                <a:cs typeface="+mn-ea"/>
                <a:sym typeface="+mn-lt"/>
              </a:endParaRPr>
            </a:p>
          </p:txBody>
        </p:sp>
        <p:grpSp>
          <p:nvGrpSpPr>
            <p:cNvPr id="33" name="组合 32"/>
            <p:cNvGrpSpPr/>
            <p:nvPr/>
          </p:nvGrpSpPr>
          <p:grpSpPr>
            <a:xfrm>
              <a:off x="1682667" y="2126248"/>
              <a:ext cx="522298" cy="598804"/>
              <a:chOff x="2033588" y="4343400"/>
              <a:chExt cx="563563" cy="646113"/>
            </a:xfrm>
            <a:solidFill>
              <a:schemeClr val="bg1"/>
            </a:solidFill>
          </p:grpSpPr>
          <p:sp>
            <p:nvSpPr>
              <p:cNvPr id="34" name="Oval 316"/>
              <p:cNvSpPr>
                <a:spLocks noChangeArrowheads="1"/>
              </p:cNvSpPr>
              <p:nvPr/>
            </p:nvSpPr>
            <p:spPr bwMode="auto">
              <a:xfrm>
                <a:off x="2166938" y="4343400"/>
                <a:ext cx="101600" cy="1238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b="1">
                  <a:solidFill>
                    <a:schemeClr val="tx1">
                      <a:lumMod val="85000"/>
                      <a:lumOff val="15000"/>
                    </a:schemeClr>
                  </a:solidFill>
                  <a:cs typeface="+mn-ea"/>
                  <a:sym typeface="+mn-lt"/>
                </a:endParaRPr>
              </a:p>
            </p:txBody>
          </p:sp>
          <p:sp>
            <p:nvSpPr>
              <p:cNvPr id="35" name="Freeform 317"/>
              <p:cNvSpPr>
                <a:spLocks noEditPoints="1"/>
              </p:cNvSpPr>
              <p:nvPr/>
            </p:nvSpPr>
            <p:spPr bwMode="auto">
              <a:xfrm>
                <a:off x="2033588" y="4479925"/>
                <a:ext cx="361950" cy="509588"/>
              </a:xfrm>
              <a:custGeom>
                <a:avLst/>
                <a:gdLst>
                  <a:gd name="T0" fmla="*/ 206 w 207"/>
                  <a:gd name="T1" fmla="*/ 44 h 292"/>
                  <a:gd name="T2" fmla="*/ 205 w 207"/>
                  <a:gd name="T3" fmla="*/ 44 h 292"/>
                  <a:gd name="T4" fmla="*/ 195 w 207"/>
                  <a:gd name="T5" fmla="*/ 36 h 292"/>
                  <a:gd name="T6" fmla="*/ 154 w 207"/>
                  <a:gd name="T7" fmla="*/ 5 h 292"/>
                  <a:gd name="T8" fmla="*/ 144 w 207"/>
                  <a:gd name="T9" fmla="*/ 2 h 292"/>
                  <a:gd name="T10" fmla="*/ 129 w 207"/>
                  <a:gd name="T11" fmla="*/ 1 h 292"/>
                  <a:gd name="T12" fmla="*/ 127 w 207"/>
                  <a:gd name="T13" fmla="*/ 19 h 292"/>
                  <a:gd name="T14" fmla="*/ 115 w 207"/>
                  <a:gd name="T15" fmla="*/ 72 h 292"/>
                  <a:gd name="T16" fmla="*/ 115 w 207"/>
                  <a:gd name="T17" fmla="*/ 12 h 292"/>
                  <a:gd name="T18" fmla="*/ 99 w 207"/>
                  <a:gd name="T19" fmla="*/ 0 h 292"/>
                  <a:gd name="T20" fmla="*/ 99 w 207"/>
                  <a:gd name="T21" fmla="*/ 15 h 292"/>
                  <a:gd name="T22" fmla="*/ 77 w 207"/>
                  <a:gd name="T23" fmla="*/ 30 h 292"/>
                  <a:gd name="T24" fmla="*/ 69 w 207"/>
                  <a:gd name="T25" fmla="*/ 11 h 292"/>
                  <a:gd name="T26" fmla="*/ 81 w 207"/>
                  <a:gd name="T27" fmla="*/ 0 h 292"/>
                  <a:gd name="T28" fmla="*/ 66 w 207"/>
                  <a:gd name="T29" fmla="*/ 2 h 292"/>
                  <a:gd name="T30" fmla="*/ 5 w 207"/>
                  <a:gd name="T31" fmla="*/ 60 h 292"/>
                  <a:gd name="T32" fmla="*/ 5 w 207"/>
                  <a:gd name="T33" fmla="*/ 61 h 292"/>
                  <a:gd name="T34" fmla="*/ 2 w 207"/>
                  <a:gd name="T35" fmla="*/ 81 h 292"/>
                  <a:gd name="T36" fmla="*/ 3 w 207"/>
                  <a:gd name="T37" fmla="*/ 82 h 292"/>
                  <a:gd name="T38" fmla="*/ 4 w 207"/>
                  <a:gd name="T39" fmla="*/ 85 h 292"/>
                  <a:gd name="T40" fmla="*/ 10 w 207"/>
                  <a:gd name="T41" fmla="*/ 97 h 292"/>
                  <a:gd name="T42" fmla="*/ 34 w 207"/>
                  <a:gd name="T43" fmla="*/ 144 h 292"/>
                  <a:gd name="T44" fmla="*/ 56 w 207"/>
                  <a:gd name="T45" fmla="*/ 153 h 292"/>
                  <a:gd name="T46" fmla="*/ 60 w 207"/>
                  <a:gd name="T47" fmla="*/ 154 h 292"/>
                  <a:gd name="T48" fmla="*/ 103 w 207"/>
                  <a:gd name="T49" fmla="*/ 292 h 292"/>
                  <a:gd name="T50" fmla="*/ 96 w 207"/>
                  <a:gd name="T51" fmla="*/ 188 h 292"/>
                  <a:gd name="T52" fmla="*/ 153 w 207"/>
                  <a:gd name="T53" fmla="*/ 56 h 292"/>
                  <a:gd name="T54" fmla="*/ 160 w 207"/>
                  <a:gd name="T55" fmla="*/ 53 h 292"/>
                  <a:gd name="T56" fmla="*/ 129 w 207"/>
                  <a:gd name="T57" fmla="*/ 76 h 292"/>
                  <a:gd name="T58" fmla="*/ 153 w 207"/>
                  <a:gd name="T59" fmla="*/ 56 h 292"/>
                  <a:gd name="T60" fmla="*/ 52 w 207"/>
                  <a:gd name="T61" fmla="*/ 94 h 292"/>
                  <a:gd name="T62" fmla="*/ 41 w 207"/>
                  <a:gd name="T63" fmla="*/ 74 h 292"/>
                  <a:gd name="T64" fmla="*/ 57 w 207"/>
                  <a:gd name="T65" fmla="*/ 10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7" h="292">
                    <a:moveTo>
                      <a:pt x="205" y="71"/>
                    </a:moveTo>
                    <a:cubicBezTo>
                      <a:pt x="206" y="59"/>
                      <a:pt x="207" y="41"/>
                      <a:pt x="206" y="44"/>
                    </a:cubicBezTo>
                    <a:cubicBezTo>
                      <a:pt x="206" y="44"/>
                      <a:pt x="206" y="44"/>
                      <a:pt x="206" y="44"/>
                    </a:cubicBezTo>
                    <a:cubicBezTo>
                      <a:pt x="205" y="44"/>
                      <a:pt x="205" y="44"/>
                      <a:pt x="205" y="44"/>
                    </a:cubicBezTo>
                    <a:cubicBezTo>
                      <a:pt x="202" y="41"/>
                      <a:pt x="202" y="41"/>
                      <a:pt x="202" y="41"/>
                    </a:cubicBezTo>
                    <a:cubicBezTo>
                      <a:pt x="195" y="36"/>
                      <a:pt x="195" y="36"/>
                      <a:pt x="195" y="36"/>
                    </a:cubicBezTo>
                    <a:cubicBezTo>
                      <a:pt x="181" y="26"/>
                      <a:pt x="181" y="26"/>
                      <a:pt x="181" y="26"/>
                    </a:cubicBezTo>
                    <a:cubicBezTo>
                      <a:pt x="154" y="5"/>
                      <a:pt x="154" y="5"/>
                      <a:pt x="154" y="5"/>
                    </a:cubicBezTo>
                    <a:cubicBezTo>
                      <a:pt x="151" y="3"/>
                      <a:pt x="147" y="2"/>
                      <a:pt x="144" y="2"/>
                    </a:cubicBezTo>
                    <a:cubicBezTo>
                      <a:pt x="144" y="2"/>
                      <a:pt x="144" y="2"/>
                      <a:pt x="144" y="2"/>
                    </a:cubicBezTo>
                    <a:cubicBezTo>
                      <a:pt x="139" y="1"/>
                      <a:pt x="134" y="1"/>
                      <a:pt x="129" y="0"/>
                    </a:cubicBezTo>
                    <a:cubicBezTo>
                      <a:pt x="129" y="1"/>
                      <a:pt x="129" y="1"/>
                      <a:pt x="129" y="1"/>
                    </a:cubicBezTo>
                    <a:cubicBezTo>
                      <a:pt x="142" y="11"/>
                      <a:pt x="142" y="11"/>
                      <a:pt x="142" y="11"/>
                    </a:cubicBezTo>
                    <a:cubicBezTo>
                      <a:pt x="127" y="19"/>
                      <a:pt x="127" y="19"/>
                      <a:pt x="127" y="19"/>
                    </a:cubicBezTo>
                    <a:cubicBezTo>
                      <a:pt x="134" y="30"/>
                      <a:pt x="134" y="30"/>
                      <a:pt x="134" y="30"/>
                    </a:cubicBezTo>
                    <a:cubicBezTo>
                      <a:pt x="115" y="72"/>
                      <a:pt x="115" y="72"/>
                      <a:pt x="115" y="72"/>
                    </a:cubicBezTo>
                    <a:cubicBezTo>
                      <a:pt x="112" y="15"/>
                      <a:pt x="112" y="15"/>
                      <a:pt x="112" y="15"/>
                    </a:cubicBezTo>
                    <a:cubicBezTo>
                      <a:pt x="115" y="12"/>
                      <a:pt x="115" y="12"/>
                      <a:pt x="115" y="12"/>
                    </a:cubicBezTo>
                    <a:cubicBezTo>
                      <a:pt x="111" y="0"/>
                      <a:pt x="111" y="0"/>
                      <a:pt x="111" y="0"/>
                    </a:cubicBezTo>
                    <a:cubicBezTo>
                      <a:pt x="99" y="0"/>
                      <a:pt x="99" y="0"/>
                      <a:pt x="99" y="0"/>
                    </a:cubicBezTo>
                    <a:cubicBezTo>
                      <a:pt x="96" y="12"/>
                      <a:pt x="96" y="12"/>
                      <a:pt x="96" y="12"/>
                    </a:cubicBezTo>
                    <a:cubicBezTo>
                      <a:pt x="99" y="15"/>
                      <a:pt x="99" y="15"/>
                      <a:pt x="99" y="15"/>
                    </a:cubicBezTo>
                    <a:cubicBezTo>
                      <a:pt x="96" y="72"/>
                      <a:pt x="96" y="72"/>
                      <a:pt x="96" y="72"/>
                    </a:cubicBezTo>
                    <a:cubicBezTo>
                      <a:pt x="77" y="30"/>
                      <a:pt x="77" y="30"/>
                      <a:pt x="77" y="30"/>
                    </a:cubicBezTo>
                    <a:cubicBezTo>
                      <a:pt x="84" y="19"/>
                      <a:pt x="84" y="19"/>
                      <a:pt x="84" y="19"/>
                    </a:cubicBezTo>
                    <a:cubicBezTo>
                      <a:pt x="69" y="11"/>
                      <a:pt x="69" y="11"/>
                      <a:pt x="69" y="11"/>
                    </a:cubicBezTo>
                    <a:cubicBezTo>
                      <a:pt x="81" y="1"/>
                      <a:pt x="81" y="1"/>
                      <a:pt x="81" y="1"/>
                    </a:cubicBezTo>
                    <a:cubicBezTo>
                      <a:pt x="81" y="0"/>
                      <a:pt x="81" y="0"/>
                      <a:pt x="81" y="0"/>
                    </a:cubicBezTo>
                    <a:cubicBezTo>
                      <a:pt x="76" y="1"/>
                      <a:pt x="72" y="1"/>
                      <a:pt x="67" y="2"/>
                    </a:cubicBezTo>
                    <a:cubicBezTo>
                      <a:pt x="67" y="2"/>
                      <a:pt x="66" y="2"/>
                      <a:pt x="66" y="2"/>
                    </a:cubicBezTo>
                    <a:cubicBezTo>
                      <a:pt x="61" y="2"/>
                      <a:pt x="57" y="4"/>
                      <a:pt x="53" y="8"/>
                    </a:cubicBezTo>
                    <a:cubicBezTo>
                      <a:pt x="5" y="60"/>
                      <a:pt x="5" y="60"/>
                      <a:pt x="5" y="60"/>
                    </a:cubicBezTo>
                    <a:cubicBezTo>
                      <a:pt x="5" y="61"/>
                      <a:pt x="5" y="61"/>
                      <a:pt x="5" y="61"/>
                    </a:cubicBezTo>
                    <a:cubicBezTo>
                      <a:pt x="5" y="61"/>
                      <a:pt x="5" y="61"/>
                      <a:pt x="5" y="61"/>
                    </a:cubicBezTo>
                    <a:cubicBezTo>
                      <a:pt x="0" y="102"/>
                      <a:pt x="3" y="72"/>
                      <a:pt x="2" y="81"/>
                    </a:cubicBezTo>
                    <a:cubicBezTo>
                      <a:pt x="2" y="81"/>
                      <a:pt x="2" y="81"/>
                      <a:pt x="2" y="81"/>
                    </a:cubicBezTo>
                    <a:cubicBezTo>
                      <a:pt x="2" y="82"/>
                      <a:pt x="2" y="82"/>
                      <a:pt x="2" y="82"/>
                    </a:cubicBezTo>
                    <a:cubicBezTo>
                      <a:pt x="3" y="82"/>
                      <a:pt x="3" y="82"/>
                      <a:pt x="3" y="82"/>
                    </a:cubicBezTo>
                    <a:cubicBezTo>
                      <a:pt x="3" y="83"/>
                      <a:pt x="3" y="83"/>
                      <a:pt x="3" y="83"/>
                    </a:cubicBezTo>
                    <a:cubicBezTo>
                      <a:pt x="4" y="85"/>
                      <a:pt x="4" y="85"/>
                      <a:pt x="4" y="85"/>
                    </a:cubicBezTo>
                    <a:cubicBezTo>
                      <a:pt x="6" y="89"/>
                      <a:pt x="6" y="89"/>
                      <a:pt x="6" y="89"/>
                    </a:cubicBezTo>
                    <a:cubicBezTo>
                      <a:pt x="10" y="97"/>
                      <a:pt x="10" y="97"/>
                      <a:pt x="10" y="97"/>
                    </a:cubicBezTo>
                    <a:cubicBezTo>
                      <a:pt x="18" y="113"/>
                      <a:pt x="18" y="113"/>
                      <a:pt x="18" y="113"/>
                    </a:cubicBezTo>
                    <a:cubicBezTo>
                      <a:pt x="34" y="144"/>
                      <a:pt x="34" y="144"/>
                      <a:pt x="34" y="144"/>
                    </a:cubicBezTo>
                    <a:cubicBezTo>
                      <a:pt x="42" y="141"/>
                      <a:pt x="49" y="137"/>
                      <a:pt x="56" y="133"/>
                    </a:cubicBezTo>
                    <a:cubicBezTo>
                      <a:pt x="56" y="140"/>
                      <a:pt x="56" y="146"/>
                      <a:pt x="56" y="153"/>
                    </a:cubicBezTo>
                    <a:cubicBezTo>
                      <a:pt x="56" y="153"/>
                      <a:pt x="56" y="154"/>
                      <a:pt x="56" y="154"/>
                    </a:cubicBezTo>
                    <a:cubicBezTo>
                      <a:pt x="57" y="154"/>
                      <a:pt x="58" y="154"/>
                      <a:pt x="60" y="154"/>
                    </a:cubicBezTo>
                    <a:cubicBezTo>
                      <a:pt x="64" y="292"/>
                      <a:pt x="64" y="292"/>
                      <a:pt x="64" y="292"/>
                    </a:cubicBezTo>
                    <a:cubicBezTo>
                      <a:pt x="103" y="292"/>
                      <a:pt x="103" y="292"/>
                      <a:pt x="103" y="292"/>
                    </a:cubicBezTo>
                    <a:cubicBezTo>
                      <a:pt x="104" y="275"/>
                      <a:pt x="104" y="252"/>
                      <a:pt x="104" y="230"/>
                    </a:cubicBezTo>
                    <a:cubicBezTo>
                      <a:pt x="99" y="217"/>
                      <a:pt x="96" y="202"/>
                      <a:pt x="96" y="188"/>
                    </a:cubicBezTo>
                    <a:cubicBezTo>
                      <a:pt x="96" y="126"/>
                      <a:pt x="144" y="75"/>
                      <a:pt x="205" y="71"/>
                    </a:cubicBezTo>
                    <a:close/>
                    <a:moveTo>
                      <a:pt x="153" y="56"/>
                    </a:moveTo>
                    <a:cubicBezTo>
                      <a:pt x="152" y="53"/>
                      <a:pt x="152" y="50"/>
                      <a:pt x="152" y="47"/>
                    </a:cubicBezTo>
                    <a:cubicBezTo>
                      <a:pt x="160" y="53"/>
                      <a:pt x="160" y="53"/>
                      <a:pt x="160" y="53"/>
                    </a:cubicBezTo>
                    <a:cubicBezTo>
                      <a:pt x="164" y="56"/>
                      <a:pt x="164" y="56"/>
                      <a:pt x="164" y="56"/>
                    </a:cubicBezTo>
                    <a:cubicBezTo>
                      <a:pt x="129" y="76"/>
                      <a:pt x="129" y="76"/>
                      <a:pt x="129" y="76"/>
                    </a:cubicBezTo>
                    <a:cubicBezTo>
                      <a:pt x="126" y="72"/>
                      <a:pt x="126" y="72"/>
                      <a:pt x="126" y="72"/>
                    </a:cubicBezTo>
                    <a:lnTo>
                      <a:pt x="153" y="56"/>
                    </a:lnTo>
                    <a:close/>
                    <a:moveTo>
                      <a:pt x="57" y="102"/>
                    </a:moveTo>
                    <a:cubicBezTo>
                      <a:pt x="52" y="94"/>
                      <a:pt x="52" y="94"/>
                      <a:pt x="52" y="94"/>
                    </a:cubicBezTo>
                    <a:cubicBezTo>
                      <a:pt x="43" y="79"/>
                      <a:pt x="43" y="79"/>
                      <a:pt x="43" y="79"/>
                    </a:cubicBezTo>
                    <a:cubicBezTo>
                      <a:pt x="41" y="74"/>
                      <a:pt x="41" y="74"/>
                      <a:pt x="41" y="74"/>
                    </a:cubicBezTo>
                    <a:cubicBezTo>
                      <a:pt x="58" y="53"/>
                      <a:pt x="58" y="53"/>
                      <a:pt x="58" y="53"/>
                    </a:cubicBezTo>
                    <a:cubicBezTo>
                      <a:pt x="58" y="70"/>
                      <a:pt x="57" y="86"/>
                      <a:pt x="57"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b="1">
                  <a:solidFill>
                    <a:schemeClr val="tx1">
                      <a:lumMod val="85000"/>
                      <a:lumOff val="15000"/>
                    </a:schemeClr>
                  </a:solidFill>
                  <a:cs typeface="+mn-ea"/>
                  <a:sym typeface="+mn-lt"/>
                </a:endParaRPr>
              </a:p>
            </p:txBody>
          </p:sp>
          <p:sp>
            <p:nvSpPr>
              <p:cNvPr id="36" name="Freeform 318"/>
              <p:cNvSpPr/>
              <p:nvPr/>
            </p:nvSpPr>
            <p:spPr bwMode="auto">
              <a:xfrm>
                <a:off x="2227263" y="4903788"/>
                <a:ext cx="71438" cy="85725"/>
              </a:xfrm>
              <a:custGeom>
                <a:avLst/>
                <a:gdLst>
                  <a:gd name="T0" fmla="*/ 0 w 41"/>
                  <a:gd name="T1" fmla="*/ 0 h 49"/>
                  <a:gd name="T2" fmla="*/ 1 w 41"/>
                  <a:gd name="T3" fmla="*/ 49 h 49"/>
                  <a:gd name="T4" fmla="*/ 41 w 41"/>
                  <a:gd name="T5" fmla="*/ 49 h 49"/>
                  <a:gd name="T6" fmla="*/ 41 w 41"/>
                  <a:gd name="T7" fmla="*/ 44 h 49"/>
                  <a:gd name="T8" fmla="*/ 0 w 41"/>
                  <a:gd name="T9" fmla="*/ 0 h 49"/>
                </a:gdLst>
                <a:ahLst/>
                <a:cxnLst>
                  <a:cxn ang="0">
                    <a:pos x="T0" y="T1"/>
                  </a:cxn>
                  <a:cxn ang="0">
                    <a:pos x="T2" y="T3"/>
                  </a:cxn>
                  <a:cxn ang="0">
                    <a:pos x="T4" y="T5"/>
                  </a:cxn>
                  <a:cxn ang="0">
                    <a:pos x="T6" y="T7"/>
                  </a:cxn>
                  <a:cxn ang="0">
                    <a:pos x="T8" y="T9"/>
                  </a:cxn>
                </a:cxnLst>
                <a:rect l="0" t="0" r="r" b="b"/>
                <a:pathLst>
                  <a:path w="41" h="49">
                    <a:moveTo>
                      <a:pt x="0" y="0"/>
                    </a:moveTo>
                    <a:cubicBezTo>
                      <a:pt x="1" y="49"/>
                      <a:pt x="1" y="49"/>
                      <a:pt x="1" y="49"/>
                    </a:cubicBezTo>
                    <a:cubicBezTo>
                      <a:pt x="41" y="49"/>
                      <a:pt x="41" y="49"/>
                      <a:pt x="41" y="49"/>
                    </a:cubicBezTo>
                    <a:cubicBezTo>
                      <a:pt x="41" y="47"/>
                      <a:pt x="41" y="45"/>
                      <a:pt x="41" y="44"/>
                    </a:cubicBezTo>
                    <a:cubicBezTo>
                      <a:pt x="24" y="33"/>
                      <a:pt x="10" y="18"/>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b="1">
                  <a:solidFill>
                    <a:schemeClr val="tx1">
                      <a:lumMod val="85000"/>
                      <a:lumOff val="15000"/>
                    </a:schemeClr>
                  </a:solidFill>
                  <a:cs typeface="+mn-ea"/>
                  <a:sym typeface="+mn-lt"/>
                </a:endParaRPr>
              </a:p>
            </p:txBody>
          </p:sp>
          <p:sp>
            <p:nvSpPr>
              <p:cNvPr id="37" name="Freeform 319"/>
              <p:cNvSpPr/>
              <p:nvPr/>
            </p:nvSpPr>
            <p:spPr bwMode="auto">
              <a:xfrm>
                <a:off x="2387600" y="4616450"/>
                <a:ext cx="61913" cy="47625"/>
              </a:xfrm>
              <a:custGeom>
                <a:avLst/>
                <a:gdLst>
                  <a:gd name="T0" fmla="*/ 34 w 39"/>
                  <a:gd name="T1" fmla="*/ 0 h 30"/>
                  <a:gd name="T2" fmla="*/ 28 w 39"/>
                  <a:gd name="T3" fmla="*/ 0 h 30"/>
                  <a:gd name="T4" fmla="*/ 12 w 39"/>
                  <a:gd name="T5" fmla="*/ 0 h 30"/>
                  <a:gd name="T6" fmla="*/ 5 w 39"/>
                  <a:gd name="T7" fmla="*/ 0 h 30"/>
                  <a:gd name="T8" fmla="*/ 0 w 39"/>
                  <a:gd name="T9" fmla="*/ 30 h 30"/>
                  <a:gd name="T10" fmla="*/ 12 w 39"/>
                  <a:gd name="T11" fmla="*/ 30 h 30"/>
                  <a:gd name="T12" fmla="*/ 28 w 39"/>
                  <a:gd name="T13" fmla="*/ 30 h 30"/>
                  <a:gd name="T14" fmla="*/ 39 w 39"/>
                  <a:gd name="T15" fmla="*/ 30 h 30"/>
                  <a:gd name="T16" fmla="*/ 34 w 39"/>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0">
                    <a:moveTo>
                      <a:pt x="34" y="0"/>
                    </a:moveTo>
                    <a:lnTo>
                      <a:pt x="28" y="0"/>
                    </a:lnTo>
                    <a:lnTo>
                      <a:pt x="12" y="0"/>
                    </a:lnTo>
                    <a:lnTo>
                      <a:pt x="5" y="0"/>
                    </a:lnTo>
                    <a:lnTo>
                      <a:pt x="0" y="30"/>
                    </a:lnTo>
                    <a:lnTo>
                      <a:pt x="12" y="30"/>
                    </a:lnTo>
                    <a:lnTo>
                      <a:pt x="28" y="30"/>
                    </a:lnTo>
                    <a:lnTo>
                      <a:pt x="39" y="30"/>
                    </a:lnTo>
                    <a:lnTo>
                      <a:pt x="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b="1">
                  <a:solidFill>
                    <a:schemeClr val="tx1">
                      <a:lumMod val="85000"/>
                      <a:lumOff val="15000"/>
                    </a:schemeClr>
                  </a:solidFill>
                  <a:cs typeface="+mn-ea"/>
                  <a:sym typeface="+mn-lt"/>
                </a:endParaRPr>
              </a:p>
            </p:txBody>
          </p:sp>
          <p:sp>
            <p:nvSpPr>
              <p:cNvPr id="38" name="Freeform 320"/>
              <p:cNvSpPr/>
              <p:nvPr/>
            </p:nvSpPr>
            <p:spPr bwMode="auto">
              <a:xfrm>
                <a:off x="2305050" y="4625975"/>
                <a:ext cx="69850" cy="69850"/>
              </a:xfrm>
              <a:custGeom>
                <a:avLst/>
                <a:gdLst>
                  <a:gd name="T0" fmla="*/ 24 w 44"/>
                  <a:gd name="T1" fmla="*/ 0 h 44"/>
                  <a:gd name="T2" fmla="*/ 19 w 44"/>
                  <a:gd name="T3" fmla="*/ 4 h 44"/>
                  <a:gd name="T4" fmla="*/ 6 w 44"/>
                  <a:gd name="T5" fmla="*/ 11 h 44"/>
                  <a:gd name="T6" fmla="*/ 0 w 44"/>
                  <a:gd name="T7" fmla="*/ 15 h 44"/>
                  <a:gd name="T8" fmla="*/ 11 w 44"/>
                  <a:gd name="T9" fmla="*/ 44 h 44"/>
                  <a:gd name="T10" fmla="*/ 21 w 44"/>
                  <a:gd name="T11" fmla="*/ 38 h 44"/>
                  <a:gd name="T12" fmla="*/ 34 w 44"/>
                  <a:gd name="T13" fmla="*/ 30 h 44"/>
                  <a:gd name="T14" fmla="*/ 44 w 44"/>
                  <a:gd name="T15" fmla="*/ 24 h 44"/>
                  <a:gd name="T16" fmla="*/ 24 w 44"/>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4">
                    <a:moveTo>
                      <a:pt x="24" y="0"/>
                    </a:moveTo>
                    <a:lnTo>
                      <a:pt x="19" y="4"/>
                    </a:lnTo>
                    <a:lnTo>
                      <a:pt x="6" y="11"/>
                    </a:lnTo>
                    <a:lnTo>
                      <a:pt x="0" y="15"/>
                    </a:lnTo>
                    <a:lnTo>
                      <a:pt x="11" y="44"/>
                    </a:lnTo>
                    <a:lnTo>
                      <a:pt x="21" y="38"/>
                    </a:lnTo>
                    <a:lnTo>
                      <a:pt x="34" y="30"/>
                    </a:lnTo>
                    <a:lnTo>
                      <a:pt x="44" y="24"/>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b="1">
                  <a:solidFill>
                    <a:schemeClr val="tx1">
                      <a:lumMod val="85000"/>
                      <a:lumOff val="15000"/>
                    </a:schemeClr>
                  </a:solidFill>
                  <a:cs typeface="+mn-ea"/>
                  <a:sym typeface="+mn-lt"/>
                </a:endParaRPr>
              </a:p>
            </p:txBody>
          </p:sp>
          <p:sp>
            <p:nvSpPr>
              <p:cNvPr id="39" name="Freeform 321"/>
              <p:cNvSpPr/>
              <p:nvPr/>
            </p:nvSpPr>
            <p:spPr bwMode="auto">
              <a:xfrm>
                <a:off x="2243138" y="4684713"/>
                <a:ext cx="68263" cy="69850"/>
              </a:xfrm>
              <a:custGeom>
                <a:avLst/>
                <a:gdLst>
                  <a:gd name="T0" fmla="*/ 14 w 43"/>
                  <a:gd name="T1" fmla="*/ 0 h 44"/>
                  <a:gd name="T2" fmla="*/ 11 w 43"/>
                  <a:gd name="T3" fmla="*/ 5 h 44"/>
                  <a:gd name="T4" fmla="*/ 3 w 43"/>
                  <a:gd name="T5" fmla="*/ 18 h 44"/>
                  <a:gd name="T6" fmla="*/ 0 w 43"/>
                  <a:gd name="T7" fmla="*/ 25 h 44"/>
                  <a:gd name="T8" fmla="*/ 24 w 43"/>
                  <a:gd name="T9" fmla="*/ 44 h 44"/>
                  <a:gd name="T10" fmla="*/ 29 w 43"/>
                  <a:gd name="T11" fmla="*/ 34 h 44"/>
                  <a:gd name="T12" fmla="*/ 37 w 43"/>
                  <a:gd name="T13" fmla="*/ 21 h 44"/>
                  <a:gd name="T14" fmla="*/ 43 w 43"/>
                  <a:gd name="T15" fmla="*/ 11 h 44"/>
                  <a:gd name="T16" fmla="*/ 14 w 43"/>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4">
                    <a:moveTo>
                      <a:pt x="14" y="0"/>
                    </a:moveTo>
                    <a:lnTo>
                      <a:pt x="11" y="5"/>
                    </a:lnTo>
                    <a:lnTo>
                      <a:pt x="3" y="18"/>
                    </a:lnTo>
                    <a:lnTo>
                      <a:pt x="0" y="25"/>
                    </a:lnTo>
                    <a:lnTo>
                      <a:pt x="24" y="44"/>
                    </a:lnTo>
                    <a:lnTo>
                      <a:pt x="29" y="34"/>
                    </a:lnTo>
                    <a:lnTo>
                      <a:pt x="37" y="21"/>
                    </a:lnTo>
                    <a:lnTo>
                      <a:pt x="43" y="11"/>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b="1">
                  <a:solidFill>
                    <a:schemeClr val="tx1">
                      <a:lumMod val="85000"/>
                      <a:lumOff val="15000"/>
                    </a:schemeClr>
                  </a:solidFill>
                  <a:cs typeface="+mn-ea"/>
                  <a:sym typeface="+mn-lt"/>
                </a:endParaRPr>
              </a:p>
            </p:txBody>
          </p:sp>
          <p:sp>
            <p:nvSpPr>
              <p:cNvPr id="40" name="Freeform 322"/>
              <p:cNvSpPr/>
              <p:nvPr/>
            </p:nvSpPr>
            <p:spPr bwMode="auto">
              <a:xfrm>
                <a:off x="2225675" y="4764088"/>
                <a:ext cx="47625" cy="61913"/>
              </a:xfrm>
              <a:custGeom>
                <a:avLst/>
                <a:gdLst>
                  <a:gd name="T0" fmla="*/ 0 w 30"/>
                  <a:gd name="T1" fmla="*/ 6 h 39"/>
                  <a:gd name="T2" fmla="*/ 0 w 30"/>
                  <a:gd name="T3" fmla="*/ 12 h 39"/>
                  <a:gd name="T4" fmla="*/ 0 w 30"/>
                  <a:gd name="T5" fmla="*/ 28 h 39"/>
                  <a:gd name="T6" fmla="*/ 0 w 30"/>
                  <a:gd name="T7" fmla="*/ 34 h 39"/>
                  <a:gd name="T8" fmla="*/ 30 w 30"/>
                  <a:gd name="T9" fmla="*/ 39 h 39"/>
                  <a:gd name="T10" fmla="*/ 30 w 30"/>
                  <a:gd name="T11" fmla="*/ 28 h 39"/>
                  <a:gd name="T12" fmla="*/ 30 w 30"/>
                  <a:gd name="T13" fmla="*/ 12 h 39"/>
                  <a:gd name="T14" fmla="*/ 30 w 30"/>
                  <a:gd name="T15" fmla="*/ 0 h 39"/>
                  <a:gd name="T16" fmla="*/ 0 w 30"/>
                  <a:gd name="T17"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9">
                    <a:moveTo>
                      <a:pt x="0" y="6"/>
                    </a:moveTo>
                    <a:lnTo>
                      <a:pt x="0" y="12"/>
                    </a:lnTo>
                    <a:lnTo>
                      <a:pt x="0" y="28"/>
                    </a:lnTo>
                    <a:lnTo>
                      <a:pt x="0" y="34"/>
                    </a:lnTo>
                    <a:lnTo>
                      <a:pt x="30" y="39"/>
                    </a:lnTo>
                    <a:lnTo>
                      <a:pt x="30" y="28"/>
                    </a:lnTo>
                    <a:lnTo>
                      <a:pt x="30" y="12"/>
                    </a:lnTo>
                    <a:lnTo>
                      <a:pt x="30" y="0"/>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b="1">
                  <a:solidFill>
                    <a:schemeClr val="tx1">
                      <a:lumMod val="85000"/>
                      <a:lumOff val="15000"/>
                    </a:schemeClr>
                  </a:solidFill>
                  <a:cs typeface="+mn-ea"/>
                  <a:sym typeface="+mn-lt"/>
                </a:endParaRPr>
              </a:p>
            </p:txBody>
          </p:sp>
          <p:sp>
            <p:nvSpPr>
              <p:cNvPr id="41" name="Freeform 323"/>
              <p:cNvSpPr/>
              <p:nvPr/>
            </p:nvSpPr>
            <p:spPr bwMode="auto">
              <a:xfrm>
                <a:off x="2235200" y="4840288"/>
                <a:ext cx="68263" cy="69850"/>
              </a:xfrm>
              <a:custGeom>
                <a:avLst/>
                <a:gdLst>
                  <a:gd name="T0" fmla="*/ 0 w 43"/>
                  <a:gd name="T1" fmla="*/ 18 h 44"/>
                  <a:gd name="T2" fmla="*/ 3 w 43"/>
                  <a:gd name="T3" fmla="*/ 24 h 44"/>
                  <a:gd name="T4" fmla="*/ 11 w 43"/>
                  <a:gd name="T5" fmla="*/ 38 h 44"/>
                  <a:gd name="T6" fmla="*/ 14 w 43"/>
                  <a:gd name="T7" fmla="*/ 44 h 44"/>
                  <a:gd name="T8" fmla="*/ 43 w 43"/>
                  <a:gd name="T9" fmla="*/ 33 h 44"/>
                  <a:gd name="T10" fmla="*/ 38 w 43"/>
                  <a:gd name="T11" fmla="*/ 23 h 44"/>
                  <a:gd name="T12" fmla="*/ 30 w 43"/>
                  <a:gd name="T13" fmla="*/ 10 h 44"/>
                  <a:gd name="T14" fmla="*/ 24 w 43"/>
                  <a:gd name="T15" fmla="*/ 0 h 44"/>
                  <a:gd name="T16" fmla="*/ 0 w 43"/>
                  <a:gd name="T17"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4">
                    <a:moveTo>
                      <a:pt x="0" y="18"/>
                    </a:moveTo>
                    <a:lnTo>
                      <a:pt x="3" y="24"/>
                    </a:lnTo>
                    <a:lnTo>
                      <a:pt x="11" y="38"/>
                    </a:lnTo>
                    <a:lnTo>
                      <a:pt x="14" y="44"/>
                    </a:lnTo>
                    <a:lnTo>
                      <a:pt x="43" y="33"/>
                    </a:lnTo>
                    <a:lnTo>
                      <a:pt x="38" y="23"/>
                    </a:lnTo>
                    <a:lnTo>
                      <a:pt x="30" y="10"/>
                    </a:lnTo>
                    <a:lnTo>
                      <a:pt x="24" y="0"/>
                    </a:lnTo>
                    <a:lnTo>
                      <a:pt x="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b="1">
                  <a:solidFill>
                    <a:schemeClr val="tx1">
                      <a:lumMod val="85000"/>
                      <a:lumOff val="15000"/>
                    </a:schemeClr>
                  </a:solidFill>
                  <a:cs typeface="+mn-ea"/>
                  <a:sym typeface="+mn-lt"/>
                </a:endParaRPr>
              </a:p>
            </p:txBody>
          </p:sp>
          <p:sp>
            <p:nvSpPr>
              <p:cNvPr id="42" name="Freeform 324"/>
              <p:cNvSpPr/>
              <p:nvPr/>
            </p:nvSpPr>
            <p:spPr bwMode="auto">
              <a:xfrm>
                <a:off x="2290763" y="4903788"/>
                <a:ext cx="73025" cy="68263"/>
              </a:xfrm>
              <a:custGeom>
                <a:avLst/>
                <a:gdLst>
                  <a:gd name="T0" fmla="*/ 0 w 46"/>
                  <a:gd name="T1" fmla="*/ 29 h 43"/>
                  <a:gd name="T2" fmla="*/ 6 w 46"/>
                  <a:gd name="T3" fmla="*/ 32 h 43"/>
                  <a:gd name="T4" fmla="*/ 20 w 46"/>
                  <a:gd name="T5" fmla="*/ 40 h 43"/>
                  <a:gd name="T6" fmla="*/ 26 w 46"/>
                  <a:gd name="T7" fmla="*/ 43 h 43"/>
                  <a:gd name="T8" fmla="*/ 46 w 46"/>
                  <a:gd name="T9" fmla="*/ 19 h 43"/>
                  <a:gd name="T10" fmla="*/ 36 w 46"/>
                  <a:gd name="T11" fmla="*/ 14 h 43"/>
                  <a:gd name="T12" fmla="*/ 21 w 46"/>
                  <a:gd name="T13" fmla="*/ 6 h 43"/>
                  <a:gd name="T14" fmla="*/ 13 w 46"/>
                  <a:gd name="T15" fmla="*/ 0 h 43"/>
                  <a:gd name="T16" fmla="*/ 0 w 46"/>
                  <a:gd name="T17"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3">
                    <a:moveTo>
                      <a:pt x="0" y="29"/>
                    </a:moveTo>
                    <a:lnTo>
                      <a:pt x="6" y="32"/>
                    </a:lnTo>
                    <a:lnTo>
                      <a:pt x="20" y="40"/>
                    </a:lnTo>
                    <a:lnTo>
                      <a:pt x="26" y="43"/>
                    </a:lnTo>
                    <a:lnTo>
                      <a:pt x="46" y="19"/>
                    </a:lnTo>
                    <a:lnTo>
                      <a:pt x="36" y="14"/>
                    </a:lnTo>
                    <a:lnTo>
                      <a:pt x="21" y="6"/>
                    </a:lnTo>
                    <a:lnTo>
                      <a:pt x="13" y="0"/>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b="1">
                  <a:solidFill>
                    <a:schemeClr val="tx1">
                      <a:lumMod val="85000"/>
                      <a:lumOff val="15000"/>
                    </a:schemeClr>
                  </a:solidFill>
                  <a:cs typeface="+mn-ea"/>
                  <a:sym typeface="+mn-lt"/>
                </a:endParaRPr>
              </a:p>
            </p:txBody>
          </p:sp>
          <p:sp>
            <p:nvSpPr>
              <p:cNvPr id="43" name="Freeform 325"/>
              <p:cNvSpPr/>
              <p:nvPr/>
            </p:nvSpPr>
            <p:spPr bwMode="auto">
              <a:xfrm>
                <a:off x="2373313" y="4941888"/>
                <a:ext cx="61913" cy="47625"/>
              </a:xfrm>
              <a:custGeom>
                <a:avLst/>
                <a:gdLst>
                  <a:gd name="T0" fmla="*/ 5 w 39"/>
                  <a:gd name="T1" fmla="*/ 30 h 30"/>
                  <a:gd name="T2" fmla="*/ 11 w 39"/>
                  <a:gd name="T3" fmla="*/ 30 h 30"/>
                  <a:gd name="T4" fmla="*/ 28 w 39"/>
                  <a:gd name="T5" fmla="*/ 30 h 30"/>
                  <a:gd name="T6" fmla="*/ 34 w 39"/>
                  <a:gd name="T7" fmla="*/ 30 h 30"/>
                  <a:gd name="T8" fmla="*/ 39 w 39"/>
                  <a:gd name="T9" fmla="*/ 0 h 30"/>
                  <a:gd name="T10" fmla="*/ 28 w 39"/>
                  <a:gd name="T11" fmla="*/ 0 h 30"/>
                  <a:gd name="T12" fmla="*/ 11 w 39"/>
                  <a:gd name="T13" fmla="*/ 0 h 30"/>
                  <a:gd name="T14" fmla="*/ 0 w 39"/>
                  <a:gd name="T15" fmla="*/ 0 h 30"/>
                  <a:gd name="T16" fmla="*/ 5 w 39"/>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0">
                    <a:moveTo>
                      <a:pt x="5" y="30"/>
                    </a:moveTo>
                    <a:lnTo>
                      <a:pt x="11" y="30"/>
                    </a:lnTo>
                    <a:lnTo>
                      <a:pt x="28" y="30"/>
                    </a:lnTo>
                    <a:lnTo>
                      <a:pt x="34" y="30"/>
                    </a:lnTo>
                    <a:lnTo>
                      <a:pt x="39" y="0"/>
                    </a:lnTo>
                    <a:lnTo>
                      <a:pt x="28" y="0"/>
                    </a:lnTo>
                    <a:lnTo>
                      <a:pt x="11" y="0"/>
                    </a:lnTo>
                    <a:lnTo>
                      <a:pt x="0" y="0"/>
                    </a:lnTo>
                    <a:lnTo>
                      <a:pt x="5"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b="1">
                  <a:solidFill>
                    <a:schemeClr val="tx1">
                      <a:lumMod val="85000"/>
                      <a:lumOff val="15000"/>
                    </a:schemeClr>
                  </a:solidFill>
                  <a:cs typeface="+mn-ea"/>
                  <a:sym typeface="+mn-lt"/>
                </a:endParaRPr>
              </a:p>
            </p:txBody>
          </p:sp>
          <p:sp>
            <p:nvSpPr>
              <p:cNvPr id="44" name="Freeform 326"/>
              <p:cNvSpPr/>
              <p:nvPr/>
            </p:nvSpPr>
            <p:spPr bwMode="auto">
              <a:xfrm>
                <a:off x="2446338" y="4911725"/>
                <a:ext cx="73025" cy="68263"/>
              </a:xfrm>
              <a:custGeom>
                <a:avLst/>
                <a:gdLst>
                  <a:gd name="T0" fmla="*/ 20 w 46"/>
                  <a:gd name="T1" fmla="*/ 43 h 43"/>
                  <a:gd name="T2" fmla="*/ 26 w 46"/>
                  <a:gd name="T3" fmla="*/ 39 h 43"/>
                  <a:gd name="T4" fmla="*/ 40 w 46"/>
                  <a:gd name="T5" fmla="*/ 32 h 43"/>
                  <a:gd name="T6" fmla="*/ 46 w 46"/>
                  <a:gd name="T7" fmla="*/ 28 h 43"/>
                  <a:gd name="T8" fmla="*/ 35 w 46"/>
                  <a:gd name="T9" fmla="*/ 0 h 43"/>
                  <a:gd name="T10" fmla="*/ 25 w 46"/>
                  <a:gd name="T11" fmla="*/ 5 h 43"/>
                  <a:gd name="T12" fmla="*/ 10 w 46"/>
                  <a:gd name="T13" fmla="*/ 13 h 43"/>
                  <a:gd name="T14" fmla="*/ 0 w 46"/>
                  <a:gd name="T15" fmla="*/ 19 h 43"/>
                  <a:gd name="T16" fmla="*/ 20 w 46"/>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3">
                    <a:moveTo>
                      <a:pt x="20" y="43"/>
                    </a:moveTo>
                    <a:lnTo>
                      <a:pt x="26" y="39"/>
                    </a:lnTo>
                    <a:lnTo>
                      <a:pt x="40" y="32"/>
                    </a:lnTo>
                    <a:lnTo>
                      <a:pt x="46" y="28"/>
                    </a:lnTo>
                    <a:lnTo>
                      <a:pt x="35" y="0"/>
                    </a:lnTo>
                    <a:lnTo>
                      <a:pt x="25" y="5"/>
                    </a:lnTo>
                    <a:lnTo>
                      <a:pt x="10" y="13"/>
                    </a:lnTo>
                    <a:lnTo>
                      <a:pt x="0" y="19"/>
                    </a:lnTo>
                    <a:lnTo>
                      <a:pt x="2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b="1">
                  <a:solidFill>
                    <a:schemeClr val="tx1">
                      <a:lumMod val="85000"/>
                      <a:lumOff val="15000"/>
                    </a:schemeClr>
                  </a:solidFill>
                  <a:cs typeface="+mn-ea"/>
                  <a:sym typeface="+mn-lt"/>
                </a:endParaRPr>
              </a:p>
            </p:txBody>
          </p:sp>
          <p:sp>
            <p:nvSpPr>
              <p:cNvPr id="45" name="Freeform 327"/>
              <p:cNvSpPr/>
              <p:nvPr/>
            </p:nvSpPr>
            <p:spPr bwMode="auto">
              <a:xfrm>
                <a:off x="2511425" y="4851400"/>
                <a:ext cx="69850" cy="73025"/>
              </a:xfrm>
              <a:custGeom>
                <a:avLst/>
                <a:gdLst>
                  <a:gd name="T0" fmla="*/ 29 w 44"/>
                  <a:gd name="T1" fmla="*/ 46 h 46"/>
                  <a:gd name="T2" fmla="*/ 32 w 44"/>
                  <a:gd name="T3" fmla="*/ 40 h 46"/>
                  <a:gd name="T4" fmla="*/ 41 w 44"/>
                  <a:gd name="T5" fmla="*/ 26 h 46"/>
                  <a:gd name="T6" fmla="*/ 44 w 44"/>
                  <a:gd name="T7" fmla="*/ 20 h 46"/>
                  <a:gd name="T8" fmla="*/ 20 w 44"/>
                  <a:gd name="T9" fmla="*/ 0 h 46"/>
                  <a:gd name="T10" fmla="*/ 13 w 44"/>
                  <a:gd name="T11" fmla="*/ 10 h 46"/>
                  <a:gd name="T12" fmla="*/ 6 w 44"/>
                  <a:gd name="T13" fmla="*/ 25 h 46"/>
                  <a:gd name="T14" fmla="*/ 0 w 44"/>
                  <a:gd name="T15" fmla="*/ 33 h 46"/>
                  <a:gd name="T16" fmla="*/ 29 w 44"/>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6">
                    <a:moveTo>
                      <a:pt x="29" y="46"/>
                    </a:moveTo>
                    <a:lnTo>
                      <a:pt x="32" y="40"/>
                    </a:lnTo>
                    <a:lnTo>
                      <a:pt x="41" y="26"/>
                    </a:lnTo>
                    <a:lnTo>
                      <a:pt x="44" y="20"/>
                    </a:lnTo>
                    <a:lnTo>
                      <a:pt x="20" y="0"/>
                    </a:lnTo>
                    <a:lnTo>
                      <a:pt x="13" y="10"/>
                    </a:lnTo>
                    <a:lnTo>
                      <a:pt x="6" y="25"/>
                    </a:lnTo>
                    <a:lnTo>
                      <a:pt x="0" y="33"/>
                    </a:lnTo>
                    <a:lnTo>
                      <a:pt x="29"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b="1">
                  <a:solidFill>
                    <a:schemeClr val="tx1">
                      <a:lumMod val="85000"/>
                      <a:lumOff val="15000"/>
                    </a:schemeClr>
                  </a:solidFill>
                  <a:cs typeface="+mn-ea"/>
                  <a:sym typeface="+mn-lt"/>
                </a:endParaRPr>
              </a:p>
            </p:txBody>
          </p:sp>
          <p:sp>
            <p:nvSpPr>
              <p:cNvPr id="46" name="Freeform 328"/>
              <p:cNvSpPr/>
              <p:nvPr/>
            </p:nvSpPr>
            <p:spPr bwMode="auto">
              <a:xfrm>
                <a:off x="2547938" y="4779963"/>
                <a:ext cx="49213" cy="61913"/>
              </a:xfrm>
              <a:custGeom>
                <a:avLst/>
                <a:gdLst>
                  <a:gd name="T0" fmla="*/ 31 w 31"/>
                  <a:gd name="T1" fmla="*/ 34 h 39"/>
                  <a:gd name="T2" fmla="*/ 31 w 31"/>
                  <a:gd name="T3" fmla="*/ 28 h 39"/>
                  <a:gd name="T4" fmla="*/ 31 w 31"/>
                  <a:gd name="T5" fmla="*/ 11 h 39"/>
                  <a:gd name="T6" fmla="*/ 31 w 31"/>
                  <a:gd name="T7" fmla="*/ 5 h 39"/>
                  <a:gd name="T8" fmla="*/ 0 w 31"/>
                  <a:gd name="T9" fmla="*/ 0 h 39"/>
                  <a:gd name="T10" fmla="*/ 0 w 31"/>
                  <a:gd name="T11" fmla="*/ 11 h 39"/>
                  <a:gd name="T12" fmla="*/ 0 w 31"/>
                  <a:gd name="T13" fmla="*/ 28 h 39"/>
                  <a:gd name="T14" fmla="*/ 0 w 31"/>
                  <a:gd name="T15" fmla="*/ 39 h 39"/>
                  <a:gd name="T16" fmla="*/ 31 w 31"/>
                  <a:gd name="T17"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9">
                    <a:moveTo>
                      <a:pt x="31" y="34"/>
                    </a:moveTo>
                    <a:lnTo>
                      <a:pt x="31" y="28"/>
                    </a:lnTo>
                    <a:lnTo>
                      <a:pt x="31" y="11"/>
                    </a:lnTo>
                    <a:lnTo>
                      <a:pt x="31" y="5"/>
                    </a:lnTo>
                    <a:lnTo>
                      <a:pt x="0" y="0"/>
                    </a:lnTo>
                    <a:lnTo>
                      <a:pt x="0" y="11"/>
                    </a:lnTo>
                    <a:lnTo>
                      <a:pt x="0" y="28"/>
                    </a:lnTo>
                    <a:lnTo>
                      <a:pt x="0" y="39"/>
                    </a:lnTo>
                    <a:lnTo>
                      <a:pt x="31"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b="1">
                  <a:solidFill>
                    <a:schemeClr val="tx1">
                      <a:lumMod val="85000"/>
                      <a:lumOff val="15000"/>
                    </a:schemeClr>
                  </a:solidFill>
                  <a:cs typeface="+mn-ea"/>
                  <a:sym typeface="+mn-lt"/>
                </a:endParaRPr>
              </a:p>
            </p:txBody>
          </p:sp>
          <p:sp>
            <p:nvSpPr>
              <p:cNvPr id="47" name="Freeform 329"/>
              <p:cNvSpPr/>
              <p:nvPr/>
            </p:nvSpPr>
            <p:spPr bwMode="auto">
              <a:xfrm>
                <a:off x="2519363" y="4695825"/>
                <a:ext cx="69850" cy="71438"/>
              </a:xfrm>
              <a:custGeom>
                <a:avLst/>
                <a:gdLst>
                  <a:gd name="T0" fmla="*/ 44 w 44"/>
                  <a:gd name="T1" fmla="*/ 26 h 45"/>
                  <a:gd name="T2" fmla="*/ 40 w 44"/>
                  <a:gd name="T3" fmla="*/ 20 h 45"/>
                  <a:gd name="T4" fmla="*/ 33 w 44"/>
                  <a:gd name="T5" fmla="*/ 6 h 45"/>
                  <a:gd name="T6" fmla="*/ 29 w 44"/>
                  <a:gd name="T7" fmla="*/ 0 h 45"/>
                  <a:gd name="T8" fmla="*/ 0 w 44"/>
                  <a:gd name="T9" fmla="*/ 11 h 45"/>
                  <a:gd name="T10" fmla="*/ 5 w 44"/>
                  <a:gd name="T11" fmla="*/ 21 h 45"/>
                  <a:gd name="T12" fmla="*/ 14 w 44"/>
                  <a:gd name="T13" fmla="*/ 36 h 45"/>
                  <a:gd name="T14" fmla="*/ 19 w 44"/>
                  <a:gd name="T15" fmla="*/ 45 h 45"/>
                  <a:gd name="T16" fmla="*/ 44 w 44"/>
                  <a:gd name="T17"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5">
                    <a:moveTo>
                      <a:pt x="44" y="26"/>
                    </a:moveTo>
                    <a:lnTo>
                      <a:pt x="40" y="20"/>
                    </a:lnTo>
                    <a:lnTo>
                      <a:pt x="33" y="6"/>
                    </a:lnTo>
                    <a:lnTo>
                      <a:pt x="29" y="0"/>
                    </a:lnTo>
                    <a:lnTo>
                      <a:pt x="0" y="11"/>
                    </a:lnTo>
                    <a:lnTo>
                      <a:pt x="5" y="21"/>
                    </a:lnTo>
                    <a:lnTo>
                      <a:pt x="14" y="36"/>
                    </a:lnTo>
                    <a:lnTo>
                      <a:pt x="19" y="45"/>
                    </a:lnTo>
                    <a:lnTo>
                      <a:pt x="44"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b="1">
                  <a:solidFill>
                    <a:schemeClr val="tx1">
                      <a:lumMod val="85000"/>
                      <a:lumOff val="15000"/>
                    </a:schemeClr>
                  </a:solidFill>
                  <a:cs typeface="+mn-ea"/>
                  <a:sym typeface="+mn-lt"/>
                </a:endParaRPr>
              </a:p>
            </p:txBody>
          </p:sp>
          <p:sp>
            <p:nvSpPr>
              <p:cNvPr id="48" name="Freeform 330"/>
              <p:cNvSpPr/>
              <p:nvPr/>
            </p:nvSpPr>
            <p:spPr bwMode="auto">
              <a:xfrm>
                <a:off x="2460625" y="4633913"/>
                <a:ext cx="69850" cy="69850"/>
              </a:xfrm>
              <a:custGeom>
                <a:avLst/>
                <a:gdLst>
                  <a:gd name="T0" fmla="*/ 44 w 44"/>
                  <a:gd name="T1" fmla="*/ 14 h 44"/>
                  <a:gd name="T2" fmla="*/ 39 w 44"/>
                  <a:gd name="T3" fmla="*/ 11 h 44"/>
                  <a:gd name="T4" fmla="*/ 24 w 44"/>
                  <a:gd name="T5" fmla="*/ 3 h 44"/>
                  <a:gd name="T6" fmla="*/ 19 w 44"/>
                  <a:gd name="T7" fmla="*/ 0 h 44"/>
                  <a:gd name="T8" fmla="*/ 0 w 44"/>
                  <a:gd name="T9" fmla="*/ 24 h 44"/>
                  <a:gd name="T10" fmla="*/ 9 w 44"/>
                  <a:gd name="T11" fmla="*/ 29 h 44"/>
                  <a:gd name="T12" fmla="*/ 23 w 44"/>
                  <a:gd name="T13" fmla="*/ 38 h 44"/>
                  <a:gd name="T14" fmla="*/ 33 w 44"/>
                  <a:gd name="T15" fmla="*/ 44 h 44"/>
                  <a:gd name="T16" fmla="*/ 44 w 44"/>
                  <a:gd name="T17" fmla="*/ 1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4">
                    <a:moveTo>
                      <a:pt x="44" y="14"/>
                    </a:moveTo>
                    <a:lnTo>
                      <a:pt x="39" y="11"/>
                    </a:lnTo>
                    <a:lnTo>
                      <a:pt x="24" y="3"/>
                    </a:lnTo>
                    <a:lnTo>
                      <a:pt x="19" y="0"/>
                    </a:lnTo>
                    <a:lnTo>
                      <a:pt x="0" y="24"/>
                    </a:lnTo>
                    <a:lnTo>
                      <a:pt x="9" y="29"/>
                    </a:lnTo>
                    <a:lnTo>
                      <a:pt x="23" y="38"/>
                    </a:lnTo>
                    <a:lnTo>
                      <a:pt x="33" y="44"/>
                    </a:lnTo>
                    <a:lnTo>
                      <a:pt x="44"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b="1">
                  <a:solidFill>
                    <a:schemeClr val="tx1">
                      <a:lumMod val="85000"/>
                      <a:lumOff val="15000"/>
                    </a:schemeClr>
                  </a:solidFill>
                  <a:cs typeface="+mn-ea"/>
                  <a:sym typeface="+mn-lt"/>
                </a:endParaRPr>
              </a:p>
            </p:txBody>
          </p:sp>
          <p:sp>
            <p:nvSpPr>
              <p:cNvPr id="49" name="Freeform 331"/>
              <p:cNvSpPr>
                <a:spLocks noEditPoints="1"/>
              </p:cNvSpPr>
              <p:nvPr/>
            </p:nvSpPr>
            <p:spPr bwMode="auto">
              <a:xfrm>
                <a:off x="2255838" y="4646613"/>
                <a:ext cx="309563" cy="312738"/>
              </a:xfrm>
              <a:custGeom>
                <a:avLst/>
                <a:gdLst>
                  <a:gd name="T0" fmla="*/ 89 w 177"/>
                  <a:gd name="T1" fmla="*/ 178 h 178"/>
                  <a:gd name="T2" fmla="*/ 0 w 177"/>
                  <a:gd name="T3" fmla="*/ 89 h 178"/>
                  <a:gd name="T4" fmla="*/ 89 w 177"/>
                  <a:gd name="T5" fmla="*/ 0 h 178"/>
                  <a:gd name="T6" fmla="*/ 177 w 177"/>
                  <a:gd name="T7" fmla="*/ 89 h 178"/>
                  <a:gd name="T8" fmla="*/ 89 w 177"/>
                  <a:gd name="T9" fmla="*/ 178 h 178"/>
                  <a:gd name="T10" fmla="*/ 89 w 177"/>
                  <a:gd name="T11" fmla="*/ 27 h 178"/>
                  <a:gd name="T12" fmla="*/ 27 w 177"/>
                  <a:gd name="T13" fmla="*/ 89 h 178"/>
                  <a:gd name="T14" fmla="*/ 89 w 177"/>
                  <a:gd name="T15" fmla="*/ 152 h 178"/>
                  <a:gd name="T16" fmla="*/ 150 w 177"/>
                  <a:gd name="T17" fmla="*/ 89 h 178"/>
                  <a:gd name="T18" fmla="*/ 89 w 177"/>
                  <a:gd name="T19" fmla="*/ 2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178">
                    <a:moveTo>
                      <a:pt x="89" y="178"/>
                    </a:moveTo>
                    <a:cubicBezTo>
                      <a:pt x="40" y="178"/>
                      <a:pt x="0" y="138"/>
                      <a:pt x="0" y="89"/>
                    </a:cubicBezTo>
                    <a:cubicBezTo>
                      <a:pt x="0" y="40"/>
                      <a:pt x="40" y="0"/>
                      <a:pt x="89" y="0"/>
                    </a:cubicBezTo>
                    <a:cubicBezTo>
                      <a:pt x="137" y="0"/>
                      <a:pt x="177" y="40"/>
                      <a:pt x="177" y="89"/>
                    </a:cubicBezTo>
                    <a:cubicBezTo>
                      <a:pt x="177" y="138"/>
                      <a:pt x="137" y="178"/>
                      <a:pt x="89" y="178"/>
                    </a:cubicBezTo>
                    <a:close/>
                    <a:moveTo>
                      <a:pt x="89" y="27"/>
                    </a:moveTo>
                    <a:cubicBezTo>
                      <a:pt x="55" y="27"/>
                      <a:pt x="27" y="55"/>
                      <a:pt x="27" y="89"/>
                    </a:cubicBezTo>
                    <a:cubicBezTo>
                      <a:pt x="27" y="124"/>
                      <a:pt x="55" y="152"/>
                      <a:pt x="89" y="152"/>
                    </a:cubicBezTo>
                    <a:cubicBezTo>
                      <a:pt x="123" y="152"/>
                      <a:pt x="150" y="124"/>
                      <a:pt x="150" y="89"/>
                    </a:cubicBezTo>
                    <a:cubicBezTo>
                      <a:pt x="150" y="55"/>
                      <a:pt x="123" y="27"/>
                      <a:pt x="89"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b="1">
                  <a:solidFill>
                    <a:schemeClr val="tx1">
                      <a:lumMod val="85000"/>
                      <a:lumOff val="15000"/>
                    </a:schemeClr>
                  </a:solidFill>
                  <a:cs typeface="+mn-ea"/>
                  <a:sym typeface="+mn-lt"/>
                </a:endParaRPr>
              </a:p>
            </p:txBody>
          </p:sp>
          <p:sp>
            <p:nvSpPr>
              <p:cNvPr id="50" name="Oval 332"/>
              <p:cNvSpPr>
                <a:spLocks noChangeArrowheads="1"/>
              </p:cNvSpPr>
              <p:nvPr/>
            </p:nvSpPr>
            <p:spPr bwMode="auto">
              <a:xfrm>
                <a:off x="2346325" y="4738688"/>
                <a:ext cx="130175" cy="1301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b="1">
                  <a:solidFill>
                    <a:schemeClr val="tx1">
                      <a:lumMod val="85000"/>
                      <a:lumOff val="15000"/>
                    </a:schemeClr>
                  </a:solidFill>
                  <a:cs typeface="+mn-ea"/>
                  <a:sym typeface="+mn-lt"/>
                </a:endParaRPr>
              </a:p>
            </p:txBody>
          </p:sp>
        </p:grpSp>
      </p:grpSp>
      <p:sp>
        <p:nvSpPr>
          <p:cNvPr id="52" name="TextBox 42"/>
          <p:cNvSpPr txBox="1"/>
          <p:nvPr/>
        </p:nvSpPr>
        <p:spPr>
          <a:xfrm>
            <a:off x="1311470" y="315858"/>
            <a:ext cx="3649369"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b="0" dirty="0">
                <a:solidFill>
                  <a:srgbClr val="444444"/>
                </a:solidFill>
                <a:latin typeface="+mn-lt"/>
                <a:ea typeface="+mn-ea"/>
                <a:cs typeface="+mn-ea"/>
                <a:sym typeface="+mn-lt"/>
              </a:rPr>
              <a:t>1.3 </a:t>
            </a:r>
            <a:r>
              <a:rPr lang="zh-CN" altLang="en-US" b="0" dirty="0">
                <a:solidFill>
                  <a:srgbClr val="444444"/>
                </a:solidFill>
                <a:latin typeface="+mn-lt"/>
                <a:ea typeface="+mn-ea"/>
                <a:cs typeface="+mn-ea"/>
                <a:sym typeface="+mn-lt"/>
              </a:rPr>
              <a:t>研究意义</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ppt_x</p:attrName>
                                        </p:attrNameLst>
                                      </p:cBhvr>
                                      <p:tavLst>
                                        <p:tav tm="0">
                                          <p:val>
                                            <p:strVal val="#ppt_x-#ppt_w/2"/>
                                          </p:val>
                                        </p:tav>
                                        <p:tav tm="100000">
                                          <p:val>
                                            <p:strVal val="#ppt_x"/>
                                          </p:val>
                                        </p:tav>
                                      </p:tavLst>
                                    </p:anim>
                                    <p:anim calcmode="lin" valueType="num">
                                      <p:cBhvr>
                                        <p:cTn id="8" dur="500" fill="hold"/>
                                        <p:tgtEl>
                                          <p:spTgt spid="52"/>
                                        </p:tgtEl>
                                        <p:attrNameLst>
                                          <p:attrName>ppt_y</p:attrName>
                                        </p:attrNameLst>
                                      </p:cBhvr>
                                      <p:tavLst>
                                        <p:tav tm="0">
                                          <p:val>
                                            <p:strVal val="#ppt_y"/>
                                          </p:val>
                                        </p:tav>
                                        <p:tav tm="100000">
                                          <p:val>
                                            <p:strVal val="#ppt_y"/>
                                          </p:val>
                                        </p:tav>
                                      </p:tavLst>
                                    </p:anim>
                                    <p:anim calcmode="lin" valueType="num">
                                      <p:cBhvr>
                                        <p:cTn id="9" dur="500" fill="hold"/>
                                        <p:tgtEl>
                                          <p:spTgt spid="52"/>
                                        </p:tgtEl>
                                        <p:attrNameLst>
                                          <p:attrName>ppt_w</p:attrName>
                                        </p:attrNameLst>
                                      </p:cBhvr>
                                      <p:tavLst>
                                        <p:tav tm="0">
                                          <p:val>
                                            <p:fltVal val="0"/>
                                          </p:val>
                                        </p:tav>
                                        <p:tav tm="100000">
                                          <p:val>
                                            <p:strVal val="#ppt_w"/>
                                          </p:val>
                                        </p:tav>
                                      </p:tavLst>
                                    </p:anim>
                                    <p:anim calcmode="lin" valueType="num">
                                      <p:cBhvr>
                                        <p:cTn id="10" dur="500" fill="hold"/>
                                        <p:tgtEl>
                                          <p:spTgt spid="52"/>
                                        </p:tgtEl>
                                        <p:attrNameLst>
                                          <p:attrName>ppt_h</p:attrName>
                                        </p:attrNameLst>
                                      </p:cBhvr>
                                      <p:tavLst>
                                        <p:tav tm="0">
                                          <p:val>
                                            <p:strVal val="#ppt_h"/>
                                          </p:val>
                                        </p:tav>
                                        <p:tav tm="100000">
                                          <p:val>
                                            <p:strVal val="#ppt_h"/>
                                          </p:val>
                                        </p:tav>
                                      </p:tavLst>
                                    </p:anim>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42" presetClass="path" presetSubtype="0" accel="50000" decel="50000" fill="hold" nodeType="withEffect">
                                  <p:stCondLst>
                                    <p:cond delay="0"/>
                                  </p:stCondLst>
                                  <p:childTnLst>
                                    <p:animMotion origin="layout" path="M -2.08333E-7 7.40741E-7 L -2.08333E-7 -0.47384 " pathEditMode="relative" rAng="0" ptsTypes="AA">
                                      <p:cBhvr>
                                        <p:cTn id="14" dur="1500" spd="-100000" fill="hold"/>
                                        <p:tgtEl>
                                          <p:spTgt spid="28"/>
                                        </p:tgtEl>
                                        <p:attrNameLst>
                                          <p:attrName>ppt_x</p:attrName>
                                          <p:attrName>ppt_y</p:attrName>
                                        </p:attrNameLst>
                                      </p:cBhvr>
                                      <p:rCtr x="0" y="-23704"/>
                                    </p:animMotion>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par>
                          <p:cTn id="18" fill="hold">
                            <p:stCondLst>
                              <p:cond delay="500"/>
                            </p:stCondLst>
                            <p:childTnLst>
                              <p:par>
                                <p:cTn id="19" presetID="42" presetClass="path" presetSubtype="0" accel="50000" decel="50000" fill="hold" nodeType="afterEffect">
                                  <p:stCondLst>
                                    <p:cond delay="0"/>
                                  </p:stCondLst>
                                  <p:childTnLst>
                                    <p:animMotion origin="layout" path="M -2.08333E-7 1.85185E-6 L -2.08333E-7 -0.22639 " pathEditMode="relative" rAng="0" ptsTypes="AA">
                                      <p:cBhvr>
                                        <p:cTn id="20" dur="1500" spd="-100000" fill="hold"/>
                                        <p:tgtEl>
                                          <p:spTgt spid="15"/>
                                        </p:tgtEl>
                                        <p:attrNameLst>
                                          <p:attrName>ppt_x</p:attrName>
                                          <p:attrName>ppt_y</p:attrName>
                                        </p:attrNameLst>
                                      </p:cBhvr>
                                      <p:rCtr x="0" y="-11319"/>
                                    </p:animMotion>
                                  </p:childTnLst>
                                </p:cTn>
                              </p:par>
                            </p:childTnLst>
                          </p:cTn>
                        </p:par>
                        <p:par>
                          <p:cTn id="21" fill="hold">
                            <p:stCondLst>
                              <p:cond delay="2000"/>
                            </p:stCondLst>
                            <p:childTnLst>
                              <p:par>
                                <p:cTn id="22" presetID="1"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par>
                          <p:cTn id="24" fill="hold">
                            <p:stCondLst>
                              <p:cond delay="2000"/>
                            </p:stCondLst>
                            <p:childTnLst>
                              <p:par>
                                <p:cTn id="25" presetID="42" presetClass="path" presetSubtype="0" accel="50000" decel="50000" fill="hold" nodeType="afterEffect">
                                  <p:stCondLst>
                                    <p:cond delay="0"/>
                                  </p:stCondLst>
                                  <p:childTnLst>
                                    <p:animMotion origin="layout" path="M -2.08333E-7 2.96296E-6 L -2.08333E-7 -0.22639 " pathEditMode="relative" rAng="0" ptsTypes="AA">
                                      <p:cBhvr>
                                        <p:cTn id="26" dur="1500" spd="-100000" fill="hold"/>
                                        <p:tgtEl>
                                          <p:spTgt spid="2"/>
                                        </p:tgtEl>
                                        <p:attrNameLst>
                                          <p:attrName>ppt_x</p:attrName>
                                          <p:attrName>ppt_y</p:attrName>
                                        </p:attrNameLst>
                                      </p:cBhvr>
                                      <p:rCtr x="0" y="-11319"/>
                                    </p:animMotion>
                                  </p:childTnLst>
                                </p:cTn>
                              </p:par>
                            </p:childTnLst>
                          </p:cTn>
                        </p:par>
                        <p:par>
                          <p:cTn id="27" fill="hold">
                            <p:stCondLst>
                              <p:cond delay="3500"/>
                            </p:stCondLst>
                            <p:childTnLst>
                              <p:par>
                                <p:cTn id="28" presetID="2" presetClass="entr" presetSubtype="2" fill="hold" grpId="0" nodeType="afterEffect">
                                  <p:stCondLst>
                                    <p:cond delay="0"/>
                                  </p:stCondLst>
                                  <p:iterate type="lt">
                                    <p:tmPct val="10000"/>
                                  </p:iterate>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fill="hold"/>
                                        <p:tgtEl>
                                          <p:spTgt spid="27"/>
                                        </p:tgtEl>
                                        <p:attrNameLst>
                                          <p:attrName>ppt_x</p:attrName>
                                        </p:attrNameLst>
                                      </p:cBhvr>
                                      <p:tavLst>
                                        <p:tav tm="0">
                                          <p:val>
                                            <p:strVal val="1+#ppt_w/2"/>
                                          </p:val>
                                        </p:tav>
                                        <p:tav tm="100000">
                                          <p:val>
                                            <p:strVal val="#ppt_x"/>
                                          </p:val>
                                        </p:tav>
                                      </p:tavLst>
                                    </p:anim>
                                    <p:anim calcmode="lin" valueType="num">
                                      <p:cBhvr additive="base">
                                        <p:cTn id="31"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3"/>
          <p:cNvSpPr txBox="1"/>
          <p:nvPr/>
        </p:nvSpPr>
        <p:spPr>
          <a:xfrm>
            <a:off x="6953673" y="1337811"/>
            <a:ext cx="3767336" cy="698333"/>
          </a:xfrm>
          <a:prstGeom prst="rect">
            <a:avLst/>
          </a:prstGeom>
          <a:noFill/>
        </p:spPr>
        <p:txBody>
          <a:bodyPr wrap="square" lIns="0" tIns="0" rIns="0" bIns="0" rtlCol="0">
            <a:spAutoFit/>
          </a:bodyPr>
          <a:lstStyle/>
          <a:p>
            <a:pPr>
              <a:lnSpc>
                <a:spcPct val="150000"/>
              </a:lnSpc>
            </a:pPr>
            <a:r>
              <a:rPr lang="zh-CN" altLang="en-US" sz="1050" dirty="0">
                <a:solidFill>
                  <a:srgbClr val="555555"/>
                </a:solidFill>
                <a:cs typeface="+mn-ea"/>
                <a:sym typeface="+mn-lt"/>
              </a:rPr>
              <a:t>请替换文字内容，添加相关标题，修改文字内容，也可以直接复制你的内容到此。请替换文字添加相关标题，可以直接复制你的内容到此。</a:t>
            </a:r>
          </a:p>
        </p:txBody>
      </p:sp>
      <p:sp>
        <p:nvSpPr>
          <p:cNvPr id="4" name="椭圆 3"/>
          <p:cNvSpPr/>
          <p:nvPr/>
        </p:nvSpPr>
        <p:spPr>
          <a:xfrm>
            <a:off x="6096678" y="1409700"/>
            <a:ext cx="640210" cy="640210"/>
          </a:xfrm>
          <a:prstGeom prst="ellipse">
            <a:avLst/>
          </a:pr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cs typeface="+mn-ea"/>
                <a:sym typeface="+mn-lt"/>
              </a:rPr>
              <a:t>1</a:t>
            </a:r>
            <a:endParaRPr lang="zh-CN" altLang="en-US" sz="3200" dirty="0">
              <a:cs typeface="+mn-ea"/>
              <a:sym typeface="+mn-lt"/>
            </a:endParaRPr>
          </a:p>
        </p:txBody>
      </p:sp>
      <p:sp>
        <p:nvSpPr>
          <p:cNvPr id="5" name="TextBox 33"/>
          <p:cNvSpPr txBox="1"/>
          <p:nvPr/>
        </p:nvSpPr>
        <p:spPr>
          <a:xfrm>
            <a:off x="7540453" y="2325521"/>
            <a:ext cx="3767336" cy="698333"/>
          </a:xfrm>
          <a:prstGeom prst="rect">
            <a:avLst/>
          </a:prstGeom>
          <a:noFill/>
        </p:spPr>
        <p:txBody>
          <a:bodyPr wrap="square" lIns="0" tIns="0" rIns="0" bIns="0" rtlCol="0">
            <a:spAutoFit/>
          </a:bodyPr>
          <a:lstStyle/>
          <a:p>
            <a:pPr>
              <a:lnSpc>
                <a:spcPct val="150000"/>
              </a:lnSpc>
            </a:pPr>
            <a:r>
              <a:rPr lang="zh-CN" altLang="en-US" sz="1050" dirty="0">
                <a:solidFill>
                  <a:srgbClr val="555555"/>
                </a:solidFill>
                <a:cs typeface="+mn-ea"/>
                <a:sym typeface="+mn-lt"/>
              </a:rPr>
              <a:t>请替换文字内容，添加相关标题，修改文字内容，也可以直接复制你的内容到此。请替换文字添加相关标题，可以直接复制你的内容到此。</a:t>
            </a:r>
          </a:p>
        </p:txBody>
      </p:sp>
      <p:sp>
        <p:nvSpPr>
          <p:cNvPr id="6" name="椭圆 5"/>
          <p:cNvSpPr/>
          <p:nvPr/>
        </p:nvSpPr>
        <p:spPr>
          <a:xfrm>
            <a:off x="6666697" y="2397410"/>
            <a:ext cx="640210" cy="640210"/>
          </a:xfrm>
          <a:prstGeom prst="ellipse">
            <a:avLst/>
          </a:prstGeom>
          <a:solidFill>
            <a:srgbClr val="CF3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cs typeface="+mn-ea"/>
                <a:sym typeface="+mn-lt"/>
              </a:rPr>
              <a:t>2</a:t>
            </a:r>
            <a:endParaRPr lang="zh-CN" altLang="en-US" sz="3200" dirty="0">
              <a:cs typeface="+mn-ea"/>
              <a:sym typeface="+mn-lt"/>
            </a:endParaRPr>
          </a:p>
        </p:txBody>
      </p:sp>
      <p:sp>
        <p:nvSpPr>
          <p:cNvPr id="7" name="TextBox 33"/>
          <p:cNvSpPr txBox="1"/>
          <p:nvPr/>
        </p:nvSpPr>
        <p:spPr>
          <a:xfrm>
            <a:off x="7716237" y="3313231"/>
            <a:ext cx="3767336" cy="698333"/>
          </a:xfrm>
          <a:prstGeom prst="rect">
            <a:avLst/>
          </a:prstGeom>
          <a:noFill/>
        </p:spPr>
        <p:txBody>
          <a:bodyPr wrap="square" lIns="0" tIns="0" rIns="0" bIns="0" rtlCol="0">
            <a:spAutoFit/>
          </a:bodyPr>
          <a:lstStyle/>
          <a:p>
            <a:pPr>
              <a:lnSpc>
                <a:spcPct val="150000"/>
              </a:lnSpc>
            </a:pPr>
            <a:r>
              <a:rPr lang="zh-CN" altLang="en-US" sz="1050" dirty="0">
                <a:solidFill>
                  <a:srgbClr val="555555"/>
                </a:solidFill>
                <a:cs typeface="+mn-ea"/>
                <a:sym typeface="+mn-lt"/>
              </a:rPr>
              <a:t>请替换文字内容，添加相关标题，修改文字内容，也可以直接复制你的内容到此。请替换文字添加相关标题，可以直接复制你的内容到此。</a:t>
            </a:r>
          </a:p>
        </p:txBody>
      </p:sp>
      <p:sp>
        <p:nvSpPr>
          <p:cNvPr id="8" name="椭圆 7"/>
          <p:cNvSpPr/>
          <p:nvPr/>
        </p:nvSpPr>
        <p:spPr>
          <a:xfrm>
            <a:off x="6842890" y="3385120"/>
            <a:ext cx="640210" cy="640210"/>
          </a:xfrm>
          <a:prstGeom prst="ellipse">
            <a:avLst/>
          </a:pr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cs typeface="+mn-ea"/>
                <a:sym typeface="+mn-lt"/>
              </a:rPr>
              <a:t>3</a:t>
            </a:r>
            <a:endParaRPr lang="zh-CN" altLang="en-US" sz="3200" dirty="0">
              <a:cs typeface="+mn-ea"/>
              <a:sym typeface="+mn-lt"/>
            </a:endParaRPr>
          </a:p>
        </p:txBody>
      </p:sp>
      <p:sp>
        <p:nvSpPr>
          <p:cNvPr id="9" name="椭圆 8"/>
          <p:cNvSpPr/>
          <p:nvPr/>
        </p:nvSpPr>
        <p:spPr>
          <a:xfrm>
            <a:off x="6666697" y="4372830"/>
            <a:ext cx="640210" cy="640210"/>
          </a:xfrm>
          <a:prstGeom prst="ellipse">
            <a:avLst/>
          </a:prstGeom>
          <a:solidFill>
            <a:srgbClr val="CF3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cs typeface="+mn-ea"/>
                <a:sym typeface="+mn-lt"/>
              </a:rPr>
              <a:t>4</a:t>
            </a:r>
            <a:endParaRPr lang="zh-CN" altLang="en-US" sz="3200" dirty="0">
              <a:cs typeface="+mn-ea"/>
              <a:sym typeface="+mn-lt"/>
            </a:endParaRPr>
          </a:p>
        </p:txBody>
      </p:sp>
      <p:sp>
        <p:nvSpPr>
          <p:cNvPr id="10" name="椭圆 9"/>
          <p:cNvSpPr/>
          <p:nvPr/>
        </p:nvSpPr>
        <p:spPr>
          <a:xfrm>
            <a:off x="6165095" y="5360540"/>
            <a:ext cx="640210" cy="640210"/>
          </a:xfrm>
          <a:prstGeom prst="ellipse">
            <a:avLst/>
          </a:prstGeom>
          <a:solidFill>
            <a:srgbClr val="344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cs typeface="+mn-ea"/>
                <a:sym typeface="+mn-lt"/>
              </a:rPr>
              <a:t>5</a:t>
            </a:r>
            <a:endParaRPr lang="zh-CN" altLang="en-US" sz="3200" dirty="0">
              <a:cs typeface="+mn-ea"/>
              <a:sym typeface="+mn-lt"/>
            </a:endParaRPr>
          </a:p>
        </p:txBody>
      </p:sp>
      <p:sp>
        <p:nvSpPr>
          <p:cNvPr id="11" name="TextBox 33"/>
          <p:cNvSpPr txBox="1"/>
          <p:nvPr/>
        </p:nvSpPr>
        <p:spPr>
          <a:xfrm>
            <a:off x="7540453" y="4300941"/>
            <a:ext cx="3767336" cy="698333"/>
          </a:xfrm>
          <a:prstGeom prst="rect">
            <a:avLst/>
          </a:prstGeom>
          <a:noFill/>
        </p:spPr>
        <p:txBody>
          <a:bodyPr wrap="square" lIns="0" tIns="0" rIns="0" bIns="0" rtlCol="0">
            <a:spAutoFit/>
          </a:bodyPr>
          <a:lstStyle/>
          <a:p>
            <a:pPr>
              <a:lnSpc>
                <a:spcPct val="150000"/>
              </a:lnSpc>
            </a:pPr>
            <a:r>
              <a:rPr lang="zh-CN" altLang="en-US" sz="1050" dirty="0">
                <a:solidFill>
                  <a:srgbClr val="555555"/>
                </a:solidFill>
                <a:cs typeface="+mn-ea"/>
                <a:sym typeface="+mn-lt"/>
              </a:rPr>
              <a:t>请替换文字内容，添加相关标题，修改文字内容，也可以直接复制你的内容到此。请替换文字添加相关标题，可以直接复制你的内容到此。</a:t>
            </a:r>
          </a:p>
        </p:txBody>
      </p:sp>
      <p:sp>
        <p:nvSpPr>
          <p:cNvPr id="12" name="TextBox 33"/>
          <p:cNvSpPr txBox="1"/>
          <p:nvPr/>
        </p:nvSpPr>
        <p:spPr>
          <a:xfrm>
            <a:off x="6993429" y="5288651"/>
            <a:ext cx="3767336" cy="698333"/>
          </a:xfrm>
          <a:prstGeom prst="rect">
            <a:avLst/>
          </a:prstGeom>
          <a:noFill/>
        </p:spPr>
        <p:txBody>
          <a:bodyPr wrap="square" lIns="0" tIns="0" rIns="0" bIns="0" rtlCol="0">
            <a:spAutoFit/>
          </a:bodyPr>
          <a:lstStyle/>
          <a:p>
            <a:pPr>
              <a:lnSpc>
                <a:spcPct val="150000"/>
              </a:lnSpc>
            </a:pPr>
            <a:r>
              <a:rPr lang="zh-CN" altLang="en-US" sz="1050" dirty="0">
                <a:solidFill>
                  <a:srgbClr val="555555"/>
                </a:solidFill>
                <a:cs typeface="+mn-ea"/>
                <a:sym typeface="+mn-lt"/>
              </a:rPr>
              <a:t>请替换文字内容，添加相关标题，修改文字内容，也可以直接复制你的内容到此。请替换文字添加相关标题，可以直接复制你的内容到此。</a:t>
            </a:r>
          </a:p>
        </p:txBody>
      </p:sp>
      <p:sp>
        <p:nvSpPr>
          <p:cNvPr id="13" name="TextBox 33"/>
          <p:cNvSpPr txBox="1"/>
          <p:nvPr/>
        </p:nvSpPr>
        <p:spPr>
          <a:xfrm>
            <a:off x="1134310" y="2635267"/>
            <a:ext cx="3706455" cy="406778"/>
          </a:xfrm>
          <a:prstGeom prst="rect">
            <a:avLst/>
          </a:prstGeom>
          <a:noFill/>
        </p:spPr>
        <p:txBody>
          <a:bodyPr wrap="square" lIns="0" tIns="0" rIns="0" bIns="0" rtlCol="0">
            <a:spAutoFit/>
          </a:bodyPr>
          <a:lstStyle>
            <a:defPPr>
              <a:defRPr lang="zh-CN"/>
            </a:defPPr>
            <a:lvl1pPr algn="just">
              <a:lnSpc>
                <a:spcPts val="2800"/>
              </a:lnSpc>
              <a:defRPr sz="2000">
                <a:solidFill>
                  <a:schemeClr val="bg1"/>
                </a:solidFill>
                <a:latin typeface="微软雅黑" panose="020B0503020204020204" pitchFamily="34" charset="-122"/>
                <a:ea typeface="微软雅黑" panose="020B0503020204020204" pitchFamily="34" charset="-122"/>
              </a:defRPr>
            </a:lvl1pPr>
          </a:lstStyle>
          <a:p>
            <a:pPr>
              <a:lnSpc>
                <a:spcPct val="150000"/>
              </a:lnSpc>
            </a:pPr>
            <a:r>
              <a:rPr lang="zh-CN" altLang="en-US" dirty="0">
                <a:latin typeface="+mn-lt"/>
                <a:ea typeface="+mn-ea"/>
                <a:cs typeface="+mn-ea"/>
                <a:sym typeface="+mn-lt"/>
              </a:rPr>
              <a:t>参考文献</a:t>
            </a:r>
          </a:p>
        </p:txBody>
      </p:sp>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l="21941" t="28357" r="23200" b="24413"/>
          <a:stretch>
            <a:fillRect/>
          </a:stretch>
        </p:blipFill>
        <p:spPr>
          <a:xfrm>
            <a:off x="1367448" y="2191520"/>
            <a:ext cx="3706454" cy="2970543"/>
          </a:xfrm>
          <a:prstGeom prst="rect">
            <a:avLst/>
          </a:prstGeom>
        </p:spPr>
      </p:pic>
      <p:sp>
        <p:nvSpPr>
          <p:cNvPr id="16" name="TextBox 42"/>
          <p:cNvSpPr txBox="1"/>
          <p:nvPr/>
        </p:nvSpPr>
        <p:spPr>
          <a:xfrm>
            <a:off x="1311470" y="315858"/>
            <a:ext cx="3649369"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b="0" dirty="0">
                <a:solidFill>
                  <a:srgbClr val="444444"/>
                </a:solidFill>
                <a:latin typeface="+mn-lt"/>
                <a:ea typeface="+mn-ea"/>
                <a:cs typeface="+mn-ea"/>
                <a:sym typeface="+mn-lt"/>
              </a:rPr>
              <a:t>1.4 </a:t>
            </a:r>
            <a:r>
              <a:rPr lang="zh-CN" altLang="en-US" b="0" dirty="0">
                <a:solidFill>
                  <a:srgbClr val="444444"/>
                </a:solidFill>
                <a:latin typeface="+mn-lt"/>
                <a:ea typeface="+mn-ea"/>
                <a:cs typeface="+mn-ea"/>
                <a:sym typeface="+mn-lt"/>
              </a:rPr>
              <a:t>参考文献</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ppt_w/2"/>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ppt_w</p:attrName>
                                            </p:attrNameLst>
                                          </p:cBhvr>
                                          <p:tavLst>
                                            <p:tav tm="0">
                                              <p:val>
                                                <p:fltVal val="0"/>
                                              </p:val>
                                            </p:tav>
                                            <p:tav tm="100000">
                                              <p:val>
                                                <p:strVal val="#ppt_w"/>
                                              </p:val>
                                            </p:tav>
                                          </p:tavLst>
                                        </p:anim>
                                        <p:anim calcmode="lin" valueType="num">
                                          <p:cBhvr>
                                            <p:cTn id="10" dur="500" fill="hold"/>
                                            <p:tgtEl>
                                              <p:spTgt spid="1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2" presetClass="entr" presetSubtype="2" fill="hold" grpId="0" nodeType="withEffect" p14:presetBounceEnd="60000">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14:bounceEnd="60000">
                                          <p:cBhvr additive="base">
                                            <p:cTn id="17" dur="1000" fill="hold"/>
                                            <p:tgtEl>
                                              <p:spTgt spid="4"/>
                                            </p:tgtEl>
                                            <p:attrNameLst>
                                              <p:attrName>ppt_x</p:attrName>
                                            </p:attrNameLst>
                                          </p:cBhvr>
                                          <p:tavLst>
                                            <p:tav tm="0">
                                              <p:val>
                                                <p:strVal val="1+#ppt_w/2"/>
                                              </p:val>
                                            </p:tav>
                                            <p:tav tm="100000">
                                              <p:val>
                                                <p:strVal val="#ppt_x"/>
                                              </p:val>
                                            </p:tav>
                                          </p:tavLst>
                                        </p:anim>
                                        <p:anim calcmode="lin" valueType="num" p14:bounceEnd="60000">
                                          <p:cBhvr additive="base">
                                            <p:cTn id="18" dur="10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14:presetBounceEnd="60000">
                                      <p:stCondLst>
                                        <p:cond delay="200"/>
                                      </p:stCondLst>
                                      <p:childTnLst>
                                        <p:set>
                                          <p:cBhvr>
                                            <p:cTn id="20" dur="1" fill="hold">
                                              <p:stCondLst>
                                                <p:cond delay="0"/>
                                              </p:stCondLst>
                                            </p:cTn>
                                            <p:tgtEl>
                                              <p:spTgt spid="6"/>
                                            </p:tgtEl>
                                            <p:attrNameLst>
                                              <p:attrName>style.visibility</p:attrName>
                                            </p:attrNameLst>
                                          </p:cBhvr>
                                          <p:to>
                                            <p:strVal val="visible"/>
                                          </p:to>
                                        </p:set>
                                        <p:anim calcmode="lin" valueType="num" p14:bounceEnd="60000">
                                          <p:cBhvr additive="base">
                                            <p:cTn id="21" dur="1000" fill="hold"/>
                                            <p:tgtEl>
                                              <p:spTgt spid="6"/>
                                            </p:tgtEl>
                                            <p:attrNameLst>
                                              <p:attrName>ppt_x</p:attrName>
                                            </p:attrNameLst>
                                          </p:cBhvr>
                                          <p:tavLst>
                                            <p:tav tm="0">
                                              <p:val>
                                                <p:strVal val="1+#ppt_w/2"/>
                                              </p:val>
                                            </p:tav>
                                            <p:tav tm="100000">
                                              <p:val>
                                                <p:strVal val="#ppt_x"/>
                                              </p:val>
                                            </p:tav>
                                          </p:tavLst>
                                        </p:anim>
                                        <p:anim calcmode="lin" valueType="num" p14:bounceEnd="60000">
                                          <p:cBhvr additive="base">
                                            <p:cTn id="22" dur="10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14:presetBounceEnd="60000">
                                      <p:stCondLst>
                                        <p:cond delay="400"/>
                                      </p:stCondLst>
                                      <p:childTnLst>
                                        <p:set>
                                          <p:cBhvr>
                                            <p:cTn id="24" dur="1" fill="hold">
                                              <p:stCondLst>
                                                <p:cond delay="0"/>
                                              </p:stCondLst>
                                            </p:cTn>
                                            <p:tgtEl>
                                              <p:spTgt spid="8"/>
                                            </p:tgtEl>
                                            <p:attrNameLst>
                                              <p:attrName>style.visibility</p:attrName>
                                            </p:attrNameLst>
                                          </p:cBhvr>
                                          <p:to>
                                            <p:strVal val="visible"/>
                                          </p:to>
                                        </p:set>
                                        <p:anim calcmode="lin" valueType="num" p14:bounceEnd="60000">
                                          <p:cBhvr additive="base">
                                            <p:cTn id="25" dur="1000" fill="hold"/>
                                            <p:tgtEl>
                                              <p:spTgt spid="8"/>
                                            </p:tgtEl>
                                            <p:attrNameLst>
                                              <p:attrName>ppt_x</p:attrName>
                                            </p:attrNameLst>
                                          </p:cBhvr>
                                          <p:tavLst>
                                            <p:tav tm="0">
                                              <p:val>
                                                <p:strVal val="1+#ppt_w/2"/>
                                              </p:val>
                                            </p:tav>
                                            <p:tav tm="100000">
                                              <p:val>
                                                <p:strVal val="#ppt_x"/>
                                              </p:val>
                                            </p:tav>
                                          </p:tavLst>
                                        </p:anim>
                                        <p:anim calcmode="lin" valueType="num" p14:bounceEnd="60000">
                                          <p:cBhvr additive="base">
                                            <p:cTn id="26" dur="1000" fill="hold"/>
                                            <p:tgtEl>
                                              <p:spTgt spid="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14:presetBounceEnd="60000">
                                      <p:stCondLst>
                                        <p:cond delay="600"/>
                                      </p:stCondLst>
                                      <p:childTnLst>
                                        <p:set>
                                          <p:cBhvr>
                                            <p:cTn id="28" dur="1" fill="hold">
                                              <p:stCondLst>
                                                <p:cond delay="0"/>
                                              </p:stCondLst>
                                            </p:cTn>
                                            <p:tgtEl>
                                              <p:spTgt spid="9"/>
                                            </p:tgtEl>
                                            <p:attrNameLst>
                                              <p:attrName>style.visibility</p:attrName>
                                            </p:attrNameLst>
                                          </p:cBhvr>
                                          <p:to>
                                            <p:strVal val="visible"/>
                                          </p:to>
                                        </p:set>
                                        <p:anim calcmode="lin" valueType="num" p14:bounceEnd="60000">
                                          <p:cBhvr additive="base">
                                            <p:cTn id="29" dur="1000" fill="hold"/>
                                            <p:tgtEl>
                                              <p:spTgt spid="9"/>
                                            </p:tgtEl>
                                            <p:attrNameLst>
                                              <p:attrName>ppt_x</p:attrName>
                                            </p:attrNameLst>
                                          </p:cBhvr>
                                          <p:tavLst>
                                            <p:tav tm="0">
                                              <p:val>
                                                <p:strVal val="1+#ppt_w/2"/>
                                              </p:val>
                                            </p:tav>
                                            <p:tav tm="100000">
                                              <p:val>
                                                <p:strVal val="#ppt_x"/>
                                              </p:val>
                                            </p:tav>
                                          </p:tavLst>
                                        </p:anim>
                                        <p:anim calcmode="lin" valueType="num" p14:bounceEnd="60000">
                                          <p:cBhvr additive="base">
                                            <p:cTn id="30" dur="1000" fill="hold"/>
                                            <p:tgtEl>
                                              <p:spTgt spid="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14:presetBounceEnd="60000">
                                      <p:stCondLst>
                                        <p:cond delay="800"/>
                                      </p:stCondLst>
                                      <p:childTnLst>
                                        <p:set>
                                          <p:cBhvr>
                                            <p:cTn id="32" dur="1" fill="hold">
                                              <p:stCondLst>
                                                <p:cond delay="0"/>
                                              </p:stCondLst>
                                            </p:cTn>
                                            <p:tgtEl>
                                              <p:spTgt spid="10"/>
                                            </p:tgtEl>
                                            <p:attrNameLst>
                                              <p:attrName>style.visibility</p:attrName>
                                            </p:attrNameLst>
                                          </p:cBhvr>
                                          <p:to>
                                            <p:strVal val="visible"/>
                                          </p:to>
                                        </p:set>
                                        <p:anim calcmode="lin" valueType="num" p14:bounceEnd="60000">
                                          <p:cBhvr additive="base">
                                            <p:cTn id="33" dur="1000" fill="hold"/>
                                            <p:tgtEl>
                                              <p:spTgt spid="10"/>
                                            </p:tgtEl>
                                            <p:attrNameLst>
                                              <p:attrName>ppt_x</p:attrName>
                                            </p:attrNameLst>
                                          </p:cBhvr>
                                          <p:tavLst>
                                            <p:tav tm="0">
                                              <p:val>
                                                <p:strVal val="1+#ppt_w/2"/>
                                              </p:val>
                                            </p:tav>
                                            <p:tav tm="100000">
                                              <p:val>
                                                <p:strVal val="#ppt_x"/>
                                              </p:val>
                                            </p:tav>
                                          </p:tavLst>
                                        </p:anim>
                                        <p:anim calcmode="lin" valueType="num" p14:bounceEnd="60000">
                                          <p:cBhvr additive="base">
                                            <p:cTn id="34" dur="10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left)">
                                          <p:cBhvr>
                                            <p:cTn id="38" dur="700"/>
                                            <p:tgtEl>
                                              <p:spTgt spid="3"/>
                                            </p:tgtEl>
                                          </p:cBhvr>
                                        </p:animEffect>
                                      </p:childTnLst>
                                    </p:cTn>
                                  </p:par>
                                  <p:par>
                                    <p:cTn id="39" presetID="22" presetClass="entr" presetSubtype="8" fill="hold" grpId="0" nodeType="withEffect">
                                      <p:stCondLst>
                                        <p:cond delay="30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700"/>
                                            <p:tgtEl>
                                              <p:spTgt spid="5"/>
                                            </p:tgtEl>
                                          </p:cBhvr>
                                        </p:animEffect>
                                      </p:childTnLst>
                                    </p:cTn>
                                  </p:par>
                                  <p:par>
                                    <p:cTn id="42" presetID="22" presetClass="entr" presetSubtype="8" fill="hold" grpId="0" nodeType="withEffect">
                                      <p:stCondLst>
                                        <p:cond delay="60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700"/>
                                            <p:tgtEl>
                                              <p:spTgt spid="7"/>
                                            </p:tgtEl>
                                          </p:cBhvr>
                                        </p:animEffect>
                                      </p:childTnLst>
                                    </p:cTn>
                                  </p:par>
                                  <p:par>
                                    <p:cTn id="45" presetID="22" presetClass="entr" presetSubtype="8" fill="hold" grpId="0" nodeType="withEffect">
                                      <p:stCondLst>
                                        <p:cond delay="90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700"/>
                                            <p:tgtEl>
                                              <p:spTgt spid="11"/>
                                            </p:tgtEl>
                                          </p:cBhvr>
                                        </p:animEffect>
                                      </p:childTnLst>
                                    </p:cTn>
                                  </p:par>
                                  <p:par>
                                    <p:cTn id="48" presetID="22" presetClass="entr" presetSubtype="8" fill="hold" grpId="0" nodeType="withEffect">
                                      <p:stCondLst>
                                        <p:cond delay="120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700"/>
                                            <p:tgtEl>
                                              <p:spTgt spid="12"/>
                                            </p:tgtEl>
                                          </p:cBhvr>
                                        </p:animEffect>
                                      </p:childTnLst>
                                    </p:cTn>
                                  </p:par>
                                </p:childTnLst>
                              </p:cTn>
                            </p:par>
                            <p:par>
                              <p:cTn id="51" fill="hold">
                                <p:stCondLst>
                                  <p:cond delay="2000"/>
                                </p:stCondLst>
                                <p:childTnLst>
                                  <p:par>
                                    <p:cTn id="52" presetID="10" presetClass="entr" presetSubtype="0"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7" grpId="0"/>
          <p:bldP spid="8" grpId="0" animBg="1"/>
          <p:bldP spid="9" grpId="0" animBg="1"/>
          <p:bldP spid="10" grpId="0" animBg="1"/>
          <p:bldP spid="11" grpId="0"/>
          <p:bldP spid="12" grpId="0"/>
          <p:bldP spid="13"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ppt_w/2"/>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ppt_w</p:attrName>
                                            </p:attrNameLst>
                                          </p:cBhvr>
                                          <p:tavLst>
                                            <p:tav tm="0">
                                              <p:val>
                                                <p:fltVal val="0"/>
                                              </p:val>
                                            </p:tav>
                                            <p:tav tm="100000">
                                              <p:val>
                                                <p:strVal val="#ppt_w"/>
                                              </p:val>
                                            </p:tav>
                                          </p:tavLst>
                                        </p:anim>
                                        <p:anim calcmode="lin" valueType="num">
                                          <p:cBhvr>
                                            <p:cTn id="10" dur="500" fill="hold"/>
                                            <p:tgtEl>
                                              <p:spTgt spid="1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2" presetClass="entr" presetSubtype="2"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1+#ppt_w/2"/>
                                              </p:val>
                                            </p:tav>
                                            <p:tav tm="100000">
                                              <p:val>
                                                <p:strVal val="#ppt_x"/>
                                              </p:val>
                                            </p:tav>
                                          </p:tavLst>
                                        </p:anim>
                                        <p:anim calcmode="lin" valueType="num">
                                          <p:cBhvr additive="base">
                                            <p:cTn id="18" dur="10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2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1+#ppt_w/2"/>
                                              </p:val>
                                            </p:tav>
                                            <p:tav tm="100000">
                                              <p:val>
                                                <p:strVal val="#ppt_x"/>
                                              </p:val>
                                            </p:tav>
                                          </p:tavLst>
                                        </p:anim>
                                        <p:anim calcmode="lin" valueType="num">
                                          <p:cBhvr additive="base">
                                            <p:cTn id="22" dur="10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4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1+#ppt_w/2"/>
                                              </p:val>
                                            </p:tav>
                                            <p:tav tm="100000">
                                              <p:val>
                                                <p:strVal val="#ppt_x"/>
                                              </p:val>
                                            </p:tav>
                                          </p:tavLst>
                                        </p:anim>
                                        <p:anim calcmode="lin" valueType="num">
                                          <p:cBhvr additive="base">
                                            <p:cTn id="26" dur="1000" fill="hold"/>
                                            <p:tgtEl>
                                              <p:spTgt spid="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60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1+#ppt_w/2"/>
                                              </p:val>
                                            </p:tav>
                                            <p:tav tm="100000">
                                              <p:val>
                                                <p:strVal val="#ppt_x"/>
                                              </p:val>
                                            </p:tav>
                                          </p:tavLst>
                                        </p:anim>
                                        <p:anim calcmode="lin" valueType="num">
                                          <p:cBhvr additive="base">
                                            <p:cTn id="30" dur="1000" fill="hold"/>
                                            <p:tgtEl>
                                              <p:spTgt spid="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80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1000" fill="hold"/>
                                            <p:tgtEl>
                                              <p:spTgt spid="10"/>
                                            </p:tgtEl>
                                            <p:attrNameLst>
                                              <p:attrName>ppt_x</p:attrName>
                                            </p:attrNameLst>
                                          </p:cBhvr>
                                          <p:tavLst>
                                            <p:tav tm="0">
                                              <p:val>
                                                <p:strVal val="1+#ppt_w/2"/>
                                              </p:val>
                                            </p:tav>
                                            <p:tav tm="100000">
                                              <p:val>
                                                <p:strVal val="#ppt_x"/>
                                              </p:val>
                                            </p:tav>
                                          </p:tavLst>
                                        </p:anim>
                                        <p:anim calcmode="lin" valueType="num">
                                          <p:cBhvr additive="base">
                                            <p:cTn id="34" dur="10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left)">
                                          <p:cBhvr>
                                            <p:cTn id="38" dur="700"/>
                                            <p:tgtEl>
                                              <p:spTgt spid="3"/>
                                            </p:tgtEl>
                                          </p:cBhvr>
                                        </p:animEffect>
                                      </p:childTnLst>
                                    </p:cTn>
                                  </p:par>
                                  <p:par>
                                    <p:cTn id="39" presetID="22" presetClass="entr" presetSubtype="8" fill="hold" grpId="0" nodeType="withEffect">
                                      <p:stCondLst>
                                        <p:cond delay="30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700"/>
                                            <p:tgtEl>
                                              <p:spTgt spid="5"/>
                                            </p:tgtEl>
                                          </p:cBhvr>
                                        </p:animEffect>
                                      </p:childTnLst>
                                    </p:cTn>
                                  </p:par>
                                  <p:par>
                                    <p:cTn id="42" presetID="22" presetClass="entr" presetSubtype="8" fill="hold" grpId="0" nodeType="withEffect">
                                      <p:stCondLst>
                                        <p:cond delay="60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700"/>
                                            <p:tgtEl>
                                              <p:spTgt spid="7"/>
                                            </p:tgtEl>
                                          </p:cBhvr>
                                        </p:animEffect>
                                      </p:childTnLst>
                                    </p:cTn>
                                  </p:par>
                                  <p:par>
                                    <p:cTn id="45" presetID="22" presetClass="entr" presetSubtype="8" fill="hold" grpId="0" nodeType="withEffect">
                                      <p:stCondLst>
                                        <p:cond delay="90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700"/>
                                            <p:tgtEl>
                                              <p:spTgt spid="11"/>
                                            </p:tgtEl>
                                          </p:cBhvr>
                                        </p:animEffect>
                                      </p:childTnLst>
                                    </p:cTn>
                                  </p:par>
                                  <p:par>
                                    <p:cTn id="48" presetID="22" presetClass="entr" presetSubtype="8" fill="hold" grpId="0" nodeType="withEffect">
                                      <p:stCondLst>
                                        <p:cond delay="120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700"/>
                                            <p:tgtEl>
                                              <p:spTgt spid="12"/>
                                            </p:tgtEl>
                                          </p:cBhvr>
                                        </p:animEffect>
                                      </p:childTnLst>
                                    </p:cTn>
                                  </p:par>
                                </p:childTnLst>
                              </p:cTn>
                            </p:par>
                            <p:par>
                              <p:cTn id="51" fill="hold">
                                <p:stCondLst>
                                  <p:cond delay="2000"/>
                                </p:stCondLst>
                                <p:childTnLst>
                                  <p:par>
                                    <p:cTn id="52" presetID="10" presetClass="entr" presetSubtype="0"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7" grpId="0"/>
          <p:bldP spid="8" grpId="0" animBg="1"/>
          <p:bldP spid="9" grpId="0" animBg="1"/>
          <p:bldP spid="10" grpId="0" animBg="1"/>
          <p:bldP spid="11" grpId="0"/>
          <p:bldP spid="12" grpId="0"/>
          <p:bldP spid="13" grpId="0"/>
          <p:bldP spid="16"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flipH="1">
            <a:off x="6722529" y="1729085"/>
            <a:ext cx="3312368" cy="453534"/>
            <a:chOff x="-380931" y="1470144"/>
            <a:chExt cx="3312368" cy="453534"/>
          </a:xfrm>
        </p:grpSpPr>
        <p:cxnSp>
          <p:nvCxnSpPr>
            <p:cNvPr id="35" name="直接连接符 34"/>
            <p:cNvCxnSpPr/>
            <p:nvPr/>
          </p:nvCxnSpPr>
          <p:spPr>
            <a:xfrm>
              <a:off x="2483767" y="1470144"/>
              <a:ext cx="447670" cy="453534"/>
            </a:xfrm>
            <a:prstGeom prst="line">
              <a:avLst/>
            </a:prstGeom>
            <a:ln w="6350">
              <a:solidFill>
                <a:srgbClr val="013B6D"/>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380931" y="1470144"/>
              <a:ext cx="2864699" cy="0"/>
            </a:xfrm>
            <a:prstGeom prst="line">
              <a:avLst/>
            </a:prstGeom>
            <a:ln w="6350">
              <a:solidFill>
                <a:srgbClr val="013B6D"/>
              </a:solidFill>
            </a:ln>
          </p:spPr>
          <p:style>
            <a:lnRef idx="1">
              <a:schemeClr val="accent1"/>
            </a:lnRef>
            <a:fillRef idx="0">
              <a:schemeClr val="accent1"/>
            </a:fillRef>
            <a:effectRef idx="0">
              <a:schemeClr val="accent1"/>
            </a:effectRef>
            <a:fontRef idx="minor">
              <a:schemeClr val="tx1"/>
            </a:fontRef>
          </p:style>
        </p:cxnSp>
      </p:grpSp>
      <p:cxnSp>
        <p:nvCxnSpPr>
          <p:cNvPr id="37" name="直接连接符 36"/>
          <p:cNvCxnSpPr/>
          <p:nvPr/>
        </p:nvCxnSpPr>
        <p:spPr>
          <a:xfrm flipH="1">
            <a:off x="8403941" y="3719585"/>
            <a:ext cx="2132459" cy="0"/>
          </a:xfrm>
          <a:prstGeom prst="line">
            <a:avLst/>
          </a:prstGeom>
          <a:ln w="6350">
            <a:solidFill>
              <a:srgbClr val="344F66"/>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2167485" y="4742773"/>
            <a:ext cx="3168352" cy="0"/>
          </a:xfrm>
          <a:prstGeom prst="line">
            <a:avLst/>
          </a:prstGeom>
          <a:ln w="6350">
            <a:solidFill>
              <a:srgbClr val="013B6D"/>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1569921" y="2578495"/>
            <a:ext cx="2440674" cy="856274"/>
            <a:chOff x="611560" y="1470144"/>
            <a:chExt cx="2440674" cy="856274"/>
          </a:xfrm>
        </p:grpSpPr>
        <p:cxnSp>
          <p:nvCxnSpPr>
            <p:cNvPr id="31" name="直接连接符 30"/>
            <p:cNvCxnSpPr/>
            <p:nvPr/>
          </p:nvCxnSpPr>
          <p:spPr>
            <a:xfrm>
              <a:off x="611560" y="1470144"/>
              <a:ext cx="1872208" cy="0"/>
            </a:xfrm>
            <a:prstGeom prst="line">
              <a:avLst/>
            </a:prstGeom>
            <a:ln w="6350">
              <a:solidFill>
                <a:srgbClr val="344F66"/>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2483768" y="1470144"/>
              <a:ext cx="568466" cy="856274"/>
            </a:xfrm>
            <a:prstGeom prst="line">
              <a:avLst/>
            </a:prstGeom>
            <a:ln w="6350">
              <a:solidFill>
                <a:srgbClr val="344F66"/>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a:grpSpLocks noChangeAspect="1"/>
          </p:cNvGrpSpPr>
          <p:nvPr/>
        </p:nvGrpSpPr>
        <p:grpSpPr>
          <a:xfrm>
            <a:off x="5153166" y="1697216"/>
            <a:ext cx="2020575" cy="1683815"/>
            <a:chOff x="1017666" y="1460660"/>
            <a:chExt cx="1241816" cy="1034848"/>
          </a:xfrm>
        </p:grpSpPr>
        <p:grpSp>
          <p:nvGrpSpPr>
            <p:cNvPr id="3" name="组合 2"/>
            <p:cNvGrpSpPr/>
            <p:nvPr/>
          </p:nvGrpSpPr>
          <p:grpSpPr>
            <a:xfrm>
              <a:off x="1017666" y="1460660"/>
              <a:ext cx="1241816" cy="1034848"/>
              <a:chOff x="1017666" y="1609725"/>
              <a:chExt cx="1241816" cy="1034848"/>
            </a:xfrm>
          </p:grpSpPr>
          <p:sp>
            <p:nvSpPr>
              <p:cNvPr id="5" name="六边形 4"/>
              <p:cNvSpPr>
                <a:spLocks noChangeAspect="1"/>
              </p:cNvSpPr>
              <p:nvPr/>
            </p:nvSpPr>
            <p:spPr>
              <a:xfrm>
                <a:off x="1017666" y="1609725"/>
                <a:ext cx="1241816" cy="1034848"/>
              </a:xfrm>
              <a:prstGeom prst="hexagon">
                <a:avLst/>
              </a:prstGeom>
              <a:solidFill>
                <a:schemeClr val="bg1"/>
              </a:solidFill>
              <a:ln w="6350">
                <a:solidFill>
                  <a:srgbClr val="013B6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六边形 5"/>
              <p:cNvSpPr>
                <a:spLocks noChangeAspect="1"/>
              </p:cNvSpPr>
              <p:nvPr/>
            </p:nvSpPr>
            <p:spPr>
              <a:xfrm>
                <a:off x="1120174" y="1695149"/>
                <a:ext cx="1036800" cy="864000"/>
              </a:xfrm>
              <a:prstGeom prst="hexagon">
                <a:avLst/>
              </a:prstGeom>
              <a:solidFill>
                <a:srgbClr val="344F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 name="TextBox 10"/>
            <p:cNvSpPr txBox="1"/>
            <p:nvPr/>
          </p:nvSpPr>
          <p:spPr>
            <a:xfrm>
              <a:off x="1331582" y="1808549"/>
              <a:ext cx="586380" cy="245902"/>
            </a:xfrm>
            <a:prstGeom prst="rect">
              <a:avLst/>
            </a:prstGeom>
            <a:noFill/>
          </p:spPr>
          <p:txBody>
            <a:bodyPr wrap="none" rtlCol="0">
              <a:spAutoFit/>
            </a:bodyPr>
            <a:lstStyle/>
            <a:p>
              <a:pPr algn="r"/>
              <a:r>
                <a:rPr lang="zh-CN" altLang="en-US" sz="2000" dirty="0">
                  <a:solidFill>
                    <a:schemeClr val="bg1"/>
                  </a:solidFill>
                  <a:cs typeface="+mn-ea"/>
                  <a:sym typeface="+mn-lt"/>
                </a:rPr>
                <a:t>方法二</a:t>
              </a:r>
            </a:p>
          </p:txBody>
        </p:sp>
      </p:grpSp>
      <p:grpSp>
        <p:nvGrpSpPr>
          <p:cNvPr id="7" name="组合 6"/>
          <p:cNvGrpSpPr>
            <a:grpSpLocks noChangeAspect="1"/>
          </p:cNvGrpSpPr>
          <p:nvPr/>
        </p:nvGrpSpPr>
        <p:grpSpPr>
          <a:xfrm>
            <a:off x="3318547" y="2569908"/>
            <a:ext cx="2020575" cy="1683815"/>
            <a:chOff x="1017666" y="2695004"/>
            <a:chExt cx="1241816" cy="1034848"/>
          </a:xfrm>
        </p:grpSpPr>
        <p:grpSp>
          <p:nvGrpSpPr>
            <p:cNvPr id="8" name="组合 7"/>
            <p:cNvGrpSpPr/>
            <p:nvPr/>
          </p:nvGrpSpPr>
          <p:grpSpPr>
            <a:xfrm>
              <a:off x="1017666" y="2695004"/>
              <a:ext cx="1241816" cy="1034848"/>
              <a:chOff x="1017666" y="1609725"/>
              <a:chExt cx="1241816" cy="1034848"/>
            </a:xfrm>
          </p:grpSpPr>
          <p:sp>
            <p:nvSpPr>
              <p:cNvPr id="10" name="六边形 9"/>
              <p:cNvSpPr>
                <a:spLocks noChangeAspect="1"/>
              </p:cNvSpPr>
              <p:nvPr/>
            </p:nvSpPr>
            <p:spPr>
              <a:xfrm>
                <a:off x="1017666" y="1609725"/>
                <a:ext cx="1241816" cy="1034848"/>
              </a:xfrm>
              <a:prstGeom prst="hexagon">
                <a:avLst/>
              </a:prstGeom>
              <a:solidFill>
                <a:schemeClr val="bg1"/>
              </a:solidFill>
              <a:ln w="63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六边形 10"/>
              <p:cNvSpPr>
                <a:spLocks noChangeAspect="1"/>
              </p:cNvSpPr>
              <p:nvPr/>
            </p:nvSpPr>
            <p:spPr>
              <a:xfrm>
                <a:off x="1120174" y="1695149"/>
                <a:ext cx="1036800" cy="864000"/>
              </a:xfrm>
              <a:prstGeom prst="hexagon">
                <a:avLst/>
              </a:prstGeom>
              <a:solidFill>
                <a:srgbClr val="CF3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 name="TextBox 15"/>
            <p:cNvSpPr txBox="1"/>
            <p:nvPr/>
          </p:nvSpPr>
          <p:spPr>
            <a:xfrm>
              <a:off x="1330868" y="3062229"/>
              <a:ext cx="586380" cy="245902"/>
            </a:xfrm>
            <a:prstGeom prst="rect">
              <a:avLst/>
            </a:prstGeom>
            <a:noFill/>
          </p:spPr>
          <p:txBody>
            <a:bodyPr wrap="none" rtlCol="0">
              <a:spAutoFit/>
            </a:bodyPr>
            <a:lstStyle/>
            <a:p>
              <a:pPr algn="r"/>
              <a:r>
                <a:rPr lang="zh-CN" altLang="en-US" sz="2000" dirty="0">
                  <a:solidFill>
                    <a:schemeClr val="bg1"/>
                  </a:solidFill>
                  <a:cs typeface="+mn-ea"/>
                  <a:sym typeface="+mn-lt"/>
                </a:rPr>
                <a:t>方法一</a:t>
              </a:r>
            </a:p>
          </p:txBody>
        </p:sp>
      </p:grpSp>
      <p:grpSp>
        <p:nvGrpSpPr>
          <p:cNvPr id="12" name="组合 11"/>
          <p:cNvGrpSpPr>
            <a:grpSpLocks noChangeAspect="1"/>
          </p:cNvGrpSpPr>
          <p:nvPr/>
        </p:nvGrpSpPr>
        <p:grpSpPr>
          <a:xfrm>
            <a:off x="4937395" y="3669097"/>
            <a:ext cx="2020575" cy="1683815"/>
            <a:chOff x="1017666" y="3929062"/>
            <a:chExt cx="1241816" cy="1034848"/>
          </a:xfrm>
        </p:grpSpPr>
        <p:grpSp>
          <p:nvGrpSpPr>
            <p:cNvPr id="13" name="组合 12"/>
            <p:cNvGrpSpPr/>
            <p:nvPr/>
          </p:nvGrpSpPr>
          <p:grpSpPr>
            <a:xfrm>
              <a:off x="1017666" y="3929062"/>
              <a:ext cx="1241816" cy="1034848"/>
              <a:chOff x="1017666" y="1609725"/>
              <a:chExt cx="1241816" cy="1034848"/>
            </a:xfrm>
          </p:grpSpPr>
          <p:sp>
            <p:nvSpPr>
              <p:cNvPr id="15" name="六边形 14"/>
              <p:cNvSpPr>
                <a:spLocks noChangeAspect="1"/>
              </p:cNvSpPr>
              <p:nvPr/>
            </p:nvSpPr>
            <p:spPr>
              <a:xfrm>
                <a:off x="1017666" y="1609725"/>
                <a:ext cx="1241816" cy="1034848"/>
              </a:xfrm>
              <a:prstGeom prst="hexagon">
                <a:avLst/>
              </a:prstGeom>
              <a:solidFill>
                <a:schemeClr val="bg1"/>
              </a:solidFill>
              <a:ln w="6350">
                <a:solidFill>
                  <a:srgbClr val="013B6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六边形 15"/>
              <p:cNvSpPr>
                <a:spLocks noChangeAspect="1"/>
              </p:cNvSpPr>
              <p:nvPr/>
            </p:nvSpPr>
            <p:spPr>
              <a:xfrm>
                <a:off x="1120174" y="1695149"/>
                <a:ext cx="1036800" cy="864000"/>
              </a:xfrm>
              <a:prstGeom prst="hexagon">
                <a:avLst/>
              </a:prstGeom>
              <a:solidFill>
                <a:srgbClr val="344F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4" name="TextBox 20"/>
            <p:cNvSpPr txBox="1"/>
            <p:nvPr/>
          </p:nvSpPr>
          <p:spPr>
            <a:xfrm>
              <a:off x="1334690" y="4312512"/>
              <a:ext cx="586380" cy="245902"/>
            </a:xfrm>
            <a:prstGeom prst="rect">
              <a:avLst/>
            </a:prstGeom>
            <a:noFill/>
          </p:spPr>
          <p:txBody>
            <a:bodyPr wrap="none" rtlCol="0">
              <a:spAutoFit/>
            </a:bodyPr>
            <a:lstStyle/>
            <a:p>
              <a:pPr algn="r"/>
              <a:r>
                <a:rPr lang="zh-CN" altLang="en-US" sz="2000" dirty="0">
                  <a:solidFill>
                    <a:schemeClr val="bg1"/>
                  </a:solidFill>
                  <a:cs typeface="+mn-ea"/>
                  <a:sym typeface="+mn-lt"/>
                </a:rPr>
                <a:t>方法四</a:t>
              </a:r>
            </a:p>
          </p:txBody>
        </p:sp>
      </p:grpSp>
      <p:grpSp>
        <p:nvGrpSpPr>
          <p:cNvPr id="17" name="组合 16"/>
          <p:cNvGrpSpPr>
            <a:grpSpLocks noChangeAspect="1"/>
          </p:cNvGrpSpPr>
          <p:nvPr/>
        </p:nvGrpSpPr>
        <p:grpSpPr>
          <a:xfrm>
            <a:off x="6683882" y="2949890"/>
            <a:ext cx="2020575" cy="1683815"/>
            <a:chOff x="1017666" y="2695004"/>
            <a:chExt cx="1241816" cy="1034848"/>
          </a:xfrm>
        </p:grpSpPr>
        <p:grpSp>
          <p:nvGrpSpPr>
            <p:cNvPr id="18" name="组合 17"/>
            <p:cNvGrpSpPr/>
            <p:nvPr/>
          </p:nvGrpSpPr>
          <p:grpSpPr>
            <a:xfrm>
              <a:off x="1017666" y="2695004"/>
              <a:ext cx="1241816" cy="1034848"/>
              <a:chOff x="1017666" y="1609725"/>
              <a:chExt cx="1241816" cy="1034848"/>
            </a:xfrm>
          </p:grpSpPr>
          <p:sp>
            <p:nvSpPr>
              <p:cNvPr id="20" name="六边形 19"/>
              <p:cNvSpPr>
                <a:spLocks noChangeAspect="1"/>
              </p:cNvSpPr>
              <p:nvPr/>
            </p:nvSpPr>
            <p:spPr>
              <a:xfrm>
                <a:off x="1017666" y="1609725"/>
                <a:ext cx="1241816" cy="1034848"/>
              </a:xfrm>
              <a:prstGeom prst="hexagon">
                <a:avLst/>
              </a:prstGeom>
              <a:solidFill>
                <a:schemeClr val="bg1"/>
              </a:solidFill>
              <a:ln w="63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六边形 20"/>
              <p:cNvSpPr>
                <a:spLocks noChangeAspect="1"/>
              </p:cNvSpPr>
              <p:nvPr/>
            </p:nvSpPr>
            <p:spPr>
              <a:xfrm>
                <a:off x="1120174" y="1695149"/>
                <a:ext cx="1036800" cy="864000"/>
              </a:xfrm>
              <a:prstGeom prst="hexagon">
                <a:avLst/>
              </a:prstGeom>
              <a:solidFill>
                <a:srgbClr val="CF3B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9" name="TextBox 25"/>
            <p:cNvSpPr txBox="1"/>
            <p:nvPr/>
          </p:nvSpPr>
          <p:spPr>
            <a:xfrm>
              <a:off x="1323698" y="3082283"/>
              <a:ext cx="586380" cy="245902"/>
            </a:xfrm>
            <a:prstGeom prst="rect">
              <a:avLst/>
            </a:prstGeom>
            <a:noFill/>
          </p:spPr>
          <p:txBody>
            <a:bodyPr wrap="none" rtlCol="0">
              <a:spAutoFit/>
            </a:bodyPr>
            <a:lstStyle/>
            <a:p>
              <a:pPr algn="r"/>
              <a:r>
                <a:rPr lang="zh-CN" altLang="en-US" sz="2000" dirty="0">
                  <a:solidFill>
                    <a:schemeClr val="bg1"/>
                  </a:solidFill>
                  <a:cs typeface="+mn-ea"/>
                  <a:sym typeface="+mn-lt"/>
                </a:rPr>
                <a:t>方法三</a:t>
              </a:r>
            </a:p>
          </p:txBody>
        </p:sp>
      </p:grpSp>
      <p:sp>
        <p:nvSpPr>
          <p:cNvPr id="22" name="Rectangle 13" descr="FD1DDF730CE4456e89755B07FE1653D0# #Rectangle 13"/>
          <p:cNvSpPr>
            <a:spLocks noChangeArrowheads="1"/>
          </p:cNvSpPr>
          <p:nvPr/>
        </p:nvSpPr>
        <p:spPr bwMode="auto">
          <a:xfrm>
            <a:off x="1474151" y="2239941"/>
            <a:ext cx="17076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600" dirty="0">
                <a:solidFill>
                  <a:srgbClr val="344F66"/>
                </a:solidFill>
                <a:latin typeface="+mn-lt"/>
                <a:ea typeface="+mn-ea"/>
                <a:cs typeface="+mn-ea"/>
                <a:sym typeface="+mn-lt"/>
              </a:rPr>
              <a:t>创意领军</a:t>
            </a:r>
            <a:endParaRPr lang="en-US" altLang="zh-CN" sz="1600" dirty="0">
              <a:solidFill>
                <a:srgbClr val="344F66"/>
              </a:solidFill>
              <a:latin typeface="+mn-lt"/>
              <a:ea typeface="+mn-ea"/>
              <a:cs typeface="+mn-ea"/>
              <a:sym typeface="+mn-lt"/>
            </a:endParaRPr>
          </a:p>
        </p:txBody>
      </p:sp>
      <p:sp>
        <p:nvSpPr>
          <p:cNvPr id="23" name="Rectangle 13" descr="FD1DDF730CE4456e89755B07FE1653D0# #Rectangle 13"/>
          <p:cNvSpPr>
            <a:spLocks noChangeArrowheads="1"/>
          </p:cNvSpPr>
          <p:nvPr/>
        </p:nvSpPr>
        <p:spPr bwMode="auto">
          <a:xfrm>
            <a:off x="1474152" y="2597276"/>
            <a:ext cx="149163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spcBef>
                <a:spcPct val="0"/>
              </a:spcBef>
              <a:buNone/>
              <a:defRPr/>
            </a:pPr>
            <a:r>
              <a:rPr lang="zh-CN" altLang="en-US" sz="1100" dirty="0">
                <a:solidFill>
                  <a:srgbClr val="555555"/>
                </a:solidFill>
                <a:latin typeface="+mn-lt"/>
                <a:ea typeface="+mn-ea"/>
                <a:cs typeface="+mn-ea"/>
                <a:sym typeface="+mn-lt"/>
              </a:rPr>
              <a:t>单击此处添加方法阐述，添加简短问题说明文字，方法与措施的具体说明文字添加此处。单击此处添加方法阐述</a:t>
            </a:r>
            <a:endParaRPr lang="en-US" altLang="zh-CN" sz="1100" dirty="0">
              <a:solidFill>
                <a:srgbClr val="555555"/>
              </a:solidFill>
              <a:latin typeface="+mn-lt"/>
              <a:ea typeface="+mn-ea"/>
              <a:cs typeface="+mn-ea"/>
              <a:sym typeface="+mn-lt"/>
            </a:endParaRPr>
          </a:p>
        </p:txBody>
      </p:sp>
      <p:sp>
        <p:nvSpPr>
          <p:cNvPr id="24" name="Rectangle 13" descr="FD1DDF730CE4456e89755B07FE1653D0# #Rectangle 13"/>
          <p:cNvSpPr>
            <a:spLocks noChangeArrowheads="1"/>
          </p:cNvSpPr>
          <p:nvPr/>
        </p:nvSpPr>
        <p:spPr bwMode="auto">
          <a:xfrm>
            <a:off x="7154577" y="1390531"/>
            <a:ext cx="17076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600" dirty="0">
                <a:solidFill>
                  <a:srgbClr val="344F66"/>
                </a:solidFill>
                <a:latin typeface="+mn-lt"/>
                <a:ea typeface="+mn-ea"/>
                <a:cs typeface="+mn-ea"/>
                <a:sym typeface="+mn-lt"/>
              </a:rPr>
              <a:t>赢在细节</a:t>
            </a:r>
            <a:endParaRPr lang="en-US" altLang="zh-CN" sz="1600" dirty="0">
              <a:solidFill>
                <a:srgbClr val="344F66"/>
              </a:solidFill>
              <a:latin typeface="+mn-lt"/>
              <a:ea typeface="+mn-ea"/>
              <a:cs typeface="+mn-ea"/>
              <a:sym typeface="+mn-lt"/>
            </a:endParaRPr>
          </a:p>
        </p:txBody>
      </p:sp>
      <p:sp>
        <p:nvSpPr>
          <p:cNvPr id="25" name="Rectangle 13" descr="FD1DDF730CE4456e89755B07FE1653D0# #Rectangle 13"/>
          <p:cNvSpPr>
            <a:spLocks noChangeArrowheads="1"/>
          </p:cNvSpPr>
          <p:nvPr/>
        </p:nvSpPr>
        <p:spPr bwMode="auto">
          <a:xfrm>
            <a:off x="7154577" y="1747866"/>
            <a:ext cx="2880320"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spcBef>
                <a:spcPct val="0"/>
              </a:spcBef>
              <a:buNone/>
              <a:defRPr/>
            </a:pPr>
            <a:r>
              <a:rPr lang="zh-CN" altLang="en-US" sz="1100" dirty="0">
                <a:solidFill>
                  <a:srgbClr val="555555"/>
                </a:solidFill>
                <a:latin typeface="+mn-lt"/>
                <a:ea typeface="+mn-ea"/>
                <a:cs typeface="+mn-ea"/>
                <a:sym typeface="+mn-lt"/>
              </a:rPr>
              <a:t>单击此处添加方法阐述，添加简短问题说明文字，方法与措施的具体说明文字添加此处。单击此处添加方法阐述，</a:t>
            </a:r>
            <a:endParaRPr lang="en-US" altLang="zh-CN" sz="1100" dirty="0">
              <a:solidFill>
                <a:srgbClr val="555555"/>
              </a:solidFill>
              <a:latin typeface="+mn-lt"/>
              <a:ea typeface="+mn-ea"/>
              <a:cs typeface="+mn-ea"/>
              <a:sym typeface="+mn-lt"/>
            </a:endParaRPr>
          </a:p>
        </p:txBody>
      </p:sp>
      <p:sp>
        <p:nvSpPr>
          <p:cNvPr id="26" name="Rectangle 13" descr="FD1DDF730CE4456e89755B07FE1653D0# #Rectangle 13"/>
          <p:cNvSpPr>
            <a:spLocks noChangeArrowheads="1"/>
          </p:cNvSpPr>
          <p:nvPr/>
        </p:nvSpPr>
        <p:spPr bwMode="auto">
          <a:xfrm>
            <a:off x="2081623" y="4408065"/>
            <a:ext cx="17076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600" dirty="0">
                <a:solidFill>
                  <a:srgbClr val="344F66"/>
                </a:solidFill>
                <a:latin typeface="+mn-lt"/>
                <a:ea typeface="+mn-ea"/>
                <a:cs typeface="+mn-ea"/>
                <a:sym typeface="+mn-lt"/>
              </a:rPr>
              <a:t>主形象贯穿</a:t>
            </a:r>
            <a:endParaRPr lang="en-US" altLang="zh-CN" sz="1600" dirty="0">
              <a:solidFill>
                <a:srgbClr val="344F66"/>
              </a:solidFill>
              <a:latin typeface="+mn-lt"/>
              <a:ea typeface="+mn-ea"/>
              <a:cs typeface="+mn-ea"/>
              <a:sym typeface="+mn-lt"/>
            </a:endParaRPr>
          </a:p>
        </p:txBody>
      </p:sp>
      <p:sp>
        <p:nvSpPr>
          <p:cNvPr id="27" name="Rectangle 13" descr="FD1DDF730CE4456e89755B07FE1653D0# #Rectangle 13"/>
          <p:cNvSpPr>
            <a:spLocks noChangeArrowheads="1"/>
          </p:cNvSpPr>
          <p:nvPr/>
        </p:nvSpPr>
        <p:spPr bwMode="auto">
          <a:xfrm>
            <a:off x="2081623" y="4765400"/>
            <a:ext cx="2822166"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spcBef>
                <a:spcPct val="0"/>
              </a:spcBef>
              <a:buNone/>
              <a:defRPr/>
            </a:pPr>
            <a:r>
              <a:rPr lang="zh-CN" altLang="en-US" sz="1100" dirty="0">
                <a:solidFill>
                  <a:srgbClr val="555555"/>
                </a:solidFill>
                <a:latin typeface="+mn-lt"/>
                <a:ea typeface="+mn-ea"/>
                <a:cs typeface="+mn-ea"/>
                <a:sym typeface="+mn-lt"/>
              </a:rPr>
              <a:t>单击此处添加方法阐述，添加简短问题说明文字，方法与措施的具体说明文字添加此处。单击此处添加方法阐述，</a:t>
            </a:r>
            <a:endParaRPr lang="en-US" altLang="zh-CN" sz="1100" dirty="0">
              <a:solidFill>
                <a:srgbClr val="555555"/>
              </a:solidFill>
              <a:latin typeface="+mn-lt"/>
              <a:ea typeface="+mn-ea"/>
              <a:cs typeface="+mn-ea"/>
              <a:sym typeface="+mn-lt"/>
            </a:endParaRPr>
          </a:p>
        </p:txBody>
      </p:sp>
      <p:sp>
        <p:nvSpPr>
          <p:cNvPr id="28" name="Rectangle 13" descr="FD1DDF730CE4456e89755B07FE1653D0# #Rectangle 13"/>
          <p:cNvSpPr>
            <a:spLocks noChangeArrowheads="1"/>
          </p:cNvSpPr>
          <p:nvPr/>
        </p:nvSpPr>
        <p:spPr bwMode="auto">
          <a:xfrm>
            <a:off x="8847797" y="3381031"/>
            <a:ext cx="17076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600" dirty="0">
                <a:solidFill>
                  <a:srgbClr val="344F66"/>
                </a:solidFill>
                <a:latin typeface="+mn-lt"/>
                <a:ea typeface="+mn-ea"/>
                <a:cs typeface="+mn-ea"/>
                <a:sym typeface="+mn-lt"/>
              </a:rPr>
              <a:t>科技严谨</a:t>
            </a:r>
            <a:endParaRPr lang="en-US" altLang="zh-CN" sz="1600" dirty="0">
              <a:solidFill>
                <a:srgbClr val="344F66"/>
              </a:solidFill>
              <a:latin typeface="+mn-lt"/>
              <a:ea typeface="+mn-ea"/>
              <a:cs typeface="+mn-ea"/>
              <a:sym typeface="+mn-lt"/>
            </a:endParaRPr>
          </a:p>
        </p:txBody>
      </p:sp>
      <p:sp>
        <p:nvSpPr>
          <p:cNvPr id="29" name="Rectangle 13" descr="FD1DDF730CE4456e89755B07FE1653D0# #Rectangle 13"/>
          <p:cNvSpPr>
            <a:spLocks noChangeArrowheads="1"/>
          </p:cNvSpPr>
          <p:nvPr/>
        </p:nvSpPr>
        <p:spPr bwMode="auto">
          <a:xfrm>
            <a:off x="8847797" y="3738366"/>
            <a:ext cx="1728192"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spcBef>
                <a:spcPct val="0"/>
              </a:spcBef>
              <a:buNone/>
              <a:defRPr/>
            </a:pPr>
            <a:r>
              <a:rPr lang="zh-CN" altLang="en-US" sz="1100" dirty="0">
                <a:solidFill>
                  <a:srgbClr val="555555"/>
                </a:solidFill>
                <a:latin typeface="+mn-lt"/>
                <a:ea typeface="+mn-ea"/>
                <a:cs typeface="+mn-ea"/>
                <a:sym typeface="+mn-lt"/>
              </a:rPr>
              <a:t>单击此处添加方法阐述，添加简短问题说明文字，方法与措施的具体说明文字添加此处。单击此处添加方法阐述，</a:t>
            </a:r>
            <a:endParaRPr lang="en-US" altLang="zh-CN" sz="1100" dirty="0">
              <a:solidFill>
                <a:srgbClr val="555555"/>
              </a:solidFill>
              <a:latin typeface="+mn-lt"/>
              <a:ea typeface="+mn-ea"/>
              <a:cs typeface="+mn-ea"/>
              <a:sym typeface="+mn-lt"/>
            </a:endParaRPr>
          </a:p>
        </p:txBody>
      </p:sp>
      <p:sp>
        <p:nvSpPr>
          <p:cNvPr id="39" name="TextBox 42"/>
          <p:cNvSpPr txBox="1"/>
          <p:nvPr/>
        </p:nvSpPr>
        <p:spPr>
          <a:xfrm>
            <a:off x="1311470" y="315858"/>
            <a:ext cx="3649369"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b="0" dirty="0">
                <a:solidFill>
                  <a:srgbClr val="444444"/>
                </a:solidFill>
                <a:latin typeface="+mn-lt"/>
                <a:ea typeface="+mn-ea"/>
                <a:cs typeface="+mn-ea"/>
                <a:sym typeface="+mn-lt"/>
              </a:rPr>
              <a:t>1.5 </a:t>
            </a:r>
            <a:r>
              <a:rPr lang="zh-CN" altLang="en-US" b="0" dirty="0">
                <a:solidFill>
                  <a:srgbClr val="444444"/>
                </a:solidFill>
                <a:latin typeface="+mn-lt"/>
                <a:ea typeface="+mn-ea"/>
                <a:cs typeface="+mn-ea"/>
                <a:sym typeface="+mn-lt"/>
              </a:rPr>
              <a:t>主要贡献与创新</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ppt_x-#ppt_w/2"/>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anim calcmode="lin" valueType="num">
                                      <p:cBhvr>
                                        <p:cTn id="9" dur="500" fill="hold"/>
                                        <p:tgtEl>
                                          <p:spTgt spid="39"/>
                                        </p:tgtEl>
                                        <p:attrNameLst>
                                          <p:attrName>ppt_w</p:attrName>
                                        </p:attrNameLst>
                                      </p:cBhvr>
                                      <p:tavLst>
                                        <p:tav tm="0">
                                          <p:val>
                                            <p:fltVal val="0"/>
                                          </p:val>
                                        </p:tav>
                                        <p:tav tm="100000">
                                          <p:val>
                                            <p:strVal val="#ppt_w"/>
                                          </p:val>
                                        </p:tav>
                                      </p:tavLst>
                                    </p:anim>
                                    <p:anim calcmode="lin" valueType="num">
                                      <p:cBhvr>
                                        <p:cTn id="10" dur="500" fill="hold"/>
                                        <p:tgtEl>
                                          <p:spTgt spid="39"/>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 presetClass="entr" presetSubtype="1"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0-#ppt_h/2"/>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1+#ppt_w/2"/>
                                          </p:val>
                                        </p:tav>
                                        <p:tav tm="100000">
                                          <p:val>
                                            <p:strVal val="#ppt_x"/>
                                          </p:val>
                                        </p:tav>
                                      </p:tavLst>
                                    </p:anim>
                                    <p:anim calcmode="lin" valueType="num">
                                      <p:cBhvr additive="base">
                                        <p:cTn id="27" dur="500" fill="hold"/>
                                        <p:tgtEl>
                                          <p:spTgt spid="17"/>
                                        </p:tgtEl>
                                        <p:attrNameLst>
                                          <p:attrName>ppt_y</p:attrName>
                                        </p:attrNameLst>
                                      </p:cBhvr>
                                      <p:tavLst>
                                        <p:tav tm="0">
                                          <p:val>
                                            <p:strVal val="#ppt_y"/>
                                          </p:val>
                                        </p:tav>
                                        <p:tav tm="100000">
                                          <p:val>
                                            <p:strVal val="#ppt_y"/>
                                          </p:val>
                                        </p:tav>
                                      </p:tavLst>
                                    </p:anim>
                                  </p:childTnLst>
                                </p:cTn>
                              </p:par>
                            </p:childTnLst>
                          </p:cTn>
                        </p:par>
                        <p:par>
                          <p:cTn id="28" fill="hold">
                            <p:stCondLst>
                              <p:cond delay="1000"/>
                            </p:stCondLst>
                            <p:childTnLst>
                              <p:par>
                                <p:cTn id="29" presetID="22" presetClass="entr" presetSubtype="2"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right)">
                                      <p:cBhvr>
                                        <p:cTn id="31" dur="1000"/>
                                        <p:tgtEl>
                                          <p:spTgt spid="30"/>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22" presetClass="entr" presetSubtype="4"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down)">
                                      <p:cBhvr>
                                        <p:cTn id="45" dur="1000"/>
                                        <p:tgtEl>
                                          <p:spTgt spid="33"/>
                                        </p:tgtEl>
                                      </p:cBhvr>
                                    </p:animEffect>
                                  </p:childTnLst>
                                </p:cTn>
                              </p:par>
                              <p:par>
                                <p:cTn id="46" presetID="42"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1000" fill="hold"/>
                                        <p:tgtEl>
                                          <p:spTgt spid="24"/>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22" presetClass="entr" presetSubtype="2"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right)">
                                      <p:cBhvr>
                                        <p:cTn id="59" dur="1000"/>
                                        <p:tgtEl>
                                          <p:spTgt spid="36"/>
                                        </p:tgtEl>
                                      </p:cBhvr>
                                    </p:animEffect>
                                  </p:childTnLst>
                                </p:cTn>
                              </p:par>
                              <p:par>
                                <p:cTn id="60" presetID="47"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1000"/>
                                        <p:tgtEl>
                                          <p:spTgt spid="27"/>
                                        </p:tgtEl>
                                      </p:cBhvr>
                                    </p:animEffect>
                                    <p:anim calcmode="lin" valueType="num">
                                      <p:cBhvr>
                                        <p:cTn id="68" dur="1000" fill="hold"/>
                                        <p:tgtEl>
                                          <p:spTgt spid="27"/>
                                        </p:tgtEl>
                                        <p:attrNameLst>
                                          <p:attrName>ppt_x</p:attrName>
                                        </p:attrNameLst>
                                      </p:cBhvr>
                                      <p:tavLst>
                                        <p:tav tm="0">
                                          <p:val>
                                            <p:strVal val="#ppt_x"/>
                                          </p:val>
                                        </p:tav>
                                        <p:tav tm="100000">
                                          <p:val>
                                            <p:strVal val="#ppt_x"/>
                                          </p:val>
                                        </p:tav>
                                      </p:tavLst>
                                    </p:anim>
                                    <p:anim calcmode="lin" valueType="num">
                                      <p:cBhvr>
                                        <p:cTn id="69" dur="1000" fill="hold"/>
                                        <p:tgtEl>
                                          <p:spTgt spid="27"/>
                                        </p:tgtEl>
                                        <p:attrNameLst>
                                          <p:attrName>ppt_y</p:attrName>
                                        </p:attrNameLst>
                                      </p:cBhvr>
                                      <p:tavLst>
                                        <p:tav tm="0">
                                          <p:val>
                                            <p:strVal val="#ppt_y+.1"/>
                                          </p:val>
                                        </p:tav>
                                        <p:tav tm="100000">
                                          <p:val>
                                            <p:strVal val="#ppt_y"/>
                                          </p:val>
                                        </p:tav>
                                      </p:tavLst>
                                    </p:anim>
                                  </p:childTnLst>
                                </p:cTn>
                              </p:par>
                            </p:childTnLst>
                          </p:cTn>
                        </p:par>
                        <p:par>
                          <p:cTn id="70" fill="hold">
                            <p:stCondLst>
                              <p:cond delay="4000"/>
                            </p:stCondLst>
                            <p:childTnLst>
                              <p:par>
                                <p:cTn id="71" presetID="22" presetClass="entr" presetSubtype="8" fill="hold" nodeType="after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wipe(left)">
                                      <p:cBhvr>
                                        <p:cTn id="73" dur="1000"/>
                                        <p:tgtEl>
                                          <p:spTgt spid="37"/>
                                        </p:tgtEl>
                                      </p:cBhvr>
                                    </p:animEffect>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图片 55"/>
          <p:cNvPicPr>
            <a:picLocks noChangeAspect="1"/>
          </p:cNvPicPr>
          <p:nvPr/>
        </p:nvPicPr>
        <p:blipFill rotWithShape="1">
          <a:blip r:embed="rId2"/>
          <a:srcRect l="6659" t="6677" r="6720" b="6693"/>
          <a:stretch>
            <a:fillRect/>
          </a:stretch>
        </p:blipFill>
        <p:spPr>
          <a:xfrm>
            <a:off x="-1" y="0"/>
            <a:ext cx="12192001" cy="6858000"/>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4592" y="6060713"/>
            <a:ext cx="2734062" cy="539497"/>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l="36510" t="24114" r="34678" b="22737"/>
          <a:stretch>
            <a:fillRect/>
          </a:stretch>
        </p:blipFill>
        <p:spPr>
          <a:xfrm>
            <a:off x="1651394" y="1134208"/>
            <a:ext cx="2094129" cy="2172731"/>
          </a:xfrm>
          <a:prstGeom prst="rect">
            <a:avLst/>
          </a:prstGeom>
        </p:spPr>
      </p:pic>
      <p:sp>
        <p:nvSpPr>
          <p:cNvPr id="7" name="TextBox 12"/>
          <p:cNvSpPr txBox="1"/>
          <p:nvPr/>
        </p:nvSpPr>
        <p:spPr>
          <a:xfrm>
            <a:off x="2472996" y="1849942"/>
            <a:ext cx="8067610" cy="1107996"/>
          </a:xfrm>
          <a:prstGeom prst="rect">
            <a:avLst/>
          </a:prstGeom>
          <a:noFill/>
        </p:spPr>
        <p:txBody>
          <a:bodyPr wrap="square" rtlCol="0">
            <a:spAutoFit/>
          </a:bodyPr>
          <a:lstStyle>
            <a:defPPr>
              <a:defRPr lang="zh-CN"/>
            </a:defPPr>
            <a:lvl1pPr algn="ctr">
              <a:defRPr sz="5400" b="1">
                <a:latin typeface="微软雅黑" panose="020B0503020204020204" pitchFamily="34" charset="-122"/>
                <a:ea typeface="微软雅黑" panose="020B0503020204020204" pitchFamily="34" charset="-122"/>
              </a:defRPr>
            </a:lvl1pPr>
          </a:lstStyle>
          <a:p>
            <a:r>
              <a:rPr lang="zh-CN" altLang="en-US" sz="6600" dirty="0">
                <a:solidFill>
                  <a:srgbClr val="484848"/>
                </a:solidFill>
                <a:latin typeface="+mn-lt"/>
                <a:ea typeface="+mn-ea"/>
                <a:cs typeface="+mn-ea"/>
                <a:sym typeface="+mn-lt"/>
              </a:rPr>
              <a:t>第二部分</a:t>
            </a:r>
          </a:p>
        </p:txBody>
      </p:sp>
      <p:grpSp>
        <p:nvGrpSpPr>
          <p:cNvPr id="18" name="组合 17"/>
          <p:cNvGrpSpPr/>
          <p:nvPr/>
        </p:nvGrpSpPr>
        <p:grpSpPr>
          <a:xfrm>
            <a:off x="-4151" y="0"/>
            <a:ext cx="12196151" cy="6858000"/>
            <a:chOff x="-4151" y="0"/>
            <a:chExt cx="12196151" cy="6858000"/>
          </a:xfrm>
        </p:grpSpPr>
        <p:grpSp>
          <p:nvGrpSpPr>
            <p:cNvPr id="19" name="组合 18"/>
            <p:cNvGrpSpPr/>
            <p:nvPr/>
          </p:nvGrpSpPr>
          <p:grpSpPr>
            <a:xfrm>
              <a:off x="0" y="0"/>
              <a:ext cx="3001030" cy="109728"/>
              <a:chOff x="0" y="0"/>
              <a:chExt cx="3001030" cy="109728"/>
            </a:xfrm>
          </p:grpSpPr>
          <p:sp>
            <p:nvSpPr>
              <p:cNvPr id="53" name="矩形 52"/>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矩形 53"/>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0" name="组合 19"/>
            <p:cNvGrpSpPr/>
            <p:nvPr/>
          </p:nvGrpSpPr>
          <p:grpSpPr>
            <a:xfrm>
              <a:off x="8994788" y="0"/>
              <a:ext cx="3197212" cy="109728"/>
              <a:chOff x="0" y="0"/>
              <a:chExt cx="3001030" cy="109728"/>
            </a:xfrm>
          </p:grpSpPr>
          <p:sp>
            <p:nvSpPr>
              <p:cNvPr id="51" name="矩形 50"/>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矩形 51"/>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1" name="组合 20"/>
            <p:cNvGrpSpPr/>
            <p:nvPr/>
          </p:nvGrpSpPr>
          <p:grpSpPr>
            <a:xfrm>
              <a:off x="5997909" y="0"/>
              <a:ext cx="3001030" cy="109728"/>
              <a:chOff x="0" y="0"/>
              <a:chExt cx="3001030" cy="109728"/>
            </a:xfrm>
          </p:grpSpPr>
          <p:sp>
            <p:nvSpPr>
              <p:cNvPr id="49" name="矩形 48"/>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矩形 49"/>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2" name="组合 21"/>
            <p:cNvGrpSpPr/>
            <p:nvPr/>
          </p:nvGrpSpPr>
          <p:grpSpPr>
            <a:xfrm>
              <a:off x="2996879" y="0"/>
              <a:ext cx="3001030" cy="109728"/>
              <a:chOff x="0" y="0"/>
              <a:chExt cx="3001030" cy="109728"/>
            </a:xfrm>
          </p:grpSpPr>
          <p:sp>
            <p:nvSpPr>
              <p:cNvPr id="47" name="矩形 46"/>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矩形 47"/>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151" y="6748272"/>
              <a:ext cx="3001030" cy="109728"/>
              <a:chOff x="0" y="0"/>
              <a:chExt cx="3001030" cy="109728"/>
            </a:xfrm>
          </p:grpSpPr>
          <p:sp>
            <p:nvSpPr>
              <p:cNvPr id="45" name="矩形 44"/>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矩形 45"/>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4" name="组合 23"/>
            <p:cNvGrpSpPr/>
            <p:nvPr/>
          </p:nvGrpSpPr>
          <p:grpSpPr>
            <a:xfrm>
              <a:off x="5993758" y="6748272"/>
              <a:ext cx="3001030" cy="109728"/>
              <a:chOff x="0" y="0"/>
              <a:chExt cx="3001030" cy="109728"/>
            </a:xfrm>
          </p:grpSpPr>
          <p:sp>
            <p:nvSpPr>
              <p:cNvPr id="43" name="矩形 42"/>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43"/>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5" name="组合 24"/>
            <p:cNvGrpSpPr/>
            <p:nvPr/>
          </p:nvGrpSpPr>
          <p:grpSpPr>
            <a:xfrm>
              <a:off x="2992728" y="6748272"/>
              <a:ext cx="3001030" cy="109728"/>
              <a:chOff x="0" y="0"/>
              <a:chExt cx="3001030" cy="109728"/>
            </a:xfrm>
          </p:grpSpPr>
          <p:sp>
            <p:nvSpPr>
              <p:cNvPr id="41" name="矩形 40"/>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矩形 41"/>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6" name="组合 25"/>
            <p:cNvGrpSpPr/>
            <p:nvPr/>
          </p:nvGrpSpPr>
          <p:grpSpPr>
            <a:xfrm>
              <a:off x="8994788" y="6748272"/>
              <a:ext cx="3197212" cy="109728"/>
              <a:chOff x="0" y="0"/>
              <a:chExt cx="3001030" cy="109728"/>
            </a:xfrm>
          </p:grpSpPr>
          <p:sp>
            <p:nvSpPr>
              <p:cNvPr id="39" name="矩形 38"/>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矩形 39"/>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7" name="组合 26"/>
            <p:cNvGrpSpPr/>
            <p:nvPr/>
          </p:nvGrpSpPr>
          <p:grpSpPr>
            <a:xfrm rot="16200000">
              <a:off x="-1543742" y="1653470"/>
              <a:ext cx="3197212" cy="109728"/>
              <a:chOff x="0" y="0"/>
              <a:chExt cx="3001030" cy="109728"/>
            </a:xfrm>
          </p:grpSpPr>
          <p:sp>
            <p:nvSpPr>
              <p:cNvPr id="37" name="矩形 36"/>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矩形 37"/>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8" name="组合 27"/>
            <p:cNvGrpSpPr/>
            <p:nvPr/>
          </p:nvGrpSpPr>
          <p:grpSpPr>
            <a:xfrm rot="16200000">
              <a:off x="-1667877" y="4970666"/>
              <a:ext cx="3441332" cy="113879"/>
              <a:chOff x="0" y="0"/>
              <a:chExt cx="3001030" cy="109728"/>
            </a:xfrm>
          </p:grpSpPr>
          <p:sp>
            <p:nvSpPr>
              <p:cNvPr id="35" name="矩形 34"/>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9" name="组合 28"/>
            <p:cNvGrpSpPr/>
            <p:nvPr/>
          </p:nvGrpSpPr>
          <p:grpSpPr>
            <a:xfrm rot="16200000">
              <a:off x="10538530" y="1653470"/>
              <a:ext cx="3197212" cy="109728"/>
              <a:chOff x="0" y="0"/>
              <a:chExt cx="3001030" cy="109728"/>
            </a:xfrm>
          </p:grpSpPr>
          <p:sp>
            <p:nvSpPr>
              <p:cNvPr id="33" name="矩形 32"/>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0" name="组合 29"/>
            <p:cNvGrpSpPr/>
            <p:nvPr/>
          </p:nvGrpSpPr>
          <p:grpSpPr>
            <a:xfrm rot="16200000">
              <a:off x="10414395" y="4970666"/>
              <a:ext cx="3441332" cy="113879"/>
              <a:chOff x="0" y="0"/>
              <a:chExt cx="3001030" cy="109728"/>
            </a:xfrm>
          </p:grpSpPr>
          <p:sp>
            <p:nvSpPr>
              <p:cNvPr id="31" name="矩形 30"/>
              <p:cNvSpPr/>
              <p:nvPr/>
            </p:nvSpPr>
            <p:spPr>
              <a:xfrm flipV="1">
                <a:off x="0" y="0"/>
                <a:ext cx="1367596" cy="109728"/>
              </a:xfrm>
              <a:prstGeom prst="rect">
                <a:avLst/>
              </a:prstGeom>
              <a:solidFill>
                <a:srgbClr val="0628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p:cNvSpPr/>
              <p:nvPr/>
            </p:nvSpPr>
            <p:spPr>
              <a:xfrm flipV="1">
                <a:off x="1367596" y="0"/>
                <a:ext cx="1633434" cy="109728"/>
              </a:xfrm>
              <a:prstGeom prst="rect">
                <a:avLst/>
              </a:prstGeom>
              <a:solidFill>
                <a:srgbClr val="C70E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pic>
        <p:nvPicPr>
          <p:cNvPr id="55" name="图片 54"/>
          <p:cNvPicPr>
            <a:picLocks noChangeAspect="1"/>
          </p:cNvPicPr>
          <p:nvPr/>
        </p:nvPicPr>
        <p:blipFill>
          <a:blip r:embed="rId5" cstate="print">
            <a:duotone>
              <a:prstClr val="black"/>
              <a:srgbClr val="38536A">
                <a:tint val="45000"/>
                <a:satMod val="400000"/>
              </a:srgbClr>
            </a:duotone>
            <a:extLst>
              <a:ext uri="{28A0092B-C50C-407E-A947-70E740481C1C}">
                <a14:useLocalDpi xmlns:a14="http://schemas.microsoft.com/office/drawing/2010/main" val="0"/>
              </a:ext>
            </a:extLst>
          </a:blip>
          <a:stretch>
            <a:fillRect/>
          </a:stretch>
        </p:blipFill>
        <p:spPr>
          <a:xfrm>
            <a:off x="3856300" y="2960980"/>
            <a:ext cx="5301002" cy="145020"/>
          </a:xfrm>
          <a:prstGeom prst="rect">
            <a:avLst/>
          </a:prstGeom>
        </p:spPr>
      </p:pic>
      <p:sp>
        <p:nvSpPr>
          <p:cNvPr id="57" name="TextBox 12"/>
          <p:cNvSpPr txBox="1"/>
          <p:nvPr/>
        </p:nvSpPr>
        <p:spPr>
          <a:xfrm>
            <a:off x="2232214" y="3346064"/>
            <a:ext cx="8067610" cy="1107996"/>
          </a:xfrm>
          <a:prstGeom prst="rect">
            <a:avLst/>
          </a:prstGeom>
          <a:noFill/>
        </p:spPr>
        <p:txBody>
          <a:bodyPr wrap="square" rtlCol="0">
            <a:spAutoFit/>
          </a:bodyPr>
          <a:lstStyle>
            <a:defPPr>
              <a:defRPr lang="zh-CN"/>
            </a:defPPr>
            <a:lvl1pPr algn="ctr">
              <a:defRPr sz="5400" b="1">
                <a:latin typeface="微软雅黑" panose="020B0503020204020204" pitchFamily="34" charset="-122"/>
                <a:ea typeface="微软雅黑" panose="020B0503020204020204" pitchFamily="34" charset="-122"/>
              </a:defRPr>
            </a:lvl1pPr>
          </a:lstStyle>
          <a:p>
            <a:r>
              <a:rPr lang="zh-CN" altLang="en-US" sz="6600" dirty="0">
                <a:solidFill>
                  <a:srgbClr val="484848"/>
                </a:solidFill>
                <a:latin typeface="+mn-lt"/>
                <a:ea typeface="+mn-ea"/>
                <a:cs typeface="+mn-ea"/>
                <a:sym typeface="+mn-lt"/>
              </a:rPr>
              <a:t>研究思路与方法</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25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left)">
                                      <p:cBhvr>
                                        <p:cTn id="23" dur="500"/>
                                        <p:tgtEl>
                                          <p:spTgt spid="55"/>
                                        </p:tgtEl>
                                      </p:cBhvr>
                                    </p:animEffect>
                                  </p:childTnLst>
                                </p:cTn>
                              </p:par>
                            </p:childTnLst>
                          </p:cTn>
                        </p:par>
                        <p:par>
                          <p:cTn id="24" fill="hold">
                            <p:stCondLst>
                              <p:cond delay="3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57"/>
                                        </p:tgtEl>
                                        <p:attrNameLst>
                                          <p:attrName>style.visibility</p:attrName>
                                        </p:attrNameLst>
                                      </p:cBhvr>
                                      <p:to>
                                        <p:strVal val="visible"/>
                                      </p:to>
                                    </p:set>
                                    <p:anim calcmode="lin" valueType="num">
                                      <p:cBhvr>
                                        <p:cTn id="27"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57"/>
                                        </p:tgtEl>
                                        <p:attrNameLst>
                                          <p:attrName>ppt_y</p:attrName>
                                        </p:attrNameLst>
                                      </p:cBhvr>
                                      <p:tavLst>
                                        <p:tav tm="0">
                                          <p:val>
                                            <p:strVal val="#ppt_y"/>
                                          </p:val>
                                        </p:tav>
                                        <p:tav tm="100000">
                                          <p:val>
                                            <p:strVal val="#ppt_y"/>
                                          </p:val>
                                        </p:tav>
                                      </p:tavLst>
                                    </p:anim>
                                    <p:anim calcmode="lin" valueType="num">
                                      <p:cBhvr>
                                        <p:cTn id="29"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57"/>
                                        </p:tgtEl>
                                      </p:cBhvr>
                                    </p:animEffect>
                                  </p:childTnLst>
                                </p:cTn>
                              </p:par>
                            </p:childTnLst>
                          </p:cTn>
                        </p:par>
                        <p:par>
                          <p:cTn id="32" fill="hold">
                            <p:stCondLst>
                              <p:cond delay="4300"/>
                            </p:stCondLst>
                            <p:childTnLst>
                              <p:par>
                                <p:cTn id="33" presetID="22" presetClass="entr" presetSubtype="8"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qj3hy4w">
      <a:majorFont>
        <a:latin typeface="Microsoft YaHei"/>
        <a:ea typeface="Microsoft YaHei"/>
        <a:cs typeface=""/>
      </a:majorFont>
      <a:minorFont>
        <a:latin typeface="Microsoft YaHe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2388</Words>
  <Application>Microsoft Office PowerPoint</Application>
  <PresentationFormat>宽屏</PresentationFormat>
  <Paragraphs>273</Paragraphs>
  <Slides>27</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27</vt:i4>
      </vt:variant>
    </vt:vector>
  </HeadingPairs>
  <TitlesOfParts>
    <vt:vector size="32" baseType="lpstr">
      <vt:lpstr>微软雅黑</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kan</dc:creator>
  <dc:description>http://www.ypppt.com/</dc:description>
  <cp:lastModifiedBy>天 下</cp:lastModifiedBy>
  <cp:revision>135</cp:revision>
  <dcterms:created xsi:type="dcterms:W3CDTF">2019-03-07T05:23:00Z</dcterms:created>
  <dcterms:modified xsi:type="dcterms:W3CDTF">2021-01-05T23:09:50Z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