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95" r:id="rId2"/>
    <p:sldId id="257" r:id="rId3"/>
    <p:sldId id="296" r:id="rId4"/>
    <p:sldId id="264" r:id="rId5"/>
    <p:sldId id="265" r:id="rId6"/>
    <p:sldId id="266" r:id="rId7"/>
    <p:sldId id="267" r:id="rId8"/>
    <p:sldId id="268" r:id="rId9"/>
    <p:sldId id="259" r:id="rId10"/>
    <p:sldId id="270" r:id="rId11"/>
    <p:sldId id="271" r:id="rId12"/>
    <p:sldId id="272" r:id="rId13"/>
    <p:sldId id="273" r:id="rId14"/>
    <p:sldId id="274" r:id="rId15"/>
    <p:sldId id="260" r:id="rId16"/>
    <p:sldId id="276" r:id="rId17"/>
    <p:sldId id="277" r:id="rId18"/>
    <p:sldId id="278" r:id="rId19"/>
    <p:sldId id="279" r:id="rId20"/>
    <p:sldId id="280" r:id="rId21"/>
    <p:sldId id="261" r:id="rId22"/>
    <p:sldId id="282" r:id="rId23"/>
    <p:sldId id="283" r:id="rId24"/>
    <p:sldId id="284" r:id="rId25"/>
    <p:sldId id="285" r:id="rId26"/>
    <p:sldId id="286" r:id="rId27"/>
    <p:sldId id="262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ADDB7B"/>
    <a:srgbClr val="82C836"/>
    <a:srgbClr val="70AC2E"/>
    <a:srgbClr val="83C937"/>
    <a:srgbClr val="00B05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microsoft.com/office/2007/relationships/hdphoto" Target="../media/hdphoto11.wdp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211710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小清新水彩多肉</a:t>
            </a:r>
            <a:r>
              <a:rPr lang="zh-CN" altLang="en-US" sz="3200" dirty="0">
                <a:ln w="6350">
                  <a:noFill/>
                </a:ln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毕业答辩模板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859782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0800000">
            <a:off x="1587750" y="-20539"/>
            <a:ext cx="5968501" cy="11458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87750" y="3997697"/>
            <a:ext cx="5968501" cy="1145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 descr="001e90bc453a118d6b4237"/>
          <p:cNvSpPr>
            <a:spLocks noChangeArrowheads="1"/>
          </p:cNvSpPr>
          <p:nvPr/>
        </p:nvSpPr>
        <p:spPr bwMode="auto">
          <a:xfrm>
            <a:off x="1582739" y="1794627"/>
            <a:ext cx="1404937" cy="1376787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4" name="Rectangle 42" descr="160621-20121008053042-5"/>
          <p:cNvSpPr>
            <a:spLocks noChangeArrowheads="1"/>
          </p:cNvSpPr>
          <p:nvPr/>
        </p:nvSpPr>
        <p:spPr bwMode="auto">
          <a:xfrm>
            <a:off x="3168651" y="3171414"/>
            <a:ext cx="1408113" cy="1376788"/>
          </a:xfrm>
          <a:prstGeom prst="rect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5" name="Rectangle 43" descr="160621-20121008052951-1"/>
          <p:cNvSpPr>
            <a:spLocks noChangeArrowheads="1"/>
          </p:cNvSpPr>
          <p:nvPr/>
        </p:nvSpPr>
        <p:spPr bwMode="auto">
          <a:xfrm>
            <a:off x="4783138" y="1794627"/>
            <a:ext cx="1408112" cy="1376787"/>
          </a:xfrm>
          <a:prstGeom prst="rect">
            <a:avLst/>
          </a:pr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6" name="Rectangle 44" descr="160621-20121008053041-4"/>
          <p:cNvSpPr>
            <a:spLocks noChangeArrowheads="1"/>
          </p:cNvSpPr>
          <p:nvPr/>
        </p:nvSpPr>
        <p:spPr bwMode="auto">
          <a:xfrm>
            <a:off x="6407150" y="3171414"/>
            <a:ext cx="1404938" cy="1376788"/>
          </a:xfrm>
          <a:prstGeom prst="rect">
            <a:avLst/>
          </a:prstGeom>
          <a:blipFill dpi="0"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" y="3076134"/>
            <a:ext cx="9153525" cy="95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1582739" y="2803000"/>
            <a:ext cx="263525" cy="27313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783139" y="2803000"/>
            <a:ext cx="263525" cy="273134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3168651" y="3171414"/>
            <a:ext cx="265113" cy="27313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07151" y="3171414"/>
            <a:ext cx="263525" cy="27313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547813" y="2822056"/>
            <a:ext cx="323850" cy="244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752975" y="2822056"/>
            <a:ext cx="323850" cy="2445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144838" y="3174590"/>
            <a:ext cx="323850" cy="2445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384925" y="3174590"/>
            <a:ext cx="323850" cy="244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1598614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800601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184526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6421439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5"/>
          <p:cNvSpPr/>
          <p:nvPr/>
        </p:nvSpPr>
        <p:spPr bwMode="auto">
          <a:xfrm>
            <a:off x="922338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Freeform 7"/>
          <p:cNvSpPr/>
          <p:nvPr/>
        </p:nvSpPr>
        <p:spPr bwMode="auto">
          <a:xfrm>
            <a:off x="6227763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Freeform 9"/>
          <p:cNvSpPr/>
          <p:nvPr/>
        </p:nvSpPr>
        <p:spPr bwMode="auto">
          <a:xfrm>
            <a:off x="3578225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75" name="Group 11"/>
          <p:cNvGrpSpPr/>
          <p:nvPr/>
        </p:nvGrpSpPr>
        <p:grpSpPr bwMode="auto">
          <a:xfrm>
            <a:off x="684213" y="1608316"/>
            <a:ext cx="392112" cy="393822"/>
            <a:chOff x="0" y="0"/>
            <a:chExt cx="247" cy="248"/>
          </a:xfrm>
          <a:solidFill>
            <a:schemeClr val="accent1"/>
          </a:solidFill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77" name="Group 13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82" name="Oval 18" descr="0x786"/>
          <p:cNvSpPr>
            <a:spLocks noChangeArrowheads="1"/>
          </p:cNvSpPr>
          <p:nvPr/>
        </p:nvSpPr>
        <p:spPr bwMode="auto">
          <a:xfrm>
            <a:off x="777875" y="3134376"/>
            <a:ext cx="712788" cy="714595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83" name="Group 19"/>
          <p:cNvGrpSpPr/>
          <p:nvPr/>
        </p:nvGrpSpPr>
        <p:grpSpPr bwMode="auto">
          <a:xfrm>
            <a:off x="3348038" y="1608316"/>
            <a:ext cx="392112" cy="393822"/>
            <a:chOff x="0" y="0"/>
            <a:chExt cx="247" cy="248"/>
          </a:xfrm>
          <a:solidFill>
            <a:schemeClr val="accent2"/>
          </a:solidFill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85" name="Group 21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0" name="Oval 26" descr="0115mvtps00039"/>
          <p:cNvSpPr>
            <a:spLocks noChangeArrowheads="1"/>
          </p:cNvSpPr>
          <p:nvPr/>
        </p:nvSpPr>
        <p:spPr bwMode="auto">
          <a:xfrm>
            <a:off x="3433764" y="3134376"/>
            <a:ext cx="714375" cy="714595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91" name="Group 27"/>
          <p:cNvGrpSpPr/>
          <p:nvPr/>
        </p:nvGrpSpPr>
        <p:grpSpPr bwMode="auto">
          <a:xfrm>
            <a:off x="6011863" y="1608316"/>
            <a:ext cx="392112" cy="393822"/>
            <a:chOff x="0" y="0"/>
            <a:chExt cx="247" cy="248"/>
          </a:xfrm>
          <a:solidFill>
            <a:schemeClr val="accent3"/>
          </a:solidFill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93" name="Group 29"/>
            <p:cNvGrpSpPr/>
            <p:nvPr/>
          </p:nvGrpSpPr>
          <p:grpSpPr bwMode="auto">
            <a:xfrm>
              <a:off x="79" y="80"/>
              <a:ext cx="89" cy="89"/>
              <a:chOff x="0" y="0"/>
              <a:chExt cx="89" cy="89"/>
            </a:xfrm>
            <a:grpFill/>
          </p:grpSpPr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9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45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8" name="Oval 34" descr="u=290065061,2920051158&amp;fm=15&amp;gp=0"/>
          <p:cNvSpPr>
            <a:spLocks noChangeArrowheads="1"/>
          </p:cNvSpPr>
          <p:nvPr/>
        </p:nvSpPr>
        <p:spPr bwMode="auto">
          <a:xfrm>
            <a:off x="6091239" y="3134376"/>
            <a:ext cx="714375" cy="714595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25888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932238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57383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1701801" y="3337638"/>
            <a:ext cx="7325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 J.Smith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701801" y="3561544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&amp; Founder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368800" y="3337638"/>
            <a:ext cx="936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Paula M.Ricardo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4368800" y="3561544"/>
            <a:ext cx="5466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Analys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7016750" y="3337638"/>
            <a:ext cx="10804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Melinda K.Johnson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016751" y="3561544"/>
            <a:ext cx="5305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Accountant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1403350" y="4274552"/>
            <a:ext cx="6337300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9751" y="3213297"/>
            <a:ext cx="3279775" cy="1524470"/>
            <a:chOff x="539750" y="3212305"/>
            <a:chExt cx="3279775" cy="1524000"/>
          </a:xfrm>
        </p:grpSpPr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044825" y="3212305"/>
              <a:ext cx="7747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539750" y="3920330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6" name="Freeform 28"/>
            <p:cNvSpPr/>
            <p:nvPr/>
          </p:nvSpPr>
          <p:spPr bwMode="auto">
            <a:xfrm>
              <a:off x="2270125" y="3212305"/>
              <a:ext cx="774700" cy="1524000"/>
            </a:xfrm>
            <a:custGeom>
              <a:avLst/>
              <a:gdLst>
                <a:gd name="T0" fmla="*/ 488 w 488"/>
                <a:gd name="T1" fmla="*/ 86 h 960"/>
                <a:gd name="T2" fmla="*/ 0 w 488"/>
                <a:gd name="T3" fmla="*/ 960 h 960"/>
                <a:gd name="T4" fmla="*/ 0 w 488"/>
                <a:gd name="T5" fmla="*/ 446 h 960"/>
                <a:gd name="T6" fmla="*/ 488 w 488"/>
                <a:gd name="T7" fmla="*/ 0 h 960"/>
                <a:gd name="T8" fmla="*/ 488 w 488"/>
                <a:gd name="T9" fmla="*/ 8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60">
                  <a:moveTo>
                    <a:pt x="488" y="86"/>
                  </a:moveTo>
                  <a:lnTo>
                    <a:pt x="0" y="960"/>
                  </a:lnTo>
                  <a:lnTo>
                    <a:pt x="0" y="446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751" y="3049733"/>
            <a:ext cx="3279775" cy="816227"/>
            <a:chOff x="539750" y="3048792"/>
            <a:chExt cx="3279775" cy="815975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044825" y="3048792"/>
              <a:ext cx="7747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1" name="Freeform 23"/>
            <p:cNvSpPr/>
            <p:nvPr/>
          </p:nvSpPr>
          <p:spPr bwMode="auto">
            <a:xfrm>
              <a:off x="539750" y="30487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Freeform 25"/>
            <p:cNvSpPr/>
            <p:nvPr/>
          </p:nvSpPr>
          <p:spPr bwMode="auto">
            <a:xfrm>
              <a:off x="2270125" y="3048792"/>
              <a:ext cx="774700" cy="815975"/>
            </a:xfrm>
            <a:custGeom>
              <a:avLst/>
              <a:gdLst>
                <a:gd name="T0" fmla="*/ 488 w 488"/>
                <a:gd name="T1" fmla="*/ 86 h 514"/>
                <a:gd name="T2" fmla="*/ 0 w 488"/>
                <a:gd name="T3" fmla="*/ 514 h 514"/>
                <a:gd name="T4" fmla="*/ 0 w 488"/>
                <a:gd name="T5" fmla="*/ 0 h 514"/>
                <a:gd name="T6" fmla="*/ 488 w 488"/>
                <a:gd name="T7" fmla="*/ 0 h 514"/>
                <a:gd name="T8" fmla="*/ 488 w 488"/>
                <a:gd name="T9" fmla="*/ 8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14">
                  <a:moveTo>
                    <a:pt x="488" y="86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751" y="2173163"/>
            <a:ext cx="3279775" cy="846399"/>
            <a:chOff x="539750" y="2172492"/>
            <a:chExt cx="3279775" cy="846138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044825" y="2882105"/>
              <a:ext cx="774700" cy="136525"/>
            </a:xfrm>
            <a:prstGeom prst="rect">
              <a:avLst/>
            </a:prstGeom>
            <a:solidFill>
              <a:srgbClr val="70AC2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Freeform 20"/>
            <p:cNvSpPr/>
            <p:nvPr/>
          </p:nvSpPr>
          <p:spPr bwMode="auto">
            <a:xfrm>
              <a:off x="539750" y="21724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Freeform 22"/>
            <p:cNvSpPr/>
            <p:nvPr/>
          </p:nvSpPr>
          <p:spPr bwMode="auto">
            <a:xfrm>
              <a:off x="2270125" y="2172492"/>
              <a:ext cx="774700" cy="846138"/>
            </a:xfrm>
            <a:custGeom>
              <a:avLst/>
              <a:gdLst>
                <a:gd name="T0" fmla="*/ 488 w 488"/>
                <a:gd name="T1" fmla="*/ 533 h 533"/>
                <a:gd name="T2" fmla="*/ 0 w 488"/>
                <a:gd name="T3" fmla="*/ 514 h 533"/>
                <a:gd name="T4" fmla="*/ 0 w 488"/>
                <a:gd name="T5" fmla="*/ 0 h 533"/>
                <a:gd name="T6" fmla="*/ 488 w 488"/>
                <a:gd name="T7" fmla="*/ 447 h 533"/>
                <a:gd name="T8" fmla="*/ 488 w 488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33">
                  <a:moveTo>
                    <a:pt x="488" y="533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447"/>
                  </a:lnTo>
                  <a:lnTo>
                    <a:pt x="488" y="533"/>
                  </a:lnTo>
                  <a:close/>
                </a:path>
              </a:pathLst>
            </a:custGeom>
            <a:solidFill>
              <a:srgbClr val="70AC2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751" y="1301357"/>
            <a:ext cx="3279775" cy="1556230"/>
            <a:chOff x="539750" y="1300955"/>
            <a:chExt cx="3279775" cy="1555750"/>
          </a:xfrm>
        </p:grpSpPr>
        <p:sp>
          <p:nvSpPr>
            <p:cNvPr id="17421" name="Freeform 13"/>
            <p:cNvSpPr/>
            <p:nvPr/>
          </p:nvSpPr>
          <p:spPr bwMode="auto">
            <a:xfrm>
              <a:off x="539750" y="1300955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3" name="Freeform 15"/>
            <p:cNvSpPr/>
            <p:nvPr/>
          </p:nvSpPr>
          <p:spPr bwMode="auto">
            <a:xfrm>
              <a:off x="2268538" y="1302542"/>
              <a:ext cx="774700" cy="1554163"/>
            </a:xfrm>
            <a:custGeom>
              <a:avLst/>
              <a:gdLst>
                <a:gd name="T0" fmla="*/ 488 w 488"/>
                <a:gd name="T1" fmla="*/ 979 h 979"/>
                <a:gd name="T2" fmla="*/ 0 w 488"/>
                <a:gd name="T3" fmla="*/ 514 h 979"/>
                <a:gd name="T4" fmla="*/ 0 w 488"/>
                <a:gd name="T5" fmla="*/ 0 h 979"/>
                <a:gd name="T6" fmla="*/ 488 w 488"/>
                <a:gd name="T7" fmla="*/ 893 h 979"/>
                <a:gd name="T8" fmla="*/ 488 w 488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79">
                  <a:moveTo>
                    <a:pt x="488" y="979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893"/>
                  </a:lnTo>
                  <a:lnTo>
                    <a:pt x="488" y="979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044825" y="2718592"/>
              <a:ext cx="774700" cy="1365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633413" y="1395047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33413" y="2266854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633413" y="3143425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633413" y="4015231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808039" y="3329219"/>
            <a:ext cx="307975" cy="254078"/>
          </a:xfrm>
          <a:custGeom>
            <a:avLst/>
            <a:gdLst>
              <a:gd name="T0" fmla="*/ 18 w 103"/>
              <a:gd name="T1" fmla="*/ 19 h 86"/>
              <a:gd name="T2" fmla="*/ 14 w 103"/>
              <a:gd name="T3" fmla="*/ 45 h 86"/>
              <a:gd name="T4" fmla="*/ 12 w 103"/>
              <a:gd name="T5" fmla="*/ 70 h 86"/>
              <a:gd name="T6" fmla="*/ 22 w 103"/>
              <a:gd name="T7" fmla="*/ 70 h 86"/>
              <a:gd name="T8" fmla="*/ 24 w 103"/>
              <a:gd name="T9" fmla="*/ 65 h 86"/>
              <a:gd name="T10" fmla="*/ 22 w 103"/>
              <a:gd name="T11" fmla="*/ 59 h 86"/>
              <a:gd name="T12" fmla="*/ 12 w 103"/>
              <a:gd name="T13" fmla="*/ 59 h 86"/>
              <a:gd name="T14" fmla="*/ 12 w 103"/>
              <a:gd name="T15" fmla="*/ 70 h 86"/>
              <a:gd name="T16" fmla="*/ 17 w 103"/>
              <a:gd name="T17" fmla="*/ 62 h 86"/>
              <a:gd name="T18" fmla="*/ 20 w 103"/>
              <a:gd name="T19" fmla="*/ 65 h 86"/>
              <a:gd name="T20" fmla="*/ 17 w 103"/>
              <a:gd name="T21" fmla="*/ 67 h 86"/>
              <a:gd name="T22" fmla="*/ 14 w 103"/>
              <a:gd name="T23" fmla="*/ 65 h 86"/>
              <a:gd name="T24" fmla="*/ 74 w 103"/>
              <a:gd name="T25" fmla="*/ 61 h 86"/>
              <a:gd name="T26" fmla="*/ 87 w 103"/>
              <a:gd name="T27" fmla="*/ 67 h 86"/>
              <a:gd name="T28" fmla="*/ 87 w 103"/>
              <a:gd name="T29" fmla="*/ 56 h 86"/>
              <a:gd name="T30" fmla="*/ 74 w 103"/>
              <a:gd name="T31" fmla="*/ 61 h 86"/>
              <a:gd name="T32" fmla="*/ 82 w 103"/>
              <a:gd name="T33" fmla="*/ 58 h 86"/>
              <a:gd name="T34" fmla="*/ 85 w 103"/>
              <a:gd name="T35" fmla="*/ 61 h 86"/>
              <a:gd name="T36" fmla="*/ 80 w 103"/>
              <a:gd name="T37" fmla="*/ 63 h 86"/>
              <a:gd name="T38" fmla="*/ 83 w 103"/>
              <a:gd name="T39" fmla="*/ 3 h 86"/>
              <a:gd name="T40" fmla="*/ 58 w 103"/>
              <a:gd name="T41" fmla="*/ 6 h 86"/>
              <a:gd name="T42" fmla="*/ 0 w 103"/>
              <a:gd name="T43" fmla="*/ 8 h 86"/>
              <a:gd name="T44" fmla="*/ 55 w 103"/>
              <a:gd name="T45" fmla="*/ 85 h 86"/>
              <a:gd name="T46" fmla="*/ 71 w 103"/>
              <a:gd name="T47" fmla="*/ 83 h 86"/>
              <a:gd name="T48" fmla="*/ 102 w 103"/>
              <a:gd name="T49" fmla="*/ 74 h 86"/>
              <a:gd name="T50" fmla="*/ 27 w 103"/>
              <a:gd name="T51" fmla="*/ 78 h 86"/>
              <a:gd name="T52" fmla="*/ 27 w 103"/>
              <a:gd name="T53" fmla="*/ 11 h 86"/>
              <a:gd name="T54" fmla="*/ 51 w 103"/>
              <a:gd name="T55" fmla="*/ 78 h 86"/>
              <a:gd name="T56" fmla="*/ 51 w 103"/>
              <a:gd name="T57" fmla="*/ 11 h 86"/>
              <a:gd name="T58" fmla="*/ 76 w 103"/>
              <a:gd name="T59" fmla="*/ 78 h 86"/>
              <a:gd name="T60" fmla="*/ 95 w 103"/>
              <a:gd name="T61" fmla="*/ 73 h 86"/>
              <a:gd name="T62" fmla="*/ 42 w 103"/>
              <a:gd name="T63" fmla="*/ 72 h 86"/>
              <a:gd name="T64" fmla="*/ 47 w 103"/>
              <a:gd name="T65" fmla="*/ 60 h 86"/>
              <a:gd name="T66" fmla="*/ 37 w 103"/>
              <a:gd name="T67" fmla="*/ 59 h 86"/>
              <a:gd name="T68" fmla="*/ 42 w 103"/>
              <a:gd name="T69" fmla="*/ 72 h 86"/>
              <a:gd name="T70" fmla="*/ 42 w 103"/>
              <a:gd name="T71" fmla="*/ 62 h 86"/>
              <a:gd name="T72" fmla="*/ 45 w 103"/>
              <a:gd name="T73" fmla="*/ 65 h 86"/>
              <a:gd name="T74" fmla="*/ 40 w 103"/>
              <a:gd name="T75" fmla="*/ 67 h 86"/>
              <a:gd name="T76" fmla="*/ 42 w 103"/>
              <a:gd name="T77" fmla="*/ 47 h 86"/>
              <a:gd name="T78" fmla="*/ 44 w 103"/>
              <a:gd name="T79" fmla="*/ 19 h 86"/>
              <a:gd name="T80" fmla="*/ 40 w 103"/>
              <a:gd name="T81" fmla="*/ 45 h 86"/>
              <a:gd name="T82" fmla="*/ 70 w 103"/>
              <a:gd name="T83" fmla="*/ 16 h 86"/>
              <a:gd name="T84" fmla="*/ 77 w 103"/>
              <a:gd name="T85" fmla="*/ 45 h 86"/>
              <a:gd name="T86" fmla="*/ 70 w 103"/>
              <a:gd name="T87" fmla="*/ 1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3" h="86">
                <a:moveTo>
                  <a:pt x="16" y="47"/>
                </a:moveTo>
                <a:cubicBezTo>
                  <a:pt x="17" y="47"/>
                  <a:pt x="18" y="46"/>
                  <a:pt x="18" y="45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7" y="17"/>
                  <a:pt x="16" y="17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6"/>
                  <a:pt x="15" y="47"/>
                  <a:pt x="16" y="47"/>
                </a:cubicBezTo>
                <a:close/>
                <a:moveTo>
                  <a:pt x="12" y="70"/>
                </a:moveTo>
                <a:cubicBezTo>
                  <a:pt x="12" y="70"/>
                  <a:pt x="12" y="70"/>
                  <a:pt x="12" y="70"/>
                </a:cubicBezTo>
                <a:cubicBezTo>
                  <a:pt x="13" y="71"/>
                  <a:pt x="15" y="72"/>
                  <a:pt x="17" y="72"/>
                </a:cubicBezTo>
                <a:cubicBezTo>
                  <a:pt x="19" y="72"/>
                  <a:pt x="20" y="71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8"/>
                  <a:pt x="24" y="66"/>
                  <a:pt x="24" y="65"/>
                </a:cubicBezTo>
                <a:cubicBezTo>
                  <a:pt x="24" y="62"/>
                  <a:pt x="23" y="61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0" y="58"/>
                  <a:pt x="19" y="57"/>
                  <a:pt x="17" y="57"/>
                </a:cubicBezTo>
                <a:cubicBezTo>
                  <a:pt x="15" y="57"/>
                  <a:pt x="13" y="58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0" y="61"/>
                  <a:pt x="9" y="62"/>
                  <a:pt x="9" y="65"/>
                </a:cubicBezTo>
                <a:cubicBezTo>
                  <a:pt x="9" y="66"/>
                  <a:pt x="10" y="68"/>
                  <a:pt x="11" y="69"/>
                </a:cubicBezTo>
                <a:cubicBezTo>
                  <a:pt x="12" y="70"/>
                  <a:pt x="12" y="70"/>
                  <a:pt x="12" y="70"/>
                </a:cubicBezTo>
                <a:close/>
                <a:moveTo>
                  <a:pt x="15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6" y="62"/>
                  <a:pt x="17" y="62"/>
                </a:cubicBezTo>
                <a:cubicBezTo>
                  <a:pt x="17" y="62"/>
                  <a:pt x="18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3"/>
                  <a:pt x="20" y="64"/>
                  <a:pt x="20" y="65"/>
                </a:cubicBezTo>
                <a:cubicBezTo>
                  <a:pt x="20" y="65"/>
                  <a:pt x="19" y="66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7"/>
                  <a:pt x="17" y="67"/>
                </a:cubicBezTo>
                <a:cubicBezTo>
                  <a:pt x="16" y="67"/>
                  <a:pt x="15" y="67"/>
                  <a:pt x="15" y="67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5"/>
                  <a:pt x="14" y="65"/>
                </a:cubicBezTo>
                <a:cubicBezTo>
                  <a:pt x="14" y="64"/>
                  <a:pt x="14" y="63"/>
                  <a:pt x="15" y="62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4" y="63"/>
                  <a:pt x="75" y="65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4" y="69"/>
                  <a:pt x="85" y="68"/>
                  <a:pt x="87" y="67"/>
                </a:cubicBezTo>
                <a:cubicBezTo>
                  <a:pt x="88" y="65"/>
                  <a:pt x="89" y="63"/>
                  <a:pt x="89" y="61"/>
                </a:cubicBezTo>
                <a:cubicBezTo>
                  <a:pt x="89" y="60"/>
                  <a:pt x="88" y="58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5" y="55"/>
                  <a:pt x="84" y="54"/>
                  <a:pt x="82" y="54"/>
                </a:cubicBezTo>
                <a:cubicBezTo>
                  <a:pt x="80" y="54"/>
                  <a:pt x="78" y="55"/>
                  <a:pt x="77" y="56"/>
                </a:cubicBezTo>
                <a:cubicBezTo>
                  <a:pt x="75" y="58"/>
                  <a:pt x="74" y="59"/>
                  <a:pt x="74" y="61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1" y="58"/>
                  <a:pt x="82" y="58"/>
                </a:cubicBezTo>
                <a:cubicBezTo>
                  <a:pt x="82" y="58"/>
                  <a:pt x="83" y="59"/>
                  <a:pt x="84" y="59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60"/>
                  <a:pt x="85" y="61"/>
                  <a:pt x="85" y="61"/>
                </a:cubicBezTo>
                <a:cubicBezTo>
                  <a:pt x="85" y="62"/>
                  <a:pt x="84" y="63"/>
                  <a:pt x="84" y="63"/>
                </a:cubicBezTo>
                <a:cubicBezTo>
                  <a:pt x="83" y="64"/>
                  <a:pt x="82" y="64"/>
                  <a:pt x="82" y="64"/>
                </a:cubicBezTo>
                <a:cubicBezTo>
                  <a:pt x="81" y="64"/>
                  <a:pt x="80" y="64"/>
                  <a:pt x="80" y="63"/>
                </a:cubicBezTo>
                <a:cubicBezTo>
                  <a:pt x="79" y="63"/>
                  <a:pt x="79" y="62"/>
                  <a:pt x="79" y="61"/>
                </a:cubicBezTo>
                <a:cubicBezTo>
                  <a:pt x="79" y="61"/>
                  <a:pt x="79" y="60"/>
                  <a:pt x="80" y="59"/>
                </a:cubicBezTo>
                <a:close/>
                <a:moveTo>
                  <a:pt x="83" y="3"/>
                </a:move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79" y="0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5"/>
                  <a:pt x="56" y="4"/>
                  <a:pt x="55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1" y="85"/>
                  <a:pt x="3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7" y="85"/>
                  <a:pt x="58" y="84"/>
                  <a:pt x="58" y="82"/>
                </a:cubicBezTo>
                <a:cubicBezTo>
                  <a:pt x="58" y="37"/>
                  <a:pt x="58" y="37"/>
                  <a:pt x="58" y="37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5"/>
                  <a:pt x="73" y="86"/>
                  <a:pt x="75" y="85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2" y="78"/>
                  <a:pt x="103" y="76"/>
                  <a:pt x="102" y="74"/>
                </a:cubicBezTo>
                <a:cubicBezTo>
                  <a:pt x="83" y="3"/>
                  <a:pt x="83" y="3"/>
                  <a:pt x="83" y="3"/>
                </a:cubicBezTo>
                <a:close/>
                <a:moveTo>
                  <a:pt x="27" y="78"/>
                </a:moveTo>
                <a:cubicBezTo>
                  <a:pt x="27" y="78"/>
                  <a:pt x="27" y="78"/>
                  <a:pt x="2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1"/>
                  <a:pt x="7" y="11"/>
                  <a:pt x="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78"/>
                  <a:pt x="27" y="78"/>
                  <a:pt x="27" y="78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1"/>
                  <a:pt x="31" y="11"/>
                  <a:pt x="3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76" y="78"/>
                </a:moveTo>
                <a:cubicBezTo>
                  <a:pt x="76" y="78"/>
                  <a:pt x="76" y="78"/>
                  <a:pt x="76" y="78"/>
                </a:cubicBezTo>
                <a:cubicBezTo>
                  <a:pt x="59" y="13"/>
                  <a:pt x="59" y="13"/>
                  <a:pt x="59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95" y="73"/>
                  <a:pt x="95" y="73"/>
                  <a:pt x="95" y="73"/>
                </a:cubicBezTo>
                <a:cubicBezTo>
                  <a:pt x="76" y="78"/>
                  <a:pt x="76" y="78"/>
                  <a:pt x="76" y="78"/>
                </a:cubicBezTo>
                <a:close/>
                <a:moveTo>
                  <a:pt x="42" y="72"/>
                </a:moveTo>
                <a:cubicBezTo>
                  <a:pt x="42" y="72"/>
                  <a:pt x="42" y="72"/>
                  <a:pt x="42" y="72"/>
                </a:cubicBezTo>
                <a:cubicBezTo>
                  <a:pt x="44" y="72"/>
                  <a:pt x="46" y="71"/>
                  <a:pt x="47" y="70"/>
                </a:cubicBezTo>
                <a:cubicBezTo>
                  <a:pt x="48" y="68"/>
                  <a:pt x="49" y="66"/>
                  <a:pt x="49" y="65"/>
                </a:cubicBezTo>
                <a:cubicBezTo>
                  <a:pt x="49" y="63"/>
                  <a:pt x="48" y="61"/>
                  <a:pt x="47" y="60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8"/>
                  <a:pt x="44" y="57"/>
                  <a:pt x="42" y="57"/>
                </a:cubicBezTo>
                <a:cubicBezTo>
                  <a:pt x="40" y="57"/>
                  <a:pt x="38" y="58"/>
                  <a:pt x="37" y="59"/>
                </a:cubicBezTo>
                <a:cubicBezTo>
                  <a:pt x="35" y="61"/>
                  <a:pt x="35" y="62"/>
                  <a:pt x="35" y="65"/>
                </a:cubicBezTo>
                <a:cubicBezTo>
                  <a:pt x="35" y="66"/>
                  <a:pt x="35" y="68"/>
                  <a:pt x="37" y="70"/>
                </a:cubicBezTo>
                <a:cubicBezTo>
                  <a:pt x="38" y="71"/>
                  <a:pt x="40" y="72"/>
                  <a:pt x="42" y="72"/>
                </a:cubicBezTo>
                <a:close/>
                <a:moveTo>
                  <a:pt x="40" y="62"/>
                </a:move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2" y="62"/>
                </a:cubicBezTo>
                <a:cubicBezTo>
                  <a:pt x="43" y="62"/>
                  <a:pt x="43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3"/>
                  <a:pt x="45" y="64"/>
                  <a:pt x="45" y="65"/>
                </a:cubicBezTo>
                <a:cubicBezTo>
                  <a:pt x="45" y="65"/>
                  <a:pt x="44" y="66"/>
                  <a:pt x="44" y="67"/>
                </a:cubicBezTo>
                <a:cubicBezTo>
                  <a:pt x="43" y="67"/>
                  <a:pt x="43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9" y="66"/>
                  <a:pt x="39" y="65"/>
                  <a:pt x="39" y="65"/>
                </a:cubicBezTo>
                <a:cubicBezTo>
                  <a:pt x="39" y="64"/>
                  <a:pt x="39" y="63"/>
                  <a:pt x="40" y="62"/>
                </a:cubicBezTo>
                <a:close/>
                <a:moveTo>
                  <a:pt x="42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3" y="17"/>
                  <a:pt x="42" y="17"/>
                </a:cubicBezTo>
                <a:cubicBezTo>
                  <a:pt x="41" y="17"/>
                  <a:pt x="40" y="18"/>
                  <a:pt x="40" y="19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1" y="47"/>
                  <a:pt x="42" y="47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69" y="16"/>
                  <a:pt x="68" y="18"/>
                  <a:pt x="68" y="19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6" y="45"/>
                  <a:pt x="77" y="45"/>
                </a:cubicBezTo>
                <a:cubicBezTo>
                  <a:pt x="79" y="45"/>
                  <a:pt x="79" y="44"/>
                  <a:pt x="79" y="42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6"/>
                  <a:pt x="71" y="16"/>
                  <a:pt x="7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8" name="Freeform 30"/>
          <p:cNvSpPr/>
          <p:nvPr/>
        </p:nvSpPr>
        <p:spPr bwMode="auto">
          <a:xfrm>
            <a:off x="811213" y="1584019"/>
            <a:ext cx="273050" cy="247726"/>
          </a:xfrm>
          <a:custGeom>
            <a:avLst/>
            <a:gdLst>
              <a:gd name="T0" fmla="*/ 28 w 92"/>
              <a:gd name="T1" fmla="*/ 40 h 84"/>
              <a:gd name="T2" fmla="*/ 28 w 92"/>
              <a:gd name="T3" fmla="*/ 40 h 84"/>
              <a:gd name="T4" fmla="*/ 10 w 92"/>
              <a:gd name="T5" fmla="*/ 58 h 84"/>
              <a:gd name="T6" fmla="*/ 7 w 92"/>
              <a:gd name="T7" fmla="*/ 66 h 84"/>
              <a:gd name="T8" fmla="*/ 10 w 92"/>
              <a:gd name="T9" fmla="*/ 74 h 84"/>
              <a:gd name="T10" fmla="*/ 10 w 92"/>
              <a:gd name="T11" fmla="*/ 74 h 84"/>
              <a:gd name="T12" fmla="*/ 10 w 92"/>
              <a:gd name="T13" fmla="*/ 74 h 84"/>
              <a:gd name="T14" fmla="*/ 18 w 92"/>
              <a:gd name="T15" fmla="*/ 77 h 84"/>
              <a:gd name="T16" fmla="*/ 26 w 92"/>
              <a:gd name="T17" fmla="*/ 74 h 84"/>
              <a:gd name="T18" fmla="*/ 47 w 92"/>
              <a:gd name="T19" fmla="*/ 54 h 84"/>
              <a:gd name="T20" fmla="*/ 47 w 92"/>
              <a:gd name="T21" fmla="*/ 54 h 84"/>
              <a:gd name="T22" fmla="*/ 68 w 92"/>
              <a:gd name="T23" fmla="*/ 32 h 84"/>
              <a:gd name="T24" fmla="*/ 70 w 92"/>
              <a:gd name="T25" fmla="*/ 28 h 84"/>
              <a:gd name="T26" fmla="*/ 68 w 92"/>
              <a:gd name="T27" fmla="*/ 25 h 84"/>
              <a:gd name="T28" fmla="*/ 65 w 92"/>
              <a:gd name="T29" fmla="*/ 23 h 84"/>
              <a:gd name="T30" fmla="*/ 61 w 92"/>
              <a:gd name="T31" fmla="*/ 25 h 84"/>
              <a:gd name="T32" fmla="*/ 30 w 92"/>
              <a:gd name="T33" fmla="*/ 56 h 84"/>
              <a:gd name="T34" fmla="*/ 25 w 92"/>
              <a:gd name="T35" fmla="*/ 56 h 84"/>
              <a:gd name="T36" fmla="*/ 25 w 92"/>
              <a:gd name="T37" fmla="*/ 51 h 84"/>
              <a:gd name="T38" fmla="*/ 56 w 92"/>
              <a:gd name="T39" fmla="*/ 20 h 84"/>
              <a:gd name="T40" fmla="*/ 65 w 92"/>
              <a:gd name="T41" fmla="*/ 16 h 84"/>
              <a:gd name="T42" fmla="*/ 73 w 92"/>
              <a:gd name="T43" fmla="*/ 20 h 84"/>
              <a:gd name="T44" fmla="*/ 77 w 92"/>
              <a:gd name="T45" fmla="*/ 28 h 84"/>
              <a:gd name="T46" fmla="*/ 73 w 92"/>
              <a:gd name="T47" fmla="*/ 37 h 84"/>
              <a:gd name="T48" fmla="*/ 52 w 92"/>
              <a:gd name="T49" fmla="*/ 59 h 84"/>
              <a:gd name="T50" fmla="*/ 52 w 92"/>
              <a:gd name="T51" fmla="*/ 59 h 84"/>
              <a:gd name="T52" fmla="*/ 52 w 92"/>
              <a:gd name="T53" fmla="*/ 59 h 84"/>
              <a:gd name="T54" fmla="*/ 31 w 92"/>
              <a:gd name="T55" fmla="*/ 79 h 84"/>
              <a:gd name="T56" fmla="*/ 18 w 92"/>
              <a:gd name="T57" fmla="*/ 84 h 84"/>
              <a:gd name="T58" fmla="*/ 5 w 92"/>
              <a:gd name="T59" fmla="*/ 79 h 84"/>
              <a:gd name="T60" fmla="*/ 5 w 92"/>
              <a:gd name="T61" fmla="*/ 79 h 84"/>
              <a:gd name="T62" fmla="*/ 0 w 92"/>
              <a:gd name="T63" fmla="*/ 66 h 84"/>
              <a:gd name="T64" fmla="*/ 5 w 92"/>
              <a:gd name="T65" fmla="*/ 53 h 84"/>
              <a:gd name="T66" fmla="*/ 25 w 92"/>
              <a:gd name="T67" fmla="*/ 32 h 84"/>
              <a:gd name="T68" fmla="*/ 26 w 92"/>
              <a:gd name="T69" fmla="*/ 32 h 84"/>
              <a:gd name="T70" fmla="*/ 51 w 92"/>
              <a:gd name="T71" fmla="*/ 7 h 84"/>
              <a:gd name="T72" fmla="*/ 68 w 92"/>
              <a:gd name="T73" fmla="*/ 0 h 84"/>
              <a:gd name="T74" fmla="*/ 85 w 92"/>
              <a:gd name="T75" fmla="*/ 7 h 84"/>
              <a:gd name="T76" fmla="*/ 92 w 92"/>
              <a:gd name="T77" fmla="*/ 24 h 84"/>
              <a:gd name="T78" fmla="*/ 85 w 92"/>
              <a:gd name="T79" fmla="*/ 41 h 84"/>
              <a:gd name="T80" fmla="*/ 50 w 92"/>
              <a:gd name="T81" fmla="*/ 76 h 84"/>
              <a:gd name="T82" fmla="*/ 45 w 92"/>
              <a:gd name="T83" fmla="*/ 76 h 84"/>
              <a:gd name="T84" fmla="*/ 45 w 92"/>
              <a:gd name="T85" fmla="*/ 71 h 84"/>
              <a:gd name="T86" fmla="*/ 80 w 92"/>
              <a:gd name="T87" fmla="*/ 36 h 84"/>
              <a:gd name="T88" fmla="*/ 85 w 92"/>
              <a:gd name="T89" fmla="*/ 24 h 84"/>
              <a:gd name="T90" fmla="*/ 80 w 92"/>
              <a:gd name="T91" fmla="*/ 12 h 84"/>
              <a:gd name="T92" fmla="*/ 68 w 92"/>
              <a:gd name="T93" fmla="*/ 7 h 84"/>
              <a:gd name="T94" fmla="*/ 56 w 92"/>
              <a:gd name="T95" fmla="*/ 12 h 84"/>
              <a:gd name="T96" fmla="*/ 28 w 92"/>
              <a:gd name="T97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84"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10" y="58"/>
                  <a:pt x="10" y="58"/>
                  <a:pt x="10" y="58"/>
                </a:cubicBezTo>
                <a:cubicBezTo>
                  <a:pt x="8" y="60"/>
                  <a:pt x="7" y="63"/>
                  <a:pt x="7" y="66"/>
                </a:cubicBezTo>
                <a:cubicBezTo>
                  <a:pt x="7" y="69"/>
                  <a:pt x="8" y="72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3" y="76"/>
                  <a:pt x="15" y="77"/>
                  <a:pt x="18" y="77"/>
                </a:cubicBezTo>
                <a:cubicBezTo>
                  <a:pt x="21" y="77"/>
                  <a:pt x="24" y="76"/>
                  <a:pt x="26" y="7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1"/>
                  <a:pt x="70" y="30"/>
                  <a:pt x="70" y="28"/>
                </a:cubicBezTo>
                <a:cubicBezTo>
                  <a:pt x="70" y="27"/>
                  <a:pt x="69" y="26"/>
                  <a:pt x="68" y="25"/>
                </a:cubicBezTo>
                <a:cubicBezTo>
                  <a:pt x="67" y="24"/>
                  <a:pt x="66" y="23"/>
                  <a:pt x="65" y="23"/>
                </a:cubicBezTo>
                <a:cubicBezTo>
                  <a:pt x="64" y="23"/>
                  <a:pt x="62" y="24"/>
                  <a:pt x="61" y="2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7"/>
                  <a:pt x="26" y="57"/>
                  <a:pt x="25" y="56"/>
                </a:cubicBezTo>
                <a:cubicBezTo>
                  <a:pt x="24" y="55"/>
                  <a:pt x="24" y="52"/>
                  <a:pt x="25" y="51"/>
                </a:cubicBezTo>
                <a:cubicBezTo>
                  <a:pt x="56" y="20"/>
                  <a:pt x="56" y="20"/>
                  <a:pt x="56" y="20"/>
                </a:cubicBezTo>
                <a:cubicBezTo>
                  <a:pt x="59" y="17"/>
                  <a:pt x="62" y="16"/>
                  <a:pt x="65" y="16"/>
                </a:cubicBezTo>
                <a:cubicBezTo>
                  <a:pt x="68" y="16"/>
                  <a:pt x="71" y="17"/>
                  <a:pt x="73" y="20"/>
                </a:cubicBezTo>
                <a:cubicBezTo>
                  <a:pt x="76" y="22"/>
                  <a:pt x="77" y="25"/>
                  <a:pt x="77" y="28"/>
                </a:cubicBezTo>
                <a:cubicBezTo>
                  <a:pt x="77" y="31"/>
                  <a:pt x="76" y="34"/>
                  <a:pt x="73" y="37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31" y="79"/>
                  <a:pt x="31" y="79"/>
                  <a:pt x="31" y="79"/>
                </a:cubicBezTo>
                <a:cubicBezTo>
                  <a:pt x="28" y="82"/>
                  <a:pt x="23" y="84"/>
                  <a:pt x="18" y="84"/>
                </a:cubicBezTo>
                <a:cubicBezTo>
                  <a:pt x="14" y="84"/>
                  <a:pt x="9" y="82"/>
                  <a:pt x="5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5"/>
                  <a:pt x="0" y="70"/>
                  <a:pt x="0" y="66"/>
                </a:cubicBezTo>
                <a:cubicBezTo>
                  <a:pt x="0" y="61"/>
                  <a:pt x="2" y="56"/>
                  <a:pt x="5" y="53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51" y="7"/>
                  <a:pt x="51" y="7"/>
                  <a:pt x="51" y="7"/>
                </a:cubicBezTo>
                <a:cubicBezTo>
                  <a:pt x="56" y="2"/>
                  <a:pt x="62" y="0"/>
                  <a:pt x="68" y="0"/>
                </a:cubicBezTo>
                <a:cubicBezTo>
                  <a:pt x="74" y="0"/>
                  <a:pt x="80" y="2"/>
                  <a:pt x="85" y="7"/>
                </a:cubicBezTo>
                <a:cubicBezTo>
                  <a:pt x="90" y="12"/>
                  <a:pt x="92" y="18"/>
                  <a:pt x="92" y="24"/>
                </a:cubicBezTo>
                <a:cubicBezTo>
                  <a:pt x="92" y="30"/>
                  <a:pt x="90" y="36"/>
                  <a:pt x="85" y="41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77"/>
                  <a:pt x="46" y="77"/>
                  <a:pt x="45" y="76"/>
                </a:cubicBezTo>
                <a:cubicBezTo>
                  <a:pt x="44" y="75"/>
                  <a:pt x="44" y="72"/>
                  <a:pt x="45" y="71"/>
                </a:cubicBezTo>
                <a:cubicBezTo>
                  <a:pt x="80" y="36"/>
                  <a:pt x="80" y="36"/>
                  <a:pt x="80" y="36"/>
                </a:cubicBezTo>
                <a:cubicBezTo>
                  <a:pt x="83" y="33"/>
                  <a:pt x="85" y="28"/>
                  <a:pt x="85" y="24"/>
                </a:cubicBezTo>
                <a:cubicBezTo>
                  <a:pt x="85" y="20"/>
                  <a:pt x="83" y="15"/>
                  <a:pt x="80" y="12"/>
                </a:cubicBezTo>
                <a:cubicBezTo>
                  <a:pt x="77" y="9"/>
                  <a:pt x="72" y="7"/>
                  <a:pt x="68" y="7"/>
                </a:cubicBezTo>
                <a:cubicBezTo>
                  <a:pt x="64" y="7"/>
                  <a:pt x="59" y="9"/>
                  <a:pt x="56" y="12"/>
                </a:cubicBezTo>
                <a:cubicBezTo>
                  <a:pt x="28" y="40"/>
                  <a:pt x="28" y="40"/>
                  <a:pt x="2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9" name="Freeform 31"/>
          <p:cNvSpPr>
            <a:spLocks noEditPoints="1"/>
          </p:cNvSpPr>
          <p:nvPr/>
        </p:nvSpPr>
        <p:spPr bwMode="auto">
          <a:xfrm>
            <a:off x="830263" y="2444709"/>
            <a:ext cx="234950" cy="273134"/>
          </a:xfrm>
          <a:custGeom>
            <a:avLst/>
            <a:gdLst>
              <a:gd name="T0" fmla="*/ 51 w 80"/>
              <a:gd name="T1" fmla="*/ 0 h 92"/>
              <a:gd name="T2" fmla="*/ 79 w 80"/>
              <a:gd name="T3" fmla="*/ 27 h 92"/>
              <a:gd name="T4" fmla="*/ 80 w 80"/>
              <a:gd name="T5" fmla="*/ 30 h 92"/>
              <a:gd name="T6" fmla="*/ 78 w 80"/>
              <a:gd name="T7" fmla="*/ 90 h 92"/>
              <a:gd name="T8" fmla="*/ 77 w 80"/>
              <a:gd name="T9" fmla="*/ 90 h 92"/>
              <a:gd name="T10" fmla="*/ 9 w 80"/>
              <a:gd name="T11" fmla="*/ 92 h 92"/>
              <a:gd name="T12" fmla="*/ 2 w 80"/>
              <a:gd name="T13" fmla="*/ 90 h 92"/>
              <a:gd name="T14" fmla="*/ 0 w 80"/>
              <a:gd name="T15" fmla="*/ 10 h 92"/>
              <a:gd name="T16" fmla="*/ 9 w 80"/>
              <a:gd name="T17" fmla="*/ 0 h 92"/>
              <a:gd name="T18" fmla="*/ 19 w 80"/>
              <a:gd name="T19" fmla="*/ 71 h 92"/>
              <a:gd name="T20" fmla="*/ 57 w 80"/>
              <a:gd name="T21" fmla="*/ 69 h 92"/>
              <a:gd name="T22" fmla="*/ 19 w 80"/>
              <a:gd name="T23" fmla="*/ 67 h 92"/>
              <a:gd name="T24" fmla="*/ 19 w 80"/>
              <a:gd name="T25" fmla="*/ 71 h 92"/>
              <a:gd name="T26" fmla="*/ 19 w 80"/>
              <a:gd name="T27" fmla="*/ 56 h 92"/>
              <a:gd name="T28" fmla="*/ 46 w 80"/>
              <a:gd name="T29" fmla="*/ 54 h 92"/>
              <a:gd name="T30" fmla="*/ 19 w 80"/>
              <a:gd name="T31" fmla="*/ 52 h 92"/>
              <a:gd name="T32" fmla="*/ 19 w 80"/>
              <a:gd name="T33" fmla="*/ 56 h 92"/>
              <a:gd name="T34" fmla="*/ 19 w 80"/>
              <a:gd name="T35" fmla="*/ 41 h 92"/>
              <a:gd name="T36" fmla="*/ 63 w 80"/>
              <a:gd name="T37" fmla="*/ 39 h 92"/>
              <a:gd name="T38" fmla="*/ 19 w 80"/>
              <a:gd name="T39" fmla="*/ 37 h 92"/>
              <a:gd name="T40" fmla="*/ 19 w 80"/>
              <a:gd name="T41" fmla="*/ 41 h 92"/>
              <a:gd name="T42" fmla="*/ 49 w 80"/>
              <a:gd name="T43" fmla="*/ 7 h 92"/>
              <a:gd name="T44" fmla="*/ 7 w 80"/>
              <a:gd name="T45" fmla="*/ 8 h 92"/>
              <a:gd name="T46" fmla="*/ 7 w 80"/>
              <a:gd name="T47" fmla="*/ 83 h 92"/>
              <a:gd name="T48" fmla="*/ 7 w 80"/>
              <a:gd name="T49" fmla="*/ 85 h 92"/>
              <a:gd name="T50" fmla="*/ 71 w 80"/>
              <a:gd name="T51" fmla="*/ 85 h 92"/>
              <a:gd name="T52" fmla="*/ 73 w 80"/>
              <a:gd name="T53" fmla="*/ 85 h 92"/>
              <a:gd name="T54" fmla="*/ 73 w 80"/>
              <a:gd name="T55" fmla="*/ 32 h 92"/>
              <a:gd name="T56" fmla="*/ 51 w 80"/>
              <a:gd name="T57" fmla="*/ 29 h 92"/>
              <a:gd name="T58" fmla="*/ 49 w 80"/>
              <a:gd name="T59" fmla="*/ 23 h 92"/>
              <a:gd name="T60" fmla="*/ 70 w 80"/>
              <a:gd name="T61" fmla="*/ 27 h 92"/>
              <a:gd name="T62" fmla="*/ 53 w 80"/>
              <a:gd name="T63" fmla="*/ 11 h 92"/>
              <a:gd name="T64" fmla="*/ 54 w 80"/>
              <a:gd name="T65" fmla="*/ 26 h 92"/>
              <a:gd name="T66" fmla="*/ 57 w 80"/>
              <a:gd name="T67" fmla="*/ 2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92">
                <a:moveTo>
                  <a:pt x="9" y="0"/>
                </a:move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9" y="27"/>
                  <a:pt x="79" y="27"/>
                  <a:pt x="79" y="27"/>
                </a:cubicBezTo>
                <a:cubicBezTo>
                  <a:pt x="80" y="28"/>
                  <a:pt x="80" y="29"/>
                  <a:pt x="80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6"/>
                  <a:pt x="79" y="88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6" y="91"/>
                  <a:pt x="73" y="92"/>
                  <a:pt x="71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4" y="91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88"/>
                  <a:pt x="0" y="86"/>
                  <a:pt x="0" y="8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19" y="71"/>
                </a:moveTo>
                <a:cubicBezTo>
                  <a:pt x="19" y="71"/>
                  <a:pt x="19" y="71"/>
                  <a:pt x="19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6" y="71"/>
                  <a:pt x="57" y="70"/>
                  <a:pt x="57" y="69"/>
                </a:cubicBezTo>
                <a:cubicBezTo>
                  <a:pt x="57" y="68"/>
                  <a:pt x="56" y="67"/>
                  <a:pt x="55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8"/>
                  <a:pt x="17" y="69"/>
                </a:cubicBezTo>
                <a:cubicBezTo>
                  <a:pt x="17" y="70"/>
                  <a:pt x="18" y="71"/>
                  <a:pt x="19" y="71"/>
                </a:cubicBezTo>
                <a:close/>
                <a:moveTo>
                  <a:pt x="19" y="56"/>
                </a:moveTo>
                <a:cubicBezTo>
                  <a:pt x="19" y="56"/>
                  <a:pt x="19" y="56"/>
                  <a:pt x="1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5" y="56"/>
                  <a:pt x="46" y="55"/>
                  <a:pt x="46" y="54"/>
                </a:cubicBezTo>
                <a:cubicBezTo>
                  <a:pt x="46" y="53"/>
                  <a:pt x="45" y="52"/>
                  <a:pt x="44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7" y="53"/>
                  <a:pt x="17" y="54"/>
                </a:cubicBezTo>
                <a:cubicBezTo>
                  <a:pt x="17" y="55"/>
                  <a:pt x="18" y="56"/>
                  <a:pt x="19" y="56"/>
                </a:cubicBezTo>
                <a:close/>
                <a:moveTo>
                  <a:pt x="19" y="41"/>
                </a:moveTo>
                <a:cubicBezTo>
                  <a:pt x="19" y="41"/>
                  <a:pt x="19" y="41"/>
                  <a:pt x="1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3" y="40"/>
                  <a:pt x="63" y="39"/>
                </a:cubicBezTo>
                <a:cubicBezTo>
                  <a:pt x="63" y="38"/>
                  <a:pt x="62" y="37"/>
                  <a:pt x="6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8"/>
                  <a:pt x="17" y="39"/>
                </a:cubicBezTo>
                <a:cubicBezTo>
                  <a:pt x="17" y="40"/>
                  <a:pt x="18" y="41"/>
                  <a:pt x="19" y="41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8"/>
                  <a:pt x="7" y="8"/>
                </a:cubicBezTo>
                <a:cubicBezTo>
                  <a:pt x="7" y="8"/>
                  <a:pt x="7" y="9"/>
                  <a:pt x="7" y="10"/>
                </a:cubicBezTo>
                <a:cubicBezTo>
                  <a:pt x="7" y="83"/>
                  <a:pt x="7" y="83"/>
                  <a:pt x="7" y="83"/>
                </a:cubicBezTo>
                <a:cubicBezTo>
                  <a:pt x="7" y="84"/>
                  <a:pt x="7" y="84"/>
                  <a:pt x="7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85"/>
                  <a:pt x="8" y="85"/>
                  <a:pt x="9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3"/>
                </a:cubicBezTo>
                <a:cubicBezTo>
                  <a:pt x="73" y="32"/>
                  <a:pt x="73" y="32"/>
                  <a:pt x="7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5" y="32"/>
                  <a:pt x="53" y="31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8"/>
                  <a:pt x="49" y="26"/>
                  <a:pt x="49" y="23"/>
                </a:cubicBezTo>
                <a:cubicBezTo>
                  <a:pt x="49" y="7"/>
                  <a:pt x="49" y="7"/>
                  <a:pt x="49" y="7"/>
                </a:cubicBezTo>
                <a:close/>
                <a:moveTo>
                  <a:pt x="70" y="27"/>
                </a:moveTo>
                <a:cubicBezTo>
                  <a:pt x="70" y="27"/>
                  <a:pt x="70" y="27"/>
                  <a:pt x="70" y="27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4" y="25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5" y="27"/>
                  <a:pt x="56" y="27"/>
                  <a:pt x="57" y="27"/>
                </a:cubicBezTo>
                <a:cubicBezTo>
                  <a:pt x="70" y="27"/>
                  <a:pt x="70" y="27"/>
                  <a:pt x="7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0" name="Freeform 32"/>
          <p:cNvSpPr>
            <a:spLocks noEditPoints="1"/>
          </p:cNvSpPr>
          <p:nvPr/>
        </p:nvSpPr>
        <p:spPr bwMode="auto">
          <a:xfrm>
            <a:off x="811213" y="4193086"/>
            <a:ext cx="273050" cy="273134"/>
          </a:xfrm>
          <a:custGeom>
            <a:avLst/>
            <a:gdLst>
              <a:gd name="T0" fmla="*/ 87 w 92"/>
              <a:gd name="T1" fmla="*/ 11 h 92"/>
              <a:gd name="T2" fmla="*/ 92 w 92"/>
              <a:gd name="T3" fmla="*/ 22 h 92"/>
              <a:gd name="T4" fmla="*/ 87 w 92"/>
              <a:gd name="T5" fmla="*/ 34 h 92"/>
              <a:gd name="T6" fmla="*/ 74 w 92"/>
              <a:gd name="T7" fmla="*/ 47 h 92"/>
              <a:gd name="T8" fmla="*/ 63 w 92"/>
              <a:gd name="T9" fmla="*/ 52 h 92"/>
              <a:gd name="T10" fmla="*/ 51 w 92"/>
              <a:gd name="T11" fmla="*/ 47 h 92"/>
              <a:gd name="T12" fmla="*/ 46 w 92"/>
              <a:gd name="T13" fmla="*/ 51 h 92"/>
              <a:gd name="T14" fmla="*/ 52 w 92"/>
              <a:gd name="T15" fmla="*/ 63 h 92"/>
              <a:gd name="T16" fmla="*/ 47 w 92"/>
              <a:gd name="T17" fmla="*/ 75 h 92"/>
              <a:gd name="T18" fmla="*/ 22 w 92"/>
              <a:gd name="T19" fmla="*/ 92 h 92"/>
              <a:gd name="T20" fmla="*/ 5 w 92"/>
              <a:gd name="T21" fmla="*/ 81 h 92"/>
              <a:gd name="T22" fmla="*/ 0 w 92"/>
              <a:gd name="T23" fmla="*/ 70 h 92"/>
              <a:gd name="T24" fmla="*/ 5 w 92"/>
              <a:gd name="T25" fmla="*/ 58 h 92"/>
              <a:gd name="T26" fmla="*/ 5 w 92"/>
              <a:gd name="T27" fmla="*/ 58 h 92"/>
              <a:gd name="T28" fmla="*/ 29 w 92"/>
              <a:gd name="T29" fmla="*/ 40 h 92"/>
              <a:gd name="T30" fmla="*/ 41 w 92"/>
              <a:gd name="T31" fmla="*/ 45 h 92"/>
              <a:gd name="T32" fmla="*/ 41 w 92"/>
              <a:gd name="T33" fmla="*/ 46 h 92"/>
              <a:gd name="T34" fmla="*/ 45 w 92"/>
              <a:gd name="T35" fmla="*/ 41 h 92"/>
              <a:gd name="T36" fmla="*/ 40 w 92"/>
              <a:gd name="T37" fmla="*/ 29 h 92"/>
              <a:gd name="T38" fmla="*/ 45 w 92"/>
              <a:gd name="T39" fmla="*/ 18 h 92"/>
              <a:gd name="T40" fmla="*/ 58 w 92"/>
              <a:gd name="T41" fmla="*/ 5 h 92"/>
              <a:gd name="T42" fmla="*/ 81 w 92"/>
              <a:gd name="T43" fmla="*/ 5 h 92"/>
              <a:gd name="T44" fmla="*/ 82 w 92"/>
              <a:gd name="T45" fmla="*/ 16 h 92"/>
              <a:gd name="T46" fmla="*/ 76 w 92"/>
              <a:gd name="T47" fmla="*/ 10 h 92"/>
              <a:gd name="T48" fmla="*/ 70 w 92"/>
              <a:gd name="T49" fmla="*/ 7 h 92"/>
              <a:gd name="T50" fmla="*/ 63 w 92"/>
              <a:gd name="T51" fmla="*/ 10 h 92"/>
              <a:gd name="T52" fmla="*/ 47 w 92"/>
              <a:gd name="T53" fmla="*/ 29 h 92"/>
              <a:gd name="T54" fmla="*/ 50 w 92"/>
              <a:gd name="T55" fmla="*/ 36 h 92"/>
              <a:gd name="T56" fmla="*/ 51 w 92"/>
              <a:gd name="T57" fmla="*/ 36 h 92"/>
              <a:gd name="T58" fmla="*/ 62 w 92"/>
              <a:gd name="T59" fmla="*/ 30 h 92"/>
              <a:gd name="T60" fmla="*/ 56 w 92"/>
              <a:gd name="T61" fmla="*/ 41 h 92"/>
              <a:gd name="T62" fmla="*/ 56 w 92"/>
              <a:gd name="T63" fmla="*/ 42 h 92"/>
              <a:gd name="T64" fmla="*/ 69 w 92"/>
              <a:gd name="T65" fmla="*/ 42 h 92"/>
              <a:gd name="T66" fmla="*/ 82 w 92"/>
              <a:gd name="T67" fmla="*/ 29 h 92"/>
              <a:gd name="T68" fmla="*/ 85 w 92"/>
              <a:gd name="T69" fmla="*/ 22 h 92"/>
              <a:gd name="T70" fmla="*/ 82 w 92"/>
              <a:gd name="T71" fmla="*/ 16 h 92"/>
              <a:gd name="T72" fmla="*/ 42 w 92"/>
              <a:gd name="T73" fmla="*/ 56 h 92"/>
              <a:gd name="T74" fmla="*/ 35 w 92"/>
              <a:gd name="T75" fmla="*/ 62 h 92"/>
              <a:gd name="T76" fmla="*/ 30 w 92"/>
              <a:gd name="T77" fmla="*/ 57 h 92"/>
              <a:gd name="T78" fmla="*/ 36 w 92"/>
              <a:gd name="T79" fmla="*/ 50 h 92"/>
              <a:gd name="T80" fmla="*/ 36 w 92"/>
              <a:gd name="T81" fmla="*/ 50 h 92"/>
              <a:gd name="T82" fmla="*/ 23 w 92"/>
              <a:gd name="T83" fmla="*/ 50 h 92"/>
              <a:gd name="T84" fmla="*/ 10 w 92"/>
              <a:gd name="T85" fmla="*/ 63 h 92"/>
              <a:gd name="T86" fmla="*/ 7 w 92"/>
              <a:gd name="T87" fmla="*/ 70 h 92"/>
              <a:gd name="T88" fmla="*/ 16 w 92"/>
              <a:gd name="T89" fmla="*/ 82 h 92"/>
              <a:gd name="T90" fmla="*/ 29 w 92"/>
              <a:gd name="T91" fmla="*/ 82 h 92"/>
              <a:gd name="T92" fmla="*/ 42 w 92"/>
              <a:gd name="T93" fmla="*/ 70 h 92"/>
              <a:gd name="T94" fmla="*/ 45 w 92"/>
              <a:gd name="T95" fmla="*/ 6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92">
                <a:moveTo>
                  <a:pt x="81" y="5"/>
                </a:move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4"/>
                  <a:pt x="92" y="18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6"/>
                  <a:pt x="91" y="31"/>
                  <a:pt x="87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1" y="50"/>
                  <a:pt x="67" y="52"/>
                  <a:pt x="63" y="52"/>
                </a:cubicBezTo>
                <a:cubicBezTo>
                  <a:pt x="59" y="52"/>
                  <a:pt x="54" y="50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50" y="54"/>
                  <a:pt x="52" y="59"/>
                  <a:pt x="52" y="63"/>
                </a:cubicBezTo>
                <a:cubicBezTo>
                  <a:pt x="52" y="67"/>
                  <a:pt x="50" y="71"/>
                  <a:pt x="47" y="74"/>
                </a:cubicBezTo>
                <a:cubicBezTo>
                  <a:pt x="47" y="75"/>
                  <a:pt x="47" y="75"/>
                  <a:pt x="47" y="75"/>
                </a:cubicBezTo>
                <a:cubicBezTo>
                  <a:pt x="34" y="87"/>
                  <a:pt x="34" y="87"/>
                  <a:pt x="34" y="87"/>
                </a:cubicBezTo>
                <a:cubicBezTo>
                  <a:pt x="31" y="91"/>
                  <a:pt x="26" y="92"/>
                  <a:pt x="22" y="92"/>
                </a:cubicBezTo>
                <a:cubicBezTo>
                  <a:pt x="18" y="92"/>
                  <a:pt x="14" y="91"/>
                  <a:pt x="11" y="87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6"/>
                  <a:pt x="1" y="61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1" y="42"/>
                  <a:pt x="25" y="40"/>
                  <a:pt x="29" y="40"/>
                </a:cubicBezTo>
                <a:cubicBezTo>
                  <a:pt x="33" y="40"/>
                  <a:pt x="38" y="42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2" y="38"/>
                  <a:pt x="40" y="34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5"/>
                  <a:pt x="42" y="21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8" y="5"/>
                  <a:pt x="58" y="5"/>
                  <a:pt x="58" y="5"/>
                </a:cubicBezTo>
                <a:cubicBezTo>
                  <a:pt x="61" y="1"/>
                  <a:pt x="66" y="0"/>
                  <a:pt x="70" y="0"/>
                </a:cubicBezTo>
                <a:cubicBezTo>
                  <a:pt x="74" y="0"/>
                  <a:pt x="78" y="1"/>
                  <a:pt x="81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2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8"/>
                  <a:pt x="72" y="7"/>
                  <a:pt x="70" y="7"/>
                </a:cubicBezTo>
                <a:cubicBezTo>
                  <a:pt x="67" y="7"/>
                  <a:pt x="65" y="8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4"/>
                  <a:pt x="47" y="27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2"/>
                  <a:pt x="48" y="34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61" y="29"/>
                  <a:pt x="62" y="30"/>
                </a:cubicBezTo>
                <a:cubicBezTo>
                  <a:pt x="63" y="31"/>
                  <a:pt x="63" y="34"/>
                  <a:pt x="62" y="35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8" y="44"/>
                  <a:pt x="60" y="45"/>
                  <a:pt x="63" y="45"/>
                </a:cubicBezTo>
                <a:cubicBezTo>
                  <a:pt x="65" y="45"/>
                  <a:pt x="68" y="44"/>
                  <a:pt x="69" y="42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7"/>
                  <a:pt x="85" y="25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4" y="17"/>
                  <a:pt x="82" y="16"/>
                </a:cubicBezTo>
                <a:cubicBezTo>
                  <a:pt x="82" y="16"/>
                  <a:pt x="82" y="16"/>
                  <a:pt x="82" y="16"/>
                </a:cubicBezTo>
                <a:close/>
                <a:moveTo>
                  <a:pt x="42" y="56"/>
                </a:move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3"/>
                  <a:pt x="31" y="63"/>
                  <a:pt x="30" y="62"/>
                </a:cubicBezTo>
                <a:cubicBezTo>
                  <a:pt x="29" y="61"/>
                  <a:pt x="29" y="58"/>
                  <a:pt x="30" y="57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4" y="48"/>
                  <a:pt x="32" y="47"/>
                  <a:pt x="29" y="47"/>
                </a:cubicBezTo>
                <a:cubicBezTo>
                  <a:pt x="27" y="47"/>
                  <a:pt x="24" y="48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8" y="65"/>
                  <a:pt x="7" y="67"/>
                  <a:pt x="7" y="70"/>
                </a:cubicBezTo>
                <a:cubicBezTo>
                  <a:pt x="7" y="72"/>
                  <a:pt x="8" y="75"/>
                  <a:pt x="10" y="76"/>
                </a:cubicBezTo>
                <a:cubicBezTo>
                  <a:pt x="16" y="82"/>
                  <a:pt x="16" y="82"/>
                  <a:pt x="16" y="82"/>
                </a:cubicBezTo>
                <a:cubicBezTo>
                  <a:pt x="17" y="84"/>
                  <a:pt x="20" y="85"/>
                  <a:pt x="22" y="85"/>
                </a:cubicBezTo>
                <a:cubicBezTo>
                  <a:pt x="25" y="85"/>
                  <a:pt x="27" y="84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5" y="65"/>
                  <a:pt x="45" y="63"/>
                </a:cubicBezTo>
                <a:cubicBezTo>
                  <a:pt x="45" y="60"/>
                  <a:pt x="44" y="58"/>
                  <a:pt x="4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411289" y="1622131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411289" y="2478057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411289" y="3380036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411289" y="4269310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624514" y="1704706"/>
            <a:ext cx="3024187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</a:t>
            </a:r>
            <a:r>
              <a:rPr lang="en-US" altLang="zh-CN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?</a:t>
            </a:r>
            <a:endParaRPr lang="zh-CN" altLang="en-US" sz="1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727701" y="3121194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75%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5118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442201" y="3121194"/>
            <a:ext cx="1088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89%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2263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44" name="Group 33"/>
          <p:cNvGrpSpPr/>
          <p:nvPr/>
        </p:nvGrpSpPr>
        <p:grpSpPr bwMode="auto">
          <a:xfrm>
            <a:off x="2411414" y="1445863"/>
            <a:ext cx="3887787" cy="3411002"/>
            <a:chOff x="0" y="0"/>
            <a:chExt cx="2449" cy="2148"/>
          </a:xfrm>
        </p:grpSpPr>
        <p:pic>
          <p:nvPicPr>
            <p:cNvPr id="45" name="Picture 34" descr="iPhone_5S_freebi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3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635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89410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313577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008E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136155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752976" y="1751428"/>
            <a:ext cx="1370013" cy="240739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6" y="2574008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6" y="3396586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89410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313577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008E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13615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751428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574008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96586"/>
            <a:ext cx="685800" cy="76223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632329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9" y="2451733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1" y="1608509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1" y="3271135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1" y="2446968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1" y="327272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863021"/>
            <a:ext cx="2667000" cy="1797605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812703" y="2828528"/>
            <a:ext cx="1079500" cy="108300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2014440" y="2828528"/>
            <a:ext cx="1079500" cy="1083009"/>
          </a:xfrm>
          <a:prstGeom prst="ellipse">
            <a:avLst/>
          </a:prstGeom>
          <a:solidFill>
            <a:srgbClr val="83C93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3216178" y="2828528"/>
            <a:ext cx="1079500" cy="1083009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87303" y="4297419"/>
            <a:ext cx="3527425" cy="3144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87303" y="4297419"/>
            <a:ext cx="311150" cy="3144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774603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5" name="Freeform 63"/>
          <p:cNvSpPr>
            <a:spLocks noEditPoints="1"/>
          </p:cNvSpPr>
          <p:nvPr/>
        </p:nvSpPr>
        <p:spPr bwMode="auto">
          <a:xfrm>
            <a:off x="86032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222279" y="4308534"/>
            <a:ext cx="309244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097" name="Group 65"/>
          <p:cNvGrpSpPr/>
          <p:nvPr/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0" y="1851670"/>
            <a:ext cx="4638423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03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311714"/>
            <a:ext cx="1281120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0800000">
            <a:off x="7654081" y="651344"/>
            <a:ext cx="1489919" cy="3840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651344"/>
            <a:ext cx="1489919" cy="38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4268788" y="1336459"/>
            <a:ext cx="590550" cy="587556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268788" y="2222557"/>
            <a:ext cx="590550" cy="589145"/>
          </a:xfrm>
          <a:prstGeom prst="ellipse">
            <a:avLst/>
          </a:prstGeom>
          <a:solidFill>
            <a:srgbClr val="83C93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268788" y="3110244"/>
            <a:ext cx="590550" cy="589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4268788" y="3997930"/>
            <a:ext cx="590550" cy="589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5" name="Freeform 31"/>
          <p:cNvSpPr/>
          <p:nvPr/>
        </p:nvSpPr>
        <p:spPr bwMode="auto">
          <a:xfrm>
            <a:off x="4057651" y="1125257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6" name="Freeform 32"/>
          <p:cNvSpPr/>
          <p:nvPr/>
        </p:nvSpPr>
        <p:spPr bwMode="auto">
          <a:xfrm>
            <a:off x="4968876" y="1433326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7" name="Freeform 33"/>
          <p:cNvSpPr/>
          <p:nvPr/>
        </p:nvSpPr>
        <p:spPr bwMode="auto">
          <a:xfrm>
            <a:off x="3906839" y="2317837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83C93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8" name="Freeform 34"/>
          <p:cNvSpPr/>
          <p:nvPr/>
        </p:nvSpPr>
        <p:spPr bwMode="auto">
          <a:xfrm>
            <a:off x="3906839" y="4093209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Freeform 35"/>
          <p:cNvSpPr/>
          <p:nvPr/>
        </p:nvSpPr>
        <p:spPr bwMode="auto">
          <a:xfrm>
            <a:off x="4968876" y="3205523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314" name="Group 50"/>
          <p:cNvGrpSpPr/>
          <p:nvPr/>
        </p:nvGrpSpPr>
        <p:grpSpPr bwMode="auto">
          <a:xfrm>
            <a:off x="4459288" y="2409939"/>
            <a:ext cx="227012" cy="215967"/>
            <a:chOff x="2809" y="1408"/>
            <a:chExt cx="143" cy="136"/>
          </a:xfrm>
        </p:grpSpPr>
        <p:sp>
          <p:nvSpPr>
            <p:cNvPr id="11300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1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3" name="Group 49"/>
          <p:cNvGrpSpPr/>
          <p:nvPr/>
        </p:nvGrpSpPr>
        <p:grpSpPr bwMode="auto">
          <a:xfrm>
            <a:off x="4476751" y="1504785"/>
            <a:ext cx="195263" cy="268371"/>
            <a:chOff x="2820" y="838"/>
            <a:chExt cx="123" cy="169"/>
          </a:xfrm>
        </p:grpSpPr>
        <p:sp>
          <p:nvSpPr>
            <p:cNvPr id="11302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3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5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5" name="Group 51"/>
          <p:cNvGrpSpPr/>
          <p:nvPr/>
        </p:nvGrpSpPr>
        <p:grpSpPr bwMode="auto">
          <a:xfrm>
            <a:off x="4446588" y="3318270"/>
            <a:ext cx="215900" cy="174679"/>
            <a:chOff x="2801" y="1980"/>
            <a:chExt cx="136" cy="110"/>
          </a:xfrm>
        </p:grpSpPr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7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6" name="Group 52"/>
          <p:cNvGrpSpPr/>
          <p:nvPr/>
        </p:nvGrpSpPr>
        <p:grpSpPr bwMode="auto">
          <a:xfrm>
            <a:off x="4491038" y="4171021"/>
            <a:ext cx="177800" cy="242962"/>
            <a:chOff x="2829" y="2517"/>
            <a:chExt cx="112" cy="153"/>
          </a:xfrm>
        </p:grpSpPr>
        <p:sp>
          <p:nvSpPr>
            <p:cNvPr id="11308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5435600" y="1338047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5435600" y="310865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73113" y="2235261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773113" y="4005870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83C93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4" y="3295080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70AC2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3244851" y="2308938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295080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3446464" y="1607047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5153026" y="2308938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607047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rgbClr val="83C937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1" y="2802803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85335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937348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625381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90446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6" y="1970697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179113" y="261542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6" y="2831387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99344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67544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970781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774728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300192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823942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Freeform 9"/>
          <p:cNvSpPr/>
          <p:nvPr/>
        </p:nvSpPr>
        <p:spPr bwMode="auto">
          <a:xfrm>
            <a:off x="2498725" y="3018770"/>
            <a:ext cx="1582738" cy="792406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0" name="Freeform 10"/>
          <p:cNvSpPr/>
          <p:nvPr/>
        </p:nvSpPr>
        <p:spPr bwMode="auto">
          <a:xfrm>
            <a:off x="3779839" y="2226363"/>
            <a:ext cx="1584325" cy="792407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1" name="Freeform 11"/>
          <p:cNvSpPr/>
          <p:nvPr/>
        </p:nvSpPr>
        <p:spPr bwMode="auto">
          <a:xfrm>
            <a:off x="5062539" y="3018770"/>
            <a:ext cx="1582737" cy="792406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2" name="Freeform 12"/>
          <p:cNvSpPr/>
          <p:nvPr/>
        </p:nvSpPr>
        <p:spPr bwMode="auto">
          <a:xfrm>
            <a:off x="1216026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3" name="Freeform 13"/>
          <p:cNvSpPr/>
          <p:nvPr/>
        </p:nvSpPr>
        <p:spPr bwMode="auto">
          <a:xfrm>
            <a:off x="6343651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614" name="Group 14"/>
          <p:cNvGrpSpPr/>
          <p:nvPr/>
        </p:nvGrpSpPr>
        <p:grpSpPr bwMode="auto">
          <a:xfrm>
            <a:off x="1862138" y="2831386"/>
            <a:ext cx="292100" cy="374766"/>
            <a:chOff x="0" y="0"/>
            <a:chExt cx="184" cy="236"/>
          </a:xfrm>
          <a:solidFill>
            <a:srgbClr val="70AC2E"/>
          </a:solidFill>
        </p:grpSpPr>
        <p:sp>
          <p:nvSpPr>
            <p:cNvPr id="25615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6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7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8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9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0" name="Group 20"/>
          <p:cNvGrpSpPr/>
          <p:nvPr/>
        </p:nvGrpSpPr>
        <p:grpSpPr bwMode="auto">
          <a:xfrm>
            <a:off x="5668964" y="2831386"/>
            <a:ext cx="369887" cy="374766"/>
            <a:chOff x="0" y="0"/>
            <a:chExt cx="233" cy="236"/>
          </a:xfrm>
          <a:solidFill>
            <a:schemeClr val="accent4"/>
          </a:solidFill>
        </p:grpSpPr>
        <p:sp>
          <p:nvSpPr>
            <p:cNvPr id="25621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2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3" name="Group 23"/>
          <p:cNvGrpSpPr/>
          <p:nvPr/>
        </p:nvGrpSpPr>
        <p:grpSpPr bwMode="auto">
          <a:xfrm>
            <a:off x="4387850" y="2831386"/>
            <a:ext cx="368300" cy="374766"/>
            <a:chOff x="0" y="0"/>
            <a:chExt cx="232" cy="236"/>
          </a:xfrm>
          <a:solidFill>
            <a:schemeClr val="accent3"/>
          </a:solidFill>
        </p:grpSpPr>
        <p:sp>
          <p:nvSpPr>
            <p:cNvPr id="25624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5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6" name="Group 26"/>
          <p:cNvGrpSpPr/>
          <p:nvPr/>
        </p:nvGrpSpPr>
        <p:grpSpPr bwMode="auto">
          <a:xfrm>
            <a:off x="3119438" y="2859970"/>
            <a:ext cx="373062" cy="317598"/>
            <a:chOff x="0" y="0"/>
            <a:chExt cx="235" cy="200"/>
          </a:xfrm>
          <a:solidFill>
            <a:srgbClr val="92D050"/>
          </a:solidFill>
        </p:grpSpPr>
        <p:sp>
          <p:nvSpPr>
            <p:cNvPr id="25627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8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9" name="Group 29"/>
          <p:cNvGrpSpPr/>
          <p:nvPr/>
        </p:nvGrpSpPr>
        <p:grpSpPr bwMode="auto">
          <a:xfrm>
            <a:off x="6953251" y="2836150"/>
            <a:ext cx="366713" cy="365238"/>
            <a:chOff x="0" y="0"/>
            <a:chExt cx="231" cy="230"/>
          </a:xfrm>
          <a:solidFill>
            <a:srgbClr val="ADDB7B"/>
          </a:solidFill>
        </p:grpSpPr>
        <p:sp>
          <p:nvSpPr>
            <p:cNvPr id="25630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008188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572000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135813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30517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85152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03663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59568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165850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232092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87997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Freeform 22"/>
          <p:cNvSpPr/>
          <p:nvPr/>
        </p:nvSpPr>
        <p:spPr bwMode="auto">
          <a:xfrm>
            <a:off x="4570413" y="1902412"/>
            <a:ext cx="1054100" cy="2102499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599" name="Freeform 23"/>
          <p:cNvSpPr/>
          <p:nvPr/>
        </p:nvSpPr>
        <p:spPr bwMode="auto">
          <a:xfrm>
            <a:off x="3519487" y="1902412"/>
            <a:ext cx="2674938" cy="2102499"/>
          </a:xfrm>
          <a:custGeom>
            <a:avLst/>
            <a:gdLst/>
            <a:ahLst/>
            <a:cxnLst/>
            <a:rect l="l" t="t" r="r" b="b"/>
            <a:pathLst>
              <a:path w="2674938" h="2101850">
                <a:moveTo>
                  <a:pt x="1050925" y="0"/>
                </a:moveTo>
                <a:cubicBezTo>
                  <a:pt x="1050925" y="0"/>
                  <a:pt x="1050925" y="0"/>
                  <a:pt x="1050925" y="3175"/>
                </a:cubicBezTo>
                <a:cubicBezTo>
                  <a:pt x="1169554" y="3175"/>
                  <a:pt x="1509800" y="3175"/>
                  <a:pt x="2485684" y="3175"/>
                </a:cubicBezTo>
                <a:cubicBezTo>
                  <a:pt x="2589774" y="3175"/>
                  <a:pt x="2674938" y="85004"/>
                  <a:pt x="2674938" y="185016"/>
                </a:cubicBezTo>
                <a:cubicBezTo>
                  <a:pt x="2674938" y="285029"/>
                  <a:pt x="2589774" y="369888"/>
                  <a:pt x="2485684" y="369888"/>
                </a:cubicBezTo>
                <a:cubicBezTo>
                  <a:pt x="2485684" y="369888"/>
                  <a:pt x="2485684" y="369888"/>
                  <a:pt x="1050925" y="369888"/>
                </a:cubicBezTo>
                <a:lnTo>
                  <a:pt x="1050925" y="370023"/>
                </a:lnTo>
                <a:cubicBezTo>
                  <a:pt x="674293" y="370023"/>
                  <a:pt x="367520" y="673320"/>
                  <a:pt x="367520" y="1052442"/>
                </a:cubicBezTo>
                <a:cubicBezTo>
                  <a:pt x="367520" y="1428530"/>
                  <a:pt x="674293" y="1734861"/>
                  <a:pt x="1050925" y="1734861"/>
                </a:cubicBezTo>
                <a:cubicBezTo>
                  <a:pt x="1050925" y="1734861"/>
                  <a:pt x="1050925" y="1734861"/>
                  <a:pt x="1050925" y="2101850"/>
                </a:cubicBezTo>
                <a:cubicBezTo>
                  <a:pt x="470790" y="2101850"/>
                  <a:pt x="0" y="1631739"/>
                  <a:pt x="0" y="1052442"/>
                </a:cubicBezTo>
                <a:cubicBezTo>
                  <a:pt x="0" y="491539"/>
                  <a:pt x="436781" y="34749"/>
                  <a:pt x="987425" y="3205"/>
                </a:cubicBezTo>
                <a:lnTo>
                  <a:pt x="987425" y="3175"/>
                </a:lnTo>
                <a:close/>
              </a:path>
            </a:pathLst>
          </a:custGeom>
          <a:solidFill>
            <a:srgbClr val="70AC2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0" name="Freeform 24"/>
          <p:cNvSpPr/>
          <p:nvPr/>
        </p:nvSpPr>
        <p:spPr bwMode="auto">
          <a:xfrm>
            <a:off x="3887789" y="2272414"/>
            <a:ext cx="682625" cy="1365671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1" name="Freeform 25"/>
          <p:cNvSpPr/>
          <p:nvPr/>
        </p:nvSpPr>
        <p:spPr bwMode="auto">
          <a:xfrm>
            <a:off x="4570414" y="2272414"/>
            <a:ext cx="682625" cy="1365671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254501" y="2639239"/>
            <a:ext cx="631825" cy="630433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3" name="Freeform 27"/>
          <p:cNvSpPr>
            <a:spLocks noEditPoints="1"/>
          </p:cNvSpPr>
          <p:nvPr/>
        </p:nvSpPr>
        <p:spPr bwMode="auto">
          <a:xfrm>
            <a:off x="4413250" y="2793275"/>
            <a:ext cx="319088" cy="319186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4" name="Freeform 28"/>
          <p:cNvSpPr/>
          <p:nvPr/>
        </p:nvSpPr>
        <p:spPr bwMode="auto">
          <a:xfrm>
            <a:off x="2946401" y="3269672"/>
            <a:ext cx="1668463" cy="368414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5" name="Freeform 29"/>
          <p:cNvSpPr/>
          <p:nvPr/>
        </p:nvSpPr>
        <p:spPr bwMode="auto">
          <a:xfrm>
            <a:off x="2946401" y="3638086"/>
            <a:ext cx="1668463" cy="366826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7" name="Freeform 31"/>
          <p:cNvSpPr/>
          <p:nvPr/>
        </p:nvSpPr>
        <p:spPr bwMode="auto">
          <a:xfrm>
            <a:off x="4506914" y="2272415"/>
            <a:ext cx="1687513" cy="366826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4608" name="Group 32"/>
          <p:cNvGrpSpPr/>
          <p:nvPr/>
        </p:nvGrpSpPr>
        <p:grpSpPr bwMode="auto">
          <a:xfrm flipH="1">
            <a:off x="6967538" y="3241088"/>
            <a:ext cx="196850" cy="247726"/>
            <a:chOff x="0" y="0"/>
            <a:chExt cx="127" cy="163"/>
          </a:xfrm>
          <a:solidFill>
            <a:srgbClr val="70AC2E"/>
          </a:solidFill>
        </p:grpSpPr>
        <p:sp>
          <p:nvSpPr>
            <p:cNvPr id="24609" name="Freeform 33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0" name="Freeform 34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1" name="Freeform 35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2" name="Freeform 36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3" name="Freeform 37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14" name="Freeform 38"/>
          <p:cNvSpPr>
            <a:spLocks noEditPoints="1"/>
          </p:cNvSpPr>
          <p:nvPr/>
        </p:nvSpPr>
        <p:spPr bwMode="auto">
          <a:xfrm flipH="1">
            <a:off x="6877051" y="1946876"/>
            <a:ext cx="301625" cy="20326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300789" y="2242242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6300788" y="1823013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300789" y="3557097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300788" y="3137869"/>
            <a:ext cx="53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250825" y="3557097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2339316" y="313786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grpSp>
        <p:nvGrpSpPr>
          <p:cNvPr id="24621" name="Group 45"/>
          <p:cNvGrpSpPr/>
          <p:nvPr/>
        </p:nvGrpSpPr>
        <p:grpSpPr bwMode="auto">
          <a:xfrm flipH="1">
            <a:off x="2003425" y="1935761"/>
            <a:ext cx="209550" cy="257254"/>
            <a:chOff x="0" y="0"/>
            <a:chExt cx="134" cy="163"/>
          </a:xfrm>
          <a:solidFill>
            <a:schemeClr val="accent3"/>
          </a:solidFill>
        </p:grpSpPr>
        <p:sp>
          <p:nvSpPr>
            <p:cNvPr id="24622" name="Freeform 46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250825" y="2248594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392215" y="1829365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24627" name="Freeform 51"/>
          <p:cNvSpPr>
            <a:spLocks noEditPoints="1"/>
          </p:cNvSpPr>
          <p:nvPr/>
        </p:nvSpPr>
        <p:spPr bwMode="auto">
          <a:xfrm>
            <a:off x="2005013" y="3244264"/>
            <a:ext cx="233362" cy="242962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3059114" y="3347483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01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4" y="3714309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02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414964" y="1975460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03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5414964" y="2342286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04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14" y="1887674"/>
            <a:ext cx="800219" cy="13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sp>
        <p:nvSpPr>
          <p:cNvPr id="3" name="矩形 2"/>
          <p:cNvSpPr/>
          <p:nvPr/>
        </p:nvSpPr>
        <p:spPr>
          <a:xfrm rot="5400000">
            <a:off x="2300699" y="2433252"/>
            <a:ext cx="1219198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7565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15718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4024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2178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02553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1773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3307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63652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17899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8671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5400000">
            <a:off x="-1966687" y="1953361"/>
            <a:ext cx="5120994" cy="1187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Freeform 22"/>
          <p:cNvSpPr/>
          <p:nvPr/>
        </p:nvSpPr>
        <p:spPr bwMode="auto">
          <a:xfrm>
            <a:off x="4625975" y="1439512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54600" y="1734877"/>
            <a:ext cx="292100" cy="401762"/>
            <a:chOff x="5054600" y="1884362"/>
            <a:chExt cx="292100" cy="401638"/>
          </a:xfrm>
          <a:solidFill>
            <a:srgbClr val="F8F8F8"/>
          </a:solidFill>
        </p:grpSpPr>
        <p:sp>
          <p:nvSpPr>
            <p:cNvPr id="16410" name="Freeform 26"/>
            <p:cNvSpPr/>
            <p:nvPr/>
          </p:nvSpPr>
          <p:spPr bwMode="auto">
            <a:xfrm>
              <a:off x="5099050" y="1884362"/>
              <a:ext cx="209550" cy="123825"/>
            </a:xfrm>
            <a:custGeom>
              <a:avLst/>
              <a:gdLst>
                <a:gd name="T0" fmla="*/ 13 w 56"/>
                <a:gd name="T1" fmla="*/ 33 h 33"/>
                <a:gd name="T2" fmla="*/ 13 w 56"/>
                <a:gd name="T3" fmla="*/ 22 h 33"/>
                <a:gd name="T4" fmla="*/ 22 w 56"/>
                <a:gd name="T5" fmla="*/ 12 h 33"/>
                <a:gd name="T6" fmla="*/ 33 w 56"/>
                <a:gd name="T7" fmla="*/ 12 h 33"/>
                <a:gd name="T8" fmla="*/ 43 w 56"/>
                <a:gd name="T9" fmla="*/ 22 h 33"/>
                <a:gd name="T10" fmla="*/ 43 w 56"/>
                <a:gd name="T11" fmla="*/ 33 h 33"/>
                <a:gd name="T12" fmla="*/ 56 w 56"/>
                <a:gd name="T13" fmla="*/ 33 h 33"/>
                <a:gd name="T14" fmla="*/ 56 w 56"/>
                <a:gd name="T15" fmla="*/ 22 h 33"/>
                <a:gd name="T16" fmla="*/ 33 w 56"/>
                <a:gd name="T17" fmla="*/ 0 h 33"/>
                <a:gd name="T18" fmla="*/ 22 w 56"/>
                <a:gd name="T19" fmla="*/ 0 h 33"/>
                <a:gd name="T20" fmla="*/ 0 w 56"/>
                <a:gd name="T21" fmla="*/ 22 h 33"/>
                <a:gd name="T22" fmla="*/ 0 w 56"/>
                <a:gd name="T23" fmla="*/ 33 h 33"/>
                <a:gd name="T24" fmla="*/ 13 w 5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3">
                  <a:moveTo>
                    <a:pt x="13" y="3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7"/>
                    <a:pt x="17" y="13"/>
                    <a:pt x="2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9" y="13"/>
                    <a:pt x="43" y="17"/>
                    <a:pt x="43" y="2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0"/>
                    <a:pt x="46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5054600" y="2030412"/>
              <a:ext cx="292100" cy="255588"/>
            </a:xfrm>
            <a:custGeom>
              <a:avLst/>
              <a:gdLst>
                <a:gd name="T0" fmla="*/ 0 w 78"/>
                <a:gd name="T1" fmla="*/ 0 h 68"/>
                <a:gd name="T2" fmla="*/ 0 w 78"/>
                <a:gd name="T3" fmla="*/ 35 h 68"/>
                <a:gd name="T4" fmla="*/ 34 w 78"/>
                <a:gd name="T5" fmla="*/ 68 h 68"/>
                <a:gd name="T6" fmla="*/ 44 w 78"/>
                <a:gd name="T7" fmla="*/ 68 h 68"/>
                <a:gd name="T8" fmla="*/ 78 w 78"/>
                <a:gd name="T9" fmla="*/ 35 h 68"/>
                <a:gd name="T10" fmla="*/ 78 w 78"/>
                <a:gd name="T11" fmla="*/ 0 h 68"/>
                <a:gd name="T12" fmla="*/ 0 w 78"/>
                <a:gd name="T13" fmla="*/ 0 h 68"/>
                <a:gd name="T14" fmla="*/ 44 w 78"/>
                <a:gd name="T15" fmla="*/ 31 h 68"/>
                <a:gd name="T16" fmla="*/ 44 w 78"/>
                <a:gd name="T17" fmla="*/ 46 h 68"/>
                <a:gd name="T18" fmla="*/ 41 w 78"/>
                <a:gd name="T19" fmla="*/ 50 h 68"/>
                <a:gd name="T20" fmla="*/ 37 w 78"/>
                <a:gd name="T21" fmla="*/ 46 h 68"/>
                <a:gd name="T22" fmla="*/ 37 w 78"/>
                <a:gd name="T23" fmla="*/ 31 h 68"/>
                <a:gd name="T24" fmla="*/ 32 w 78"/>
                <a:gd name="T25" fmla="*/ 23 h 68"/>
                <a:gd name="T26" fmla="*/ 41 w 78"/>
                <a:gd name="T27" fmla="*/ 14 h 68"/>
                <a:gd name="T28" fmla="*/ 50 w 78"/>
                <a:gd name="T29" fmla="*/ 23 h 68"/>
                <a:gd name="T30" fmla="*/ 44 w 78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3" y="68"/>
                    <a:pt x="78" y="53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  <a:moveTo>
                    <a:pt x="44" y="31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50"/>
                    <a:pt x="41" y="50"/>
                  </a:cubicBezTo>
                  <a:cubicBezTo>
                    <a:pt x="39" y="50"/>
                    <a:pt x="37" y="48"/>
                    <a:pt x="37" y="4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0"/>
                    <a:pt x="32" y="27"/>
                    <a:pt x="32" y="23"/>
                  </a:cubicBezTo>
                  <a:cubicBezTo>
                    <a:pt x="32" y="18"/>
                    <a:pt x="36" y="14"/>
                    <a:pt x="41" y="14"/>
                  </a:cubicBezTo>
                  <a:cubicBezTo>
                    <a:pt x="46" y="14"/>
                    <a:pt x="50" y="18"/>
                    <a:pt x="50" y="23"/>
                  </a:cubicBezTo>
                  <a:cubicBezTo>
                    <a:pt x="50" y="27"/>
                    <a:pt x="47" y="30"/>
                    <a:pt x="4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7" name="Freeform 23"/>
          <p:cNvSpPr/>
          <p:nvPr/>
        </p:nvSpPr>
        <p:spPr bwMode="auto">
          <a:xfrm>
            <a:off x="4413251" y="2613037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6339" y="3010034"/>
            <a:ext cx="434975" cy="427169"/>
            <a:chOff x="4986338" y="3159125"/>
            <a:chExt cx="434975" cy="427037"/>
          </a:xfrm>
          <a:solidFill>
            <a:srgbClr val="F8F8F8"/>
          </a:solidFill>
        </p:grpSpPr>
        <p:sp>
          <p:nvSpPr>
            <p:cNvPr id="16412" name="Freeform 28"/>
            <p:cNvSpPr/>
            <p:nvPr/>
          </p:nvSpPr>
          <p:spPr bwMode="auto">
            <a:xfrm>
              <a:off x="5129213" y="3302000"/>
              <a:ext cx="146050" cy="142875"/>
            </a:xfrm>
            <a:custGeom>
              <a:avLst/>
              <a:gdLst>
                <a:gd name="T0" fmla="*/ 37 w 39"/>
                <a:gd name="T1" fmla="*/ 2 h 38"/>
                <a:gd name="T2" fmla="*/ 37 w 39"/>
                <a:gd name="T3" fmla="*/ 9 h 38"/>
                <a:gd name="T4" fmla="*/ 9 w 39"/>
                <a:gd name="T5" fmla="*/ 36 h 38"/>
                <a:gd name="T6" fmla="*/ 2 w 39"/>
                <a:gd name="T7" fmla="*/ 36 h 38"/>
                <a:gd name="T8" fmla="*/ 2 w 39"/>
                <a:gd name="T9" fmla="*/ 36 h 38"/>
                <a:gd name="T10" fmla="*/ 2 w 39"/>
                <a:gd name="T11" fmla="*/ 30 h 38"/>
                <a:gd name="T12" fmla="*/ 30 w 39"/>
                <a:gd name="T13" fmla="*/ 2 h 38"/>
                <a:gd name="T14" fmla="*/ 37 w 39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2"/>
                  </a:moveTo>
                  <a:cubicBezTo>
                    <a:pt x="39" y="4"/>
                    <a:pt x="39" y="7"/>
                    <a:pt x="37" y="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8"/>
                    <a:pt x="4" y="38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5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4986338" y="3159125"/>
              <a:ext cx="434975" cy="427037"/>
            </a:xfrm>
            <a:custGeom>
              <a:avLst/>
              <a:gdLst>
                <a:gd name="T0" fmla="*/ 28 w 116"/>
                <a:gd name="T1" fmla="*/ 96 h 114"/>
                <a:gd name="T2" fmla="*/ 20 w 116"/>
                <a:gd name="T3" fmla="*/ 96 h 114"/>
                <a:gd name="T4" fmla="*/ 18 w 116"/>
                <a:gd name="T5" fmla="*/ 94 h 114"/>
                <a:gd name="T6" fmla="*/ 18 w 116"/>
                <a:gd name="T7" fmla="*/ 86 h 114"/>
                <a:gd name="T8" fmla="*/ 32 w 116"/>
                <a:gd name="T9" fmla="*/ 73 h 114"/>
                <a:gd name="T10" fmla="*/ 41 w 116"/>
                <a:gd name="T11" fmla="*/ 57 h 114"/>
                <a:gd name="T12" fmla="*/ 22 w 116"/>
                <a:gd name="T13" fmla="*/ 62 h 114"/>
                <a:gd name="T14" fmla="*/ 8 w 116"/>
                <a:gd name="T15" fmla="*/ 76 h 114"/>
                <a:gd name="T16" fmla="*/ 8 w 116"/>
                <a:gd name="T17" fmla="*/ 104 h 114"/>
                <a:gd name="T18" fmla="*/ 9 w 116"/>
                <a:gd name="T19" fmla="*/ 106 h 114"/>
                <a:gd name="T20" fmla="*/ 38 w 116"/>
                <a:gd name="T21" fmla="*/ 106 h 114"/>
                <a:gd name="T22" fmla="*/ 53 w 116"/>
                <a:gd name="T23" fmla="*/ 92 h 114"/>
                <a:gd name="T24" fmla="*/ 58 w 116"/>
                <a:gd name="T25" fmla="*/ 73 h 114"/>
                <a:gd name="T26" fmla="*/ 42 w 116"/>
                <a:gd name="T27" fmla="*/ 82 h 114"/>
                <a:gd name="T28" fmla="*/ 28 w 116"/>
                <a:gd name="T29" fmla="*/ 96 h 114"/>
                <a:gd name="T30" fmla="*/ 77 w 116"/>
                <a:gd name="T31" fmla="*/ 8 h 114"/>
                <a:gd name="T32" fmla="*/ 63 w 116"/>
                <a:gd name="T33" fmla="*/ 22 h 114"/>
                <a:gd name="T34" fmla="*/ 57 w 116"/>
                <a:gd name="T35" fmla="*/ 40 h 114"/>
                <a:gd name="T36" fmla="*/ 74 w 116"/>
                <a:gd name="T37" fmla="*/ 32 h 114"/>
                <a:gd name="T38" fmla="*/ 88 w 116"/>
                <a:gd name="T39" fmla="*/ 18 h 114"/>
                <a:gd name="T40" fmla="*/ 96 w 116"/>
                <a:gd name="T41" fmla="*/ 18 h 114"/>
                <a:gd name="T42" fmla="*/ 98 w 116"/>
                <a:gd name="T43" fmla="*/ 20 h 114"/>
                <a:gd name="T44" fmla="*/ 98 w 116"/>
                <a:gd name="T45" fmla="*/ 28 h 114"/>
                <a:gd name="T46" fmla="*/ 84 w 116"/>
                <a:gd name="T47" fmla="*/ 42 h 114"/>
                <a:gd name="T48" fmla="*/ 75 w 116"/>
                <a:gd name="T49" fmla="*/ 57 h 114"/>
                <a:gd name="T50" fmla="*/ 94 w 116"/>
                <a:gd name="T51" fmla="*/ 52 h 114"/>
                <a:gd name="T52" fmla="*/ 108 w 116"/>
                <a:gd name="T53" fmla="*/ 38 h 114"/>
                <a:gd name="T54" fmla="*/ 108 w 116"/>
                <a:gd name="T55" fmla="*/ 10 h 114"/>
                <a:gd name="T56" fmla="*/ 106 w 116"/>
                <a:gd name="T57" fmla="*/ 8 h 114"/>
                <a:gd name="T58" fmla="*/ 77 w 116"/>
                <a:gd name="T5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14">
                  <a:moveTo>
                    <a:pt x="28" y="96"/>
                  </a:moveTo>
                  <a:cubicBezTo>
                    <a:pt x="26" y="98"/>
                    <a:pt x="22" y="98"/>
                    <a:pt x="20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2"/>
                    <a:pt x="16" y="88"/>
                    <a:pt x="18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1"/>
                    <a:pt x="38" y="65"/>
                    <a:pt x="41" y="57"/>
                  </a:cubicBezTo>
                  <a:cubicBezTo>
                    <a:pt x="34" y="55"/>
                    <a:pt x="27" y="57"/>
                    <a:pt x="22" y="6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84"/>
                    <a:pt x="0" y="97"/>
                    <a:pt x="8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14"/>
                    <a:pt x="30" y="114"/>
                    <a:pt x="38" y="106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8" y="87"/>
                    <a:pt x="60" y="80"/>
                    <a:pt x="58" y="73"/>
                  </a:cubicBezTo>
                  <a:cubicBezTo>
                    <a:pt x="52" y="76"/>
                    <a:pt x="46" y="79"/>
                    <a:pt x="42" y="82"/>
                  </a:cubicBezTo>
                  <a:lnTo>
                    <a:pt x="28" y="96"/>
                  </a:lnTo>
                  <a:close/>
                  <a:moveTo>
                    <a:pt x="77" y="8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58" y="27"/>
                    <a:pt x="56" y="34"/>
                    <a:pt x="57" y="40"/>
                  </a:cubicBezTo>
                  <a:cubicBezTo>
                    <a:pt x="62" y="38"/>
                    <a:pt x="67" y="36"/>
                    <a:pt x="74" y="3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0" y="16"/>
                    <a:pt x="94" y="16"/>
                    <a:pt x="96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00" y="22"/>
                    <a:pt x="100" y="26"/>
                    <a:pt x="98" y="28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8" y="49"/>
                    <a:pt x="76" y="54"/>
                    <a:pt x="75" y="57"/>
                  </a:cubicBezTo>
                  <a:cubicBezTo>
                    <a:pt x="82" y="59"/>
                    <a:pt x="89" y="57"/>
                    <a:pt x="94" y="5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6" y="30"/>
                    <a:pt x="116" y="17"/>
                    <a:pt x="108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98" y="0"/>
                    <a:pt x="85" y="0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8" name="Freeform 24"/>
          <p:cNvSpPr/>
          <p:nvPr/>
        </p:nvSpPr>
        <p:spPr bwMode="auto">
          <a:xfrm>
            <a:off x="3452814" y="2398657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2063" y="2916342"/>
            <a:ext cx="352424" cy="479573"/>
            <a:chOff x="3802063" y="3065462"/>
            <a:chExt cx="352424" cy="479425"/>
          </a:xfrm>
          <a:solidFill>
            <a:srgbClr val="F8F8F8"/>
          </a:solidFill>
        </p:grpSpPr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862388" y="3117850"/>
              <a:ext cx="157162" cy="195263"/>
            </a:xfrm>
            <a:custGeom>
              <a:avLst/>
              <a:gdLst>
                <a:gd name="T0" fmla="*/ 40 w 42"/>
                <a:gd name="T1" fmla="*/ 10 h 52"/>
                <a:gd name="T2" fmla="*/ 1 w 42"/>
                <a:gd name="T3" fmla="*/ 10 h 52"/>
                <a:gd name="T4" fmla="*/ 0 w 42"/>
                <a:gd name="T5" fmla="*/ 11 h 52"/>
                <a:gd name="T6" fmla="*/ 1 w 42"/>
                <a:gd name="T7" fmla="*/ 13 h 52"/>
                <a:gd name="T8" fmla="*/ 40 w 42"/>
                <a:gd name="T9" fmla="*/ 13 h 52"/>
                <a:gd name="T10" fmla="*/ 42 w 42"/>
                <a:gd name="T11" fmla="*/ 11 h 52"/>
                <a:gd name="T12" fmla="*/ 40 w 42"/>
                <a:gd name="T13" fmla="*/ 10 h 52"/>
                <a:gd name="T14" fmla="*/ 1 w 42"/>
                <a:gd name="T15" fmla="*/ 3 h 52"/>
                <a:gd name="T16" fmla="*/ 40 w 42"/>
                <a:gd name="T17" fmla="*/ 3 h 52"/>
                <a:gd name="T18" fmla="*/ 42 w 42"/>
                <a:gd name="T19" fmla="*/ 1 h 52"/>
                <a:gd name="T20" fmla="*/ 40 w 42"/>
                <a:gd name="T21" fmla="*/ 0 h 52"/>
                <a:gd name="T22" fmla="*/ 1 w 42"/>
                <a:gd name="T23" fmla="*/ 0 h 52"/>
                <a:gd name="T24" fmla="*/ 0 w 42"/>
                <a:gd name="T25" fmla="*/ 1 h 52"/>
                <a:gd name="T26" fmla="*/ 1 w 42"/>
                <a:gd name="T27" fmla="*/ 3 h 52"/>
                <a:gd name="T28" fmla="*/ 0 w 42"/>
                <a:gd name="T29" fmla="*/ 21 h 52"/>
                <a:gd name="T30" fmla="*/ 1 w 42"/>
                <a:gd name="T31" fmla="*/ 23 h 52"/>
                <a:gd name="T32" fmla="*/ 29 w 42"/>
                <a:gd name="T33" fmla="*/ 23 h 52"/>
                <a:gd name="T34" fmla="*/ 39 w 42"/>
                <a:gd name="T35" fmla="*/ 19 h 52"/>
                <a:gd name="T36" fmla="*/ 1 w 42"/>
                <a:gd name="T37" fmla="*/ 19 h 52"/>
                <a:gd name="T38" fmla="*/ 0 w 42"/>
                <a:gd name="T39" fmla="*/ 21 h 52"/>
                <a:gd name="T40" fmla="*/ 0 w 42"/>
                <a:gd name="T41" fmla="*/ 31 h 52"/>
                <a:gd name="T42" fmla="*/ 1 w 42"/>
                <a:gd name="T43" fmla="*/ 33 h 52"/>
                <a:gd name="T44" fmla="*/ 18 w 42"/>
                <a:gd name="T45" fmla="*/ 33 h 52"/>
                <a:gd name="T46" fmla="*/ 21 w 42"/>
                <a:gd name="T47" fmla="*/ 29 h 52"/>
                <a:gd name="T48" fmla="*/ 1 w 42"/>
                <a:gd name="T49" fmla="*/ 29 h 52"/>
                <a:gd name="T50" fmla="*/ 0 w 42"/>
                <a:gd name="T51" fmla="*/ 31 h 52"/>
                <a:gd name="T52" fmla="*/ 0 w 42"/>
                <a:gd name="T53" fmla="*/ 41 h 52"/>
                <a:gd name="T54" fmla="*/ 1 w 42"/>
                <a:gd name="T55" fmla="*/ 43 h 52"/>
                <a:gd name="T56" fmla="*/ 12 w 42"/>
                <a:gd name="T57" fmla="*/ 43 h 52"/>
                <a:gd name="T58" fmla="*/ 14 w 42"/>
                <a:gd name="T59" fmla="*/ 39 h 52"/>
                <a:gd name="T60" fmla="*/ 1 w 42"/>
                <a:gd name="T61" fmla="*/ 39 h 52"/>
                <a:gd name="T62" fmla="*/ 0 w 42"/>
                <a:gd name="T63" fmla="*/ 41 h 52"/>
                <a:gd name="T64" fmla="*/ 0 w 42"/>
                <a:gd name="T65" fmla="*/ 51 h 52"/>
                <a:gd name="T66" fmla="*/ 1 w 42"/>
                <a:gd name="T67" fmla="*/ 52 h 52"/>
                <a:gd name="T68" fmla="*/ 11 w 42"/>
                <a:gd name="T69" fmla="*/ 52 h 52"/>
                <a:gd name="T70" fmla="*/ 11 w 42"/>
                <a:gd name="T71" fmla="*/ 49 h 52"/>
                <a:gd name="T72" fmla="*/ 1 w 42"/>
                <a:gd name="T73" fmla="*/ 49 h 52"/>
                <a:gd name="T74" fmla="*/ 0 w 42"/>
                <a:gd name="T7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2">
                  <a:moveTo>
                    <a:pt x="4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10"/>
                    <a:pt x="41" y="10"/>
                    <a:pt x="40" y="10"/>
                  </a:cubicBezTo>
                  <a:close/>
                  <a:moveTo>
                    <a:pt x="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0" y="21"/>
                  </a:moveTo>
                  <a:cubicBezTo>
                    <a:pt x="0" y="22"/>
                    <a:pt x="0" y="23"/>
                    <a:pt x="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6" y="20"/>
                    <a:pt x="3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lose/>
                  <a:moveTo>
                    <a:pt x="0" y="31"/>
                  </a:moveTo>
                  <a:cubicBezTo>
                    <a:pt x="0" y="32"/>
                    <a:pt x="0" y="33"/>
                    <a:pt x="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0"/>
                    <a:pt x="2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lose/>
                  <a:moveTo>
                    <a:pt x="0" y="41"/>
                  </a:moveTo>
                  <a:cubicBezTo>
                    <a:pt x="0" y="42"/>
                    <a:pt x="0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  <a:moveTo>
                    <a:pt x="0" y="51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1" y="50"/>
                    <a:pt x="1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917950" y="3205162"/>
              <a:ext cx="236537" cy="231775"/>
            </a:xfrm>
            <a:custGeom>
              <a:avLst/>
              <a:gdLst>
                <a:gd name="T0" fmla="*/ 52 w 63"/>
                <a:gd name="T1" fmla="*/ 11 h 62"/>
                <a:gd name="T2" fmla="*/ 11 w 63"/>
                <a:gd name="T3" fmla="*/ 11 h 62"/>
                <a:gd name="T4" fmla="*/ 11 w 63"/>
                <a:gd name="T5" fmla="*/ 51 h 62"/>
                <a:gd name="T6" fmla="*/ 52 w 63"/>
                <a:gd name="T7" fmla="*/ 51 h 62"/>
                <a:gd name="T8" fmla="*/ 52 w 63"/>
                <a:gd name="T9" fmla="*/ 11 h 62"/>
                <a:gd name="T10" fmla="*/ 17 w 63"/>
                <a:gd name="T11" fmla="*/ 45 h 62"/>
                <a:gd name="T12" fmla="*/ 17 w 63"/>
                <a:gd name="T13" fmla="*/ 17 h 62"/>
                <a:gd name="T14" fmla="*/ 46 w 63"/>
                <a:gd name="T15" fmla="*/ 17 h 62"/>
                <a:gd name="T16" fmla="*/ 46 w 63"/>
                <a:gd name="T17" fmla="*/ 45 h 62"/>
                <a:gd name="T18" fmla="*/ 17 w 63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40" y="0"/>
                    <a:pt x="22" y="0"/>
                    <a:pt x="11" y="11"/>
                  </a:cubicBezTo>
                  <a:cubicBezTo>
                    <a:pt x="0" y="22"/>
                    <a:pt x="0" y="40"/>
                    <a:pt x="11" y="51"/>
                  </a:cubicBezTo>
                  <a:cubicBezTo>
                    <a:pt x="22" y="62"/>
                    <a:pt x="40" y="62"/>
                    <a:pt x="52" y="51"/>
                  </a:cubicBezTo>
                  <a:cubicBezTo>
                    <a:pt x="63" y="40"/>
                    <a:pt x="63" y="22"/>
                    <a:pt x="52" y="11"/>
                  </a:cubicBezTo>
                  <a:close/>
                  <a:moveTo>
                    <a:pt x="17" y="45"/>
                  </a:moveTo>
                  <a:cubicBezTo>
                    <a:pt x="9" y="37"/>
                    <a:pt x="9" y="25"/>
                    <a:pt x="17" y="17"/>
                  </a:cubicBezTo>
                  <a:cubicBezTo>
                    <a:pt x="25" y="9"/>
                    <a:pt x="38" y="9"/>
                    <a:pt x="46" y="17"/>
                  </a:cubicBezTo>
                  <a:cubicBezTo>
                    <a:pt x="53" y="25"/>
                    <a:pt x="53" y="37"/>
                    <a:pt x="46" y="45"/>
                  </a:cubicBezTo>
                  <a:cubicBezTo>
                    <a:pt x="38" y="53"/>
                    <a:pt x="25" y="53"/>
                    <a:pt x="1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802063" y="3398837"/>
              <a:ext cx="149225" cy="146050"/>
            </a:xfrm>
            <a:custGeom>
              <a:avLst/>
              <a:gdLst>
                <a:gd name="T0" fmla="*/ 38 w 40"/>
                <a:gd name="T1" fmla="*/ 2 h 39"/>
                <a:gd name="T2" fmla="*/ 30 w 40"/>
                <a:gd name="T3" fmla="*/ 2 h 39"/>
                <a:gd name="T4" fmla="*/ 30 w 40"/>
                <a:gd name="T5" fmla="*/ 2 h 39"/>
                <a:gd name="T6" fmla="*/ 38 w 40"/>
                <a:gd name="T7" fmla="*/ 11 h 39"/>
                <a:gd name="T8" fmla="*/ 38 w 40"/>
                <a:gd name="T9" fmla="*/ 10 h 39"/>
                <a:gd name="T10" fmla="*/ 38 w 40"/>
                <a:gd name="T11" fmla="*/ 2 h 39"/>
                <a:gd name="T12" fmla="*/ 2 w 40"/>
                <a:gd name="T13" fmla="*/ 29 h 39"/>
                <a:gd name="T14" fmla="*/ 2 w 40"/>
                <a:gd name="T15" fmla="*/ 37 h 39"/>
                <a:gd name="T16" fmla="*/ 11 w 40"/>
                <a:gd name="T17" fmla="*/ 37 h 39"/>
                <a:gd name="T18" fmla="*/ 35 w 40"/>
                <a:gd name="T19" fmla="*/ 13 h 39"/>
                <a:gd name="T20" fmla="*/ 27 w 40"/>
                <a:gd name="T21" fmla="*/ 5 h 39"/>
                <a:gd name="T22" fmla="*/ 2 w 40"/>
                <a:gd name="T2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38" y="2"/>
                  </a:moveTo>
                  <a:cubicBezTo>
                    <a:pt x="36" y="0"/>
                    <a:pt x="32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8"/>
                    <a:pt x="40" y="4"/>
                    <a:pt x="38" y="2"/>
                  </a:cubicBezTo>
                  <a:close/>
                  <a:moveTo>
                    <a:pt x="2" y="29"/>
                  </a:moveTo>
                  <a:cubicBezTo>
                    <a:pt x="0" y="31"/>
                    <a:pt x="0" y="35"/>
                    <a:pt x="2" y="37"/>
                  </a:cubicBezTo>
                  <a:cubicBezTo>
                    <a:pt x="5" y="39"/>
                    <a:pt x="8" y="39"/>
                    <a:pt x="11" y="3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7" name="Freeform 33"/>
            <p:cNvSpPr/>
            <p:nvPr/>
          </p:nvSpPr>
          <p:spPr bwMode="auto">
            <a:xfrm>
              <a:off x="3810000" y="3065462"/>
              <a:ext cx="261937" cy="296863"/>
            </a:xfrm>
            <a:custGeom>
              <a:avLst/>
              <a:gdLst>
                <a:gd name="T0" fmla="*/ 33 w 70"/>
                <a:gd name="T1" fmla="*/ 73 h 79"/>
                <a:gd name="T2" fmla="*/ 11 w 70"/>
                <a:gd name="T3" fmla="*/ 73 h 79"/>
                <a:gd name="T4" fmla="*/ 7 w 70"/>
                <a:gd name="T5" fmla="*/ 69 h 79"/>
                <a:gd name="T6" fmla="*/ 7 w 70"/>
                <a:gd name="T7" fmla="*/ 10 h 79"/>
                <a:gd name="T8" fmla="*/ 11 w 70"/>
                <a:gd name="T9" fmla="*/ 6 h 79"/>
                <a:gd name="T10" fmla="*/ 59 w 70"/>
                <a:gd name="T11" fmla="*/ 6 h 79"/>
                <a:gd name="T12" fmla="*/ 63 w 70"/>
                <a:gd name="T13" fmla="*/ 10 h 79"/>
                <a:gd name="T14" fmla="*/ 63 w 70"/>
                <a:gd name="T15" fmla="*/ 41 h 79"/>
                <a:gd name="T16" fmla="*/ 70 w 70"/>
                <a:gd name="T17" fmla="*/ 42 h 79"/>
                <a:gd name="T18" fmla="*/ 70 w 70"/>
                <a:gd name="T19" fmla="*/ 10 h 79"/>
                <a:gd name="T20" fmla="*/ 59 w 70"/>
                <a:gd name="T21" fmla="*/ 0 h 79"/>
                <a:gd name="T22" fmla="*/ 11 w 70"/>
                <a:gd name="T23" fmla="*/ 0 h 79"/>
                <a:gd name="T24" fmla="*/ 0 w 70"/>
                <a:gd name="T25" fmla="*/ 10 h 79"/>
                <a:gd name="T26" fmla="*/ 0 w 70"/>
                <a:gd name="T27" fmla="*/ 69 h 79"/>
                <a:gd name="T28" fmla="*/ 11 w 70"/>
                <a:gd name="T29" fmla="*/ 79 h 79"/>
                <a:gd name="T30" fmla="*/ 36 w 70"/>
                <a:gd name="T31" fmla="*/ 79 h 79"/>
                <a:gd name="T32" fmla="*/ 33 w 70"/>
                <a:gd name="T3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9">
                  <a:moveTo>
                    <a:pt x="33" y="73"/>
                  </a:moveTo>
                  <a:cubicBezTo>
                    <a:pt x="11" y="73"/>
                    <a:pt x="11" y="73"/>
                    <a:pt x="11" y="73"/>
                  </a:cubicBezTo>
                  <a:cubicBezTo>
                    <a:pt x="9" y="73"/>
                    <a:pt x="7" y="71"/>
                    <a:pt x="7" y="6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8"/>
                    <a:pt x="63" y="1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5" y="41"/>
                    <a:pt x="68" y="41"/>
                    <a:pt x="70" y="4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79"/>
                    <a:pt x="11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4" y="75"/>
                    <a:pt x="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9" name="Freeform 25"/>
          <p:cNvSpPr/>
          <p:nvPr/>
        </p:nvSpPr>
        <p:spPr bwMode="auto">
          <a:xfrm>
            <a:off x="3452814" y="1439511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18" name="Freeform 34"/>
          <p:cNvSpPr>
            <a:spLocks noEditPoints="1"/>
          </p:cNvSpPr>
          <p:nvPr/>
        </p:nvSpPr>
        <p:spPr bwMode="auto">
          <a:xfrm>
            <a:off x="3730626" y="1734878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709613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709613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67414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967414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15616" y="4078751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4098" y="185167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研究成果与应用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0801" y="1757273"/>
            <a:ext cx="4422399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04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4098" y="2313335"/>
            <a:ext cx="973343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0800000">
            <a:off x="7654081" y="651344"/>
            <a:ext cx="1489919" cy="3840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651344"/>
            <a:ext cx="1489919" cy="38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01</a:t>
            </a:r>
            <a:endParaRPr lang="zh-CN" altLang="en-US" sz="1000" b="1" dirty="0">
              <a:solidFill>
                <a:srgbClr val="F8F8F8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02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03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04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zh-CN" altLang="zh-CN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9750" y="22238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39750" y="28717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539750" y="3549777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9750" y="4204029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Freeform 8"/>
          <p:cNvSpPr/>
          <p:nvPr/>
        </p:nvSpPr>
        <p:spPr bwMode="auto">
          <a:xfrm>
            <a:off x="4583114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5" name="Freeform 9"/>
          <p:cNvSpPr/>
          <p:nvPr/>
        </p:nvSpPr>
        <p:spPr bwMode="auto">
          <a:xfrm>
            <a:off x="3544889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6" name="Freeform 10"/>
          <p:cNvSpPr/>
          <p:nvPr/>
        </p:nvSpPr>
        <p:spPr bwMode="auto">
          <a:xfrm>
            <a:off x="4583114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7" name="Freeform 11"/>
          <p:cNvSpPr/>
          <p:nvPr/>
        </p:nvSpPr>
        <p:spPr bwMode="auto">
          <a:xfrm>
            <a:off x="3544889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8" name="Freeform 12"/>
          <p:cNvSpPr/>
          <p:nvPr/>
        </p:nvSpPr>
        <p:spPr bwMode="auto">
          <a:xfrm>
            <a:off x="3025775" y="2408590"/>
            <a:ext cx="1011238" cy="116558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83C93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9" name="Freeform 13"/>
          <p:cNvSpPr/>
          <p:nvPr/>
        </p:nvSpPr>
        <p:spPr bwMode="auto">
          <a:xfrm>
            <a:off x="5102226" y="2408590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2" name="Freeform 26"/>
          <p:cNvSpPr>
            <a:spLocks noEditPoints="1"/>
          </p:cNvSpPr>
          <p:nvPr/>
        </p:nvSpPr>
        <p:spPr bwMode="auto">
          <a:xfrm>
            <a:off x="3878263" y="1916314"/>
            <a:ext cx="349250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3" name="Freeform 27"/>
          <p:cNvSpPr>
            <a:spLocks noEditPoints="1"/>
          </p:cNvSpPr>
          <p:nvPr/>
        </p:nvSpPr>
        <p:spPr bwMode="auto">
          <a:xfrm>
            <a:off x="3395664" y="2815116"/>
            <a:ext cx="276225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4" name="Freeform 28"/>
          <p:cNvSpPr>
            <a:spLocks noEditPoints="1"/>
          </p:cNvSpPr>
          <p:nvPr/>
        </p:nvSpPr>
        <p:spPr bwMode="auto">
          <a:xfrm>
            <a:off x="5449888" y="2821468"/>
            <a:ext cx="315912" cy="339830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5" name="Freeform 29"/>
          <p:cNvSpPr>
            <a:spLocks noEditPoints="1"/>
          </p:cNvSpPr>
          <p:nvPr/>
        </p:nvSpPr>
        <p:spPr bwMode="auto">
          <a:xfrm>
            <a:off x="4959350" y="1922666"/>
            <a:ext cx="287338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6" name="Freeform 30"/>
          <p:cNvSpPr>
            <a:spLocks noEditPoints="1"/>
          </p:cNvSpPr>
          <p:nvPr/>
        </p:nvSpPr>
        <p:spPr bwMode="auto">
          <a:xfrm>
            <a:off x="4962525" y="3690098"/>
            <a:ext cx="280988" cy="352534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7" name="Freeform 31"/>
          <p:cNvSpPr>
            <a:spLocks noEditPoints="1"/>
          </p:cNvSpPr>
          <p:nvPr/>
        </p:nvSpPr>
        <p:spPr bwMode="auto">
          <a:xfrm>
            <a:off x="3930650" y="3717094"/>
            <a:ext cx="239713" cy="346182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5775326" y="1751162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327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5775326" y="3548767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862013" y="1751162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8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862013" y="3548767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3918045" y="35556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5091636" y="28889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4408545" y="15117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3256017" y="16216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2432999" y="29566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83C93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791201" y="141926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784976" y="314739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011239" y="1562583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90513" y="3436411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rgbClr val="70AC2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0" name="Freeform 22"/>
          <p:cNvSpPr/>
          <p:nvPr/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1" name="Freeform 23"/>
          <p:cNvSpPr/>
          <p:nvPr/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48" name="Group 40"/>
          <p:cNvGrpSpPr/>
          <p:nvPr/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35" name="Freeform 27"/>
          <p:cNvSpPr/>
          <p:nvPr/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50" name="Group 42"/>
          <p:cNvGrpSpPr/>
          <p:nvPr/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7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8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9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0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1" name="Group 43"/>
          <p:cNvGrpSpPr/>
          <p:nvPr/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2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49" name="Group 41"/>
          <p:cNvGrpSpPr/>
          <p:nvPr/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4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6" name="Group 48"/>
          <p:cNvGrpSpPr/>
          <p:nvPr/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85000"/>
            </a:schemeClr>
          </a:solidFill>
        </p:grpSpPr>
        <p:sp>
          <p:nvSpPr>
            <p:cNvPr id="17445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6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17447" name="Group 39"/>
          <p:cNvGrpSpPr/>
          <p:nvPr/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85000"/>
            </a:schemeClr>
          </a:solidFill>
        </p:grpSpPr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rgbClr val="ADDB7B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rgbClr val="82C83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0400" y="2464560"/>
            <a:ext cx="1492250" cy="1765845"/>
            <a:chOff x="4470400" y="2463800"/>
            <a:chExt cx="1492250" cy="1765300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4470400" y="2463800"/>
              <a:ext cx="1492250" cy="1765300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4979988" y="2501900"/>
              <a:ext cx="458788" cy="733425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4830763" y="3235325"/>
              <a:ext cx="762000" cy="319087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4622800" y="3554413"/>
              <a:ext cx="1179513" cy="3175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4506913" y="3871913"/>
              <a:ext cx="1449388" cy="3175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199063" y="2751988"/>
            <a:ext cx="111125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049838" y="2254946"/>
            <a:ext cx="107950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240338" y="2121555"/>
            <a:ext cx="76200" cy="746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118100" y="1996105"/>
            <a:ext cx="90488" cy="921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126038" y="2987010"/>
            <a:ext cx="65088" cy="65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5130800" y="3947743"/>
            <a:ext cx="165100" cy="165151"/>
          </a:xfrm>
          <a:custGeom>
            <a:avLst/>
            <a:gdLst>
              <a:gd name="T0" fmla="*/ 105 w 106"/>
              <a:gd name="T1" fmla="*/ 11 h 106"/>
              <a:gd name="T2" fmla="*/ 90 w 106"/>
              <a:gd name="T3" fmla="*/ 34 h 106"/>
              <a:gd name="T4" fmla="*/ 86 w 106"/>
              <a:gd name="T5" fmla="*/ 34 h 106"/>
              <a:gd name="T6" fmla="*/ 62 w 106"/>
              <a:gd name="T7" fmla="*/ 50 h 106"/>
              <a:gd name="T8" fmla="*/ 76 w 106"/>
              <a:gd name="T9" fmla="*/ 66 h 106"/>
              <a:gd name="T10" fmla="*/ 70 w 106"/>
              <a:gd name="T11" fmla="*/ 75 h 106"/>
              <a:gd name="T12" fmla="*/ 60 w 106"/>
              <a:gd name="T13" fmla="*/ 76 h 106"/>
              <a:gd name="T14" fmla="*/ 26 w 106"/>
              <a:gd name="T15" fmla="*/ 106 h 106"/>
              <a:gd name="T16" fmla="*/ 18 w 106"/>
              <a:gd name="T17" fmla="*/ 103 h 106"/>
              <a:gd name="T18" fmla="*/ 0 w 106"/>
              <a:gd name="T19" fmla="*/ 81 h 106"/>
              <a:gd name="T20" fmla="*/ 0 w 106"/>
              <a:gd name="T21" fmla="*/ 80 h 106"/>
              <a:gd name="T22" fmla="*/ 30 w 106"/>
              <a:gd name="T23" fmla="*/ 46 h 106"/>
              <a:gd name="T24" fmla="*/ 31 w 106"/>
              <a:gd name="T25" fmla="*/ 36 h 106"/>
              <a:gd name="T26" fmla="*/ 40 w 106"/>
              <a:gd name="T27" fmla="*/ 30 h 106"/>
              <a:gd name="T28" fmla="*/ 57 w 106"/>
              <a:gd name="T29" fmla="*/ 44 h 106"/>
              <a:gd name="T30" fmla="*/ 72 w 106"/>
              <a:gd name="T31" fmla="*/ 20 h 106"/>
              <a:gd name="T32" fmla="*/ 72 w 106"/>
              <a:gd name="T33" fmla="*/ 17 h 106"/>
              <a:gd name="T34" fmla="*/ 95 w 106"/>
              <a:gd name="T35" fmla="*/ 1 h 106"/>
              <a:gd name="T36" fmla="*/ 35 w 106"/>
              <a:gd name="T37" fmla="*/ 59 h 106"/>
              <a:gd name="T38" fmla="*/ 38 w 106"/>
              <a:gd name="T39" fmla="*/ 62 h 106"/>
              <a:gd name="T40" fmla="*/ 14 w 106"/>
              <a:gd name="T41" fmla="*/ 83 h 106"/>
              <a:gd name="T42" fmla="*/ 35 w 106"/>
              <a:gd name="T43" fmla="*/ 59 h 106"/>
              <a:gd name="T44" fmla="*/ 44 w 106"/>
              <a:gd name="T45" fmla="*/ 68 h 106"/>
              <a:gd name="T46" fmla="*/ 48 w 106"/>
              <a:gd name="T47" fmla="*/ 71 h 106"/>
              <a:gd name="T48" fmla="*/ 23 w 106"/>
              <a:gd name="T49" fmla="*/ 92 h 106"/>
              <a:gd name="T50" fmla="*/ 44 w 106"/>
              <a:gd name="T51" fmla="*/ 68 h 106"/>
              <a:gd name="T52" fmla="*/ 67 w 106"/>
              <a:gd name="T53" fmla="*/ 66 h 106"/>
              <a:gd name="T54" fmla="*/ 37 w 106"/>
              <a:gd name="T55" fmla="*/ 42 h 106"/>
              <a:gd name="T56" fmla="*/ 39 w 106"/>
              <a:gd name="T57" fmla="*/ 43 h 106"/>
              <a:gd name="T58" fmla="*/ 63 w 106"/>
              <a:gd name="T59" fmla="*/ 67 h 106"/>
              <a:gd name="T60" fmla="*/ 65 w 106"/>
              <a:gd name="T61" fmla="*/ 69 h 106"/>
              <a:gd name="T62" fmla="*/ 28 w 106"/>
              <a:gd name="T63" fmla="*/ 97 h 106"/>
              <a:gd name="T64" fmla="*/ 54 w 106"/>
              <a:gd name="T65" fmla="*/ 70 h 106"/>
              <a:gd name="T66" fmla="*/ 9 w 106"/>
              <a:gd name="T67" fmla="*/ 79 h 106"/>
              <a:gd name="T68" fmla="*/ 9 w 106"/>
              <a:gd name="T69" fmla="*/ 81 h 106"/>
              <a:gd name="T70" fmla="*/ 24 w 106"/>
              <a:gd name="T71" fmla="*/ 97 h 106"/>
              <a:gd name="T72" fmla="*/ 26 w 106"/>
              <a:gd name="T73" fmla="*/ 98 h 106"/>
              <a:gd name="T74" fmla="*/ 100 w 106"/>
              <a:gd name="T75" fmla="*/ 13 h 106"/>
              <a:gd name="T76" fmla="*/ 93 w 106"/>
              <a:gd name="T77" fmla="*/ 6 h 106"/>
              <a:gd name="T78" fmla="*/ 88 w 106"/>
              <a:gd name="T79" fmla="*/ 2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106">
                <a:moveTo>
                  <a:pt x="95" y="1"/>
                </a:moveTo>
                <a:cubicBezTo>
                  <a:pt x="105" y="11"/>
                  <a:pt x="105" y="11"/>
                  <a:pt x="105" y="11"/>
                </a:cubicBezTo>
                <a:cubicBezTo>
                  <a:pt x="106" y="12"/>
                  <a:pt x="106" y="13"/>
                  <a:pt x="105" y="14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5"/>
                  <a:pt x="87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50"/>
                  <a:pt x="62" y="50"/>
                  <a:pt x="62" y="50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2"/>
                  <a:pt x="76" y="64"/>
                  <a:pt x="76" y="66"/>
                </a:cubicBezTo>
                <a:cubicBezTo>
                  <a:pt x="76" y="68"/>
                  <a:pt x="75" y="70"/>
                  <a:pt x="74" y="72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7"/>
                  <a:pt x="67" y="78"/>
                  <a:pt x="65" y="78"/>
                </a:cubicBezTo>
                <a:cubicBezTo>
                  <a:pt x="63" y="78"/>
                  <a:pt x="61" y="77"/>
                  <a:pt x="60" y="7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5"/>
                  <a:pt x="28" y="106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3" y="106"/>
                  <a:pt x="20" y="105"/>
                  <a:pt x="18" y="103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6"/>
                  <a:pt x="0" y="83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5"/>
                  <a:pt x="3" y="73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3"/>
                  <a:pt x="29" y="42"/>
                </a:cubicBezTo>
                <a:cubicBezTo>
                  <a:pt x="29" y="39"/>
                  <a:pt x="30" y="37"/>
                  <a:pt x="31" y="36"/>
                </a:cubicBezTo>
                <a:cubicBezTo>
                  <a:pt x="34" y="33"/>
                  <a:pt x="34" y="33"/>
                  <a:pt x="34" y="33"/>
                </a:cubicBezTo>
                <a:cubicBezTo>
                  <a:pt x="36" y="31"/>
                  <a:pt x="38" y="30"/>
                  <a:pt x="40" y="30"/>
                </a:cubicBezTo>
                <a:cubicBezTo>
                  <a:pt x="42" y="30"/>
                  <a:pt x="44" y="31"/>
                  <a:pt x="46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76" y="24"/>
                  <a:pt x="76" y="24"/>
                  <a:pt x="76" y="24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92" y="1"/>
                  <a:pt x="92" y="1"/>
                  <a:pt x="92" y="1"/>
                </a:cubicBezTo>
                <a:cubicBezTo>
                  <a:pt x="93" y="0"/>
                  <a:pt x="94" y="0"/>
                  <a:pt x="95" y="1"/>
                </a:cubicBezTo>
                <a:close/>
                <a:moveTo>
                  <a:pt x="35" y="59"/>
                </a:moveTo>
                <a:cubicBezTo>
                  <a:pt x="35" y="59"/>
                  <a:pt x="35" y="59"/>
                  <a:pt x="35" y="59"/>
                </a:cubicBezTo>
                <a:cubicBezTo>
                  <a:pt x="36" y="58"/>
                  <a:pt x="37" y="58"/>
                  <a:pt x="38" y="59"/>
                </a:cubicBezTo>
                <a:cubicBezTo>
                  <a:pt x="39" y="59"/>
                  <a:pt x="39" y="61"/>
                  <a:pt x="38" y="62"/>
                </a:cubicBezTo>
                <a:cubicBezTo>
                  <a:pt x="17" y="83"/>
                  <a:pt x="17" y="83"/>
                  <a:pt x="17" y="83"/>
                </a:cubicBezTo>
                <a:cubicBezTo>
                  <a:pt x="16" y="84"/>
                  <a:pt x="15" y="84"/>
                  <a:pt x="14" y="83"/>
                </a:cubicBezTo>
                <a:cubicBezTo>
                  <a:pt x="13" y="82"/>
                  <a:pt x="13" y="80"/>
                  <a:pt x="14" y="80"/>
                </a:cubicBezTo>
                <a:cubicBezTo>
                  <a:pt x="35" y="59"/>
                  <a:pt x="35" y="59"/>
                  <a:pt x="35" y="59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7" y="67"/>
                  <a:pt x="48" y="68"/>
                </a:cubicBezTo>
                <a:cubicBezTo>
                  <a:pt x="49" y="69"/>
                  <a:pt x="49" y="70"/>
                  <a:pt x="48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4" y="93"/>
                  <a:pt x="23" y="92"/>
                </a:cubicBezTo>
                <a:cubicBezTo>
                  <a:pt x="22" y="91"/>
                  <a:pt x="22" y="90"/>
                  <a:pt x="23" y="89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67" y="66"/>
                </a:moveTo>
                <a:cubicBezTo>
                  <a:pt x="67" y="66"/>
                  <a:pt x="67" y="66"/>
                  <a:pt x="67" y="66"/>
                </a:cubicBezTo>
                <a:cubicBezTo>
                  <a:pt x="40" y="39"/>
                  <a:pt x="40" y="39"/>
                  <a:pt x="40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9"/>
                  <a:pt x="65" y="69"/>
                  <a:pt x="65" y="69"/>
                </a:cubicBezTo>
                <a:cubicBezTo>
                  <a:pt x="67" y="66"/>
                  <a:pt x="67" y="66"/>
                  <a:pt x="67" y="66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54" y="70"/>
                  <a:pt x="54" y="70"/>
                  <a:pt x="54" y="70"/>
                </a:cubicBezTo>
                <a:cubicBezTo>
                  <a:pt x="36" y="52"/>
                  <a:pt x="36" y="52"/>
                  <a:pt x="36" y="52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9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2"/>
                  <a:pt x="9" y="83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5" y="98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6" y="98"/>
                  <a:pt x="27" y="97"/>
                  <a:pt x="28" y="97"/>
                </a:cubicBezTo>
                <a:close/>
                <a:moveTo>
                  <a:pt x="100" y="13"/>
                </a:moveTo>
                <a:cubicBezTo>
                  <a:pt x="100" y="13"/>
                  <a:pt x="100" y="13"/>
                  <a:pt x="100" y="13"/>
                </a:cubicBezTo>
                <a:cubicBezTo>
                  <a:pt x="93" y="6"/>
                  <a:pt x="93" y="6"/>
                  <a:pt x="93" y="6"/>
                </a:cubicBezTo>
                <a:cubicBezTo>
                  <a:pt x="78" y="19"/>
                  <a:pt x="78" y="19"/>
                  <a:pt x="78" y="19"/>
                </a:cubicBezTo>
                <a:cubicBezTo>
                  <a:pt x="88" y="29"/>
                  <a:pt x="88" y="29"/>
                  <a:pt x="88" y="29"/>
                </a:cubicBezTo>
                <a:cubicBezTo>
                  <a:pt x="100" y="13"/>
                  <a:pt x="100" y="13"/>
                  <a:pt x="100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129214" y="3633322"/>
            <a:ext cx="168275" cy="161975"/>
          </a:xfrm>
          <a:custGeom>
            <a:avLst/>
            <a:gdLst>
              <a:gd name="T0" fmla="*/ 27 w 108"/>
              <a:gd name="T1" fmla="*/ 79 h 104"/>
              <a:gd name="T2" fmla="*/ 22 w 108"/>
              <a:gd name="T3" fmla="*/ 91 h 104"/>
              <a:gd name="T4" fmla="*/ 15 w 108"/>
              <a:gd name="T5" fmla="*/ 84 h 104"/>
              <a:gd name="T6" fmla="*/ 22 w 108"/>
              <a:gd name="T7" fmla="*/ 77 h 104"/>
              <a:gd name="T8" fmla="*/ 95 w 108"/>
              <a:gd name="T9" fmla="*/ 0 h 104"/>
              <a:gd name="T10" fmla="*/ 108 w 108"/>
              <a:gd name="T11" fmla="*/ 13 h 104"/>
              <a:gd name="T12" fmla="*/ 108 w 108"/>
              <a:gd name="T13" fmla="*/ 45 h 104"/>
              <a:gd name="T14" fmla="*/ 108 w 108"/>
              <a:gd name="T15" fmla="*/ 77 h 104"/>
              <a:gd name="T16" fmla="*/ 104 w 108"/>
              <a:gd name="T17" fmla="*/ 100 h 104"/>
              <a:gd name="T18" fmla="*/ 4 w 108"/>
              <a:gd name="T19" fmla="*/ 100 h 104"/>
              <a:gd name="T20" fmla="*/ 0 w 108"/>
              <a:gd name="T21" fmla="*/ 77 h 104"/>
              <a:gd name="T22" fmla="*/ 0 w 108"/>
              <a:gd name="T23" fmla="*/ 45 h 104"/>
              <a:gd name="T24" fmla="*/ 0 w 108"/>
              <a:gd name="T25" fmla="*/ 13 h 104"/>
              <a:gd name="T26" fmla="*/ 13 w 108"/>
              <a:gd name="T27" fmla="*/ 0 h 104"/>
              <a:gd name="T28" fmla="*/ 13 w 108"/>
              <a:gd name="T29" fmla="*/ 8 h 104"/>
              <a:gd name="T30" fmla="*/ 10 w 108"/>
              <a:gd name="T31" fmla="*/ 10 h 104"/>
              <a:gd name="T32" fmla="*/ 10 w 108"/>
              <a:gd name="T33" fmla="*/ 30 h 104"/>
              <a:gd name="T34" fmla="*/ 13 w 108"/>
              <a:gd name="T35" fmla="*/ 32 h 104"/>
              <a:gd name="T36" fmla="*/ 95 w 108"/>
              <a:gd name="T37" fmla="*/ 32 h 104"/>
              <a:gd name="T38" fmla="*/ 98 w 108"/>
              <a:gd name="T39" fmla="*/ 31 h 104"/>
              <a:gd name="T40" fmla="*/ 98 w 108"/>
              <a:gd name="T41" fmla="*/ 10 h 104"/>
              <a:gd name="T42" fmla="*/ 95 w 108"/>
              <a:gd name="T43" fmla="*/ 40 h 104"/>
              <a:gd name="T44" fmla="*/ 13 w 108"/>
              <a:gd name="T45" fmla="*/ 40 h 104"/>
              <a:gd name="T46" fmla="*/ 10 w 108"/>
              <a:gd name="T47" fmla="*/ 41 h 104"/>
              <a:gd name="T48" fmla="*/ 9 w 108"/>
              <a:gd name="T49" fmla="*/ 59 h 104"/>
              <a:gd name="T50" fmla="*/ 10 w 108"/>
              <a:gd name="T51" fmla="*/ 63 h 104"/>
              <a:gd name="T52" fmla="*/ 95 w 108"/>
              <a:gd name="T53" fmla="*/ 64 h 104"/>
              <a:gd name="T54" fmla="*/ 98 w 108"/>
              <a:gd name="T55" fmla="*/ 63 h 104"/>
              <a:gd name="T56" fmla="*/ 100 w 108"/>
              <a:gd name="T57" fmla="*/ 45 h 104"/>
              <a:gd name="T58" fmla="*/ 98 w 108"/>
              <a:gd name="T59" fmla="*/ 41 h 104"/>
              <a:gd name="T60" fmla="*/ 95 w 108"/>
              <a:gd name="T61" fmla="*/ 72 h 104"/>
              <a:gd name="T62" fmla="*/ 13 w 108"/>
              <a:gd name="T63" fmla="*/ 72 h 104"/>
              <a:gd name="T64" fmla="*/ 10 w 108"/>
              <a:gd name="T65" fmla="*/ 73 h 104"/>
              <a:gd name="T66" fmla="*/ 10 w 108"/>
              <a:gd name="T67" fmla="*/ 94 h 104"/>
              <a:gd name="T68" fmla="*/ 13 w 108"/>
              <a:gd name="T69" fmla="*/ 96 h 104"/>
              <a:gd name="T70" fmla="*/ 98 w 108"/>
              <a:gd name="T71" fmla="*/ 95 h 104"/>
              <a:gd name="T72" fmla="*/ 100 w 108"/>
              <a:gd name="T73" fmla="*/ 77 h 104"/>
              <a:gd name="T74" fmla="*/ 98 w 108"/>
              <a:gd name="T75" fmla="*/ 73 h 104"/>
              <a:gd name="T76" fmla="*/ 22 w 108"/>
              <a:gd name="T77" fmla="*/ 13 h 104"/>
              <a:gd name="T78" fmla="*/ 30 w 108"/>
              <a:gd name="T79" fmla="*/ 20 h 104"/>
              <a:gd name="T80" fmla="*/ 22 w 108"/>
              <a:gd name="T81" fmla="*/ 28 h 104"/>
              <a:gd name="T82" fmla="*/ 15 w 108"/>
              <a:gd name="T83" fmla="*/ 20 h 104"/>
              <a:gd name="T84" fmla="*/ 22 w 108"/>
              <a:gd name="T85" fmla="*/ 13 h 104"/>
              <a:gd name="T86" fmla="*/ 22 w 108"/>
              <a:gd name="T87" fmla="*/ 18 h 104"/>
              <a:gd name="T88" fmla="*/ 20 w 108"/>
              <a:gd name="T89" fmla="*/ 20 h 104"/>
              <a:gd name="T90" fmla="*/ 22 w 108"/>
              <a:gd name="T91" fmla="*/ 23 h 104"/>
              <a:gd name="T92" fmla="*/ 25 w 108"/>
              <a:gd name="T93" fmla="*/ 20 h 104"/>
              <a:gd name="T94" fmla="*/ 22 w 108"/>
              <a:gd name="T95" fmla="*/ 45 h 104"/>
              <a:gd name="T96" fmla="*/ 27 w 108"/>
              <a:gd name="T97" fmla="*/ 47 h 104"/>
              <a:gd name="T98" fmla="*/ 27 w 108"/>
              <a:gd name="T99" fmla="*/ 57 h 104"/>
              <a:gd name="T100" fmla="*/ 17 w 108"/>
              <a:gd name="T101" fmla="*/ 57 h 104"/>
              <a:gd name="T102" fmla="*/ 17 w 108"/>
              <a:gd name="T103" fmla="*/ 47 h 104"/>
              <a:gd name="T104" fmla="*/ 24 w 108"/>
              <a:gd name="T105" fmla="*/ 50 h 104"/>
              <a:gd name="T106" fmla="*/ 20 w 108"/>
              <a:gd name="T107" fmla="*/ 50 h 104"/>
              <a:gd name="T108" fmla="*/ 20 w 108"/>
              <a:gd name="T109" fmla="*/ 54 h 104"/>
              <a:gd name="T110" fmla="*/ 24 w 108"/>
              <a:gd name="T111" fmla="*/ 54 h 104"/>
              <a:gd name="T112" fmla="*/ 24 w 108"/>
              <a:gd name="T113" fmla="*/ 50 h 104"/>
              <a:gd name="T114" fmla="*/ 22 w 108"/>
              <a:gd name="T115" fmla="*/ 81 h 104"/>
              <a:gd name="T116" fmla="*/ 20 w 108"/>
              <a:gd name="T117" fmla="*/ 84 h 104"/>
              <a:gd name="T118" fmla="*/ 22 w 108"/>
              <a:gd name="T119" fmla="*/ 86 h 104"/>
              <a:gd name="T120" fmla="*/ 25 w 108"/>
              <a:gd name="T121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4">
                <a:moveTo>
                  <a:pt x="22" y="77"/>
                </a:moveTo>
                <a:cubicBezTo>
                  <a:pt x="24" y="77"/>
                  <a:pt x="26" y="77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9" y="80"/>
                  <a:pt x="30" y="82"/>
                  <a:pt x="30" y="84"/>
                </a:cubicBezTo>
                <a:cubicBezTo>
                  <a:pt x="30" y="86"/>
                  <a:pt x="29" y="88"/>
                  <a:pt x="27" y="89"/>
                </a:cubicBezTo>
                <a:cubicBezTo>
                  <a:pt x="26" y="91"/>
                  <a:pt x="24" y="91"/>
                  <a:pt x="22" y="91"/>
                </a:cubicBezTo>
                <a:cubicBezTo>
                  <a:pt x="20" y="91"/>
                  <a:pt x="18" y="91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8"/>
                  <a:pt x="15" y="86"/>
                  <a:pt x="15" y="84"/>
                </a:cubicBezTo>
                <a:cubicBezTo>
                  <a:pt x="15" y="82"/>
                  <a:pt x="16" y="80"/>
                  <a:pt x="17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8" y="77"/>
                  <a:pt x="20" y="77"/>
                  <a:pt x="22" y="77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9" y="0"/>
                  <a:pt x="102" y="1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6" y="6"/>
                  <a:pt x="108" y="9"/>
                  <a:pt x="108" y="13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31"/>
                  <a:pt x="107" y="34"/>
                  <a:pt x="104" y="36"/>
                </a:cubicBezTo>
                <a:cubicBezTo>
                  <a:pt x="107" y="38"/>
                  <a:pt x="108" y="41"/>
                  <a:pt x="108" y="45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3"/>
                  <a:pt x="107" y="66"/>
                  <a:pt x="104" y="68"/>
                </a:cubicBezTo>
                <a:cubicBezTo>
                  <a:pt x="107" y="70"/>
                  <a:pt x="108" y="73"/>
                  <a:pt x="108" y="77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5"/>
                  <a:pt x="106" y="98"/>
                  <a:pt x="104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2" y="103"/>
                  <a:pt x="99" y="104"/>
                  <a:pt x="95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0" y="104"/>
                  <a:pt x="6" y="103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98"/>
                  <a:pt x="0" y="95"/>
                  <a:pt x="0" y="9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3"/>
                  <a:pt x="2" y="70"/>
                  <a:pt x="4" y="68"/>
                </a:cubicBezTo>
                <a:cubicBezTo>
                  <a:pt x="2" y="66"/>
                  <a:pt x="0" y="63"/>
                  <a:pt x="0" y="5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2" y="38"/>
                  <a:pt x="4" y="36"/>
                </a:cubicBezTo>
                <a:cubicBezTo>
                  <a:pt x="2" y="34"/>
                  <a:pt x="0" y="31"/>
                  <a:pt x="0" y="2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6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10" y="0"/>
                  <a:pt x="13" y="0"/>
                </a:cubicBezTo>
                <a:close/>
                <a:moveTo>
                  <a:pt x="95" y="8"/>
                </a:moveTo>
                <a:cubicBezTo>
                  <a:pt x="95" y="8"/>
                  <a:pt x="95" y="8"/>
                  <a:pt x="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0"/>
                  <a:pt x="9" y="12"/>
                  <a:pt x="9" y="1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9"/>
                  <a:pt x="9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6" y="32"/>
                  <a:pt x="97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0"/>
                  <a:pt x="100" y="29"/>
                  <a:pt x="100" y="27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2"/>
                  <a:pt x="99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6" y="8"/>
                  <a:pt x="95" y="8"/>
                </a:cubicBezTo>
                <a:close/>
                <a:moveTo>
                  <a:pt x="95" y="40"/>
                </a:moveTo>
                <a:cubicBezTo>
                  <a:pt x="95" y="40"/>
                  <a:pt x="95" y="40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3"/>
                  <a:pt x="9" y="45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1"/>
                  <a:pt x="9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63"/>
                  <a:pt x="12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7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9" y="62"/>
                  <a:pt x="100" y="61"/>
                  <a:pt x="100" y="5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3"/>
                  <a:pt x="99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6" y="40"/>
                  <a:pt x="95" y="40"/>
                </a:cubicBezTo>
                <a:close/>
                <a:moveTo>
                  <a:pt x="95" y="72"/>
                </a:move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4"/>
                  <a:pt x="9" y="75"/>
                  <a:pt x="9" y="77"/>
                </a:cubicBezTo>
                <a:cubicBezTo>
                  <a:pt x="9" y="91"/>
                  <a:pt x="9" y="91"/>
                  <a:pt x="9" y="91"/>
                </a:cubicBezTo>
                <a:cubicBezTo>
                  <a:pt x="9" y="92"/>
                  <a:pt x="9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5"/>
                  <a:pt x="10" y="95"/>
                  <a:pt x="10" y="95"/>
                </a:cubicBezTo>
                <a:cubicBezTo>
                  <a:pt x="11" y="95"/>
                  <a:pt x="12" y="96"/>
                  <a:pt x="13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6" y="96"/>
                  <a:pt x="97" y="95"/>
                  <a:pt x="98" y="95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94"/>
                  <a:pt x="98" y="94"/>
                  <a:pt x="98" y="94"/>
                </a:cubicBezTo>
                <a:cubicBezTo>
                  <a:pt x="99" y="94"/>
                  <a:pt x="100" y="93"/>
                  <a:pt x="100" y="91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5"/>
                  <a:pt x="99" y="74"/>
                  <a:pt x="98" y="74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6" y="72"/>
                  <a:pt x="95" y="72"/>
                </a:cubicBezTo>
                <a:close/>
                <a:moveTo>
                  <a:pt x="22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24" y="13"/>
                  <a:pt x="26" y="13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6"/>
                  <a:pt x="30" y="18"/>
                  <a:pt x="30" y="20"/>
                </a:cubicBezTo>
                <a:cubicBezTo>
                  <a:pt x="30" y="22"/>
                  <a:pt x="29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7"/>
                  <a:pt x="24" y="28"/>
                  <a:pt x="22" y="28"/>
                </a:cubicBezTo>
                <a:cubicBezTo>
                  <a:pt x="20" y="28"/>
                  <a:pt x="18" y="27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4"/>
                  <a:pt x="15" y="22"/>
                  <a:pt x="15" y="20"/>
                </a:cubicBezTo>
                <a:cubicBezTo>
                  <a:pt x="15" y="18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3"/>
                  <a:pt x="20" y="13"/>
                  <a:pt x="22" y="13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8"/>
                  <a:pt x="22" y="18"/>
                </a:cubicBezTo>
                <a:cubicBezTo>
                  <a:pt x="22" y="18"/>
                  <a:pt x="21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0" y="20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2" y="23"/>
                  <a:pt x="22" y="23"/>
                </a:cubicBezTo>
                <a:cubicBezTo>
                  <a:pt x="23" y="23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2" y="45"/>
                </a:moveTo>
                <a:cubicBezTo>
                  <a:pt x="22" y="45"/>
                  <a:pt x="22" y="45"/>
                  <a:pt x="22" y="45"/>
                </a:cubicBezTo>
                <a:cubicBezTo>
                  <a:pt x="24" y="45"/>
                  <a:pt x="26" y="45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48"/>
                  <a:pt x="30" y="50"/>
                  <a:pt x="30" y="52"/>
                </a:cubicBezTo>
                <a:cubicBezTo>
                  <a:pt x="30" y="54"/>
                  <a:pt x="29" y="56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6" y="59"/>
                  <a:pt x="24" y="59"/>
                  <a:pt x="22" y="59"/>
                </a:cubicBezTo>
                <a:cubicBezTo>
                  <a:pt x="20" y="59"/>
                  <a:pt x="18" y="59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6"/>
                  <a:pt x="15" y="54"/>
                  <a:pt x="15" y="52"/>
                </a:cubicBezTo>
                <a:cubicBezTo>
                  <a:pt x="15" y="50"/>
                  <a:pt x="16" y="48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5"/>
                  <a:pt x="20" y="45"/>
                  <a:pt x="22" y="45"/>
                </a:cubicBezTo>
                <a:close/>
                <a:moveTo>
                  <a:pt x="24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3" y="49"/>
                  <a:pt x="22" y="49"/>
                </a:cubicBezTo>
                <a:cubicBezTo>
                  <a:pt x="22" y="49"/>
                  <a:pt x="21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1"/>
                  <a:pt x="20" y="51"/>
                  <a:pt x="20" y="52"/>
                </a:cubicBezTo>
                <a:cubicBezTo>
                  <a:pt x="20" y="53"/>
                  <a:pt x="20" y="53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3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3"/>
                  <a:pt x="25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4" y="50"/>
                  <a:pt x="24" y="50"/>
                  <a:pt x="24" y="50"/>
                </a:cubicBezTo>
                <a:close/>
                <a:moveTo>
                  <a:pt x="24" y="8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3" y="81"/>
                  <a:pt x="22" y="81"/>
                </a:cubicBezTo>
                <a:cubicBezTo>
                  <a:pt x="22" y="81"/>
                  <a:pt x="21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3"/>
                  <a:pt x="20" y="83"/>
                  <a:pt x="20" y="84"/>
                </a:cubicBezTo>
                <a:cubicBezTo>
                  <a:pt x="20" y="85"/>
                  <a:pt x="20" y="85"/>
                  <a:pt x="20" y="86"/>
                </a:cubicBezTo>
                <a:cubicBezTo>
                  <a:pt x="20" y="86"/>
                  <a:pt x="20" y="86"/>
                  <a:pt x="20" y="86"/>
                </a:cubicBezTo>
                <a:cubicBezTo>
                  <a:pt x="21" y="86"/>
                  <a:pt x="22" y="86"/>
                  <a:pt x="22" y="86"/>
                </a:cubicBezTo>
                <a:cubicBezTo>
                  <a:pt x="23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5" y="85"/>
                  <a:pt x="25" y="84"/>
                </a:cubicBezTo>
                <a:cubicBezTo>
                  <a:pt x="25" y="83"/>
                  <a:pt x="24" y="83"/>
                  <a:pt x="24" y="82"/>
                </a:cubicBezTo>
                <a:cubicBezTo>
                  <a:pt x="24" y="82"/>
                  <a:pt x="24" y="82"/>
                  <a:pt x="2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5129214" y="3309372"/>
            <a:ext cx="168275" cy="168327"/>
          </a:xfrm>
          <a:custGeom>
            <a:avLst/>
            <a:gdLst>
              <a:gd name="T0" fmla="*/ 54 w 108"/>
              <a:gd name="T1" fmla="*/ 26 h 108"/>
              <a:gd name="T2" fmla="*/ 58 w 108"/>
              <a:gd name="T3" fmla="*/ 50 h 108"/>
              <a:gd name="T4" fmla="*/ 50 w 108"/>
              <a:gd name="T5" fmla="*/ 50 h 108"/>
              <a:gd name="T6" fmla="*/ 54 w 108"/>
              <a:gd name="T7" fmla="*/ 0 h 108"/>
              <a:gd name="T8" fmla="*/ 92 w 108"/>
              <a:gd name="T9" fmla="*/ 16 h 108"/>
              <a:gd name="T10" fmla="*/ 92 w 108"/>
              <a:gd name="T11" fmla="*/ 16 h 108"/>
              <a:gd name="T12" fmla="*/ 92 w 108"/>
              <a:gd name="T13" fmla="*/ 92 h 108"/>
              <a:gd name="T14" fmla="*/ 92 w 108"/>
              <a:gd name="T15" fmla="*/ 92 h 108"/>
              <a:gd name="T16" fmla="*/ 54 w 108"/>
              <a:gd name="T17" fmla="*/ 108 h 108"/>
              <a:gd name="T18" fmla="*/ 16 w 108"/>
              <a:gd name="T19" fmla="*/ 92 h 108"/>
              <a:gd name="T20" fmla="*/ 16 w 108"/>
              <a:gd name="T21" fmla="*/ 16 h 108"/>
              <a:gd name="T22" fmla="*/ 16 w 108"/>
              <a:gd name="T23" fmla="*/ 16 h 108"/>
              <a:gd name="T24" fmla="*/ 86 w 108"/>
              <a:gd name="T25" fmla="*/ 22 h 108"/>
              <a:gd name="T26" fmla="*/ 54 w 108"/>
              <a:gd name="T27" fmla="*/ 8 h 108"/>
              <a:gd name="T28" fmla="*/ 22 w 108"/>
              <a:gd name="T29" fmla="*/ 22 h 108"/>
              <a:gd name="T30" fmla="*/ 22 w 108"/>
              <a:gd name="T31" fmla="*/ 86 h 108"/>
              <a:gd name="T32" fmla="*/ 54 w 108"/>
              <a:gd name="T33" fmla="*/ 99 h 108"/>
              <a:gd name="T34" fmla="*/ 86 w 108"/>
              <a:gd name="T35" fmla="*/ 86 h 108"/>
              <a:gd name="T36" fmla="*/ 86 w 108"/>
              <a:gd name="T37" fmla="*/ 22 h 108"/>
              <a:gd name="T38" fmla="*/ 68 w 108"/>
              <a:gd name="T39" fmla="*/ 40 h 108"/>
              <a:gd name="T40" fmla="*/ 68 w 108"/>
              <a:gd name="T41" fmla="*/ 34 h 108"/>
              <a:gd name="T42" fmla="*/ 78 w 108"/>
              <a:gd name="T43" fmla="*/ 38 h 108"/>
              <a:gd name="T44" fmla="*/ 82 w 108"/>
              <a:gd name="T45" fmla="*/ 48 h 108"/>
              <a:gd name="T46" fmla="*/ 82 w 108"/>
              <a:gd name="T47" fmla="*/ 59 h 108"/>
              <a:gd name="T48" fmla="*/ 78 w 108"/>
              <a:gd name="T49" fmla="*/ 70 h 108"/>
              <a:gd name="T50" fmla="*/ 70 w 108"/>
              <a:gd name="T51" fmla="*/ 77 h 108"/>
              <a:gd name="T52" fmla="*/ 60 w 108"/>
              <a:gd name="T53" fmla="*/ 81 h 108"/>
              <a:gd name="T54" fmla="*/ 49 w 108"/>
              <a:gd name="T55" fmla="*/ 81 h 108"/>
              <a:gd name="T56" fmla="*/ 38 w 108"/>
              <a:gd name="T57" fmla="*/ 77 h 108"/>
              <a:gd name="T58" fmla="*/ 31 w 108"/>
              <a:gd name="T59" fmla="*/ 70 h 108"/>
              <a:gd name="T60" fmla="*/ 26 w 108"/>
              <a:gd name="T61" fmla="*/ 59 h 108"/>
              <a:gd name="T62" fmla="*/ 26 w 108"/>
              <a:gd name="T63" fmla="*/ 48 h 108"/>
              <a:gd name="T64" fmla="*/ 31 w 108"/>
              <a:gd name="T65" fmla="*/ 38 h 108"/>
              <a:gd name="T66" fmla="*/ 40 w 108"/>
              <a:gd name="T67" fmla="*/ 34 h 108"/>
              <a:gd name="T68" fmla="*/ 37 w 108"/>
              <a:gd name="T69" fmla="*/ 43 h 108"/>
              <a:gd name="T70" fmla="*/ 35 w 108"/>
              <a:gd name="T71" fmla="*/ 50 h 108"/>
              <a:gd name="T72" fmla="*/ 35 w 108"/>
              <a:gd name="T73" fmla="*/ 58 h 108"/>
              <a:gd name="T74" fmla="*/ 37 w 108"/>
              <a:gd name="T75" fmla="*/ 65 h 108"/>
              <a:gd name="T76" fmla="*/ 43 w 108"/>
              <a:gd name="T77" fmla="*/ 70 h 108"/>
              <a:gd name="T78" fmla="*/ 50 w 108"/>
              <a:gd name="T79" fmla="*/ 73 h 108"/>
              <a:gd name="T80" fmla="*/ 58 w 108"/>
              <a:gd name="T81" fmla="*/ 73 h 108"/>
              <a:gd name="T82" fmla="*/ 65 w 108"/>
              <a:gd name="T83" fmla="*/ 70 h 108"/>
              <a:gd name="T84" fmla="*/ 71 w 108"/>
              <a:gd name="T85" fmla="*/ 65 h 108"/>
              <a:gd name="T86" fmla="*/ 74 w 108"/>
              <a:gd name="T87" fmla="*/ 58 h 108"/>
              <a:gd name="T88" fmla="*/ 74 w 108"/>
              <a:gd name="T89" fmla="*/ 50 h 108"/>
              <a:gd name="T90" fmla="*/ 71 w 108"/>
              <a:gd name="T91" fmla="*/ 4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8" h="108">
                <a:moveTo>
                  <a:pt x="50" y="30"/>
                </a:moveTo>
                <a:cubicBezTo>
                  <a:pt x="50" y="27"/>
                  <a:pt x="52" y="26"/>
                  <a:pt x="54" y="26"/>
                </a:cubicBezTo>
                <a:cubicBezTo>
                  <a:pt x="56" y="26"/>
                  <a:pt x="58" y="27"/>
                  <a:pt x="58" y="3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2"/>
                  <a:pt x="56" y="54"/>
                  <a:pt x="54" y="54"/>
                </a:cubicBezTo>
                <a:cubicBezTo>
                  <a:pt x="52" y="54"/>
                  <a:pt x="50" y="52"/>
                  <a:pt x="50" y="5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69" y="0"/>
                  <a:pt x="82" y="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102" y="26"/>
                  <a:pt x="108" y="39"/>
                  <a:pt x="108" y="54"/>
                </a:cubicBezTo>
                <a:cubicBezTo>
                  <a:pt x="108" y="69"/>
                  <a:pt x="102" y="8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82" y="102"/>
                  <a:pt x="69" y="108"/>
                  <a:pt x="54" y="108"/>
                </a:cubicBezTo>
                <a:cubicBezTo>
                  <a:pt x="39" y="108"/>
                  <a:pt x="26" y="102"/>
                  <a:pt x="16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6" y="82"/>
                  <a:pt x="0" y="69"/>
                  <a:pt x="0" y="54"/>
                </a:cubicBezTo>
                <a:cubicBezTo>
                  <a:pt x="0" y="39"/>
                  <a:pt x="6" y="2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6" y="6"/>
                  <a:pt x="39" y="0"/>
                  <a:pt x="54" y="0"/>
                </a:cubicBezTo>
                <a:close/>
                <a:moveTo>
                  <a:pt x="86" y="22"/>
                </a:moveTo>
                <a:cubicBezTo>
                  <a:pt x="86" y="22"/>
                  <a:pt x="86" y="22"/>
                  <a:pt x="86" y="22"/>
                </a:cubicBezTo>
                <a:cubicBezTo>
                  <a:pt x="78" y="13"/>
                  <a:pt x="67" y="8"/>
                  <a:pt x="54" y="8"/>
                </a:cubicBezTo>
                <a:cubicBezTo>
                  <a:pt x="42" y="8"/>
                  <a:pt x="30" y="1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4" y="30"/>
                  <a:pt x="9" y="41"/>
                  <a:pt x="9" y="54"/>
                </a:cubicBezTo>
                <a:cubicBezTo>
                  <a:pt x="9" y="66"/>
                  <a:pt x="14" y="78"/>
                  <a:pt x="22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30" y="94"/>
                  <a:pt x="42" y="99"/>
                  <a:pt x="54" y="99"/>
                </a:cubicBezTo>
                <a:cubicBezTo>
                  <a:pt x="67" y="99"/>
                  <a:pt x="78" y="94"/>
                  <a:pt x="86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95" y="78"/>
                  <a:pt x="100" y="66"/>
                  <a:pt x="100" y="54"/>
                </a:cubicBezTo>
                <a:cubicBezTo>
                  <a:pt x="100" y="41"/>
                  <a:pt x="95" y="30"/>
                  <a:pt x="86" y="22"/>
                </a:cubicBezTo>
                <a:cubicBezTo>
                  <a:pt x="86" y="22"/>
                  <a:pt x="86" y="22"/>
                  <a:pt x="86" y="22"/>
                </a:cubicBezTo>
                <a:close/>
                <a:moveTo>
                  <a:pt x="68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67" y="38"/>
                  <a:pt x="67" y="35"/>
                  <a:pt x="68" y="34"/>
                </a:cubicBezTo>
                <a:cubicBezTo>
                  <a:pt x="70" y="32"/>
                  <a:pt x="73" y="32"/>
                  <a:pt x="74" y="34"/>
                </a:cubicBezTo>
                <a:cubicBezTo>
                  <a:pt x="75" y="35"/>
                  <a:pt x="77" y="36"/>
                  <a:pt x="78" y="38"/>
                </a:cubicBezTo>
                <a:cubicBezTo>
                  <a:pt x="79" y="39"/>
                  <a:pt x="79" y="41"/>
                  <a:pt x="80" y="43"/>
                </a:cubicBezTo>
                <a:cubicBezTo>
                  <a:pt x="81" y="45"/>
                  <a:pt x="81" y="46"/>
                  <a:pt x="82" y="48"/>
                </a:cubicBezTo>
                <a:cubicBezTo>
                  <a:pt x="82" y="50"/>
                  <a:pt x="82" y="52"/>
                  <a:pt x="82" y="54"/>
                </a:cubicBezTo>
                <a:cubicBezTo>
                  <a:pt x="82" y="56"/>
                  <a:pt x="82" y="58"/>
                  <a:pt x="82" y="59"/>
                </a:cubicBezTo>
                <a:cubicBezTo>
                  <a:pt x="81" y="61"/>
                  <a:pt x="81" y="63"/>
                  <a:pt x="80" y="65"/>
                </a:cubicBezTo>
                <a:cubicBezTo>
                  <a:pt x="79" y="67"/>
                  <a:pt x="79" y="68"/>
                  <a:pt x="78" y="70"/>
                </a:cubicBezTo>
                <a:cubicBezTo>
                  <a:pt x="77" y="71"/>
                  <a:pt x="75" y="73"/>
                  <a:pt x="74" y="74"/>
                </a:cubicBezTo>
                <a:cubicBezTo>
                  <a:pt x="73" y="75"/>
                  <a:pt x="71" y="76"/>
                  <a:pt x="70" y="77"/>
                </a:cubicBezTo>
                <a:cubicBezTo>
                  <a:pt x="68" y="78"/>
                  <a:pt x="67" y="79"/>
                  <a:pt x="65" y="80"/>
                </a:cubicBezTo>
                <a:cubicBezTo>
                  <a:pt x="63" y="81"/>
                  <a:pt x="62" y="81"/>
                  <a:pt x="60" y="81"/>
                </a:cubicBezTo>
                <a:cubicBezTo>
                  <a:pt x="58" y="82"/>
                  <a:pt x="56" y="82"/>
                  <a:pt x="54" y="82"/>
                </a:cubicBezTo>
                <a:cubicBezTo>
                  <a:pt x="52" y="82"/>
                  <a:pt x="50" y="82"/>
                  <a:pt x="49" y="81"/>
                </a:cubicBezTo>
                <a:cubicBezTo>
                  <a:pt x="47" y="81"/>
                  <a:pt x="45" y="81"/>
                  <a:pt x="43" y="80"/>
                </a:cubicBezTo>
                <a:cubicBezTo>
                  <a:pt x="41" y="79"/>
                  <a:pt x="40" y="78"/>
                  <a:pt x="38" y="77"/>
                </a:cubicBezTo>
                <a:cubicBezTo>
                  <a:pt x="37" y="76"/>
                  <a:pt x="35" y="75"/>
                  <a:pt x="34" y="74"/>
                </a:cubicBezTo>
                <a:cubicBezTo>
                  <a:pt x="33" y="73"/>
                  <a:pt x="32" y="71"/>
                  <a:pt x="31" y="70"/>
                </a:cubicBezTo>
                <a:cubicBezTo>
                  <a:pt x="30" y="68"/>
                  <a:pt x="29" y="67"/>
                  <a:pt x="28" y="65"/>
                </a:cubicBezTo>
                <a:cubicBezTo>
                  <a:pt x="27" y="63"/>
                  <a:pt x="27" y="61"/>
                  <a:pt x="26" y="59"/>
                </a:cubicBezTo>
                <a:cubicBezTo>
                  <a:pt x="26" y="58"/>
                  <a:pt x="26" y="56"/>
                  <a:pt x="26" y="54"/>
                </a:cubicBezTo>
                <a:cubicBezTo>
                  <a:pt x="26" y="52"/>
                  <a:pt x="26" y="50"/>
                  <a:pt x="26" y="48"/>
                </a:cubicBezTo>
                <a:cubicBezTo>
                  <a:pt x="27" y="46"/>
                  <a:pt x="27" y="45"/>
                  <a:pt x="28" y="43"/>
                </a:cubicBezTo>
                <a:cubicBezTo>
                  <a:pt x="29" y="41"/>
                  <a:pt x="30" y="39"/>
                  <a:pt x="31" y="38"/>
                </a:cubicBezTo>
                <a:cubicBezTo>
                  <a:pt x="32" y="36"/>
                  <a:pt x="33" y="35"/>
                  <a:pt x="34" y="34"/>
                </a:cubicBezTo>
                <a:cubicBezTo>
                  <a:pt x="36" y="32"/>
                  <a:pt x="38" y="32"/>
                  <a:pt x="40" y="34"/>
                </a:cubicBezTo>
                <a:cubicBezTo>
                  <a:pt x="42" y="35"/>
                  <a:pt x="42" y="38"/>
                  <a:pt x="40" y="40"/>
                </a:cubicBezTo>
                <a:cubicBezTo>
                  <a:pt x="39" y="41"/>
                  <a:pt x="38" y="42"/>
                  <a:pt x="37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4" y="51"/>
                  <a:pt x="34" y="52"/>
                  <a:pt x="34" y="54"/>
                </a:cubicBezTo>
                <a:cubicBezTo>
                  <a:pt x="34" y="55"/>
                  <a:pt x="34" y="57"/>
                  <a:pt x="35" y="58"/>
                </a:cubicBezTo>
                <a:cubicBezTo>
                  <a:pt x="35" y="59"/>
                  <a:pt x="35" y="60"/>
                  <a:pt x="36" y="62"/>
                </a:cubicBezTo>
                <a:cubicBezTo>
                  <a:pt x="36" y="63"/>
                  <a:pt x="37" y="64"/>
                  <a:pt x="37" y="65"/>
                </a:cubicBezTo>
                <a:cubicBezTo>
                  <a:pt x="38" y="66"/>
                  <a:pt x="39" y="67"/>
                  <a:pt x="40" y="68"/>
                </a:cubicBezTo>
                <a:cubicBezTo>
                  <a:pt x="41" y="69"/>
                  <a:pt x="42" y="70"/>
                  <a:pt x="43" y="70"/>
                </a:cubicBezTo>
                <a:cubicBezTo>
                  <a:pt x="44" y="71"/>
                  <a:pt x="45" y="72"/>
                  <a:pt x="46" y="72"/>
                </a:cubicBezTo>
                <a:cubicBezTo>
                  <a:pt x="48" y="73"/>
                  <a:pt x="49" y="73"/>
                  <a:pt x="50" y="73"/>
                </a:cubicBezTo>
                <a:cubicBezTo>
                  <a:pt x="51" y="74"/>
                  <a:pt x="53" y="74"/>
                  <a:pt x="54" y="74"/>
                </a:cubicBezTo>
                <a:cubicBezTo>
                  <a:pt x="56" y="74"/>
                  <a:pt x="57" y="74"/>
                  <a:pt x="58" y="73"/>
                </a:cubicBezTo>
                <a:cubicBezTo>
                  <a:pt x="59" y="73"/>
                  <a:pt x="61" y="73"/>
                  <a:pt x="62" y="72"/>
                </a:cubicBezTo>
                <a:cubicBezTo>
                  <a:pt x="63" y="72"/>
                  <a:pt x="64" y="71"/>
                  <a:pt x="65" y="70"/>
                </a:cubicBezTo>
                <a:cubicBezTo>
                  <a:pt x="66" y="70"/>
                  <a:pt x="67" y="69"/>
                  <a:pt x="68" y="68"/>
                </a:cubicBezTo>
                <a:cubicBezTo>
                  <a:pt x="69" y="67"/>
                  <a:pt x="70" y="66"/>
                  <a:pt x="71" y="65"/>
                </a:cubicBezTo>
                <a:cubicBezTo>
                  <a:pt x="72" y="64"/>
                  <a:pt x="72" y="63"/>
                  <a:pt x="73" y="62"/>
                </a:cubicBezTo>
                <a:cubicBezTo>
                  <a:pt x="73" y="60"/>
                  <a:pt x="74" y="59"/>
                  <a:pt x="74" y="58"/>
                </a:cubicBezTo>
                <a:cubicBezTo>
                  <a:pt x="74" y="57"/>
                  <a:pt x="74" y="55"/>
                  <a:pt x="74" y="54"/>
                </a:cubicBezTo>
                <a:cubicBezTo>
                  <a:pt x="74" y="52"/>
                  <a:pt x="74" y="51"/>
                  <a:pt x="74" y="50"/>
                </a:cubicBezTo>
                <a:cubicBezTo>
                  <a:pt x="74" y="48"/>
                  <a:pt x="73" y="47"/>
                  <a:pt x="73" y="46"/>
                </a:cubicBezTo>
                <a:cubicBezTo>
                  <a:pt x="72" y="45"/>
                  <a:pt x="72" y="44"/>
                  <a:pt x="71" y="43"/>
                </a:cubicBezTo>
                <a:cubicBezTo>
                  <a:pt x="70" y="42"/>
                  <a:pt x="69" y="41"/>
                  <a:pt x="6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rgbClr val="82C836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rgbClr val="ADDB7B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3575" y="2131083"/>
            <a:ext cx="1784350" cy="2112027"/>
            <a:chOff x="3203575" y="2130425"/>
            <a:chExt cx="1784350" cy="2111375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3203575" y="2130425"/>
              <a:ext cx="1784350" cy="2111375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3813175" y="2176463"/>
              <a:ext cx="549275" cy="876300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3633788" y="3052763"/>
              <a:ext cx="912813" cy="38100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ADD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3386138" y="3433763"/>
              <a:ext cx="1409700" cy="38100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3246438" y="3814763"/>
              <a:ext cx="1735138" cy="379413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82C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4075114" y="2475677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894139" y="1881769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125913" y="1721381"/>
            <a:ext cx="90488" cy="889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976688" y="1572110"/>
            <a:ext cx="109538" cy="109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986214" y="2756751"/>
            <a:ext cx="79375" cy="793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0" name="Freeform 42"/>
          <p:cNvSpPr>
            <a:spLocks noEditPoints="1"/>
          </p:cNvSpPr>
          <p:nvPr/>
        </p:nvSpPr>
        <p:spPr bwMode="auto">
          <a:xfrm>
            <a:off x="4013200" y="3545982"/>
            <a:ext cx="190500" cy="154036"/>
          </a:xfrm>
          <a:custGeom>
            <a:avLst/>
            <a:gdLst>
              <a:gd name="T0" fmla="*/ 105 w 122"/>
              <a:gd name="T1" fmla="*/ 37 h 99"/>
              <a:gd name="T2" fmla="*/ 97 w 122"/>
              <a:gd name="T3" fmla="*/ 37 h 99"/>
              <a:gd name="T4" fmla="*/ 29 w 122"/>
              <a:gd name="T5" fmla="*/ 15 h 99"/>
              <a:gd name="T6" fmla="*/ 14 w 122"/>
              <a:gd name="T7" fmla="*/ 15 h 99"/>
              <a:gd name="T8" fmla="*/ 28 w 122"/>
              <a:gd name="T9" fmla="*/ 17 h 99"/>
              <a:gd name="T10" fmla="*/ 8 w 122"/>
              <a:gd name="T11" fmla="*/ 17 h 99"/>
              <a:gd name="T12" fmla="*/ 8 w 122"/>
              <a:gd name="T13" fmla="*/ 12 h 99"/>
              <a:gd name="T14" fmla="*/ 11 w 122"/>
              <a:gd name="T15" fmla="*/ 9 h 99"/>
              <a:gd name="T16" fmla="*/ 33 w 122"/>
              <a:gd name="T17" fmla="*/ 3 h 99"/>
              <a:gd name="T18" fmla="*/ 38 w 122"/>
              <a:gd name="T19" fmla="*/ 0 h 99"/>
              <a:gd name="T20" fmla="*/ 88 w 122"/>
              <a:gd name="T21" fmla="*/ 4 h 99"/>
              <a:gd name="T22" fmla="*/ 117 w 122"/>
              <a:gd name="T23" fmla="*/ 17 h 99"/>
              <a:gd name="T24" fmla="*/ 122 w 122"/>
              <a:gd name="T25" fmla="*/ 22 h 99"/>
              <a:gd name="T26" fmla="*/ 117 w 122"/>
              <a:gd name="T27" fmla="*/ 99 h 99"/>
              <a:gd name="T28" fmla="*/ 4 w 122"/>
              <a:gd name="T29" fmla="*/ 99 h 99"/>
              <a:gd name="T30" fmla="*/ 0 w 122"/>
              <a:gd name="T31" fmla="*/ 94 h 99"/>
              <a:gd name="T32" fmla="*/ 4 w 122"/>
              <a:gd name="T33" fmla="*/ 17 h 99"/>
              <a:gd name="T34" fmla="*/ 8 w 122"/>
              <a:gd name="T35" fmla="*/ 17 h 99"/>
              <a:gd name="T36" fmla="*/ 61 w 122"/>
              <a:gd name="T37" fmla="*/ 36 h 99"/>
              <a:gd name="T38" fmla="*/ 77 w 122"/>
              <a:gd name="T39" fmla="*/ 52 h 99"/>
              <a:gd name="T40" fmla="*/ 45 w 122"/>
              <a:gd name="T41" fmla="*/ 52 h 99"/>
              <a:gd name="T42" fmla="*/ 68 w 122"/>
              <a:gd name="T43" fmla="*/ 45 h 99"/>
              <a:gd name="T44" fmla="*/ 61 w 122"/>
              <a:gd name="T45" fmla="*/ 42 h 99"/>
              <a:gd name="T46" fmla="*/ 61 w 122"/>
              <a:gd name="T47" fmla="*/ 62 h 99"/>
              <a:gd name="T48" fmla="*/ 68 w 122"/>
              <a:gd name="T49" fmla="*/ 45 h 99"/>
              <a:gd name="T50" fmla="*/ 32 w 122"/>
              <a:gd name="T51" fmla="*/ 27 h 99"/>
              <a:gd name="T52" fmla="*/ 9 w 122"/>
              <a:gd name="T53" fmla="*/ 27 h 99"/>
              <a:gd name="T54" fmla="*/ 113 w 122"/>
              <a:gd name="T55" fmla="*/ 90 h 99"/>
              <a:gd name="T56" fmla="*/ 90 w 122"/>
              <a:gd name="T57" fmla="*/ 27 h 99"/>
              <a:gd name="T58" fmla="*/ 86 w 122"/>
              <a:gd name="T59" fmla="*/ 24 h 99"/>
              <a:gd name="T60" fmla="*/ 41 w 122"/>
              <a:gd name="T61" fmla="*/ 10 h 99"/>
              <a:gd name="T62" fmla="*/ 32 w 122"/>
              <a:gd name="T63" fmla="*/ 27 h 99"/>
              <a:gd name="T64" fmla="*/ 61 w 122"/>
              <a:gd name="T65" fmla="*/ 19 h 99"/>
              <a:gd name="T66" fmla="*/ 61 w 122"/>
              <a:gd name="T67" fmla="*/ 84 h 99"/>
              <a:gd name="T68" fmla="*/ 61 w 122"/>
              <a:gd name="T69" fmla="*/ 19 h 99"/>
              <a:gd name="T70" fmla="*/ 61 w 122"/>
              <a:gd name="T71" fmla="*/ 29 h 99"/>
              <a:gd name="T72" fmla="*/ 61 w 122"/>
              <a:gd name="T73" fmla="*/ 75 h 99"/>
              <a:gd name="T74" fmla="*/ 61 w 122"/>
              <a:gd name="T75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99">
                <a:moveTo>
                  <a:pt x="101" y="33"/>
                </a:moveTo>
                <a:cubicBezTo>
                  <a:pt x="103" y="33"/>
                  <a:pt x="105" y="35"/>
                  <a:pt x="105" y="37"/>
                </a:cubicBezTo>
                <a:cubicBezTo>
                  <a:pt x="105" y="40"/>
                  <a:pt x="103" y="42"/>
                  <a:pt x="101" y="42"/>
                </a:cubicBezTo>
                <a:cubicBezTo>
                  <a:pt x="99" y="42"/>
                  <a:pt x="97" y="40"/>
                  <a:pt x="97" y="37"/>
                </a:cubicBezTo>
                <a:cubicBezTo>
                  <a:pt x="97" y="35"/>
                  <a:pt x="99" y="33"/>
                  <a:pt x="101" y="33"/>
                </a:cubicBezTo>
                <a:close/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9" y="9"/>
                  <a:pt x="1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4" y="1"/>
                  <a:pt x="36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0"/>
                  <a:pt x="88" y="2"/>
                  <a:pt x="88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17"/>
                  <a:pt x="122" y="19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7"/>
                  <a:pt x="120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7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8" y="17"/>
                  <a:pt x="8" y="17"/>
                  <a:pt x="8" y="17"/>
                </a:cubicBezTo>
                <a:close/>
                <a:moveTo>
                  <a:pt x="61" y="36"/>
                </a:move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9" y="38"/>
                  <a:pt x="72" y="41"/>
                </a:cubicBezTo>
                <a:cubicBezTo>
                  <a:pt x="75" y="44"/>
                  <a:pt x="77" y="48"/>
                  <a:pt x="77" y="52"/>
                </a:cubicBezTo>
                <a:cubicBezTo>
                  <a:pt x="77" y="60"/>
                  <a:pt x="70" y="68"/>
                  <a:pt x="61" y="68"/>
                </a:cubicBezTo>
                <a:cubicBezTo>
                  <a:pt x="52" y="68"/>
                  <a:pt x="45" y="61"/>
                  <a:pt x="45" y="52"/>
                </a:cubicBezTo>
                <a:cubicBezTo>
                  <a:pt x="45" y="43"/>
                  <a:pt x="52" y="36"/>
                  <a:pt x="61" y="36"/>
                </a:cubicBezTo>
                <a:close/>
                <a:moveTo>
                  <a:pt x="68" y="45"/>
                </a:moveTo>
                <a:cubicBezTo>
                  <a:pt x="68" y="45"/>
                  <a:pt x="68" y="45"/>
                  <a:pt x="68" y="45"/>
                </a:cubicBezTo>
                <a:cubicBezTo>
                  <a:pt x="66" y="43"/>
                  <a:pt x="64" y="42"/>
                  <a:pt x="61" y="42"/>
                </a:cubicBezTo>
                <a:cubicBezTo>
                  <a:pt x="55" y="42"/>
                  <a:pt x="51" y="46"/>
                  <a:pt x="51" y="52"/>
                </a:cubicBezTo>
                <a:cubicBezTo>
                  <a:pt x="51" y="57"/>
                  <a:pt x="55" y="62"/>
                  <a:pt x="61" y="62"/>
                </a:cubicBezTo>
                <a:cubicBezTo>
                  <a:pt x="66" y="62"/>
                  <a:pt x="71" y="57"/>
                  <a:pt x="71" y="52"/>
                </a:cubicBezTo>
                <a:cubicBezTo>
                  <a:pt x="71" y="49"/>
                  <a:pt x="70" y="46"/>
                  <a:pt x="68" y="45"/>
                </a:cubicBezTo>
                <a:cubicBezTo>
                  <a:pt x="68" y="45"/>
                  <a:pt x="68" y="45"/>
                  <a:pt x="68" y="45"/>
                </a:cubicBezTo>
                <a:close/>
                <a:moveTo>
                  <a:pt x="32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90"/>
                  <a:pt x="9" y="90"/>
                  <a:pt x="9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88" y="27"/>
                  <a:pt x="86" y="26"/>
                  <a:pt x="86" y="24"/>
                </a:cubicBezTo>
                <a:cubicBezTo>
                  <a:pt x="81" y="10"/>
                  <a:pt x="81" y="10"/>
                  <a:pt x="8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5"/>
                  <a:pt x="34" y="27"/>
                  <a:pt x="32" y="27"/>
                </a:cubicBezTo>
                <a:close/>
                <a:moveTo>
                  <a:pt x="61" y="19"/>
                </a:moveTo>
                <a:cubicBezTo>
                  <a:pt x="61" y="19"/>
                  <a:pt x="61" y="19"/>
                  <a:pt x="61" y="19"/>
                </a:cubicBezTo>
                <a:cubicBezTo>
                  <a:pt x="79" y="19"/>
                  <a:pt x="93" y="34"/>
                  <a:pt x="93" y="52"/>
                </a:cubicBezTo>
                <a:cubicBezTo>
                  <a:pt x="93" y="70"/>
                  <a:pt x="79" y="84"/>
                  <a:pt x="61" y="84"/>
                </a:cubicBezTo>
                <a:cubicBezTo>
                  <a:pt x="43" y="84"/>
                  <a:pt x="28" y="70"/>
                  <a:pt x="28" y="52"/>
                </a:cubicBezTo>
                <a:cubicBezTo>
                  <a:pt x="28" y="34"/>
                  <a:pt x="43" y="19"/>
                  <a:pt x="61" y="19"/>
                </a:cubicBezTo>
                <a:close/>
                <a:moveTo>
                  <a:pt x="61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48" y="29"/>
                  <a:pt x="38" y="39"/>
                  <a:pt x="38" y="52"/>
                </a:cubicBezTo>
                <a:cubicBezTo>
                  <a:pt x="38" y="65"/>
                  <a:pt x="48" y="75"/>
                  <a:pt x="61" y="75"/>
                </a:cubicBezTo>
                <a:cubicBezTo>
                  <a:pt x="73" y="75"/>
                  <a:pt x="84" y="64"/>
                  <a:pt x="84" y="52"/>
                </a:cubicBezTo>
                <a:cubicBezTo>
                  <a:pt x="84" y="39"/>
                  <a:pt x="74" y="29"/>
                  <a:pt x="6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1" name="Freeform 43"/>
          <p:cNvSpPr>
            <a:spLocks noEditPoints="1"/>
          </p:cNvSpPr>
          <p:nvPr/>
        </p:nvSpPr>
        <p:spPr bwMode="auto">
          <a:xfrm>
            <a:off x="4008439" y="3155337"/>
            <a:ext cx="200025" cy="161975"/>
          </a:xfrm>
          <a:custGeom>
            <a:avLst/>
            <a:gdLst>
              <a:gd name="T0" fmla="*/ 89 w 128"/>
              <a:gd name="T1" fmla="*/ 31 h 104"/>
              <a:gd name="T2" fmla="*/ 9 w 128"/>
              <a:gd name="T3" fmla="*/ 81 h 104"/>
              <a:gd name="T4" fmla="*/ 98 w 128"/>
              <a:gd name="T5" fmla="*/ 64 h 104"/>
              <a:gd name="T6" fmla="*/ 98 w 128"/>
              <a:gd name="T7" fmla="*/ 64 h 104"/>
              <a:gd name="T8" fmla="*/ 93 w 128"/>
              <a:gd name="T9" fmla="*/ 91 h 104"/>
              <a:gd name="T10" fmla="*/ 81 w 128"/>
              <a:gd name="T11" fmla="*/ 91 h 104"/>
              <a:gd name="T12" fmla="*/ 119 w 128"/>
              <a:gd name="T13" fmla="*/ 95 h 104"/>
              <a:gd name="T14" fmla="*/ 81 w 128"/>
              <a:gd name="T15" fmla="*/ 9 h 104"/>
              <a:gd name="T16" fmla="*/ 93 w 128"/>
              <a:gd name="T17" fmla="*/ 22 h 104"/>
              <a:gd name="T18" fmla="*/ 98 w 128"/>
              <a:gd name="T19" fmla="*/ 26 h 104"/>
              <a:gd name="T20" fmla="*/ 98 w 128"/>
              <a:gd name="T21" fmla="*/ 28 h 104"/>
              <a:gd name="T22" fmla="*/ 116 w 128"/>
              <a:gd name="T23" fmla="*/ 31 h 104"/>
              <a:gd name="T24" fmla="*/ 98 w 128"/>
              <a:gd name="T25" fmla="*/ 33 h 104"/>
              <a:gd name="T26" fmla="*/ 98 w 128"/>
              <a:gd name="T27" fmla="*/ 43 h 104"/>
              <a:gd name="T28" fmla="*/ 113 w 128"/>
              <a:gd name="T29" fmla="*/ 43 h 104"/>
              <a:gd name="T30" fmla="*/ 113 w 128"/>
              <a:gd name="T31" fmla="*/ 49 h 104"/>
              <a:gd name="T32" fmla="*/ 98 w 128"/>
              <a:gd name="T33" fmla="*/ 49 h 104"/>
              <a:gd name="T34" fmla="*/ 98 w 128"/>
              <a:gd name="T35" fmla="*/ 58 h 104"/>
              <a:gd name="T36" fmla="*/ 116 w 128"/>
              <a:gd name="T37" fmla="*/ 61 h 104"/>
              <a:gd name="T38" fmla="*/ 98 w 128"/>
              <a:gd name="T39" fmla="*/ 64 h 104"/>
              <a:gd name="T40" fmla="*/ 33 w 128"/>
              <a:gd name="T41" fmla="*/ 104 h 104"/>
              <a:gd name="T42" fmla="*/ 33 w 128"/>
              <a:gd name="T43" fmla="*/ 98 h 104"/>
              <a:gd name="T44" fmla="*/ 44 w 128"/>
              <a:gd name="T45" fmla="*/ 91 h 104"/>
              <a:gd name="T46" fmla="*/ 0 w 128"/>
              <a:gd name="T47" fmla="*/ 86 h 104"/>
              <a:gd name="T48" fmla="*/ 0 w 128"/>
              <a:gd name="T49" fmla="*/ 26 h 104"/>
              <a:gd name="T50" fmla="*/ 4 w 128"/>
              <a:gd name="T51" fmla="*/ 22 h 104"/>
              <a:gd name="T52" fmla="*/ 71 w 128"/>
              <a:gd name="T53" fmla="*/ 4 h 104"/>
              <a:gd name="T54" fmla="*/ 76 w 128"/>
              <a:gd name="T55" fmla="*/ 0 h 104"/>
              <a:gd name="T56" fmla="*/ 128 w 128"/>
              <a:gd name="T57" fmla="*/ 4 h 104"/>
              <a:gd name="T58" fmla="*/ 128 w 128"/>
              <a:gd name="T59" fmla="*/ 99 h 104"/>
              <a:gd name="T60" fmla="*/ 123 w 128"/>
              <a:gd name="T61" fmla="*/ 104 h 104"/>
              <a:gd name="T62" fmla="*/ 71 w 128"/>
              <a:gd name="T63" fmla="*/ 99 h 104"/>
              <a:gd name="T64" fmla="*/ 71 w 128"/>
              <a:gd name="T65" fmla="*/ 91 h 104"/>
              <a:gd name="T66" fmla="*/ 54 w 128"/>
              <a:gd name="T67" fmla="*/ 98 h 104"/>
              <a:gd name="T68" fmla="*/ 67 w 128"/>
              <a:gd name="T69" fmla="*/ 101 h 104"/>
              <a:gd name="T70" fmla="*/ 33 w 128"/>
              <a:gd name="T7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4">
                <a:moveTo>
                  <a:pt x="89" y="81"/>
                </a:moveTo>
                <a:cubicBezTo>
                  <a:pt x="89" y="31"/>
                  <a:pt x="89" y="31"/>
                  <a:pt x="8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81"/>
                  <a:pt x="9" y="81"/>
                  <a:pt x="9" y="81"/>
                </a:cubicBezTo>
                <a:cubicBezTo>
                  <a:pt x="36" y="81"/>
                  <a:pt x="62" y="81"/>
                  <a:pt x="89" y="81"/>
                </a:cubicBezTo>
                <a:close/>
                <a:moveTo>
                  <a:pt x="98" y="64"/>
                </a:moveTo>
                <a:cubicBezTo>
                  <a:pt x="98" y="64"/>
                  <a:pt x="98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9"/>
                  <a:pt x="96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5"/>
                  <a:pt x="81" y="95"/>
                  <a:pt x="81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"/>
                  <a:pt x="119" y="9"/>
                  <a:pt x="11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22"/>
                  <a:pt x="81" y="22"/>
                  <a:pt x="81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2"/>
                  <a:pt x="98" y="24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6" y="29"/>
                  <a:pt x="116" y="31"/>
                </a:cubicBezTo>
                <a:cubicBezTo>
                  <a:pt x="116" y="32"/>
                  <a:pt x="114" y="33"/>
                  <a:pt x="113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4" y="43"/>
                  <a:pt x="116" y="44"/>
                  <a:pt x="116" y="46"/>
                </a:cubicBezTo>
                <a:cubicBezTo>
                  <a:pt x="116" y="47"/>
                  <a:pt x="114" y="49"/>
                  <a:pt x="113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4" y="58"/>
                  <a:pt x="116" y="59"/>
                  <a:pt x="116" y="61"/>
                </a:cubicBezTo>
                <a:cubicBezTo>
                  <a:pt x="116" y="62"/>
                  <a:pt x="114" y="64"/>
                  <a:pt x="113" y="64"/>
                </a:cubicBezTo>
                <a:cubicBezTo>
                  <a:pt x="98" y="64"/>
                  <a:pt x="98" y="64"/>
                  <a:pt x="98" y="64"/>
                </a:cubicBezTo>
                <a:close/>
                <a:moveTo>
                  <a:pt x="33" y="104"/>
                </a:moveTo>
                <a:cubicBezTo>
                  <a:pt x="33" y="104"/>
                  <a:pt x="33" y="104"/>
                  <a:pt x="33" y="104"/>
                </a:cubicBezTo>
                <a:cubicBezTo>
                  <a:pt x="32" y="104"/>
                  <a:pt x="31" y="103"/>
                  <a:pt x="31" y="101"/>
                </a:cubicBezTo>
                <a:cubicBezTo>
                  <a:pt x="31" y="100"/>
                  <a:pt x="32" y="98"/>
                  <a:pt x="3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1"/>
                  <a:pt x="44" y="91"/>
                  <a:pt x="4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89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3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2"/>
                  <a:pt x="126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3" y="104"/>
                  <a:pt x="71" y="102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1"/>
                  <a:pt x="71" y="91"/>
                  <a:pt x="71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8"/>
                  <a:pt x="54" y="98"/>
                  <a:pt x="54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66" y="98"/>
                  <a:pt x="67" y="100"/>
                  <a:pt x="67" y="101"/>
                </a:cubicBezTo>
                <a:cubicBezTo>
                  <a:pt x="67" y="103"/>
                  <a:pt x="66" y="104"/>
                  <a:pt x="64" y="104"/>
                </a:cubicBezTo>
                <a:cubicBezTo>
                  <a:pt x="54" y="104"/>
                  <a:pt x="44" y="104"/>
                  <a:pt x="33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2" name="Freeform 44"/>
          <p:cNvSpPr>
            <a:spLocks noEditPoints="1"/>
          </p:cNvSpPr>
          <p:nvPr/>
        </p:nvSpPr>
        <p:spPr bwMode="auto">
          <a:xfrm>
            <a:off x="4022726" y="3892164"/>
            <a:ext cx="161925" cy="196911"/>
          </a:xfrm>
          <a:custGeom>
            <a:avLst/>
            <a:gdLst>
              <a:gd name="T0" fmla="*/ 93 w 104"/>
              <a:gd name="T1" fmla="*/ 90 h 126"/>
              <a:gd name="T2" fmla="*/ 95 w 104"/>
              <a:gd name="T3" fmla="*/ 56 h 126"/>
              <a:gd name="T4" fmla="*/ 89 w 104"/>
              <a:gd name="T5" fmla="*/ 55 h 126"/>
              <a:gd name="T6" fmla="*/ 89 w 104"/>
              <a:gd name="T7" fmla="*/ 55 h 126"/>
              <a:gd name="T8" fmla="*/ 84 w 104"/>
              <a:gd name="T9" fmla="*/ 53 h 126"/>
              <a:gd name="T10" fmla="*/ 82 w 104"/>
              <a:gd name="T11" fmla="*/ 50 h 126"/>
              <a:gd name="T12" fmla="*/ 78 w 104"/>
              <a:gd name="T13" fmla="*/ 49 h 126"/>
              <a:gd name="T14" fmla="*/ 76 w 104"/>
              <a:gd name="T15" fmla="*/ 50 h 126"/>
              <a:gd name="T16" fmla="*/ 72 w 104"/>
              <a:gd name="T17" fmla="*/ 50 h 126"/>
              <a:gd name="T18" fmla="*/ 69 w 104"/>
              <a:gd name="T19" fmla="*/ 49 h 126"/>
              <a:gd name="T20" fmla="*/ 68 w 104"/>
              <a:gd name="T21" fmla="*/ 47 h 126"/>
              <a:gd name="T22" fmla="*/ 62 w 104"/>
              <a:gd name="T23" fmla="*/ 47 h 126"/>
              <a:gd name="T24" fmla="*/ 52 w 104"/>
              <a:gd name="T25" fmla="*/ 16 h 126"/>
              <a:gd name="T26" fmla="*/ 47 w 104"/>
              <a:gd name="T27" fmla="*/ 67 h 126"/>
              <a:gd name="T28" fmla="*/ 46 w 104"/>
              <a:gd name="T29" fmla="*/ 71 h 126"/>
              <a:gd name="T30" fmla="*/ 43 w 104"/>
              <a:gd name="T31" fmla="*/ 74 h 126"/>
              <a:gd name="T32" fmla="*/ 36 w 104"/>
              <a:gd name="T33" fmla="*/ 74 h 126"/>
              <a:gd name="T34" fmla="*/ 23 w 104"/>
              <a:gd name="T35" fmla="*/ 69 h 126"/>
              <a:gd name="T36" fmla="*/ 16 w 104"/>
              <a:gd name="T37" fmla="*/ 73 h 126"/>
              <a:gd name="T38" fmla="*/ 39 w 104"/>
              <a:gd name="T39" fmla="*/ 87 h 126"/>
              <a:gd name="T40" fmla="*/ 52 w 104"/>
              <a:gd name="T41" fmla="*/ 99 h 126"/>
              <a:gd name="T42" fmla="*/ 44 w 104"/>
              <a:gd name="T43" fmla="*/ 105 h 126"/>
              <a:gd name="T44" fmla="*/ 33 w 104"/>
              <a:gd name="T45" fmla="*/ 94 h 126"/>
              <a:gd name="T46" fmla="*/ 10 w 104"/>
              <a:gd name="T47" fmla="*/ 80 h 126"/>
              <a:gd name="T48" fmla="*/ 26 w 104"/>
              <a:gd name="T49" fmla="*/ 60 h 126"/>
              <a:gd name="T50" fmla="*/ 37 w 104"/>
              <a:gd name="T51" fmla="*/ 65 h 126"/>
              <a:gd name="T52" fmla="*/ 61 w 104"/>
              <a:gd name="T53" fmla="*/ 16 h 126"/>
              <a:gd name="T54" fmla="*/ 75 w 104"/>
              <a:gd name="T55" fmla="*/ 40 h 126"/>
              <a:gd name="T56" fmla="*/ 104 w 104"/>
              <a:gd name="T57" fmla="*/ 56 h 126"/>
              <a:gd name="T58" fmla="*/ 102 w 104"/>
              <a:gd name="T59" fmla="*/ 93 h 126"/>
              <a:gd name="T60" fmla="*/ 100 w 104"/>
              <a:gd name="T61" fmla="*/ 108 h 126"/>
              <a:gd name="T62" fmla="*/ 97 w 104"/>
              <a:gd name="T63" fmla="*/ 124 h 126"/>
              <a:gd name="T64" fmla="*/ 91 w 104"/>
              <a:gd name="T65" fmla="*/ 126 h 126"/>
              <a:gd name="T66" fmla="*/ 46 w 104"/>
              <a:gd name="T67" fmla="*/ 124 h 126"/>
              <a:gd name="T68" fmla="*/ 44 w 104"/>
              <a:gd name="T69" fmla="*/ 118 h 126"/>
              <a:gd name="T70" fmla="*/ 44 w 104"/>
              <a:gd name="T71" fmla="*/ 105 h 126"/>
              <a:gd name="T72" fmla="*/ 53 w 104"/>
              <a:gd name="T73" fmla="*/ 108 h 126"/>
              <a:gd name="T74" fmla="*/ 90 w 104"/>
              <a:gd name="T75" fmla="*/ 117 h 126"/>
              <a:gd name="T76" fmla="*/ 53 w 104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26">
                <a:moveTo>
                  <a:pt x="89" y="99"/>
                </a:moveTo>
                <a:cubicBezTo>
                  <a:pt x="90" y="96"/>
                  <a:pt x="92" y="93"/>
                  <a:pt x="93" y="90"/>
                </a:cubicBezTo>
                <a:cubicBezTo>
                  <a:pt x="94" y="86"/>
                  <a:pt x="95" y="82"/>
                  <a:pt x="95" y="78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3"/>
                  <a:pt x="92" y="54"/>
                  <a:pt x="92" y="54"/>
                </a:cubicBezTo>
                <a:cubicBezTo>
                  <a:pt x="91" y="55"/>
                  <a:pt x="90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5"/>
                  <a:pt x="87" y="55"/>
                  <a:pt x="86" y="55"/>
                </a:cubicBezTo>
                <a:cubicBezTo>
                  <a:pt x="85" y="54"/>
                  <a:pt x="84" y="54"/>
                  <a:pt x="84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3" y="52"/>
                  <a:pt x="83" y="51"/>
                  <a:pt x="82" y="50"/>
                </a:cubicBezTo>
                <a:cubicBezTo>
                  <a:pt x="82" y="48"/>
                  <a:pt x="79" y="47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7" y="49"/>
                  <a:pt x="76" y="50"/>
                  <a:pt x="76" y="50"/>
                </a:cubicBezTo>
                <a:cubicBezTo>
                  <a:pt x="75" y="50"/>
                  <a:pt x="74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1" y="50"/>
                  <a:pt x="70" y="50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8"/>
                  <a:pt x="68" y="47"/>
                  <a:pt x="68" y="47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4"/>
                  <a:pt x="63" y="45"/>
                  <a:pt x="62" y="47"/>
                </a:cubicBezTo>
                <a:cubicBezTo>
                  <a:pt x="61" y="52"/>
                  <a:pt x="52" y="53"/>
                  <a:pt x="52" y="4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3"/>
                  <a:pt x="47" y="13"/>
                  <a:pt x="47" y="16"/>
                </a:cubicBezTo>
                <a:cubicBezTo>
                  <a:pt x="47" y="33"/>
                  <a:pt x="47" y="50"/>
                  <a:pt x="47" y="67"/>
                </a:cubicBezTo>
                <a:cubicBezTo>
                  <a:pt x="47" y="69"/>
                  <a:pt x="46" y="70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5" y="72"/>
                  <a:pt x="44" y="73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2" y="75"/>
                  <a:pt x="41" y="75"/>
                  <a:pt x="39" y="75"/>
                </a:cubicBezTo>
                <a:cubicBezTo>
                  <a:pt x="38" y="75"/>
                  <a:pt x="37" y="75"/>
                  <a:pt x="36" y="74"/>
                </a:cubicBezTo>
                <a:cubicBezTo>
                  <a:pt x="34" y="74"/>
                  <a:pt x="32" y="72"/>
                  <a:pt x="30" y="72"/>
                </a:cubicBezTo>
                <a:cubicBezTo>
                  <a:pt x="27" y="71"/>
                  <a:pt x="25" y="70"/>
                  <a:pt x="23" y="69"/>
                </a:cubicBezTo>
                <a:cubicBezTo>
                  <a:pt x="22" y="69"/>
                  <a:pt x="20" y="68"/>
                  <a:pt x="19" y="68"/>
                </a:cubicBezTo>
                <a:cubicBezTo>
                  <a:pt x="16" y="68"/>
                  <a:pt x="13" y="71"/>
                  <a:pt x="16" y="73"/>
                </a:cubicBezTo>
                <a:cubicBezTo>
                  <a:pt x="17" y="74"/>
                  <a:pt x="19" y="75"/>
                  <a:pt x="21" y="76"/>
                </a:cubicBezTo>
                <a:cubicBezTo>
                  <a:pt x="28" y="79"/>
                  <a:pt x="33" y="83"/>
                  <a:pt x="39" y="87"/>
                </a:cubicBezTo>
                <a:cubicBezTo>
                  <a:pt x="43" y="91"/>
                  <a:pt x="47" y="95"/>
                  <a:pt x="51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89" y="99"/>
                  <a:pt x="89" y="99"/>
                  <a:pt x="89" y="99"/>
                </a:cubicBezTo>
                <a:close/>
                <a:moveTo>
                  <a:pt x="44" y="105"/>
                </a:moveTo>
                <a:cubicBezTo>
                  <a:pt x="44" y="105"/>
                  <a:pt x="44" y="105"/>
                  <a:pt x="44" y="105"/>
                </a:cubicBezTo>
                <a:cubicBezTo>
                  <a:pt x="40" y="101"/>
                  <a:pt x="37" y="98"/>
                  <a:pt x="33" y="94"/>
                </a:cubicBezTo>
                <a:cubicBezTo>
                  <a:pt x="28" y="90"/>
                  <a:pt x="23" y="87"/>
                  <a:pt x="17" y="85"/>
                </a:cubicBezTo>
                <a:cubicBezTo>
                  <a:pt x="14" y="83"/>
                  <a:pt x="12" y="82"/>
                  <a:pt x="10" y="80"/>
                </a:cubicBezTo>
                <a:cubicBezTo>
                  <a:pt x="0" y="72"/>
                  <a:pt x="8" y="59"/>
                  <a:pt x="19" y="59"/>
                </a:cubicBezTo>
                <a:cubicBezTo>
                  <a:pt x="21" y="59"/>
                  <a:pt x="24" y="59"/>
                  <a:pt x="26" y="60"/>
                </a:cubicBezTo>
                <a:cubicBezTo>
                  <a:pt x="28" y="61"/>
                  <a:pt x="31" y="62"/>
                  <a:pt x="33" y="63"/>
                </a:cubicBezTo>
                <a:cubicBezTo>
                  <a:pt x="35" y="64"/>
                  <a:pt x="36" y="64"/>
                  <a:pt x="37" y="65"/>
                </a:cubicBezTo>
                <a:cubicBezTo>
                  <a:pt x="37" y="49"/>
                  <a:pt x="37" y="32"/>
                  <a:pt x="37" y="16"/>
                </a:cubicBezTo>
                <a:cubicBezTo>
                  <a:pt x="37" y="0"/>
                  <a:pt x="61" y="0"/>
                  <a:pt x="61" y="16"/>
                </a:cubicBezTo>
                <a:cubicBezTo>
                  <a:pt x="61" y="36"/>
                  <a:pt x="61" y="36"/>
                  <a:pt x="61" y="36"/>
                </a:cubicBezTo>
                <a:cubicBezTo>
                  <a:pt x="66" y="35"/>
                  <a:pt x="71" y="36"/>
                  <a:pt x="75" y="40"/>
                </a:cubicBezTo>
                <a:cubicBezTo>
                  <a:pt x="80" y="37"/>
                  <a:pt x="88" y="39"/>
                  <a:pt x="90" y="45"/>
                </a:cubicBezTo>
                <a:cubicBezTo>
                  <a:pt x="98" y="43"/>
                  <a:pt x="104" y="48"/>
                  <a:pt x="104" y="56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3"/>
                  <a:pt x="103" y="88"/>
                  <a:pt x="102" y="93"/>
                </a:cubicBezTo>
                <a:cubicBezTo>
                  <a:pt x="101" y="96"/>
                  <a:pt x="99" y="99"/>
                  <a:pt x="98" y="102"/>
                </a:cubicBezTo>
                <a:cubicBezTo>
                  <a:pt x="99" y="104"/>
                  <a:pt x="100" y="106"/>
                  <a:pt x="100" y="10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120"/>
                  <a:pt x="99" y="122"/>
                  <a:pt x="97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5"/>
                  <a:pt x="93" y="126"/>
                  <a:pt x="91" y="126"/>
                </a:cubicBezTo>
                <a:cubicBezTo>
                  <a:pt x="52" y="126"/>
                  <a:pt x="52" y="126"/>
                  <a:pt x="52" y="126"/>
                </a:cubicBezTo>
                <a:cubicBezTo>
                  <a:pt x="50" y="126"/>
                  <a:pt x="48" y="125"/>
                  <a:pt x="46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2"/>
                  <a:pt x="44" y="120"/>
                  <a:pt x="44" y="11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07"/>
                  <a:pt x="44" y="106"/>
                  <a:pt x="44" y="105"/>
                </a:cubicBezTo>
                <a:close/>
                <a:moveTo>
                  <a:pt x="53" y="108"/>
                </a:moveTo>
                <a:cubicBezTo>
                  <a:pt x="53" y="108"/>
                  <a:pt x="53" y="108"/>
                  <a:pt x="53" y="108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53" y="108"/>
                  <a:pt x="53" y="108"/>
                  <a:pt x="53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5732" y="175727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相关建议与论文总结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613" y="1757273"/>
            <a:ext cx="4856774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05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732" y="2218938"/>
            <a:ext cx="1127232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0800000">
            <a:off x="7654081" y="651344"/>
            <a:ext cx="1489919" cy="38408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651344"/>
            <a:ext cx="1489919" cy="38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155263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rgbClr val="82C83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9" y="1823806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4" y="3005270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338315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4" y="1264834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242315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9" y="3081494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459002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946082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102138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243469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2055652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4" y="1947669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9" y="3529307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4" y="1442688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3087846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42" name="Freeform 78"/>
          <p:cNvSpPr/>
          <p:nvPr/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8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3" name="Freeform 79"/>
          <p:cNvSpPr/>
          <p:nvPr/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4" name="Freeform 80"/>
          <p:cNvSpPr/>
          <p:nvPr/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953" name="Group 89"/>
          <p:cNvGrpSpPr/>
          <p:nvPr/>
        </p:nvGrpSpPr>
        <p:grpSpPr bwMode="auto">
          <a:xfrm>
            <a:off x="2322424" y="1890223"/>
            <a:ext cx="248954" cy="310018"/>
            <a:chOff x="1607" y="1183"/>
            <a:chExt cx="196" cy="244"/>
          </a:xfrm>
        </p:grpSpPr>
        <p:sp>
          <p:nvSpPr>
            <p:cNvPr id="36945" name="Freeform 81"/>
            <p:cNvSpPr/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6" name="Freeform 82"/>
            <p:cNvSpPr/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7" name="Freeform 83"/>
            <p:cNvSpPr/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8" name="Freeform 84"/>
            <p:cNvSpPr/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54" name="Group 90"/>
          <p:cNvGrpSpPr/>
          <p:nvPr/>
        </p:nvGrpSpPr>
        <p:grpSpPr bwMode="auto">
          <a:xfrm>
            <a:off x="5178535" y="1872536"/>
            <a:ext cx="374450" cy="336498"/>
            <a:chOff x="3928" y="1191"/>
            <a:chExt cx="246" cy="221"/>
          </a:xfrm>
        </p:grpSpPr>
        <p:sp>
          <p:nvSpPr>
            <p:cNvPr id="36949" name="Freeform 85"/>
            <p:cNvSpPr/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0" name="Freeform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1" name="Freeform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52" name="Freeform 88"/>
          <p:cNvSpPr/>
          <p:nvPr/>
        </p:nvSpPr>
        <p:spPr bwMode="auto">
          <a:xfrm>
            <a:off x="3762801" y="1891493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92008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37824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zh-CN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806883" y="2301767"/>
            <a:ext cx="1113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4" name="Freeform 80"/>
          <p:cNvSpPr/>
          <p:nvPr/>
        </p:nvSpPr>
        <p:spPr bwMode="auto">
          <a:xfrm>
            <a:off x="577856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6345366" y="2301768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6750884" y="1914924"/>
            <a:ext cx="321354" cy="259196"/>
            <a:chOff x="3898" y="1638"/>
            <a:chExt cx="253" cy="204"/>
          </a:xfrm>
        </p:grpSpPr>
        <p:sp>
          <p:nvSpPr>
            <p:cNvPr id="51" name="Freeform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 flipH="1">
            <a:off x="-210894" y="696328"/>
            <a:ext cx="1003043" cy="665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113884" y="3554752"/>
            <a:ext cx="968866" cy="665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60202" y="2860073"/>
            <a:ext cx="863516" cy="79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8480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2789" y="1757273"/>
            <a:ext cx="4638423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01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826" y="2217317"/>
            <a:ext cx="1742785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-61904" y="1566348"/>
            <a:ext cx="1025040" cy="205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-190276" y="1305680"/>
            <a:ext cx="961808" cy="901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0800000">
            <a:off x="7654081" y="389294"/>
            <a:ext cx="1489919" cy="38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755650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82C8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4611688" y="2841234"/>
            <a:ext cx="152400" cy="190559"/>
            <a:chOff x="0" y="0"/>
            <a:chExt cx="96" cy="120"/>
          </a:xfrm>
          <a:solidFill>
            <a:srgbClr val="F8F8F8"/>
          </a:solidFill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484939" y="2849173"/>
            <a:ext cx="185737" cy="173091"/>
            <a:chOff x="0" y="0"/>
            <a:chExt cx="117" cy="109"/>
          </a:xfrm>
          <a:solidFill>
            <a:srgbClr val="F8F8F8"/>
          </a:solidFill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2771775" y="2842822"/>
            <a:ext cx="185738" cy="187383"/>
            <a:chOff x="0" y="0"/>
            <a:chExt cx="117" cy="118"/>
          </a:xfrm>
          <a:solidFill>
            <a:srgbClr val="F8F8F8"/>
          </a:solidFill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900114" y="2841234"/>
            <a:ext cx="166687" cy="190559"/>
            <a:chOff x="0" y="0"/>
            <a:chExt cx="105" cy="120"/>
          </a:xfrm>
          <a:solidFill>
            <a:srgbClr val="F8F8F8"/>
          </a:solidFill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00196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837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742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358901" y="3376387"/>
            <a:ext cx="619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ADDB7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59363" y="3376387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262313" y="1842388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82C83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962776" y="1842388"/>
            <a:ext cx="70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923925" y="1498126"/>
            <a:ext cx="466725" cy="470045"/>
          </a:xfrm>
          <a:prstGeom prst="ellipse">
            <a:avLst/>
          </a:prstGeom>
          <a:solidFill>
            <a:srgbClr val="82C8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923925" y="2342937"/>
            <a:ext cx="466725" cy="468457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23925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23925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13301" y="1498126"/>
            <a:ext cx="466725" cy="470045"/>
          </a:xfrm>
          <a:prstGeom prst="ellipse">
            <a:avLst/>
          </a:prstGeom>
          <a:solidFill>
            <a:srgbClr val="82C8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813301" y="2342937"/>
            <a:ext cx="466725" cy="468457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13301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813301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1065213" y="1610873"/>
            <a:ext cx="190500" cy="242963"/>
            <a:chOff x="0" y="0"/>
            <a:chExt cx="120" cy="153"/>
          </a:xfrm>
          <a:solidFill>
            <a:srgbClr val="F8F8F8"/>
          </a:solidFill>
        </p:grpSpPr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4926014" y="2466800"/>
            <a:ext cx="238125" cy="231847"/>
            <a:chOff x="0" y="0"/>
            <a:chExt cx="150" cy="146"/>
          </a:xfrm>
          <a:solidFill>
            <a:srgbClr val="F8F8F8"/>
          </a:solidFill>
        </p:grpSpPr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7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498" name="Freeform 18"/>
          <p:cNvSpPr/>
          <p:nvPr/>
        </p:nvSpPr>
        <p:spPr bwMode="auto">
          <a:xfrm>
            <a:off x="4968876" y="1637870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1042988" y="2457272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1087439" y="3340195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2050" y="4153246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4930775" y="3317963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1042988" y="4146893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501775" y="1499714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01775" y="2350876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501775" y="3182983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501775" y="404049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89564" y="1499714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89564" y="2350876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89564" y="3182983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89564" y="404049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/>
          <p:nvPr/>
        </p:nvSpPr>
        <p:spPr bwMode="auto">
          <a:xfrm>
            <a:off x="5154613" y="3231559"/>
            <a:ext cx="914400" cy="539917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870"/>
            <a:ext cx="914400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5154613" y="2070739"/>
            <a:ext cx="914400" cy="346182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4572001" y="1240220"/>
            <a:ext cx="676275" cy="3395123"/>
            <a:chOff x="0" y="0"/>
            <a:chExt cx="426" cy="2138"/>
          </a:xfrm>
        </p:grpSpPr>
        <p:grpSp>
          <p:nvGrpSpPr>
            <p:cNvPr id="39961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3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4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5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6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8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3998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4" y="3761948"/>
            <a:ext cx="579437" cy="579617"/>
          </a:xfrm>
          <a:prstGeom prst="ellipse">
            <a:avLst/>
          </a:prstGeom>
          <a:solidFill>
            <a:srgbClr val="ADDB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1948"/>
            <a:ext cx="579438" cy="5796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1948"/>
            <a:ext cx="579438" cy="579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91" name="Group 55"/>
          <p:cNvGrpSpPr/>
          <p:nvPr/>
        </p:nvGrpSpPr>
        <p:grpSpPr bwMode="auto">
          <a:xfrm>
            <a:off x="2743201" y="3920747"/>
            <a:ext cx="201613" cy="255667"/>
            <a:chOff x="0" y="0"/>
            <a:chExt cx="127" cy="161"/>
          </a:xfrm>
        </p:grpSpPr>
        <p:sp>
          <p:nvSpPr>
            <p:cNvPr id="39992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/>
          <p:nvPr/>
        </p:nvGrpSpPr>
        <p:grpSpPr bwMode="auto">
          <a:xfrm>
            <a:off x="1778001" y="3920747"/>
            <a:ext cx="258763" cy="258843"/>
            <a:chOff x="0" y="0"/>
            <a:chExt cx="163" cy="163"/>
          </a:xfrm>
        </p:grpSpPr>
        <p:sp>
          <p:nvSpPr>
            <p:cNvPr id="39998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/>
          <p:nvPr/>
        </p:nvGrpSpPr>
        <p:grpSpPr bwMode="auto">
          <a:xfrm>
            <a:off x="846139" y="3923923"/>
            <a:ext cx="255587" cy="255667"/>
            <a:chOff x="0" y="0"/>
            <a:chExt cx="161" cy="161"/>
          </a:xfrm>
        </p:grpSpPr>
        <p:sp>
          <p:nvSpPr>
            <p:cNvPr id="40001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882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933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5336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2154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DIFFERENT？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19322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敬请各位老师批评指正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567394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87750" y="3997697"/>
            <a:ext cx="5968501" cy="1145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1626496"/>
            <a:ext cx="2460625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6" name="Rectangle 22" descr="psb"/>
          <p:cNvSpPr>
            <a:spLocks noChangeArrowheads="1"/>
          </p:cNvSpPr>
          <p:nvPr/>
        </p:nvSpPr>
        <p:spPr bwMode="auto">
          <a:xfrm>
            <a:off x="2460626" y="1626496"/>
            <a:ext cx="2532063" cy="2644003"/>
          </a:xfrm>
          <a:prstGeom prst="rect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104063" y="1626496"/>
            <a:ext cx="2036762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992689" y="1626496"/>
            <a:ext cx="2111375" cy="3517004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111404" y="3323739"/>
            <a:ext cx="190886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5360988" y="2853694"/>
            <a:ext cx="1371600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endParaRPr lang="zh-CN" altLang="zh-CN" sz="10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zh-CN" sz="1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zh-CN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3" name="Freeform 29"/>
          <p:cNvSpPr>
            <a:spLocks noEditPoints="1"/>
          </p:cNvSpPr>
          <p:nvPr/>
        </p:nvSpPr>
        <p:spPr bwMode="auto">
          <a:xfrm>
            <a:off x="7308850" y="3107772"/>
            <a:ext cx="171450" cy="21596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4" name="Freeform 30"/>
          <p:cNvSpPr>
            <a:spLocks noEditPoints="1"/>
          </p:cNvSpPr>
          <p:nvPr/>
        </p:nvSpPr>
        <p:spPr bwMode="auto">
          <a:xfrm>
            <a:off x="7312025" y="2126394"/>
            <a:ext cx="193675" cy="196911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448301" y="2161022"/>
            <a:ext cx="1152525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2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5664201" y="1954583"/>
            <a:ext cx="695325" cy="695540"/>
          </a:xfrm>
          <a:prstGeom prst="ellipse">
            <a:avLst/>
          </a:prstGeom>
          <a:noFill/>
          <a:ln w="6350" cmpd="sng">
            <a:solidFill>
              <a:srgbClr val="F8F8F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7631114" y="2156566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7631114" y="3158588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17028" y="1926625"/>
            <a:ext cx="559769" cy="14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zh-CN" sz="8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24498" y="2556643"/>
            <a:ext cx="1656185" cy="9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 descr="22"/>
          <p:cNvSpPr>
            <a:spLocks noChangeArrowheads="1"/>
          </p:cNvSpPr>
          <p:nvPr/>
        </p:nvSpPr>
        <p:spPr bwMode="auto">
          <a:xfrm>
            <a:off x="2336800" y="1567347"/>
            <a:ext cx="3963988" cy="2928253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12776" y="1759493"/>
            <a:ext cx="2303463" cy="12958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445250" y="1744078"/>
            <a:ext cx="2087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INTO A PROFIT</a:t>
            </a:r>
            <a:r>
              <a:rPr lang="zh-CN" altLang="en-US" sz="10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TABLE</a:t>
            </a:r>
          </a:p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BUSSINESS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71550" y="2143059"/>
            <a:ext cx="1728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28650" y="3166452"/>
            <a:ext cx="163988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28650" y="4009675"/>
            <a:ext cx="1639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4164" y="1850582"/>
            <a:ext cx="320922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zh-C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5250" y="2715766"/>
            <a:ext cx="22860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45250" y="3905344"/>
            <a:ext cx="2286000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21294"/>
            <a:ext cx="4572000" cy="104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1521294"/>
            <a:ext cx="4572000" cy="1049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0" name="Rectangle 6" descr="0x786"/>
          <p:cNvSpPr>
            <a:spLocks noChangeArrowheads="1"/>
          </p:cNvSpPr>
          <p:nvPr/>
        </p:nvSpPr>
        <p:spPr bwMode="auto">
          <a:xfrm>
            <a:off x="1475657" y="1521294"/>
            <a:ext cx="1131020" cy="1049662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Rectangle 7" descr="0115mvtps00039"/>
          <p:cNvSpPr>
            <a:spLocks noChangeArrowheads="1"/>
          </p:cNvSpPr>
          <p:nvPr/>
        </p:nvSpPr>
        <p:spPr bwMode="auto">
          <a:xfrm>
            <a:off x="2605088" y="1735674"/>
            <a:ext cx="984250" cy="83528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05088" y="1521295"/>
            <a:ext cx="984250" cy="214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89338" y="2358166"/>
            <a:ext cx="982662" cy="21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3589338" y="1521295"/>
            <a:ext cx="982662" cy="836871"/>
          </a:xfrm>
          <a:prstGeom prst="rect">
            <a:avLst/>
          </a:pr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5" name="Freeform 11"/>
          <p:cNvSpPr>
            <a:spLocks noEditPoints="1"/>
          </p:cNvSpPr>
          <p:nvPr/>
        </p:nvSpPr>
        <p:spPr bwMode="auto">
          <a:xfrm>
            <a:off x="5354639" y="3156924"/>
            <a:ext cx="422275" cy="242963"/>
          </a:xfrm>
          <a:custGeom>
            <a:avLst/>
            <a:gdLst>
              <a:gd name="T0" fmla="*/ 30 w 133"/>
              <a:gd name="T1" fmla="*/ 41 h 76"/>
              <a:gd name="T2" fmla="*/ 30 w 133"/>
              <a:gd name="T3" fmla="*/ 56 h 76"/>
              <a:gd name="T4" fmla="*/ 103 w 133"/>
              <a:gd name="T5" fmla="*/ 56 h 76"/>
              <a:gd name="T6" fmla="*/ 103 w 133"/>
              <a:gd name="T7" fmla="*/ 41 h 76"/>
              <a:gd name="T8" fmla="*/ 99 w 133"/>
              <a:gd name="T9" fmla="*/ 38 h 76"/>
              <a:gd name="T10" fmla="*/ 68 w 133"/>
              <a:gd name="T11" fmla="*/ 51 h 76"/>
              <a:gd name="T12" fmla="*/ 64 w 133"/>
              <a:gd name="T13" fmla="*/ 51 h 76"/>
              <a:gd name="T14" fmla="*/ 33 w 133"/>
              <a:gd name="T15" fmla="*/ 39 h 76"/>
              <a:gd name="T16" fmla="*/ 30 w 133"/>
              <a:gd name="T17" fmla="*/ 41 h 76"/>
              <a:gd name="T18" fmla="*/ 16 w 133"/>
              <a:gd name="T19" fmla="*/ 31 h 76"/>
              <a:gd name="T20" fmla="*/ 16 w 133"/>
              <a:gd name="T21" fmla="*/ 45 h 76"/>
              <a:gd name="T22" fmla="*/ 16 w 133"/>
              <a:gd name="T23" fmla="*/ 45 h 76"/>
              <a:gd name="T24" fmla="*/ 17 w 133"/>
              <a:gd name="T25" fmla="*/ 45 h 76"/>
              <a:gd name="T26" fmla="*/ 19 w 133"/>
              <a:gd name="T27" fmla="*/ 47 h 76"/>
              <a:gd name="T28" fmla="*/ 18 w 133"/>
              <a:gd name="T29" fmla="*/ 50 h 76"/>
              <a:gd name="T30" fmla="*/ 19 w 133"/>
              <a:gd name="T31" fmla="*/ 50 h 76"/>
              <a:gd name="T32" fmla="*/ 19 w 133"/>
              <a:gd name="T33" fmla="*/ 52 h 76"/>
              <a:gd name="T34" fmla="*/ 18 w 133"/>
              <a:gd name="T35" fmla="*/ 52 h 76"/>
              <a:gd name="T36" fmla="*/ 18 w 133"/>
              <a:gd name="T37" fmla="*/ 74 h 76"/>
              <a:gd name="T38" fmla="*/ 17 w 133"/>
              <a:gd name="T39" fmla="*/ 73 h 76"/>
              <a:gd name="T40" fmla="*/ 18 w 133"/>
              <a:gd name="T41" fmla="*/ 71 h 76"/>
              <a:gd name="T42" fmla="*/ 17 w 133"/>
              <a:gd name="T43" fmla="*/ 71 h 76"/>
              <a:gd name="T44" fmla="*/ 15 w 133"/>
              <a:gd name="T45" fmla="*/ 75 h 76"/>
              <a:gd name="T46" fmla="*/ 14 w 133"/>
              <a:gd name="T47" fmla="*/ 75 h 76"/>
              <a:gd name="T48" fmla="*/ 14 w 133"/>
              <a:gd name="T49" fmla="*/ 71 h 76"/>
              <a:gd name="T50" fmla="*/ 13 w 133"/>
              <a:gd name="T51" fmla="*/ 70 h 76"/>
              <a:gd name="T52" fmla="*/ 13 w 133"/>
              <a:gd name="T53" fmla="*/ 73 h 76"/>
              <a:gd name="T54" fmla="*/ 13 w 133"/>
              <a:gd name="T55" fmla="*/ 73 h 76"/>
              <a:gd name="T56" fmla="*/ 12 w 133"/>
              <a:gd name="T57" fmla="*/ 71 h 76"/>
              <a:gd name="T58" fmla="*/ 12 w 133"/>
              <a:gd name="T59" fmla="*/ 72 h 76"/>
              <a:gd name="T60" fmla="*/ 12 w 133"/>
              <a:gd name="T61" fmla="*/ 74 h 76"/>
              <a:gd name="T62" fmla="*/ 12 w 133"/>
              <a:gd name="T63" fmla="*/ 74 h 76"/>
              <a:gd name="T64" fmla="*/ 11 w 133"/>
              <a:gd name="T65" fmla="*/ 52 h 76"/>
              <a:gd name="T66" fmla="*/ 11 w 133"/>
              <a:gd name="T67" fmla="*/ 52 h 76"/>
              <a:gd name="T68" fmla="*/ 11 w 133"/>
              <a:gd name="T69" fmla="*/ 50 h 76"/>
              <a:gd name="T70" fmla="*/ 11 w 133"/>
              <a:gd name="T71" fmla="*/ 50 h 76"/>
              <a:gd name="T72" fmla="*/ 11 w 133"/>
              <a:gd name="T73" fmla="*/ 47 h 76"/>
              <a:gd name="T74" fmla="*/ 13 w 133"/>
              <a:gd name="T75" fmla="*/ 45 h 76"/>
              <a:gd name="T76" fmla="*/ 13 w 133"/>
              <a:gd name="T77" fmla="*/ 45 h 76"/>
              <a:gd name="T78" fmla="*/ 14 w 133"/>
              <a:gd name="T79" fmla="*/ 44 h 76"/>
              <a:gd name="T80" fmla="*/ 14 w 133"/>
              <a:gd name="T81" fmla="*/ 29 h 76"/>
              <a:gd name="T82" fmla="*/ 13 w 133"/>
              <a:gd name="T83" fmla="*/ 28 h 76"/>
              <a:gd name="T84" fmla="*/ 2 w 133"/>
              <a:gd name="T85" fmla="*/ 23 h 76"/>
              <a:gd name="T86" fmla="*/ 2 w 133"/>
              <a:gd name="T87" fmla="*/ 19 h 76"/>
              <a:gd name="T88" fmla="*/ 65 w 133"/>
              <a:gd name="T89" fmla="*/ 0 h 76"/>
              <a:gd name="T90" fmla="*/ 68 w 133"/>
              <a:gd name="T91" fmla="*/ 0 h 76"/>
              <a:gd name="T92" fmla="*/ 131 w 133"/>
              <a:gd name="T93" fmla="*/ 19 h 76"/>
              <a:gd name="T94" fmla="*/ 131 w 133"/>
              <a:gd name="T95" fmla="*/ 23 h 76"/>
              <a:gd name="T96" fmla="*/ 68 w 133"/>
              <a:gd name="T97" fmla="*/ 49 h 76"/>
              <a:gd name="T98" fmla="*/ 64 w 133"/>
              <a:gd name="T99" fmla="*/ 49 h 76"/>
              <a:gd name="T100" fmla="*/ 18 w 133"/>
              <a:gd name="T101" fmla="*/ 30 h 76"/>
              <a:gd name="T102" fmla="*/ 16 w 133"/>
              <a:gd name="T103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6" name="Freeform 12"/>
          <p:cNvSpPr>
            <a:spLocks noEditPoints="1"/>
          </p:cNvSpPr>
          <p:nvPr/>
        </p:nvSpPr>
        <p:spPr bwMode="auto">
          <a:xfrm>
            <a:off x="1008063" y="3074349"/>
            <a:ext cx="425450" cy="401762"/>
          </a:xfrm>
          <a:custGeom>
            <a:avLst/>
            <a:gdLst>
              <a:gd name="T0" fmla="*/ 66 w 134"/>
              <a:gd name="T1" fmla="*/ 23 h 126"/>
              <a:gd name="T2" fmla="*/ 77 w 134"/>
              <a:gd name="T3" fmla="*/ 36 h 126"/>
              <a:gd name="T4" fmla="*/ 84 w 134"/>
              <a:gd name="T5" fmla="*/ 59 h 126"/>
              <a:gd name="T6" fmla="*/ 67 w 134"/>
              <a:gd name="T7" fmla="*/ 42 h 126"/>
              <a:gd name="T8" fmla="*/ 102 w 134"/>
              <a:gd name="T9" fmla="*/ 88 h 126"/>
              <a:gd name="T10" fmla="*/ 70 w 134"/>
              <a:gd name="T11" fmla="*/ 106 h 126"/>
              <a:gd name="T12" fmla="*/ 95 w 134"/>
              <a:gd name="T13" fmla="*/ 109 h 126"/>
              <a:gd name="T14" fmla="*/ 107 w 134"/>
              <a:gd name="T15" fmla="*/ 92 h 126"/>
              <a:gd name="T16" fmla="*/ 101 w 134"/>
              <a:gd name="T17" fmla="*/ 114 h 126"/>
              <a:gd name="T18" fmla="*/ 27 w 134"/>
              <a:gd name="T19" fmla="*/ 96 h 126"/>
              <a:gd name="T20" fmla="*/ 19 w 134"/>
              <a:gd name="T21" fmla="*/ 82 h 126"/>
              <a:gd name="T22" fmla="*/ 66 w 134"/>
              <a:gd name="T23" fmla="*/ 18 h 126"/>
              <a:gd name="T24" fmla="*/ 81 w 134"/>
              <a:gd name="T25" fmla="*/ 10 h 126"/>
              <a:gd name="T26" fmla="*/ 103 w 134"/>
              <a:gd name="T27" fmla="*/ 17 h 126"/>
              <a:gd name="T28" fmla="*/ 107 w 134"/>
              <a:gd name="T29" fmla="*/ 86 h 126"/>
              <a:gd name="T30" fmla="*/ 107 w 134"/>
              <a:gd name="T31" fmla="*/ 92 h 126"/>
              <a:gd name="T32" fmla="*/ 34 w 134"/>
              <a:gd name="T33" fmla="*/ 62 h 126"/>
              <a:gd name="T34" fmla="*/ 20 w 134"/>
              <a:gd name="T35" fmla="*/ 78 h 126"/>
              <a:gd name="T36" fmla="*/ 32 w 134"/>
              <a:gd name="T37" fmla="*/ 73 h 126"/>
              <a:gd name="T38" fmla="*/ 42 w 134"/>
              <a:gd name="T39" fmla="*/ 87 h 126"/>
              <a:gd name="T40" fmla="*/ 38 w 134"/>
              <a:gd name="T41" fmla="*/ 69 h 126"/>
              <a:gd name="T42" fmla="*/ 35 w 134"/>
              <a:gd name="T43" fmla="*/ 75 h 126"/>
              <a:gd name="T44" fmla="*/ 31 w 134"/>
              <a:gd name="T45" fmla="*/ 97 h 126"/>
              <a:gd name="T46" fmla="*/ 52 w 134"/>
              <a:gd name="T47" fmla="*/ 93 h 126"/>
              <a:gd name="T48" fmla="*/ 39 w 134"/>
              <a:gd name="T49" fmla="*/ 90 h 126"/>
              <a:gd name="T50" fmla="*/ 80 w 134"/>
              <a:gd name="T51" fmla="*/ 15 h 126"/>
              <a:gd name="T52" fmla="*/ 82 w 134"/>
              <a:gd name="T53" fmla="*/ 35 h 126"/>
              <a:gd name="T54" fmla="*/ 103 w 134"/>
              <a:gd name="T55" fmla="*/ 39 h 126"/>
              <a:gd name="T56" fmla="*/ 63 w 134"/>
              <a:gd name="T57" fmla="*/ 20 h 126"/>
              <a:gd name="T58" fmla="*/ 49 w 134"/>
              <a:gd name="T59" fmla="*/ 37 h 126"/>
              <a:gd name="T60" fmla="*/ 63 w 134"/>
              <a:gd name="T61" fmla="*/ 20 h 126"/>
              <a:gd name="T62" fmla="*/ 102 w 134"/>
              <a:gd name="T63" fmla="*/ 83 h 126"/>
              <a:gd name="T64" fmla="*/ 86 w 134"/>
              <a:gd name="T65" fmla="*/ 87 h 126"/>
              <a:gd name="T66" fmla="*/ 48 w 134"/>
              <a:gd name="T67" fmla="*/ 41 h 126"/>
              <a:gd name="T68" fmla="*/ 32 w 134"/>
              <a:gd name="T69" fmla="*/ 44 h 126"/>
              <a:gd name="T70" fmla="*/ 105 w 134"/>
              <a:gd name="T71" fmla="*/ 46 h 126"/>
              <a:gd name="T72" fmla="*/ 105 w 134"/>
              <a:gd name="T73" fmla="*/ 82 h 126"/>
              <a:gd name="T74" fmla="*/ 105 w 134"/>
              <a:gd name="T75" fmla="*/ 46 h 126"/>
              <a:gd name="T76" fmla="*/ 51 w 134"/>
              <a:gd name="T77" fmla="*/ 87 h 126"/>
              <a:gd name="T78" fmla="*/ 51 w 134"/>
              <a:gd name="T79" fmla="*/ 40 h 126"/>
              <a:gd name="T80" fmla="*/ 83 w 134"/>
              <a:gd name="T81" fmla="*/ 40 h 126"/>
              <a:gd name="T82" fmla="*/ 83 w 134"/>
              <a:gd name="T83" fmla="*/ 87 h 126"/>
              <a:gd name="T84" fmla="*/ 68 w 134"/>
              <a:gd name="T85" fmla="*/ 104 h 126"/>
              <a:gd name="T86" fmla="*/ 57 w 134"/>
              <a:gd name="T87" fmla="*/ 92 h 126"/>
              <a:gd name="T88" fmla="*/ 102 w 134"/>
              <a:gd name="T89" fmla="*/ 44 h 126"/>
              <a:gd name="T90" fmla="*/ 86 w 134"/>
              <a:gd name="T91" fmla="*/ 41 h 126"/>
              <a:gd name="T92" fmla="*/ 102 w 134"/>
              <a:gd name="T93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859340" y="1639296"/>
            <a:ext cx="338507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Insert Header Topic Here</a:t>
            </a: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50975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450976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24538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38%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824539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42989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383214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940969" y="1503112"/>
            <a:ext cx="1447800" cy="14530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29" name="Rectangle 21" descr="318740-130P60HZ091"/>
          <p:cNvSpPr>
            <a:spLocks noChangeArrowheads="1"/>
          </p:cNvSpPr>
          <p:nvPr/>
        </p:nvSpPr>
        <p:spPr bwMode="auto">
          <a:xfrm>
            <a:off x="2388769" y="1503112"/>
            <a:ext cx="1447800" cy="1453010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836569" y="1503112"/>
            <a:ext cx="1447800" cy="1453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1" name="Rectangle 23" descr="22"/>
          <p:cNvSpPr>
            <a:spLocks noChangeArrowheads="1"/>
          </p:cNvSpPr>
          <p:nvPr/>
        </p:nvSpPr>
        <p:spPr bwMode="auto">
          <a:xfrm>
            <a:off x="5284369" y="1503112"/>
            <a:ext cx="1447800" cy="1453010"/>
          </a:xfrm>
          <a:prstGeom prst="rect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732169" y="1503112"/>
            <a:ext cx="1447800" cy="14530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3" name="Rectangle 25" descr="sy_64934932458副本"/>
          <p:cNvSpPr>
            <a:spLocks noChangeArrowheads="1"/>
          </p:cNvSpPr>
          <p:nvPr/>
        </p:nvSpPr>
        <p:spPr bwMode="auto">
          <a:xfrm>
            <a:off x="940969" y="2956122"/>
            <a:ext cx="1447800" cy="1454599"/>
          </a:xfrm>
          <a:prstGeom prst="rect">
            <a:avLst/>
          </a:pr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2388769" y="2956122"/>
            <a:ext cx="1447800" cy="14545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5" name="Rectangle 27" descr="image0071-1024x682"/>
          <p:cNvSpPr>
            <a:spLocks noChangeArrowheads="1"/>
          </p:cNvSpPr>
          <p:nvPr/>
        </p:nvSpPr>
        <p:spPr bwMode="auto">
          <a:xfrm>
            <a:off x="3836569" y="2956122"/>
            <a:ext cx="1447800" cy="1454599"/>
          </a:xfrm>
          <a:prstGeom prst="rect">
            <a:avLst/>
          </a:prstGeom>
          <a:blipFill dpi="0"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284369" y="2956122"/>
            <a:ext cx="1447800" cy="1454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7" name="Rectangle 29" descr="201107060956141686"/>
          <p:cNvSpPr>
            <a:spLocks noChangeArrowheads="1"/>
          </p:cNvSpPr>
          <p:nvPr/>
        </p:nvSpPr>
        <p:spPr bwMode="auto">
          <a:xfrm>
            <a:off x="6732169" y="2956122"/>
            <a:ext cx="1447800" cy="1454599"/>
          </a:xfrm>
          <a:prstGeom prst="rect">
            <a:avLst/>
          </a:prstGeom>
          <a:blipFill dpi="0"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9409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38365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72581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05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23887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2843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 descr="library"/>
          <p:cNvSpPr>
            <a:spLocks noChangeArrowheads="1"/>
          </p:cNvSpPr>
          <p:nvPr/>
        </p:nvSpPr>
        <p:spPr bwMode="auto">
          <a:xfrm>
            <a:off x="5075238" y="1285478"/>
            <a:ext cx="2017712" cy="217078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75238" y="3519781"/>
            <a:ext cx="2017712" cy="1248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154863" y="1285478"/>
            <a:ext cx="1987550" cy="1260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2" name="Rectangle 24" descr="Dreamy_Images_21"/>
          <p:cNvSpPr>
            <a:spLocks noChangeArrowheads="1"/>
          </p:cNvSpPr>
          <p:nvPr/>
        </p:nvSpPr>
        <p:spPr bwMode="auto">
          <a:xfrm>
            <a:off x="7154863" y="2614626"/>
            <a:ext cx="1987550" cy="2153314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334251" y="142363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264151" y="365952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11188" y="2067694"/>
            <a:ext cx="4248150" cy="15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709613" y="1759492"/>
            <a:ext cx="211296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917" name="Group 29"/>
          <p:cNvGrpSpPr/>
          <p:nvPr/>
        </p:nvGrpSpPr>
        <p:grpSpPr bwMode="auto">
          <a:xfrm>
            <a:off x="709614" y="3970769"/>
            <a:ext cx="441325" cy="444637"/>
            <a:chOff x="0" y="0"/>
            <a:chExt cx="123" cy="124"/>
          </a:xfrm>
        </p:grpSpPr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19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37920" name="Group 32"/>
          <p:cNvGrpSpPr/>
          <p:nvPr/>
        </p:nvGrpSpPr>
        <p:grpSpPr bwMode="auto">
          <a:xfrm>
            <a:off x="2868614" y="3970769"/>
            <a:ext cx="441325" cy="444637"/>
            <a:chOff x="0" y="0"/>
            <a:chExt cx="123" cy="124"/>
          </a:xfrm>
        </p:grpSpPr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22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1300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3459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799816">
            <a:off x="307847" y="549995"/>
            <a:ext cx="324729" cy="3897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51412" y="155323"/>
            <a:ext cx="736879" cy="69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05" y="1757273"/>
            <a:ext cx="4350391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02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11960" y="1894962"/>
            <a:ext cx="2339102" cy="1353576"/>
            <a:chOff x="4572000" y="2022190"/>
            <a:chExt cx="2339102" cy="1353576"/>
          </a:xfrm>
        </p:grpSpPr>
        <p:sp>
          <p:nvSpPr>
            <p:cNvPr id="3" name="TextBox 2"/>
            <p:cNvSpPr txBox="1"/>
            <p:nvPr/>
          </p:nvSpPr>
          <p:spPr>
            <a:xfrm>
              <a:off x="4572000" y="202219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研究思路与方法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483855"/>
              <a:ext cx="1742785" cy="891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研究思路</a:t>
              </a: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研究方法</a:t>
              </a: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研究方案可行性说明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 flipH="1">
            <a:off x="-210894" y="696328"/>
            <a:ext cx="1003043" cy="665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113884" y="3554752"/>
            <a:ext cx="968866" cy="665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60202" y="2860073"/>
            <a:ext cx="863516" cy="7920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-61904" y="1566348"/>
            <a:ext cx="1025040" cy="20500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-190276" y="1305680"/>
            <a:ext cx="961808" cy="9016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7596336" y="389294"/>
            <a:ext cx="2048434" cy="384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3828</Words>
  <Application>Microsoft Office PowerPoint</Application>
  <PresentationFormat>全屏显示(16:9)</PresentationFormat>
  <Paragraphs>357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微软雅黑</vt:lpstr>
      <vt:lpstr>微软雅黑 Light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2016-04-19T08:08:00Z</dcterms:created>
  <dcterms:modified xsi:type="dcterms:W3CDTF">2021-01-05T22:34:28Z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