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8" r:id="rId2"/>
    <p:sldId id="259" r:id="rId3"/>
    <p:sldId id="260" r:id="rId4"/>
    <p:sldId id="266" r:id="rId5"/>
    <p:sldId id="267" r:id="rId6"/>
    <p:sldId id="268" r:id="rId7"/>
    <p:sldId id="269" r:id="rId8"/>
    <p:sldId id="261" r:id="rId9"/>
    <p:sldId id="270" r:id="rId10"/>
    <p:sldId id="271" r:id="rId11"/>
    <p:sldId id="272" r:id="rId12"/>
    <p:sldId id="273" r:id="rId13"/>
    <p:sldId id="262" r:id="rId14"/>
    <p:sldId id="274" r:id="rId15"/>
    <p:sldId id="275" r:id="rId16"/>
    <p:sldId id="276" r:id="rId17"/>
    <p:sldId id="277" r:id="rId18"/>
    <p:sldId id="263" r:id="rId19"/>
    <p:sldId id="278" r:id="rId20"/>
    <p:sldId id="279" r:id="rId21"/>
    <p:sldId id="280" r:id="rId22"/>
    <p:sldId id="281" r:id="rId23"/>
    <p:sldId id="264" r:id="rId24"/>
    <p:sldId id="282" r:id="rId25"/>
    <p:sldId id="283" r:id="rId26"/>
    <p:sldId id="284" r:id="rId27"/>
    <p:sldId id="285" r:id="rId28"/>
    <p:sldId id="265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91FF"/>
    <a:srgbClr val="153E96"/>
    <a:srgbClr val="2D84F1"/>
    <a:srgbClr val="2D97FF"/>
    <a:srgbClr val="236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040" autoAdjust="0"/>
  </p:normalViewPr>
  <p:slideViewPr>
    <p:cSldViewPr>
      <p:cViewPr varScale="1">
        <p:scale>
          <a:sx n="88" d="100"/>
          <a:sy n="88" d="100"/>
        </p:scale>
        <p:origin x="143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>
            <a:grpSpLocks noChangeAspect="1"/>
          </p:cNvGrpSpPr>
          <p:nvPr/>
        </p:nvGrpSpPr>
        <p:grpSpPr bwMode="auto">
          <a:xfrm>
            <a:off x="69333" y="4155878"/>
            <a:ext cx="4981696" cy="2715228"/>
            <a:chOff x="-2" y="2158"/>
            <a:chExt cx="4174" cy="2275"/>
          </a:xfrm>
          <a:solidFill>
            <a:srgbClr val="2D97FF"/>
          </a:solidFill>
        </p:grpSpPr>
        <p:sp>
          <p:nvSpPr>
            <p:cNvPr id="32" name="Freeform 30"/>
            <p:cNvSpPr/>
            <p:nvPr/>
          </p:nvSpPr>
          <p:spPr bwMode="auto">
            <a:xfrm>
              <a:off x="1150" y="3470"/>
              <a:ext cx="206" cy="825"/>
            </a:xfrm>
            <a:custGeom>
              <a:avLst/>
              <a:gdLst>
                <a:gd name="T0" fmla="*/ 14 w 87"/>
                <a:gd name="T1" fmla="*/ 0 h 348"/>
                <a:gd name="T2" fmla="*/ 9 w 87"/>
                <a:gd name="T3" fmla="*/ 0 h 348"/>
                <a:gd name="T4" fmla="*/ 0 w 87"/>
                <a:gd name="T5" fmla="*/ 9 h 348"/>
                <a:gd name="T6" fmla="*/ 0 w 87"/>
                <a:gd name="T7" fmla="*/ 56 h 348"/>
                <a:gd name="T8" fmla="*/ 6 w 87"/>
                <a:gd name="T9" fmla="*/ 65 h 348"/>
                <a:gd name="T10" fmla="*/ 6 w 87"/>
                <a:gd name="T11" fmla="*/ 204 h 348"/>
                <a:gd name="T12" fmla="*/ 62 w 87"/>
                <a:gd name="T13" fmla="*/ 260 h 348"/>
                <a:gd name="T14" fmla="*/ 62 w 87"/>
                <a:gd name="T15" fmla="*/ 310 h 348"/>
                <a:gd name="T16" fmla="*/ 48 w 87"/>
                <a:gd name="T17" fmla="*/ 328 h 348"/>
                <a:gd name="T18" fmla="*/ 67 w 87"/>
                <a:gd name="T19" fmla="*/ 348 h 348"/>
                <a:gd name="T20" fmla="*/ 87 w 87"/>
                <a:gd name="T21" fmla="*/ 328 h 348"/>
                <a:gd name="T22" fmla="*/ 73 w 87"/>
                <a:gd name="T23" fmla="*/ 310 h 348"/>
                <a:gd name="T24" fmla="*/ 73 w 87"/>
                <a:gd name="T25" fmla="*/ 255 h 348"/>
                <a:gd name="T26" fmla="*/ 17 w 87"/>
                <a:gd name="T27" fmla="*/ 200 h 348"/>
                <a:gd name="T28" fmla="*/ 17 w 87"/>
                <a:gd name="T29" fmla="*/ 65 h 348"/>
                <a:gd name="T30" fmla="*/ 23 w 87"/>
                <a:gd name="T31" fmla="*/ 56 h 348"/>
                <a:gd name="T32" fmla="*/ 23 w 87"/>
                <a:gd name="T33" fmla="*/ 9 h 348"/>
                <a:gd name="T34" fmla="*/ 14 w 87"/>
                <a:gd name="T3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348">
                  <a:moveTo>
                    <a:pt x="1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2" y="64"/>
                    <a:pt x="6" y="65"/>
                  </a:cubicBezTo>
                  <a:cubicBezTo>
                    <a:pt x="6" y="204"/>
                    <a:pt x="6" y="204"/>
                    <a:pt x="6" y="204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2" y="310"/>
                    <a:pt x="62" y="310"/>
                    <a:pt x="62" y="310"/>
                  </a:cubicBezTo>
                  <a:cubicBezTo>
                    <a:pt x="54" y="312"/>
                    <a:pt x="48" y="320"/>
                    <a:pt x="48" y="328"/>
                  </a:cubicBezTo>
                  <a:cubicBezTo>
                    <a:pt x="48" y="339"/>
                    <a:pt x="57" y="348"/>
                    <a:pt x="67" y="348"/>
                  </a:cubicBezTo>
                  <a:cubicBezTo>
                    <a:pt x="78" y="348"/>
                    <a:pt x="87" y="339"/>
                    <a:pt x="87" y="328"/>
                  </a:cubicBezTo>
                  <a:cubicBezTo>
                    <a:pt x="87" y="320"/>
                    <a:pt x="81" y="312"/>
                    <a:pt x="73" y="310"/>
                  </a:cubicBezTo>
                  <a:cubicBezTo>
                    <a:pt x="73" y="255"/>
                    <a:pt x="73" y="255"/>
                    <a:pt x="73" y="255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21" y="64"/>
                    <a:pt x="23" y="61"/>
                    <a:pt x="23" y="5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4"/>
                    <a:pt x="19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1"/>
            <p:cNvSpPr/>
            <p:nvPr/>
          </p:nvSpPr>
          <p:spPr bwMode="auto">
            <a:xfrm>
              <a:off x="163" y="3470"/>
              <a:ext cx="783" cy="882"/>
            </a:xfrm>
            <a:custGeom>
              <a:avLst/>
              <a:gdLst>
                <a:gd name="T0" fmla="*/ 322 w 331"/>
                <a:gd name="T1" fmla="*/ 0 h 372"/>
                <a:gd name="T2" fmla="*/ 316 w 331"/>
                <a:gd name="T3" fmla="*/ 0 h 372"/>
                <a:gd name="T4" fmla="*/ 307 w 331"/>
                <a:gd name="T5" fmla="*/ 9 h 372"/>
                <a:gd name="T6" fmla="*/ 307 w 331"/>
                <a:gd name="T7" fmla="*/ 56 h 372"/>
                <a:gd name="T8" fmla="*/ 313 w 331"/>
                <a:gd name="T9" fmla="*/ 65 h 372"/>
                <a:gd name="T10" fmla="*/ 313 w 331"/>
                <a:gd name="T11" fmla="*/ 110 h 372"/>
                <a:gd name="T12" fmla="*/ 233 w 331"/>
                <a:gd name="T13" fmla="*/ 191 h 372"/>
                <a:gd name="T14" fmla="*/ 92 w 331"/>
                <a:gd name="T15" fmla="*/ 191 h 372"/>
                <a:gd name="T16" fmla="*/ 35 w 331"/>
                <a:gd name="T17" fmla="*/ 248 h 372"/>
                <a:gd name="T18" fmla="*/ 35 w 331"/>
                <a:gd name="T19" fmla="*/ 338 h 372"/>
                <a:gd name="T20" fmla="*/ 22 w 331"/>
                <a:gd name="T21" fmla="*/ 338 h 372"/>
                <a:gd name="T22" fmla="*/ 22 w 331"/>
                <a:gd name="T23" fmla="*/ 234 h 372"/>
                <a:gd name="T24" fmla="*/ 77 w 331"/>
                <a:gd name="T25" fmla="*/ 178 h 372"/>
                <a:gd name="T26" fmla="*/ 214 w 331"/>
                <a:gd name="T27" fmla="*/ 178 h 372"/>
                <a:gd name="T28" fmla="*/ 288 w 331"/>
                <a:gd name="T29" fmla="*/ 104 h 372"/>
                <a:gd name="T30" fmla="*/ 288 w 331"/>
                <a:gd name="T31" fmla="*/ 65 h 372"/>
                <a:gd name="T32" fmla="*/ 288 w 331"/>
                <a:gd name="T33" fmla="*/ 65 h 372"/>
                <a:gd name="T34" fmla="*/ 294 w 331"/>
                <a:gd name="T35" fmla="*/ 56 h 372"/>
                <a:gd name="T36" fmla="*/ 294 w 331"/>
                <a:gd name="T37" fmla="*/ 9 h 372"/>
                <a:gd name="T38" fmla="*/ 285 w 331"/>
                <a:gd name="T39" fmla="*/ 0 h 372"/>
                <a:gd name="T40" fmla="*/ 280 w 331"/>
                <a:gd name="T41" fmla="*/ 0 h 372"/>
                <a:gd name="T42" fmla="*/ 271 w 331"/>
                <a:gd name="T43" fmla="*/ 9 h 372"/>
                <a:gd name="T44" fmla="*/ 271 w 331"/>
                <a:gd name="T45" fmla="*/ 56 h 372"/>
                <a:gd name="T46" fmla="*/ 277 w 331"/>
                <a:gd name="T47" fmla="*/ 65 h 372"/>
                <a:gd name="T48" fmla="*/ 277 w 331"/>
                <a:gd name="T49" fmla="*/ 99 h 372"/>
                <a:gd name="T50" fmla="*/ 209 w 331"/>
                <a:gd name="T51" fmla="*/ 167 h 372"/>
                <a:gd name="T52" fmla="*/ 73 w 331"/>
                <a:gd name="T53" fmla="*/ 167 h 372"/>
                <a:gd name="T54" fmla="*/ 10 w 331"/>
                <a:gd name="T55" fmla="*/ 229 h 372"/>
                <a:gd name="T56" fmla="*/ 10 w 331"/>
                <a:gd name="T57" fmla="*/ 338 h 372"/>
                <a:gd name="T58" fmla="*/ 0 w 331"/>
                <a:gd name="T59" fmla="*/ 338 h 372"/>
                <a:gd name="T60" fmla="*/ 0 w 331"/>
                <a:gd name="T61" fmla="*/ 372 h 372"/>
                <a:gd name="T62" fmla="*/ 54 w 331"/>
                <a:gd name="T63" fmla="*/ 372 h 372"/>
                <a:gd name="T64" fmla="*/ 54 w 331"/>
                <a:gd name="T65" fmla="*/ 338 h 372"/>
                <a:gd name="T66" fmla="*/ 46 w 331"/>
                <a:gd name="T67" fmla="*/ 338 h 372"/>
                <a:gd name="T68" fmla="*/ 46 w 331"/>
                <a:gd name="T69" fmla="*/ 253 h 372"/>
                <a:gd name="T70" fmla="*/ 97 w 331"/>
                <a:gd name="T71" fmla="*/ 202 h 372"/>
                <a:gd name="T72" fmla="*/ 238 w 331"/>
                <a:gd name="T73" fmla="*/ 202 h 372"/>
                <a:gd name="T74" fmla="*/ 325 w 331"/>
                <a:gd name="T75" fmla="*/ 115 h 372"/>
                <a:gd name="T76" fmla="*/ 325 w 331"/>
                <a:gd name="T77" fmla="*/ 65 h 372"/>
                <a:gd name="T78" fmla="*/ 325 w 331"/>
                <a:gd name="T79" fmla="*/ 65 h 372"/>
                <a:gd name="T80" fmla="*/ 331 w 331"/>
                <a:gd name="T81" fmla="*/ 56 h 372"/>
                <a:gd name="T82" fmla="*/ 331 w 331"/>
                <a:gd name="T83" fmla="*/ 9 h 372"/>
                <a:gd name="T84" fmla="*/ 322 w 331"/>
                <a:gd name="T8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1" h="372">
                  <a:moveTo>
                    <a:pt x="322" y="0"/>
                  </a:moveTo>
                  <a:cubicBezTo>
                    <a:pt x="316" y="0"/>
                    <a:pt x="316" y="0"/>
                    <a:pt x="316" y="0"/>
                  </a:cubicBezTo>
                  <a:cubicBezTo>
                    <a:pt x="311" y="0"/>
                    <a:pt x="307" y="4"/>
                    <a:pt x="307" y="9"/>
                  </a:cubicBezTo>
                  <a:cubicBezTo>
                    <a:pt x="307" y="56"/>
                    <a:pt x="307" y="56"/>
                    <a:pt x="307" y="56"/>
                  </a:cubicBezTo>
                  <a:cubicBezTo>
                    <a:pt x="307" y="61"/>
                    <a:pt x="310" y="64"/>
                    <a:pt x="313" y="65"/>
                  </a:cubicBezTo>
                  <a:cubicBezTo>
                    <a:pt x="313" y="110"/>
                    <a:pt x="313" y="110"/>
                    <a:pt x="313" y="110"/>
                  </a:cubicBezTo>
                  <a:cubicBezTo>
                    <a:pt x="233" y="191"/>
                    <a:pt x="233" y="191"/>
                    <a:pt x="233" y="191"/>
                  </a:cubicBezTo>
                  <a:cubicBezTo>
                    <a:pt x="92" y="191"/>
                    <a:pt x="92" y="191"/>
                    <a:pt x="92" y="191"/>
                  </a:cubicBezTo>
                  <a:cubicBezTo>
                    <a:pt x="35" y="248"/>
                    <a:pt x="35" y="248"/>
                    <a:pt x="35" y="248"/>
                  </a:cubicBezTo>
                  <a:cubicBezTo>
                    <a:pt x="35" y="338"/>
                    <a:pt x="35" y="338"/>
                    <a:pt x="35" y="338"/>
                  </a:cubicBezTo>
                  <a:cubicBezTo>
                    <a:pt x="22" y="338"/>
                    <a:pt x="22" y="338"/>
                    <a:pt x="22" y="338"/>
                  </a:cubicBezTo>
                  <a:cubicBezTo>
                    <a:pt x="22" y="234"/>
                    <a:pt x="22" y="234"/>
                    <a:pt x="22" y="234"/>
                  </a:cubicBezTo>
                  <a:cubicBezTo>
                    <a:pt x="77" y="178"/>
                    <a:pt x="77" y="178"/>
                    <a:pt x="77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92" y="64"/>
                    <a:pt x="294" y="61"/>
                    <a:pt x="294" y="56"/>
                  </a:cubicBezTo>
                  <a:cubicBezTo>
                    <a:pt x="294" y="9"/>
                    <a:pt x="294" y="9"/>
                    <a:pt x="294" y="9"/>
                  </a:cubicBezTo>
                  <a:cubicBezTo>
                    <a:pt x="294" y="4"/>
                    <a:pt x="290" y="0"/>
                    <a:pt x="285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75" y="0"/>
                    <a:pt x="271" y="4"/>
                    <a:pt x="271" y="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71" y="61"/>
                    <a:pt x="273" y="64"/>
                    <a:pt x="277" y="65"/>
                  </a:cubicBezTo>
                  <a:cubicBezTo>
                    <a:pt x="277" y="99"/>
                    <a:pt x="277" y="99"/>
                    <a:pt x="277" y="99"/>
                  </a:cubicBezTo>
                  <a:cubicBezTo>
                    <a:pt x="209" y="167"/>
                    <a:pt x="209" y="167"/>
                    <a:pt x="209" y="167"/>
                  </a:cubicBezTo>
                  <a:cubicBezTo>
                    <a:pt x="73" y="167"/>
                    <a:pt x="73" y="167"/>
                    <a:pt x="73" y="167"/>
                  </a:cubicBezTo>
                  <a:cubicBezTo>
                    <a:pt x="10" y="229"/>
                    <a:pt x="10" y="229"/>
                    <a:pt x="10" y="229"/>
                  </a:cubicBezTo>
                  <a:cubicBezTo>
                    <a:pt x="10" y="338"/>
                    <a:pt x="10" y="338"/>
                    <a:pt x="10" y="338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54" y="372"/>
                    <a:pt x="54" y="372"/>
                    <a:pt x="54" y="372"/>
                  </a:cubicBezTo>
                  <a:cubicBezTo>
                    <a:pt x="54" y="338"/>
                    <a:pt x="54" y="338"/>
                    <a:pt x="54" y="338"/>
                  </a:cubicBezTo>
                  <a:cubicBezTo>
                    <a:pt x="46" y="338"/>
                    <a:pt x="46" y="338"/>
                    <a:pt x="46" y="338"/>
                  </a:cubicBezTo>
                  <a:cubicBezTo>
                    <a:pt x="46" y="253"/>
                    <a:pt x="46" y="253"/>
                    <a:pt x="46" y="253"/>
                  </a:cubicBezTo>
                  <a:cubicBezTo>
                    <a:pt x="97" y="202"/>
                    <a:pt x="97" y="202"/>
                    <a:pt x="97" y="202"/>
                  </a:cubicBezTo>
                  <a:cubicBezTo>
                    <a:pt x="238" y="202"/>
                    <a:pt x="238" y="202"/>
                    <a:pt x="238" y="202"/>
                  </a:cubicBezTo>
                  <a:cubicBezTo>
                    <a:pt x="325" y="115"/>
                    <a:pt x="325" y="115"/>
                    <a:pt x="325" y="115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8" y="64"/>
                    <a:pt x="331" y="61"/>
                    <a:pt x="331" y="56"/>
                  </a:cubicBezTo>
                  <a:cubicBezTo>
                    <a:pt x="331" y="9"/>
                    <a:pt x="331" y="9"/>
                    <a:pt x="331" y="9"/>
                  </a:cubicBezTo>
                  <a:cubicBezTo>
                    <a:pt x="331" y="4"/>
                    <a:pt x="327" y="0"/>
                    <a:pt x="3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2"/>
            <p:cNvSpPr/>
            <p:nvPr/>
          </p:nvSpPr>
          <p:spPr bwMode="auto">
            <a:xfrm>
              <a:off x="1235" y="3470"/>
              <a:ext cx="2118" cy="863"/>
            </a:xfrm>
            <a:custGeom>
              <a:avLst/>
              <a:gdLst>
                <a:gd name="T0" fmla="*/ 15 w 895"/>
                <a:gd name="T1" fmla="*/ 0 h 364"/>
                <a:gd name="T2" fmla="*/ 9 w 895"/>
                <a:gd name="T3" fmla="*/ 0 h 364"/>
                <a:gd name="T4" fmla="*/ 0 w 895"/>
                <a:gd name="T5" fmla="*/ 9 h 364"/>
                <a:gd name="T6" fmla="*/ 0 w 895"/>
                <a:gd name="T7" fmla="*/ 56 h 364"/>
                <a:gd name="T8" fmla="*/ 8 w 895"/>
                <a:gd name="T9" fmla="*/ 65 h 364"/>
                <a:gd name="T10" fmla="*/ 8 w 895"/>
                <a:gd name="T11" fmla="*/ 112 h 364"/>
                <a:gd name="T12" fmla="*/ 92 w 895"/>
                <a:gd name="T13" fmla="*/ 196 h 364"/>
                <a:gd name="T14" fmla="*/ 282 w 895"/>
                <a:gd name="T15" fmla="*/ 196 h 364"/>
                <a:gd name="T16" fmla="*/ 342 w 895"/>
                <a:gd name="T17" fmla="*/ 257 h 364"/>
                <a:gd name="T18" fmla="*/ 782 w 895"/>
                <a:gd name="T19" fmla="*/ 257 h 364"/>
                <a:gd name="T20" fmla="*/ 859 w 895"/>
                <a:gd name="T21" fmla="*/ 334 h 364"/>
                <a:gd name="T22" fmla="*/ 859 w 895"/>
                <a:gd name="T23" fmla="*/ 334 h 364"/>
                <a:gd name="T24" fmla="*/ 856 w 895"/>
                <a:gd name="T25" fmla="*/ 344 h 364"/>
                <a:gd name="T26" fmla="*/ 875 w 895"/>
                <a:gd name="T27" fmla="*/ 364 h 364"/>
                <a:gd name="T28" fmla="*/ 895 w 895"/>
                <a:gd name="T29" fmla="*/ 344 h 364"/>
                <a:gd name="T30" fmla="*/ 875 w 895"/>
                <a:gd name="T31" fmla="*/ 325 h 364"/>
                <a:gd name="T32" fmla="*/ 865 w 895"/>
                <a:gd name="T33" fmla="*/ 328 h 364"/>
                <a:gd name="T34" fmla="*/ 785 w 895"/>
                <a:gd name="T35" fmla="*/ 248 h 364"/>
                <a:gd name="T36" fmla="*/ 345 w 895"/>
                <a:gd name="T37" fmla="*/ 248 h 364"/>
                <a:gd name="T38" fmla="*/ 285 w 895"/>
                <a:gd name="T39" fmla="*/ 188 h 364"/>
                <a:gd name="T40" fmla="*/ 96 w 895"/>
                <a:gd name="T41" fmla="*/ 188 h 364"/>
                <a:gd name="T42" fmla="*/ 16 w 895"/>
                <a:gd name="T43" fmla="*/ 108 h 364"/>
                <a:gd name="T44" fmla="*/ 16 w 895"/>
                <a:gd name="T45" fmla="*/ 65 h 364"/>
                <a:gd name="T46" fmla="*/ 16 w 895"/>
                <a:gd name="T47" fmla="*/ 65 h 364"/>
                <a:gd name="T48" fmla="*/ 24 w 895"/>
                <a:gd name="T49" fmla="*/ 56 h 364"/>
                <a:gd name="T50" fmla="*/ 24 w 895"/>
                <a:gd name="T51" fmla="*/ 9 h 364"/>
                <a:gd name="T52" fmla="*/ 15 w 895"/>
                <a:gd name="T53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5" h="364">
                  <a:moveTo>
                    <a:pt x="1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3" y="65"/>
                    <a:pt x="8" y="65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282" y="196"/>
                    <a:pt x="282" y="196"/>
                    <a:pt x="282" y="196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782" y="257"/>
                    <a:pt x="782" y="257"/>
                    <a:pt x="782" y="257"/>
                  </a:cubicBezTo>
                  <a:cubicBezTo>
                    <a:pt x="859" y="334"/>
                    <a:pt x="859" y="334"/>
                    <a:pt x="859" y="334"/>
                  </a:cubicBezTo>
                  <a:cubicBezTo>
                    <a:pt x="859" y="334"/>
                    <a:pt x="859" y="334"/>
                    <a:pt x="859" y="334"/>
                  </a:cubicBezTo>
                  <a:cubicBezTo>
                    <a:pt x="857" y="337"/>
                    <a:pt x="856" y="340"/>
                    <a:pt x="856" y="344"/>
                  </a:cubicBezTo>
                  <a:cubicBezTo>
                    <a:pt x="856" y="355"/>
                    <a:pt x="865" y="364"/>
                    <a:pt x="875" y="364"/>
                  </a:cubicBezTo>
                  <a:cubicBezTo>
                    <a:pt x="886" y="364"/>
                    <a:pt x="895" y="355"/>
                    <a:pt x="895" y="344"/>
                  </a:cubicBezTo>
                  <a:cubicBezTo>
                    <a:pt x="895" y="334"/>
                    <a:pt x="886" y="325"/>
                    <a:pt x="875" y="325"/>
                  </a:cubicBezTo>
                  <a:cubicBezTo>
                    <a:pt x="872" y="325"/>
                    <a:pt x="868" y="326"/>
                    <a:pt x="865" y="328"/>
                  </a:cubicBezTo>
                  <a:cubicBezTo>
                    <a:pt x="785" y="248"/>
                    <a:pt x="785" y="248"/>
                    <a:pt x="785" y="248"/>
                  </a:cubicBezTo>
                  <a:cubicBezTo>
                    <a:pt x="345" y="248"/>
                    <a:pt x="345" y="248"/>
                    <a:pt x="345" y="248"/>
                  </a:cubicBezTo>
                  <a:cubicBezTo>
                    <a:pt x="285" y="188"/>
                    <a:pt x="285" y="188"/>
                    <a:pt x="285" y="188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20" y="65"/>
                    <a:pt x="24" y="61"/>
                    <a:pt x="24" y="56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4"/>
                    <a:pt x="20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1323" y="3470"/>
              <a:ext cx="2849" cy="849"/>
            </a:xfrm>
            <a:custGeom>
              <a:avLst/>
              <a:gdLst>
                <a:gd name="T0" fmla="*/ 1183 w 1204"/>
                <a:gd name="T1" fmla="*/ 349 h 358"/>
                <a:gd name="T2" fmla="*/ 1171 w 1204"/>
                <a:gd name="T3" fmla="*/ 337 h 358"/>
                <a:gd name="T4" fmla="*/ 1183 w 1204"/>
                <a:gd name="T5" fmla="*/ 326 h 358"/>
                <a:gd name="T6" fmla="*/ 1194 w 1204"/>
                <a:gd name="T7" fmla="*/ 337 h 358"/>
                <a:gd name="T8" fmla="*/ 1183 w 1204"/>
                <a:gd name="T9" fmla="*/ 349 h 358"/>
                <a:gd name="T10" fmla="*/ 14 w 1204"/>
                <a:gd name="T11" fmla="*/ 0 h 358"/>
                <a:gd name="T12" fmla="*/ 9 w 1204"/>
                <a:gd name="T13" fmla="*/ 0 h 358"/>
                <a:gd name="T14" fmla="*/ 0 w 1204"/>
                <a:gd name="T15" fmla="*/ 9 h 358"/>
                <a:gd name="T16" fmla="*/ 0 w 1204"/>
                <a:gd name="T17" fmla="*/ 56 h 358"/>
                <a:gd name="T18" fmla="*/ 6 w 1204"/>
                <a:gd name="T19" fmla="*/ 65 h 358"/>
                <a:gd name="T20" fmla="*/ 6 w 1204"/>
                <a:gd name="T21" fmla="*/ 101 h 358"/>
                <a:gd name="T22" fmla="*/ 66 w 1204"/>
                <a:gd name="T23" fmla="*/ 162 h 358"/>
                <a:gd name="T24" fmla="*/ 260 w 1204"/>
                <a:gd name="T25" fmla="*/ 162 h 358"/>
                <a:gd name="T26" fmla="*/ 314 w 1204"/>
                <a:gd name="T27" fmla="*/ 216 h 358"/>
                <a:gd name="T28" fmla="*/ 757 w 1204"/>
                <a:gd name="T29" fmla="*/ 216 h 358"/>
                <a:gd name="T30" fmla="*/ 884 w 1204"/>
                <a:gd name="T31" fmla="*/ 343 h 358"/>
                <a:gd name="T32" fmla="*/ 1163 w 1204"/>
                <a:gd name="T33" fmla="*/ 343 h 358"/>
                <a:gd name="T34" fmla="*/ 1183 w 1204"/>
                <a:gd name="T35" fmla="*/ 358 h 358"/>
                <a:gd name="T36" fmla="*/ 1204 w 1204"/>
                <a:gd name="T37" fmla="*/ 337 h 358"/>
                <a:gd name="T38" fmla="*/ 1183 w 1204"/>
                <a:gd name="T39" fmla="*/ 316 h 358"/>
                <a:gd name="T40" fmla="*/ 1163 w 1204"/>
                <a:gd name="T41" fmla="*/ 332 h 358"/>
                <a:gd name="T42" fmla="*/ 889 w 1204"/>
                <a:gd name="T43" fmla="*/ 332 h 358"/>
                <a:gd name="T44" fmla="*/ 762 w 1204"/>
                <a:gd name="T45" fmla="*/ 205 h 358"/>
                <a:gd name="T46" fmla="*/ 319 w 1204"/>
                <a:gd name="T47" fmla="*/ 205 h 358"/>
                <a:gd name="T48" fmla="*/ 265 w 1204"/>
                <a:gd name="T49" fmla="*/ 151 h 358"/>
                <a:gd name="T50" fmla="*/ 71 w 1204"/>
                <a:gd name="T51" fmla="*/ 151 h 358"/>
                <a:gd name="T52" fmla="*/ 17 w 1204"/>
                <a:gd name="T53" fmla="*/ 96 h 358"/>
                <a:gd name="T54" fmla="*/ 17 w 1204"/>
                <a:gd name="T55" fmla="*/ 65 h 358"/>
                <a:gd name="T56" fmla="*/ 23 w 1204"/>
                <a:gd name="T57" fmla="*/ 56 h 358"/>
                <a:gd name="T58" fmla="*/ 23 w 1204"/>
                <a:gd name="T59" fmla="*/ 9 h 358"/>
                <a:gd name="T60" fmla="*/ 14 w 1204"/>
                <a:gd name="T61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4" h="358">
                  <a:moveTo>
                    <a:pt x="1183" y="349"/>
                  </a:moveTo>
                  <a:cubicBezTo>
                    <a:pt x="1177" y="349"/>
                    <a:pt x="1171" y="344"/>
                    <a:pt x="1171" y="337"/>
                  </a:cubicBezTo>
                  <a:cubicBezTo>
                    <a:pt x="1171" y="331"/>
                    <a:pt x="1177" y="326"/>
                    <a:pt x="1183" y="326"/>
                  </a:cubicBezTo>
                  <a:cubicBezTo>
                    <a:pt x="1189" y="326"/>
                    <a:pt x="1194" y="331"/>
                    <a:pt x="1194" y="337"/>
                  </a:cubicBezTo>
                  <a:cubicBezTo>
                    <a:pt x="1194" y="344"/>
                    <a:pt x="1189" y="349"/>
                    <a:pt x="1183" y="349"/>
                  </a:cubicBezTo>
                  <a:moveTo>
                    <a:pt x="1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2" y="64"/>
                    <a:pt x="6" y="65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260" y="162"/>
                    <a:pt x="260" y="162"/>
                    <a:pt x="260" y="162"/>
                  </a:cubicBezTo>
                  <a:cubicBezTo>
                    <a:pt x="314" y="216"/>
                    <a:pt x="314" y="216"/>
                    <a:pt x="314" y="216"/>
                  </a:cubicBezTo>
                  <a:cubicBezTo>
                    <a:pt x="757" y="216"/>
                    <a:pt x="757" y="216"/>
                    <a:pt x="757" y="216"/>
                  </a:cubicBezTo>
                  <a:cubicBezTo>
                    <a:pt x="884" y="343"/>
                    <a:pt x="884" y="343"/>
                    <a:pt x="884" y="343"/>
                  </a:cubicBezTo>
                  <a:cubicBezTo>
                    <a:pt x="1163" y="343"/>
                    <a:pt x="1163" y="343"/>
                    <a:pt x="1163" y="343"/>
                  </a:cubicBezTo>
                  <a:cubicBezTo>
                    <a:pt x="1165" y="352"/>
                    <a:pt x="1173" y="358"/>
                    <a:pt x="1183" y="358"/>
                  </a:cubicBezTo>
                  <a:cubicBezTo>
                    <a:pt x="1194" y="358"/>
                    <a:pt x="1204" y="349"/>
                    <a:pt x="1204" y="337"/>
                  </a:cubicBezTo>
                  <a:cubicBezTo>
                    <a:pt x="1204" y="326"/>
                    <a:pt x="1194" y="316"/>
                    <a:pt x="1183" y="316"/>
                  </a:cubicBezTo>
                  <a:cubicBezTo>
                    <a:pt x="1173" y="316"/>
                    <a:pt x="1165" y="323"/>
                    <a:pt x="1163" y="332"/>
                  </a:cubicBezTo>
                  <a:cubicBezTo>
                    <a:pt x="889" y="332"/>
                    <a:pt x="889" y="332"/>
                    <a:pt x="889" y="332"/>
                  </a:cubicBezTo>
                  <a:cubicBezTo>
                    <a:pt x="762" y="205"/>
                    <a:pt x="762" y="205"/>
                    <a:pt x="762" y="205"/>
                  </a:cubicBezTo>
                  <a:cubicBezTo>
                    <a:pt x="319" y="205"/>
                    <a:pt x="319" y="205"/>
                    <a:pt x="319" y="205"/>
                  </a:cubicBezTo>
                  <a:cubicBezTo>
                    <a:pt x="265" y="151"/>
                    <a:pt x="265" y="151"/>
                    <a:pt x="265" y="151"/>
                  </a:cubicBezTo>
                  <a:cubicBezTo>
                    <a:pt x="71" y="151"/>
                    <a:pt x="71" y="151"/>
                    <a:pt x="71" y="151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21" y="64"/>
                    <a:pt x="23" y="61"/>
                    <a:pt x="23" y="5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4"/>
                    <a:pt x="19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1817" y="4136"/>
              <a:ext cx="1157" cy="199"/>
            </a:xfrm>
            <a:custGeom>
              <a:avLst/>
              <a:gdLst>
                <a:gd name="T0" fmla="*/ 21 w 489"/>
                <a:gd name="T1" fmla="*/ 75 h 84"/>
                <a:gd name="T2" fmla="*/ 10 w 489"/>
                <a:gd name="T3" fmla="*/ 63 h 84"/>
                <a:gd name="T4" fmla="*/ 21 w 489"/>
                <a:gd name="T5" fmla="*/ 52 h 84"/>
                <a:gd name="T6" fmla="*/ 32 w 489"/>
                <a:gd name="T7" fmla="*/ 63 h 84"/>
                <a:gd name="T8" fmla="*/ 21 w 489"/>
                <a:gd name="T9" fmla="*/ 75 h 84"/>
                <a:gd name="T10" fmla="*/ 341 w 489"/>
                <a:gd name="T11" fmla="*/ 0 h 84"/>
                <a:gd name="T12" fmla="*/ 81 w 489"/>
                <a:gd name="T13" fmla="*/ 0 h 84"/>
                <a:gd name="T14" fmla="*/ 34 w 489"/>
                <a:gd name="T15" fmla="*/ 47 h 84"/>
                <a:gd name="T16" fmla="*/ 21 w 489"/>
                <a:gd name="T17" fmla="*/ 42 h 84"/>
                <a:gd name="T18" fmla="*/ 0 w 489"/>
                <a:gd name="T19" fmla="*/ 63 h 84"/>
                <a:gd name="T20" fmla="*/ 21 w 489"/>
                <a:gd name="T21" fmla="*/ 84 h 84"/>
                <a:gd name="T22" fmla="*/ 42 w 489"/>
                <a:gd name="T23" fmla="*/ 63 h 84"/>
                <a:gd name="T24" fmla="*/ 38 w 489"/>
                <a:gd name="T25" fmla="*/ 51 h 84"/>
                <a:gd name="T26" fmla="*/ 83 w 489"/>
                <a:gd name="T27" fmla="*/ 5 h 84"/>
                <a:gd name="T28" fmla="*/ 338 w 489"/>
                <a:gd name="T29" fmla="*/ 5 h 84"/>
                <a:gd name="T30" fmla="*/ 370 w 489"/>
                <a:gd name="T31" fmla="*/ 37 h 84"/>
                <a:gd name="T32" fmla="*/ 450 w 489"/>
                <a:gd name="T33" fmla="*/ 37 h 84"/>
                <a:gd name="T34" fmla="*/ 470 w 489"/>
                <a:gd name="T35" fmla="*/ 54 h 84"/>
                <a:gd name="T36" fmla="*/ 489 w 489"/>
                <a:gd name="T37" fmla="*/ 34 h 84"/>
                <a:gd name="T38" fmla="*/ 470 w 489"/>
                <a:gd name="T39" fmla="*/ 15 h 84"/>
                <a:gd name="T40" fmla="*/ 450 w 489"/>
                <a:gd name="T41" fmla="*/ 31 h 84"/>
                <a:gd name="T42" fmla="*/ 372 w 489"/>
                <a:gd name="T43" fmla="*/ 31 h 84"/>
                <a:gd name="T44" fmla="*/ 341 w 489"/>
                <a:gd name="T4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9" h="84">
                  <a:moveTo>
                    <a:pt x="21" y="75"/>
                  </a:moveTo>
                  <a:cubicBezTo>
                    <a:pt x="15" y="75"/>
                    <a:pt x="10" y="70"/>
                    <a:pt x="10" y="63"/>
                  </a:cubicBezTo>
                  <a:cubicBezTo>
                    <a:pt x="10" y="57"/>
                    <a:pt x="15" y="52"/>
                    <a:pt x="21" y="52"/>
                  </a:cubicBezTo>
                  <a:cubicBezTo>
                    <a:pt x="27" y="52"/>
                    <a:pt x="32" y="57"/>
                    <a:pt x="32" y="63"/>
                  </a:cubicBezTo>
                  <a:cubicBezTo>
                    <a:pt x="32" y="70"/>
                    <a:pt x="27" y="75"/>
                    <a:pt x="21" y="75"/>
                  </a:cubicBezTo>
                  <a:moveTo>
                    <a:pt x="341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0" y="44"/>
                    <a:pt x="26" y="42"/>
                    <a:pt x="21" y="42"/>
                  </a:cubicBezTo>
                  <a:cubicBezTo>
                    <a:pt x="10" y="42"/>
                    <a:pt x="0" y="52"/>
                    <a:pt x="0" y="63"/>
                  </a:cubicBezTo>
                  <a:cubicBezTo>
                    <a:pt x="0" y="75"/>
                    <a:pt x="10" y="84"/>
                    <a:pt x="21" y="84"/>
                  </a:cubicBezTo>
                  <a:cubicBezTo>
                    <a:pt x="33" y="84"/>
                    <a:pt x="42" y="75"/>
                    <a:pt x="42" y="63"/>
                  </a:cubicBezTo>
                  <a:cubicBezTo>
                    <a:pt x="42" y="59"/>
                    <a:pt x="40" y="54"/>
                    <a:pt x="38" y="51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70" y="37"/>
                    <a:pt x="370" y="37"/>
                    <a:pt x="370" y="37"/>
                  </a:cubicBezTo>
                  <a:cubicBezTo>
                    <a:pt x="450" y="37"/>
                    <a:pt x="450" y="37"/>
                    <a:pt x="450" y="37"/>
                  </a:cubicBezTo>
                  <a:cubicBezTo>
                    <a:pt x="452" y="46"/>
                    <a:pt x="460" y="54"/>
                    <a:pt x="470" y="54"/>
                  </a:cubicBezTo>
                  <a:cubicBezTo>
                    <a:pt x="480" y="54"/>
                    <a:pt x="489" y="45"/>
                    <a:pt x="489" y="34"/>
                  </a:cubicBezTo>
                  <a:cubicBezTo>
                    <a:pt x="489" y="23"/>
                    <a:pt x="480" y="15"/>
                    <a:pt x="470" y="15"/>
                  </a:cubicBezTo>
                  <a:cubicBezTo>
                    <a:pt x="460" y="15"/>
                    <a:pt x="452" y="22"/>
                    <a:pt x="450" y="31"/>
                  </a:cubicBezTo>
                  <a:cubicBezTo>
                    <a:pt x="372" y="31"/>
                    <a:pt x="372" y="31"/>
                    <a:pt x="372" y="31"/>
                  </a:cubicBezTo>
                  <a:cubicBezTo>
                    <a:pt x="341" y="0"/>
                    <a:pt x="341" y="0"/>
                    <a:pt x="3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1041" y="3470"/>
              <a:ext cx="100" cy="756"/>
            </a:xfrm>
            <a:custGeom>
              <a:avLst/>
              <a:gdLst>
                <a:gd name="T0" fmla="*/ 10 w 42"/>
                <a:gd name="T1" fmla="*/ 298 h 319"/>
                <a:gd name="T2" fmla="*/ 10 w 42"/>
                <a:gd name="T3" fmla="*/ 298 h 319"/>
                <a:gd name="T4" fmla="*/ 21 w 42"/>
                <a:gd name="T5" fmla="*/ 286 h 319"/>
                <a:gd name="T6" fmla="*/ 32 w 42"/>
                <a:gd name="T7" fmla="*/ 298 h 319"/>
                <a:gd name="T8" fmla="*/ 32 w 42"/>
                <a:gd name="T9" fmla="*/ 298 h 319"/>
                <a:gd name="T10" fmla="*/ 32 w 42"/>
                <a:gd name="T11" fmla="*/ 298 h 319"/>
                <a:gd name="T12" fmla="*/ 21 w 42"/>
                <a:gd name="T13" fmla="*/ 309 h 319"/>
                <a:gd name="T14" fmla="*/ 10 w 42"/>
                <a:gd name="T15" fmla="*/ 298 h 319"/>
                <a:gd name="T16" fmla="*/ 10 w 42"/>
                <a:gd name="T17" fmla="*/ 298 h 319"/>
                <a:gd name="T18" fmla="*/ 24 w 42"/>
                <a:gd name="T19" fmla="*/ 0 h 319"/>
                <a:gd name="T20" fmla="*/ 18 w 42"/>
                <a:gd name="T21" fmla="*/ 0 h 319"/>
                <a:gd name="T22" fmla="*/ 9 w 42"/>
                <a:gd name="T23" fmla="*/ 9 h 319"/>
                <a:gd name="T24" fmla="*/ 9 w 42"/>
                <a:gd name="T25" fmla="*/ 56 h 319"/>
                <a:gd name="T26" fmla="*/ 15 w 42"/>
                <a:gd name="T27" fmla="*/ 65 h 319"/>
                <a:gd name="T28" fmla="*/ 15 w 42"/>
                <a:gd name="T29" fmla="*/ 278 h 319"/>
                <a:gd name="T30" fmla="*/ 15 w 42"/>
                <a:gd name="T31" fmla="*/ 278 h 319"/>
                <a:gd name="T32" fmla="*/ 0 w 42"/>
                <a:gd name="T33" fmla="*/ 298 h 319"/>
                <a:gd name="T34" fmla="*/ 21 w 42"/>
                <a:gd name="T35" fmla="*/ 319 h 319"/>
                <a:gd name="T36" fmla="*/ 42 w 42"/>
                <a:gd name="T37" fmla="*/ 298 h 319"/>
                <a:gd name="T38" fmla="*/ 27 w 42"/>
                <a:gd name="T39" fmla="*/ 278 h 319"/>
                <a:gd name="T40" fmla="*/ 27 w 42"/>
                <a:gd name="T41" fmla="*/ 65 h 319"/>
                <a:gd name="T42" fmla="*/ 27 w 42"/>
                <a:gd name="T43" fmla="*/ 65 h 319"/>
                <a:gd name="T44" fmla="*/ 33 w 42"/>
                <a:gd name="T45" fmla="*/ 56 h 319"/>
                <a:gd name="T46" fmla="*/ 33 w 42"/>
                <a:gd name="T47" fmla="*/ 9 h 319"/>
                <a:gd name="T48" fmla="*/ 24 w 42"/>
                <a:gd name="T49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319">
                  <a:moveTo>
                    <a:pt x="10" y="298"/>
                  </a:moveTo>
                  <a:cubicBezTo>
                    <a:pt x="10" y="298"/>
                    <a:pt x="10" y="298"/>
                    <a:pt x="10" y="298"/>
                  </a:cubicBezTo>
                  <a:cubicBezTo>
                    <a:pt x="10" y="292"/>
                    <a:pt x="15" y="286"/>
                    <a:pt x="21" y="286"/>
                  </a:cubicBezTo>
                  <a:cubicBezTo>
                    <a:pt x="27" y="286"/>
                    <a:pt x="32" y="292"/>
                    <a:pt x="32" y="298"/>
                  </a:cubicBezTo>
                  <a:cubicBezTo>
                    <a:pt x="32" y="298"/>
                    <a:pt x="32" y="298"/>
                    <a:pt x="32" y="298"/>
                  </a:cubicBezTo>
                  <a:cubicBezTo>
                    <a:pt x="32" y="298"/>
                    <a:pt x="32" y="298"/>
                    <a:pt x="32" y="298"/>
                  </a:cubicBezTo>
                  <a:cubicBezTo>
                    <a:pt x="32" y="304"/>
                    <a:pt x="27" y="309"/>
                    <a:pt x="21" y="309"/>
                  </a:cubicBezTo>
                  <a:cubicBezTo>
                    <a:pt x="15" y="309"/>
                    <a:pt x="10" y="304"/>
                    <a:pt x="10" y="298"/>
                  </a:cubicBezTo>
                  <a:cubicBezTo>
                    <a:pt x="10" y="298"/>
                    <a:pt x="10" y="298"/>
                    <a:pt x="10" y="298"/>
                  </a:cubicBezTo>
                  <a:moveTo>
                    <a:pt x="2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9" y="4"/>
                    <a:pt x="9" y="9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61"/>
                    <a:pt x="12" y="64"/>
                    <a:pt x="15" y="65"/>
                  </a:cubicBezTo>
                  <a:cubicBezTo>
                    <a:pt x="15" y="278"/>
                    <a:pt x="15" y="278"/>
                    <a:pt x="15" y="278"/>
                  </a:cubicBezTo>
                  <a:cubicBezTo>
                    <a:pt x="15" y="278"/>
                    <a:pt x="15" y="278"/>
                    <a:pt x="15" y="278"/>
                  </a:cubicBezTo>
                  <a:cubicBezTo>
                    <a:pt x="7" y="280"/>
                    <a:pt x="0" y="288"/>
                    <a:pt x="0" y="298"/>
                  </a:cubicBezTo>
                  <a:cubicBezTo>
                    <a:pt x="0" y="309"/>
                    <a:pt x="9" y="319"/>
                    <a:pt x="21" y="319"/>
                  </a:cubicBezTo>
                  <a:cubicBezTo>
                    <a:pt x="32" y="319"/>
                    <a:pt x="42" y="309"/>
                    <a:pt x="42" y="298"/>
                  </a:cubicBezTo>
                  <a:cubicBezTo>
                    <a:pt x="42" y="288"/>
                    <a:pt x="35" y="280"/>
                    <a:pt x="27" y="278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30" y="64"/>
                    <a:pt x="33" y="61"/>
                    <a:pt x="33" y="5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4"/>
                    <a:pt x="29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6"/>
            <p:cNvSpPr>
              <a:spLocks noEditPoints="1"/>
            </p:cNvSpPr>
            <p:nvPr/>
          </p:nvSpPr>
          <p:spPr bwMode="auto">
            <a:xfrm>
              <a:off x="795" y="3470"/>
              <a:ext cx="237" cy="827"/>
            </a:xfrm>
            <a:custGeom>
              <a:avLst/>
              <a:gdLst>
                <a:gd name="T0" fmla="*/ 21 w 100"/>
                <a:gd name="T1" fmla="*/ 340 h 349"/>
                <a:gd name="T2" fmla="*/ 9 w 100"/>
                <a:gd name="T3" fmla="*/ 328 h 349"/>
                <a:gd name="T4" fmla="*/ 21 w 100"/>
                <a:gd name="T5" fmla="*/ 317 h 349"/>
                <a:gd name="T6" fmla="*/ 32 w 100"/>
                <a:gd name="T7" fmla="*/ 328 h 349"/>
                <a:gd name="T8" fmla="*/ 21 w 100"/>
                <a:gd name="T9" fmla="*/ 340 h 349"/>
                <a:gd name="T10" fmla="*/ 91 w 100"/>
                <a:gd name="T11" fmla="*/ 0 h 349"/>
                <a:gd name="T12" fmla="*/ 86 w 100"/>
                <a:gd name="T13" fmla="*/ 0 h 349"/>
                <a:gd name="T14" fmla="*/ 77 w 100"/>
                <a:gd name="T15" fmla="*/ 9 h 349"/>
                <a:gd name="T16" fmla="*/ 77 w 100"/>
                <a:gd name="T17" fmla="*/ 56 h 349"/>
                <a:gd name="T18" fmla="*/ 83 w 100"/>
                <a:gd name="T19" fmla="*/ 65 h 349"/>
                <a:gd name="T20" fmla="*/ 83 w 100"/>
                <a:gd name="T21" fmla="*/ 200 h 349"/>
                <a:gd name="T22" fmla="*/ 15 w 100"/>
                <a:gd name="T23" fmla="*/ 267 h 349"/>
                <a:gd name="T24" fmla="*/ 15 w 100"/>
                <a:gd name="T25" fmla="*/ 308 h 349"/>
                <a:gd name="T26" fmla="*/ 0 w 100"/>
                <a:gd name="T27" fmla="*/ 328 h 349"/>
                <a:gd name="T28" fmla="*/ 21 w 100"/>
                <a:gd name="T29" fmla="*/ 349 h 349"/>
                <a:gd name="T30" fmla="*/ 42 w 100"/>
                <a:gd name="T31" fmla="*/ 328 h 349"/>
                <a:gd name="T32" fmla="*/ 26 w 100"/>
                <a:gd name="T33" fmla="*/ 308 h 349"/>
                <a:gd name="T34" fmla="*/ 26 w 100"/>
                <a:gd name="T35" fmla="*/ 272 h 349"/>
                <a:gd name="T36" fmla="*/ 94 w 100"/>
                <a:gd name="T37" fmla="*/ 204 h 349"/>
                <a:gd name="T38" fmla="*/ 94 w 100"/>
                <a:gd name="T39" fmla="*/ 65 h 349"/>
                <a:gd name="T40" fmla="*/ 100 w 100"/>
                <a:gd name="T41" fmla="*/ 56 h 349"/>
                <a:gd name="T42" fmla="*/ 100 w 100"/>
                <a:gd name="T43" fmla="*/ 9 h 349"/>
                <a:gd name="T44" fmla="*/ 91 w 100"/>
                <a:gd name="T4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349">
                  <a:moveTo>
                    <a:pt x="21" y="340"/>
                  </a:moveTo>
                  <a:cubicBezTo>
                    <a:pt x="15" y="340"/>
                    <a:pt x="9" y="335"/>
                    <a:pt x="9" y="328"/>
                  </a:cubicBezTo>
                  <a:cubicBezTo>
                    <a:pt x="9" y="322"/>
                    <a:pt x="15" y="317"/>
                    <a:pt x="21" y="317"/>
                  </a:cubicBezTo>
                  <a:cubicBezTo>
                    <a:pt x="27" y="317"/>
                    <a:pt x="32" y="322"/>
                    <a:pt x="32" y="328"/>
                  </a:cubicBezTo>
                  <a:cubicBezTo>
                    <a:pt x="32" y="335"/>
                    <a:pt x="27" y="340"/>
                    <a:pt x="21" y="340"/>
                  </a:cubicBezTo>
                  <a:moveTo>
                    <a:pt x="91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1" y="0"/>
                    <a:pt x="77" y="4"/>
                    <a:pt x="77" y="9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61"/>
                    <a:pt x="79" y="64"/>
                    <a:pt x="83" y="65"/>
                  </a:cubicBezTo>
                  <a:cubicBezTo>
                    <a:pt x="83" y="200"/>
                    <a:pt x="83" y="200"/>
                    <a:pt x="83" y="200"/>
                  </a:cubicBezTo>
                  <a:cubicBezTo>
                    <a:pt x="15" y="267"/>
                    <a:pt x="15" y="267"/>
                    <a:pt x="15" y="267"/>
                  </a:cubicBezTo>
                  <a:cubicBezTo>
                    <a:pt x="15" y="308"/>
                    <a:pt x="15" y="308"/>
                    <a:pt x="15" y="308"/>
                  </a:cubicBezTo>
                  <a:cubicBezTo>
                    <a:pt x="6" y="311"/>
                    <a:pt x="0" y="319"/>
                    <a:pt x="0" y="328"/>
                  </a:cubicBezTo>
                  <a:cubicBezTo>
                    <a:pt x="0" y="340"/>
                    <a:pt x="9" y="349"/>
                    <a:pt x="21" y="349"/>
                  </a:cubicBezTo>
                  <a:cubicBezTo>
                    <a:pt x="32" y="349"/>
                    <a:pt x="42" y="340"/>
                    <a:pt x="42" y="328"/>
                  </a:cubicBezTo>
                  <a:cubicBezTo>
                    <a:pt x="42" y="319"/>
                    <a:pt x="35" y="311"/>
                    <a:pt x="26" y="308"/>
                  </a:cubicBezTo>
                  <a:cubicBezTo>
                    <a:pt x="26" y="272"/>
                    <a:pt x="26" y="272"/>
                    <a:pt x="26" y="272"/>
                  </a:cubicBezTo>
                  <a:cubicBezTo>
                    <a:pt x="94" y="204"/>
                    <a:pt x="94" y="204"/>
                    <a:pt x="94" y="204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4"/>
                    <a:pt x="100" y="61"/>
                    <a:pt x="100" y="56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0" y="4"/>
                    <a:pt x="96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426" y="4106"/>
              <a:ext cx="180" cy="246"/>
            </a:xfrm>
            <a:custGeom>
              <a:avLst/>
              <a:gdLst>
                <a:gd name="T0" fmla="*/ 17 w 76"/>
                <a:gd name="T1" fmla="*/ 27 h 104"/>
                <a:gd name="T2" fmla="*/ 8 w 76"/>
                <a:gd name="T3" fmla="*/ 17 h 104"/>
                <a:gd name="T4" fmla="*/ 17 w 76"/>
                <a:gd name="T5" fmla="*/ 8 h 104"/>
                <a:gd name="T6" fmla="*/ 26 w 76"/>
                <a:gd name="T7" fmla="*/ 17 h 104"/>
                <a:gd name="T8" fmla="*/ 17 w 76"/>
                <a:gd name="T9" fmla="*/ 27 h 104"/>
                <a:gd name="T10" fmla="*/ 60 w 76"/>
                <a:gd name="T11" fmla="*/ 27 h 104"/>
                <a:gd name="T12" fmla="*/ 50 w 76"/>
                <a:gd name="T13" fmla="*/ 17 h 104"/>
                <a:gd name="T14" fmla="*/ 60 w 76"/>
                <a:gd name="T15" fmla="*/ 8 h 104"/>
                <a:gd name="T16" fmla="*/ 69 w 76"/>
                <a:gd name="T17" fmla="*/ 17 h 104"/>
                <a:gd name="T18" fmla="*/ 60 w 76"/>
                <a:gd name="T19" fmla="*/ 27 h 104"/>
                <a:gd name="T20" fmla="*/ 60 w 76"/>
                <a:gd name="T21" fmla="*/ 0 h 104"/>
                <a:gd name="T22" fmla="*/ 43 w 76"/>
                <a:gd name="T23" fmla="*/ 17 h 104"/>
                <a:gd name="T24" fmla="*/ 55 w 76"/>
                <a:gd name="T25" fmla="*/ 34 h 104"/>
                <a:gd name="T26" fmla="*/ 55 w 76"/>
                <a:gd name="T27" fmla="*/ 70 h 104"/>
                <a:gd name="T28" fmla="*/ 21 w 76"/>
                <a:gd name="T29" fmla="*/ 70 h 104"/>
                <a:gd name="T30" fmla="*/ 21 w 76"/>
                <a:gd name="T31" fmla="*/ 34 h 104"/>
                <a:gd name="T32" fmla="*/ 34 w 76"/>
                <a:gd name="T33" fmla="*/ 17 h 104"/>
                <a:gd name="T34" fmla="*/ 17 w 76"/>
                <a:gd name="T35" fmla="*/ 0 h 104"/>
                <a:gd name="T36" fmla="*/ 0 w 76"/>
                <a:gd name="T37" fmla="*/ 17 h 104"/>
                <a:gd name="T38" fmla="*/ 13 w 76"/>
                <a:gd name="T39" fmla="*/ 34 h 104"/>
                <a:gd name="T40" fmla="*/ 13 w 76"/>
                <a:gd name="T41" fmla="*/ 70 h 104"/>
                <a:gd name="T42" fmla="*/ 11 w 76"/>
                <a:gd name="T43" fmla="*/ 70 h 104"/>
                <a:gd name="T44" fmla="*/ 11 w 76"/>
                <a:gd name="T45" fmla="*/ 104 h 104"/>
                <a:gd name="T46" fmla="*/ 65 w 76"/>
                <a:gd name="T47" fmla="*/ 104 h 104"/>
                <a:gd name="T48" fmla="*/ 65 w 76"/>
                <a:gd name="T49" fmla="*/ 70 h 104"/>
                <a:gd name="T50" fmla="*/ 64 w 76"/>
                <a:gd name="T51" fmla="*/ 70 h 104"/>
                <a:gd name="T52" fmla="*/ 64 w 76"/>
                <a:gd name="T53" fmla="*/ 34 h 104"/>
                <a:gd name="T54" fmla="*/ 76 w 76"/>
                <a:gd name="T55" fmla="*/ 17 h 104"/>
                <a:gd name="T56" fmla="*/ 60 w 76"/>
                <a:gd name="T5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104">
                  <a:moveTo>
                    <a:pt x="17" y="27"/>
                  </a:moveTo>
                  <a:cubicBezTo>
                    <a:pt x="12" y="27"/>
                    <a:pt x="8" y="22"/>
                    <a:pt x="8" y="17"/>
                  </a:cubicBezTo>
                  <a:cubicBezTo>
                    <a:pt x="8" y="12"/>
                    <a:pt x="12" y="8"/>
                    <a:pt x="17" y="8"/>
                  </a:cubicBezTo>
                  <a:cubicBezTo>
                    <a:pt x="22" y="8"/>
                    <a:pt x="26" y="12"/>
                    <a:pt x="26" y="17"/>
                  </a:cubicBezTo>
                  <a:cubicBezTo>
                    <a:pt x="26" y="22"/>
                    <a:pt x="22" y="27"/>
                    <a:pt x="17" y="27"/>
                  </a:cubicBezTo>
                  <a:moveTo>
                    <a:pt x="60" y="27"/>
                  </a:moveTo>
                  <a:cubicBezTo>
                    <a:pt x="54" y="27"/>
                    <a:pt x="50" y="22"/>
                    <a:pt x="50" y="17"/>
                  </a:cubicBezTo>
                  <a:cubicBezTo>
                    <a:pt x="50" y="12"/>
                    <a:pt x="54" y="8"/>
                    <a:pt x="60" y="8"/>
                  </a:cubicBezTo>
                  <a:cubicBezTo>
                    <a:pt x="65" y="8"/>
                    <a:pt x="69" y="12"/>
                    <a:pt x="69" y="17"/>
                  </a:cubicBezTo>
                  <a:cubicBezTo>
                    <a:pt x="69" y="22"/>
                    <a:pt x="65" y="27"/>
                    <a:pt x="60" y="27"/>
                  </a:cubicBezTo>
                  <a:moveTo>
                    <a:pt x="60" y="0"/>
                  </a:moveTo>
                  <a:cubicBezTo>
                    <a:pt x="50" y="0"/>
                    <a:pt x="43" y="8"/>
                    <a:pt x="43" y="17"/>
                  </a:cubicBezTo>
                  <a:cubicBezTo>
                    <a:pt x="43" y="25"/>
                    <a:pt x="48" y="32"/>
                    <a:pt x="55" y="34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2"/>
                    <a:pt x="34" y="25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5"/>
                    <a:pt x="6" y="32"/>
                    <a:pt x="13" y="34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32"/>
                    <a:pt x="76" y="25"/>
                    <a:pt x="76" y="17"/>
                  </a:cubicBezTo>
                  <a:cubicBezTo>
                    <a:pt x="76" y="8"/>
                    <a:pt x="69" y="0"/>
                    <a:pt x="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8"/>
            <p:cNvSpPr/>
            <p:nvPr/>
          </p:nvSpPr>
          <p:spPr bwMode="auto">
            <a:xfrm>
              <a:off x="2388" y="4172"/>
              <a:ext cx="208" cy="253"/>
            </a:xfrm>
            <a:custGeom>
              <a:avLst/>
              <a:gdLst>
                <a:gd name="T0" fmla="*/ 69 w 88"/>
                <a:gd name="T1" fmla="*/ 0 h 107"/>
                <a:gd name="T2" fmla="*/ 49 w 88"/>
                <a:gd name="T3" fmla="*/ 19 h 107"/>
                <a:gd name="T4" fmla="*/ 63 w 88"/>
                <a:gd name="T5" fmla="*/ 38 h 107"/>
                <a:gd name="T6" fmla="*/ 63 w 88"/>
                <a:gd name="T7" fmla="*/ 72 h 107"/>
                <a:gd name="T8" fmla="*/ 25 w 88"/>
                <a:gd name="T9" fmla="*/ 72 h 107"/>
                <a:gd name="T10" fmla="*/ 25 w 88"/>
                <a:gd name="T11" fmla="*/ 38 h 107"/>
                <a:gd name="T12" fmla="*/ 39 w 88"/>
                <a:gd name="T13" fmla="*/ 19 h 107"/>
                <a:gd name="T14" fmla="*/ 20 w 88"/>
                <a:gd name="T15" fmla="*/ 0 h 107"/>
                <a:gd name="T16" fmla="*/ 0 w 88"/>
                <a:gd name="T17" fmla="*/ 19 h 107"/>
                <a:gd name="T18" fmla="*/ 14 w 88"/>
                <a:gd name="T19" fmla="*/ 38 h 107"/>
                <a:gd name="T20" fmla="*/ 14 w 88"/>
                <a:gd name="T21" fmla="*/ 76 h 107"/>
                <a:gd name="T22" fmla="*/ 14 w 88"/>
                <a:gd name="T23" fmla="*/ 76 h 107"/>
                <a:gd name="T24" fmla="*/ 14 w 88"/>
                <a:gd name="T25" fmla="*/ 107 h 107"/>
                <a:gd name="T26" fmla="*/ 74 w 88"/>
                <a:gd name="T27" fmla="*/ 107 h 107"/>
                <a:gd name="T28" fmla="*/ 74 w 88"/>
                <a:gd name="T29" fmla="*/ 72 h 107"/>
                <a:gd name="T30" fmla="*/ 74 w 88"/>
                <a:gd name="T31" fmla="*/ 72 h 107"/>
                <a:gd name="T32" fmla="*/ 74 w 88"/>
                <a:gd name="T33" fmla="*/ 38 h 107"/>
                <a:gd name="T34" fmla="*/ 88 w 88"/>
                <a:gd name="T35" fmla="*/ 19 h 107"/>
                <a:gd name="T36" fmla="*/ 69 w 88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107">
                  <a:moveTo>
                    <a:pt x="69" y="0"/>
                  </a:moveTo>
                  <a:cubicBezTo>
                    <a:pt x="58" y="0"/>
                    <a:pt x="49" y="8"/>
                    <a:pt x="49" y="19"/>
                  </a:cubicBezTo>
                  <a:cubicBezTo>
                    <a:pt x="49" y="28"/>
                    <a:pt x="55" y="35"/>
                    <a:pt x="63" y="38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3" y="35"/>
                    <a:pt x="39" y="28"/>
                    <a:pt x="39" y="19"/>
                  </a:cubicBezTo>
                  <a:cubicBezTo>
                    <a:pt x="39" y="8"/>
                    <a:pt x="31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28"/>
                    <a:pt x="6" y="35"/>
                    <a:pt x="14" y="3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82" y="35"/>
                    <a:pt x="88" y="28"/>
                    <a:pt x="88" y="19"/>
                  </a:cubicBezTo>
                  <a:cubicBezTo>
                    <a:pt x="88" y="8"/>
                    <a:pt x="79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9"/>
            <p:cNvSpPr/>
            <p:nvPr/>
          </p:nvSpPr>
          <p:spPr bwMode="auto">
            <a:xfrm>
              <a:off x="2158" y="4172"/>
              <a:ext cx="206" cy="253"/>
            </a:xfrm>
            <a:custGeom>
              <a:avLst/>
              <a:gdLst>
                <a:gd name="T0" fmla="*/ 68 w 87"/>
                <a:gd name="T1" fmla="*/ 0 h 107"/>
                <a:gd name="T2" fmla="*/ 49 w 87"/>
                <a:gd name="T3" fmla="*/ 19 h 107"/>
                <a:gd name="T4" fmla="*/ 62 w 87"/>
                <a:gd name="T5" fmla="*/ 38 h 107"/>
                <a:gd name="T6" fmla="*/ 62 w 87"/>
                <a:gd name="T7" fmla="*/ 72 h 107"/>
                <a:gd name="T8" fmla="*/ 25 w 87"/>
                <a:gd name="T9" fmla="*/ 72 h 107"/>
                <a:gd name="T10" fmla="*/ 25 w 87"/>
                <a:gd name="T11" fmla="*/ 38 h 107"/>
                <a:gd name="T12" fmla="*/ 39 w 87"/>
                <a:gd name="T13" fmla="*/ 19 h 107"/>
                <a:gd name="T14" fmla="*/ 19 w 87"/>
                <a:gd name="T15" fmla="*/ 0 h 107"/>
                <a:gd name="T16" fmla="*/ 0 w 87"/>
                <a:gd name="T17" fmla="*/ 19 h 107"/>
                <a:gd name="T18" fmla="*/ 14 w 87"/>
                <a:gd name="T19" fmla="*/ 38 h 107"/>
                <a:gd name="T20" fmla="*/ 14 w 87"/>
                <a:gd name="T21" fmla="*/ 76 h 107"/>
                <a:gd name="T22" fmla="*/ 14 w 87"/>
                <a:gd name="T23" fmla="*/ 76 h 107"/>
                <a:gd name="T24" fmla="*/ 14 w 87"/>
                <a:gd name="T25" fmla="*/ 107 h 107"/>
                <a:gd name="T26" fmla="*/ 74 w 87"/>
                <a:gd name="T27" fmla="*/ 107 h 107"/>
                <a:gd name="T28" fmla="*/ 74 w 87"/>
                <a:gd name="T29" fmla="*/ 72 h 107"/>
                <a:gd name="T30" fmla="*/ 74 w 87"/>
                <a:gd name="T31" fmla="*/ 72 h 107"/>
                <a:gd name="T32" fmla="*/ 74 w 87"/>
                <a:gd name="T33" fmla="*/ 38 h 107"/>
                <a:gd name="T34" fmla="*/ 87 w 87"/>
                <a:gd name="T35" fmla="*/ 19 h 107"/>
                <a:gd name="T36" fmla="*/ 68 w 87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107">
                  <a:moveTo>
                    <a:pt x="68" y="0"/>
                  </a:moveTo>
                  <a:cubicBezTo>
                    <a:pt x="57" y="0"/>
                    <a:pt x="49" y="8"/>
                    <a:pt x="49" y="19"/>
                  </a:cubicBezTo>
                  <a:cubicBezTo>
                    <a:pt x="49" y="28"/>
                    <a:pt x="54" y="35"/>
                    <a:pt x="62" y="38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3" y="35"/>
                    <a:pt x="39" y="28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8"/>
                    <a:pt x="6" y="35"/>
                    <a:pt x="14" y="3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82" y="35"/>
                    <a:pt x="87" y="28"/>
                    <a:pt x="87" y="19"/>
                  </a:cubicBezTo>
                  <a:cubicBezTo>
                    <a:pt x="87" y="8"/>
                    <a:pt x="79" y="0"/>
                    <a:pt x="6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0"/>
            <p:cNvSpPr/>
            <p:nvPr/>
          </p:nvSpPr>
          <p:spPr bwMode="auto">
            <a:xfrm>
              <a:off x="2042" y="4172"/>
              <a:ext cx="92" cy="258"/>
            </a:xfrm>
            <a:custGeom>
              <a:avLst/>
              <a:gdLst>
                <a:gd name="T0" fmla="*/ 19 w 39"/>
                <a:gd name="T1" fmla="*/ 0 h 109"/>
                <a:gd name="T2" fmla="*/ 0 w 39"/>
                <a:gd name="T3" fmla="*/ 19 h 109"/>
                <a:gd name="T4" fmla="*/ 14 w 39"/>
                <a:gd name="T5" fmla="*/ 38 h 109"/>
                <a:gd name="T6" fmla="*/ 14 w 39"/>
                <a:gd name="T7" fmla="*/ 71 h 109"/>
                <a:gd name="T8" fmla="*/ 0 w 39"/>
                <a:gd name="T9" fmla="*/ 89 h 109"/>
                <a:gd name="T10" fmla="*/ 19 w 39"/>
                <a:gd name="T11" fmla="*/ 109 h 109"/>
                <a:gd name="T12" fmla="*/ 39 w 39"/>
                <a:gd name="T13" fmla="*/ 89 h 109"/>
                <a:gd name="T14" fmla="*/ 25 w 39"/>
                <a:gd name="T15" fmla="*/ 71 h 109"/>
                <a:gd name="T16" fmla="*/ 25 w 39"/>
                <a:gd name="T17" fmla="*/ 38 h 109"/>
                <a:gd name="T18" fmla="*/ 39 w 39"/>
                <a:gd name="T19" fmla="*/ 19 h 109"/>
                <a:gd name="T20" fmla="*/ 19 w 39"/>
                <a:gd name="T2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109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28"/>
                    <a:pt x="6" y="35"/>
                    <a:pt x="14" y="38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6" y="73"/>
                    <a:pt x="0" y="80"/>
                    <a:pt x="0" y="89"/>
                  </a:cubicBezTo>
                  <a:cubicBezTo>
                    <a:pt x="0" y="100"/>
                    <a:pt x="9" y="109"/>
                    <a:pt x="19" y="109"/>
                  </a:cubicBezTo>
                  <a:cubicBezTo>
                    <a:pt x="30" y="109"/>
                    <a:pt x="39" y="100"/>
                    <a:pt x="39" y="89"/>
                  </a:cubicBezTo>
                  <a:cubicBezTo>
                    <a:pt x="39" y="80"/>
                    <a:pt x="33" y="73"/>
                    <a:pt x="25" y="71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3" y="35"/>
                    <a:pt x="39" y="28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1"/>
            <p:cNvSpPr/>
            <p:nvPr/>
          </p:nvSpPr>
          <p:spPr bwMode="auto">
            <a:xfrm>
              <a:off x="312" y="3902"/>
              <a:ext cx="571" cy="452"/>
            </a:xfrm>
            <a:custGeom>
              <a:avLst/>
              <a:gdLst>
                <a:gd name="T0" fmla="*/ 222 w 241"/>
                <a:gd name="T1" fmla="*/ 0 h 191"/>
                <a:gd name="T2" fmla="*/ 203 w 241"/>
                <a:gd name="T3" fmla="*/ 19 h 191"/>
                <a:gd name="T4" fmla="*/ 207 w 241"/>
                <a:gd name="T5" fmla="*/ 31 h 191"/>
                <a:gd name="T6" fmla="*/ 167 w 241"/>
                <a:gd name="T7" fmla="*/ 71 h 191"/>
                <a:gd name="T8" fmla="*/ 167 w 241"/>
                <a:gd name="T9" fmla="*/ 156 h 191"/>
                <a:gd name="T10" fmla="*/ 151 w 241"/>
                <a:gd name="T11" fmla="*/ 156 h 191"/>
                <a:gd name="T12" fmla="*/ 151 w 241"/>
                <a:gd name="T13" fmla="*/ 71 h 191"/>
                <a:gd name="T14" fmla="*/ 127 w 241"/>
                <a:gd name="T15" fmla="*/ 47 h 191"/>
                <a:gd name="T16" fmla="*/ 66 w 241"/>
                <a:gd name="T17" fmla="*/ 47 h 191"/>
                <a:gd name="T18" fmla="*/ 17 w 241"/>
                <a:gd name="T19" fmla="*/ 96 h 191"/>
                <a:gd name="T20" fmla="*/ 17 w 241"/>
                <a:gd name="T21" fmla="*/ 127 h 191"/>
                <a:gd name="T22" fmla="*/ 0 w 241"/>
                <a:gd name="T23" fmla="*/ 146 h 191"/>
                <a:gd name="T24" fmla="*/ 20 w 241"/>
                <a:gd name="T25" fmla="*/ 166 h 191"/>
                <a:gd name="T26" fmla="*/ 39 w 241"/>
                <a:gd name="T27" fmla="*/ 146 h 191"/>
                <a:gd name="T28" fmla="*/ 22 w 241"/>
                <a:gd name="T29" fmla="*/ 127 h 191"/>
                <a:gd name="T30" fmla="*/ 22 w 241"/>
                <a:gd name="T31" fmla="*/ 98 h 191"/>
                <a:gd name="T32" fmla="*/ 68 w 241"/>
                <a:gd name="T33" fmla="*/ 52 h 191"/>
                <a:gd name="T34" fmla="*/ 124 w 241"/>
                <a:gd name="T35" fmla="*/ 52 h 191"/>
                <a:gd name="T36" fmla="*/ 145 w 241"/>
                <a:gd name="T37" fmla="*/ 73 h 191"/>
                <a:gd name="T38" fmla="*/ 145 w 241"/>
                <a:gd name="T39" fmla="*/ 156 h 191"/>
                <a:gd name="T40" fmla="*/ 134 w 241"/>
                <a:gd name="T41" fmla="*/ 156 h 191"/>
                <a:gd name="T42" fmla="*/ 134 w 241"/>
                <a:gd name="T43" fmla="*/ 191 h 191"/>
                <a:gd name="T44" fmla="*/ 145 w 241"/>
                <a:gd name="T45" fmla="*/ 191 h 191"/>
                <a:gd name="T46" fmla="*/ 145 w 241"/>
                <a:gd name="T47" fmla="*/ 191 h 191"/>
                <a:gd name="T48" fmla="*/ 151 w 241"/>
                <a:gd name="T49" fmla="*/ 191 h 191"/>
                <a:gd name="T50" fmla="*/ 151 w 241"/>
                <a:gd name="T51" fmla="*/ 191 h 191"/>
                <a:gd name="T52" fmla="*/ 167 w 241"/>
                <a:gd name="T53" fmla="*/ 191 h 191"/>
                <a:gd name="T54" fmla="*/ 167 w 241"/>
                <a:gd name="T55" fmla="*/ 191 h 191"/>
                <a:gd name="T56" fmla="*/ 172 w 241"/>
                <a:gd name="T57" fmla="*/ 191 h 191"/>
                <a:gd name="T58" fmla="*/ 172 w 241"/>
                <a:gd name="T59" fmla="*/ 191 h 191"/>
                <a:gd name="T60" fmla="*/ 183 w 241"/>
                <a:gd name="T61" fmla="*/ 191 h 191"/>
                <a:gd name="T62" fmla="*/ 183 w 241"/>
                <a:gd name="T63" fmla="*/ 156 h 191"/>
                <a:gd name="T64" fmla="*/ 172 w 241"/>
                <a:gd name="T65" fmla="*/ 156 h 191"/>
                <a:gd name="T66" fmla="*/ 172 w 241"/>
                <a:gd name="T67" fmla="*/ 73 h 191"/>
                <a:gd name="T68" fmla="*/ 210 w 241"/>
                <a:gd name="T69" fmla="*/ 35 h 191"/>
                <a:gd name="T70" fmla="*/ 222 w 241"/>
                <a:gd name="T71" fmla="*/ 39 h 191"/>
                <a:gd name="T72" fmla="*/ 241 w 241"/>
                <a:gd name="T73" fmla="*/ 19 h 191"/>
                <a:gd name="T74" fmla="*/ 222 w 241"/>
                <a:gd name="T7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191">
                  <a:moveTo>
                    <a:pt x="222" y="0"/>
                  </a:moveTo>
                  <a:cubicBezTo>
                    <a:pt x="211" y="0"/>
                    <a:pt x="203" y="8"/>
                    <a:pt x="203" y="19"/>
                  </a:cubicBezTo>
                  <a:cubicBezTo>
                    <a:pt x="203" y="24"/>
                    <a:pt x="204" y="28"/>
                    <a:pt x="207" y="31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7" y="156"/>
                    <a:pt x="167" y="156"/>
                    <a:pt x="167" y="156"/>
                  </a:cubicBezTo>
                  <a:cubicBezTo>
                    <a:pt x="151" y="156"/>
                    <a:pt x="151" y="156"/>
                    <a:pt x="151" y="156"/>
                  </a:cubicBezTo>
                  <a:cubicBezTo>
                    <a:pt x="151" y="71"/>
                    <a:pt x="151" y="71"/>
                    <a:pt x="151" y="71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7" y="129"/>
                    <a:pt x="0" y="137"/>
                    <a:pt x="0" y="146"/>
                  </a:cubicBezTo>
                  <a:cubicBezTo>
                    <a:pt x="0" y="157"/>
                    <a:pt x="9" y="166"/>
                    <a:pt x="20" y="166"/>
                  </a:cubicBezTo>
                  <a:cubicBezTo>
                    <a:pt x="30" y="166"/>
                    <a:pt x="39" y="157"/>
                    <a:pt x="39" y="146"/>
                  </a:cubicBezTo>
                  <a:cubicBezTo>
                    <a:pt x="39" y="137"/>
                    <a:pt x="32" y="129"/>
                    <a:pt x="22" y="127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124" y="52"/>
                    <a:pt x="124" y="52"/>
                    <a:pt x="124" y="52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45" y="156"/>
                    <a:pt x="145" y="156"/>
                    <a:pt x="145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91"/>
                    <a:pt x="134" y="191"/>
                    <a:pt x="134" y="191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67" y="191"/>
                    <a:pt x="167" y="191"/>
                    <a:pt x="167" y="191"/>
                  </a:cubicBezTo>
                  <a:cubicBezTo>
                    <a:pt x="167" y="191"/>
                    <a:pt x="167" y="191"/>
                    <a:pt x="167" y="191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83" y="191"/>
                    <a:pt x="183" y="191"/>
                    <a:pt x="183" y="191"/>
                  </a:cubicBezTo>
                  <a:cubicBezTo>
                    <a:pt x="183" y="156"/>
                    <a:pt x="183" y="156"/>
                    <a:pt x="183" y="156"/>
                  </a:cubicBezTo>
                  <a:cubicBezTo>
                    <a:pt x="172" y="156"/>
                    <a:pt x="172" y="156"/>
                    <a:pt x="172" y="156"/>
                  </a:cubicBezTo>
                  <a:cubicBezTo>
                    <a:pt x="172" y="73"/>
                    <a:pt x="172" y="73"/>
                    <a:pt x="172" y="73"/>
                  </a:cubicBezTo>
                  <a:cubicBezTo>
                    <a:pt x="210" y="35"/>
                    <a:pt x="210" y="35"/>
                    <a:pt x="210" y="35"/>
                  </a:cubicBezTo>
                  <a:cubicBezTo>
                    <a:pt x="214" y="37"/>
                    <a:pt x="218" y="39"/>
                    <a:pt x="222" y="39"/>
                  </a:cubicBezTo>
                  <a:cubicBezTo>
                    <a:pt x="233" y="39"/>
                    <a:pt x="241" y="30"/>
                    <a:pt x="241" y="19"/>
                  </a:cubicBezTo>
                  <a:cubicBezTo>
                    <a:pt x="241" y="8"/>
                    <a:pt x="233" y="0"/>
                    <a:pt x="2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2"/>
            <p:cNvSpPr/>
            <p:nvPr/>
          </p:nvSpPr>
          <p:spPr bwMode="auto">
            <a:xfrm>
              <a:off x="0" y="3745"/>
              <a:ext cx="473" cy="614"/>
            </a:xfrm>
            <a:custGeom>
              <a:avLst/>
              <a:gdLst>
                <a:gd name="T0" fmla="*/ 180 w 200"/>
                <a:gd name="T1" fmla="*/ 0 h 259"/>
                <a:gd name="T2" fmla="*/ 161 w 200"/>
                <a:gd name="T3" fmla="*/ 18 h 259"/>
                <a:gd name="T4" fmla="*/ 124 w 200"/>
                <a:gd name="T5" fmla="*/ 18 h 259"/>
                <a:gd name="T6" fmla="*/ 54 w 200"/>
                <a:gd name="T7" fmla="*/ 88 h 259"/>
                <a:gd name="T8" fmla="*/ 54 w 200"/>
                <a:gd name="T9" fmla="*/ 165 h 259"/>
                <a:gd name="T10" fmla="*/ 18 w 200"/>
                <a:gd name="T11" fmla="*/ 201 h 259"/>
                <a:gd name="T12" fmla="*/ 18 w 200"/>
                <a:gd name="T13" fmla="*/ 220 h 259"/>
                <a:gd name="T14" fmla="*/ 0 w 200"/>
                <a:gd name="T15" fmla="*/ 239 h 259"/>
                <a:gd name="T16" fmla="*/ 19 w 200"/>
                <a:gd name="T17" fmla="*/ 259 h 259"/>
                <a:gd name="T18" fmla="*/ 39 w 200"/>
                <a:gd name="T19" fmla="*/ 239 h 259"/>
                <a:gd name="T20" fmla="*/ 21 w 200"/>
                <a:gd name="T21" fmla="*/ 220 h 259"/>
                <a:gd name="T22" fmla="*/ 21 w 200"/>
                <a:gd name="T23" fmla="*/ 202 h 259"/>
                <a:gd name="T24" fmla="*/ 57 w 200"/>
                <a:gd name="T25" fmla="*/ 166 h 259"/>
                <a:gd name="T26" fmla="*/ 57 w 200"/>
                <a:gd name="T27" fmla="*/ 89 h 259"/>
                <a:gd name="T28" fmla="*/ 125 w 200"/>
                <a:gd name="T29" fmla="*/ 20 h 259"/>
                <a:gd name="T30" fmla="*/ 161 w 200"/>
                <a:gd name="T31" fmla="*/ 20 h 259"/>
                <a:gd name="T32" fmla="*/ 180 w 200"/>
                <a:gd name="T33" fmla="*/ 38 h 259"/>
                <a:gd name="T34" fmla="*/ 200 w 200"/>
                <a:gd name="T35" fmla="*/ 19 h 259"/>
                <a:gd name="T36" fmla="*/ 180 w 200"/>
                <a:gd name="T37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259">
                  <a:moveTo>
                    <a:pt x="180" y="0"/>
                  </a:moveTo>
                  <a:cubicBezTo>
                    <a:pt x="170" y="0"/>
                    <a:pt x="162" y="8"/>
                    <a:pt x="161" y="18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18" y="220"/>
                    <a:pt x="18" y="220"/>
                    <a:pt x="18" y="220"/>
                  </a:cubicBezTo>
                  <a:cubicBezTo>
                    <a:pt x="8" y="221"/>
                    <a:pt x="0" y="229"/>
                    <a:pt x="0" y="239"/>
                  </a:cubicBezTo>
                  <a:cubicBezTo>
                    <a:pt x="0" y="250"/>
                    <a:pt x="9" y="259"/>
                    <a:pt x="19" y="259"/>
                  </a:cubicBezTo>
                  <a:cubicBezTo>
                    <a:pt x="30" y="259"/>
                    <a:pt x="39" y="250"/>
                    <a:pt x="39" y="239"/>
                  </a:cubicBezTo>
                  <a:cubicBezTo>
                    <a:pt x="39" y="229"/>
                    <a:pt x="31" y="221"/>
                    <a:pt x="21" y="220"/>
                  </a:cubicBezTo>
                  <a:cubicBezTo>
                    <a:pt x="21" y="202"/>
                    <a:pt x="21" y="202"/>
                    <a:pt x="21" y="202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2" y="31"/>
                    <a:pt x="170" y="38"/>
                    <a:pt x="180" y="38"/>
                  </a:cubicBezTo>
                  <a:cubicBezTo>
                    <a:pt x="191" y="38"/>
                    <a:pt x="200" y="30"/>
                    <a:pt x="200" y="19"/>
                  </a:cubicBezTo>
                  <a:cubicBezTo>
                    <a:pt x="200" y="8"/>
                    <a:pt x="191" y="0"/>
                    <a:pt x="1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3"/>
            <p:cNvSpPr>
              <a:spLocks noEditPoints="1"/>
            </p:cNvSpPr>
            <p:nvPr/>
          </p:nvSpPr>
          <p:spPr bwMode="auto">
            <a:xfrm>
              <a:off x="431" y="3459"/>
              <a:ext cx="314" cy="315"/>
            </a:xfrm>
            <a:custGeom>
              <a:avLst/>
              <a:gdLst>
                <a:gd name="T0" fmla="*/ 50 w 133"/>
                <a:gd name="T1" fmla="*/ 3 h 133"/>
                <a:gd name="T2" fmla="*/ 6 w 133"/>
                <a:gd name="T3" fmla="*/ 41 h 133"/>
                <a:gd name="T4" fmla="*/ 12 w 133"/>
                <a:gd name="T5" fmla="*/ 41 h 133"/>
                <a:gd name="T6" fmla="*/ 50 w 133"/>
                <a:gd name="T7" fmla="*/ 3 h 133"/>
                <a:gd name="T8" fmla="*/ 67 w 133"/>
                <a:gd name="T9" fmla="*/ 0 h 133"/>
                <a:gd name="T10" fmla="*/ 63 w 133"/>
                <a:gd name="T11" fmla="*/ 1 h 133"/>
                <a:gd name="T12" fmla="*/ 49 w 133"/>
                <a:gd name="T13" fmla="*/ 14 h 133"/>
                <a:gd name="T14" fmla="*/ 67 w 133"/>
                <a:gd name="T15" fmla="*/ 12 h 133"/>
                <a:gd name="T16" fmla="*/ 122 w 133"/>
                <a:gd name="T17" fmla="*/ 67 h 133"/>
                <a:gd name="T18" fmla="*/ 67 w 133"/>
                <a:gd name="T19" fmla="*/ 122 h 133"/>
                <a:gd name="T20" fmla="*/ 12 w 133"/>
                <a:gd name="T21" fmla="*/ 67 h 133"/>
                <a:gd name="T22" fmla="*/ 15 w 133"/>
                <a:gd name="T23" fmla="*/ 49 h 133"/>
                <a:gd name="T24" fmla="*/ 3 w 133"/>
                <a:gd name="T25" fmla="*/ 49 h 133"/>
                <a:gd name="T26" fmla="*/ 0 w 133"/>
                <a:gd name="T27" fmla="*/ 67 h 133"/>
                <a:gd name="T28" fmla="*/ 67 w 133"/>
                <a:gd name="T29" fmla="*/ 133 h 133"/>
                <a:gd name="T30" fmla="*/ 133 w 133"/>
                <a:gd name="T31" fmla="*/ 67 h 133"/>
                <a:gd name="T32" fmla="*/ 67 w 133"/>
                <a:gd name="T3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" h="133">
                  <a:moveTo>
                    <a:pt x="50" y="3"/>
                  </a:moveTo>
                  <a:cubicBezTo>
                    <a:pt x="30" y="8"/>
                    <a:pt x="14" y="22"/>
                    <a:pt x="6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50" y="3"/>
                    <a:pt x="50" y="3"/>
                    <a:pt x="50" y="3"/>
                  </a:cubicBezTo>
                  <a:moveTo>
                    <a:pt x="67" y="0"/>
                  </a:moveTo>
                  <a:cubicBezTo>
                    <a:pt x="66" y="0"/>
                    <a:pt x="64" y="1"/>
                    <a:pt x="63" y="1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5" y="13"/>
                    <a:pt x="61" y="12"/>
                    <a:pt x="67" y="12"/>
                  </a:cubicBezTo>
                  <a:cubicBezTo>
                    <a:pt x="97" y="12"/>
                    <a:pt x="122" y="36"/>
                    <a:pt x="122" y="67"/>
                  </a:cubicBezTo>
                  <a:cubicBezTo>
                    <a:pt x="122" y="97"/>
                    <a:pt x="97" y="122"/>
                    <a:pt x="67" y="122"/>
                  </a:cubicBezTo>
                  <a:cubicBezTo>
                    <a:pt x="36" y="122"/>
                    <a:pt x="12" y="97"/>
                    <a:pt x="12" y="67"/>
                  </a:cubicBezTo>
                  <a:cubicBezTo>
                    <a:pt x="12" y="60"/>
                    <a:pt x="13" y="54"/>
                    <a:pt x="15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1" y="54"/>
                    <a:pt x="0" y="61"/>
                    <a:pt x="0" y="67"/>
                  </a:cubicBezTo>
                  <a:cubicBezTo>
                    <a:pt x="0" y="103"/>
                    <a:pt x="30" y="133"/>
                    <a:pt x="67" y="133"/>
                  </a:cubicBezTo>
                  <a:cubicBezTo>
                    <a:pt x="103" y="133"/>
                    <a:pt x="133" y="103"/>
                    <a:pt x="133" y="67"/>
                  </a:cubicBezTo>
                  <a:cubicBezTo>
                    <a:pt x="133" y="30"/>
                    <a:pt x="103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504" y="3532"/>
              <a:ext cx="168" cy="168"/>
            </a:xfrm>
            <a:custGeom>
              <a:avLst/>
              <a:gdLst>
                <a:gd name="T0" fmla="*/ 36 w 71"/>
                <a:gd name="T1" fmla="*/ 63 h 71"/>
                <a:gd name="T2" fmla="*/ 9 w 71"/>
                <a:gd name="T3" fmla="*/ 36 h 71"/>
                <a:gd name="T4" fmla="*/ 36 w 71"/>
                <a:gd name="T5" fmla="*/ 9 h 71"/>
                <a:gd name="T6" fmla="*/ 63 w 71"/>
                <a:gd name="T7" fmla="*/ 36 h 71"/>
                <a:gd name="T8" fmla="*/ 36 w 71"/>
                <a:gd name="T9" fmla="*/ 63 h 71"/>
                <a:gd name="T10" fmla="*/ 36 w 71"/>
                <a:gd name="T11" fmla="*/ 0 h 71"/>
                <a:gd name="T12" fmla="*/ 0 w 71"/>
                <a:gd name="T13" fmla="*/ 36 h 71"/>
                <a:gd name="T14" fmla="*/ 36 w 71"/>
                <a:gd name="T15" fmla="*/ 71 h 71"/>
                <a:gd name="T16" fmla="*/ 71 w 71"/>
                <a:gd name="T17" fmla="*/ 36 h 71"/>
                <a:gd name="T18" fmla="*/ 36 w 71"/>
                <a:gd name="T1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1">
                  <a:moveTo>
                    <a:pt x="36" y="63"/>
                  </a:moveTo>
                  <a:cubicBezTo>
                    <a:pt x="21" y="63"/>
                    <a:pt x="9" y="51"/>
                    <a:pt x="9" y="36"/>
                  </a:cubicBezTo>
                  <a:cubicBezTo>
                    <a:pt x="9" y="21"/>
                    <a:pt x="21" y="9"/>
                    <a:pt x="36" y="9"/>
                  </a:cubicBezTo>
                  <a:cubicBezTo>
                    <a:pt x="51" y="9"/>
                    <a:pt x="63" y="21"/>
                    <a:pt x="63" y="36"/>
                  </a:cubicBezTo>
                  <a:cubicBezTo>
                    <a:pt x="63" y="51"/>
                    <a:pt x="51" y="63"/>
                    <a:pt x="36" y="63"/>
                  </a:cubicBezTo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5"/>
                    <a:pt x="16" y="71"/>
                    <a:pt x="36" y="71"/>
                  </a:cubicBezTo>
                  <a:cubicBezTo>
                    <a:pt x="55" y="71"/>
                    <a:pt x="71" y="55"/>
                    <a:pt x="71" y="36"/>
                  </a:cubicBezTo>
                  <a:cubicBezTo>
                    <a:pt x="71" y="16"/>
                    <a:pt x="55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5"/>
            <p:cNvSpPr>
              <a:spLocks noEditPoints="1"/>
            </p:cNvSpPr>
            <p:nvPr/>
          </p:nvSpPr>
          <p:spPr bwMode="auto">
            <a:xfrm>
              <a:off x="1595" y="3940"/>
              <a:ext cx="312" cy="315"/>
            </a:xfrm>
            <a:custGeom>
              <a:avLst/>
              <a:gdLst>
                <a:gd name="T0" fmla="*/ 66 w 132"/>
                <a:gd name="T1" fmla="*/ 122 h 133"/>
                <a:gd name="T2" fmla="*/ 11 w 132"/>
                <a:gd name="T3" fmla="*/ 67 h 133"/>
                <a:gd name="T4" fmla="*/ 66 w 132"/>
                <a:gd name="T5" fmla="*/ 12 h 133"/>
                <a:gd name="T6" fmla="*/ 121 w 132"/>
                <a:gd name="T7" fmla="*/ 67 h 133"/>
                <a:gd name="T8" fmla="*/ 66 w 132"/>
                <a:gd name="T9" fmla="*/ 122 h 133"/>
                <a:gd name="T10" fmla="*/ 66 w 132"/>
                <a:gd name="T11" fmla="*/ 0 h 133"/>
                <a:gd name="T12" fmla="*/ 0 w 132"/>
                <a:gd name="T13" fmla="*/ 67 h 133"/>
                <a:gd name="T14" fmla="*/ 66 w 132"/>
                <a:gd name="T15" fmla="*/ 133 h 133"/>
                <a:gd name="T16" fmla="*/ 132 w 132"/>
                <a:gd name="T17" fmla="*/ 67 h 133"/>
                <a:gd name="T18" fmla="*/ 66 w 132"/>
                <a:gd name="T1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3">
                  <a:moveTo>
                    <a:pt x="66" y="122"/>
                  </a:moveTo>
                  <a:cubicBezTo>
                    <a:pt x="36" y="122"/>
                    <a:pt x="11" y="97"/>
                    <a:pt x="11" y="67"/>
                  </a:cubicBezTo>
                  <a:cubicBezTo>
                    <a:pt x="11" y="36"/>
                    <a:pt x="36" y="12"/>
                    <a:pt x="66" y="12"/>
                  </a:cubicBezTo>
                  <a:cubicBezTo>
                    <a:pt x="96" y="12"/>
                    <a:pt x="121" y="36"/>
                    <a:pt x="121" y="67"/>
                  </a:cubicBezTo>
                  <a:cubicBezTo>
                    <a:pt x="121" y="97"/>
                    <a:pt x="96" y="122"/>
                    <a:pt x="66" y="122"/>
                  </a:cubicBezTo>
                  <a:moveTo>
                    <a:pt x="66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103"/>
                    <a:pt x="30" y="133"/>
                    <a:pt x="66" y="133"/>
                  </a:cubicBezTo>
                  <a:cubicBezTo>
                    <a:pt x="103" y="133"/>
                    <a:pt x="132" y="103"/>
                    <a:pt x="132" y="67"/>
                  </a:cubicBezTo>
                  <a:cubicBezTo>
                    <a:pt x="132" y="30"/>
                    <a:pt x="103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6"/>
            <p:cNvSpPr>
              <a:spLocks noEditPoints="1"/>
            </p:cNvSpPr>
            <p:nvPr/>
          </p:nvSpPr>
          <p:spPr bwMode="auto">
            <a:xfrm>
              <a:off x="1668" y="4013"/>
              <a:ext cx="168" cy="168"/>
            </a:xfrm>
            <a:custGeom>
              <a:avLst/>
              <a:gdLst>
                <a:gd name="T0" fmla="*/ 35 w 71"/>
                <a:gd name="T1" fmla="*/ 63 h 71"/>
                <a:gd name="T2" fmla="*/ 8 w 71"/>
                <a:gd name="T3" fmla="*/ 36 h 71"/>
                <a:gd name="T4" fmla="*/ 35 w 71"/>
                <a:gd name="T5" fmla="*/ 9 h 71"/>
                <a:gd name="T6" fmla="*/ 62 w 71"/>
                <a:gd name="T7" fmla="*/ 36 h 71"/>
                <a:gd name="T8" fmla="*/ 35 w 71"/>
                <a:gd name="T9" fmla="*/ 63 h 71"/>
                <a:gd name="T10" fmla="*/ 35 w 71"/>
                <a:gd name="T11" fmla="*/ 0 h 71"/>
                <a:gd name="T12" fmla="*/ 0 w 71"/>
                <a:gd name="T13" fmla="*/ 36 h 71"/>
                <a:gd name="T14" fmla="*/ 35 w 71"/>
                <a:gd name="T15" fmla="*/ 71 h 71"/>
                <a:gd name="T16" fmla="*/ 71 w 71"/>
                <a:gd name="T17" fmla="*/ 36 h 71"/>
                <a:gd name="T18" fmla="*/ 35 w 71"/>
                <a:gd name="T1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1">
                  <a:moveTo>
                    <a:pt x="35" y="63"/>
                  </a:moveTo>
                  <a:cubicBezTo>
                    <a:pt x="20" y="63"/>
                    <a:pt x="8" y="51"/>
                    <a:pt x="8" y="36"/>
                  </a:cubicBezTo>
                  <a:cubicBezTo>
                    <a:pt x="8" y="21"/>
                    <a:pt x="20" y="9"/>
                    <a:pt x="35" y="9"/>
                  </a:cubicBezTo>
                  <a:cubicBezTo>
                    <a:pt x="50" y="9"/>
                    <a:pt x="62" y="21"/>
                    <a:pt x="62" y="36"/>
                  </a:cubicBezTo>
                  <a:cubicBezTo>
                    <a:pt x="62" y="51"/>
                    <a:pt x="50" y="63"/>
                    <a:pt x="35" y="63"/>
                  </a:cubicBezTo>
                  <a:moveTo>
                    <a:pt x="35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5"/>
                    <a:pt x="16" y="71"/>
                    <a:pt x="35" y="71"/>
                  </a:cubicBezTo>
                  <a:cubicBezTo>
                    <a:pt x="55" y="71"/>
                    <a:pt x="71" y="55"/>
                    <a:pt x="71" y="36"/>
                  </a:cubicBezTo>
                  <a:cubicBezTo>
                    <a:pt x="71" y="16"/>
                    <a:pt x="55" y="0"/>
                    <a:pt x="3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7"/>
            <p:cNvSpPr/>
            <p:nvPr/>
          </p:nvSpPr>
          <p:spPr bwMode="auto">
            <a:xfrm>
              <a:off x="2172" y="3738"/>
              <a:ext cx="334" cy="192"/>
            </a:xfrm>
            <a:custGeom>
              <a:avLst/>
              <a:gdLst>
                <a:gd name="T0" fmla="*/ 19 w 141"/>
                <a:gd name="T1" fmla="*/ 0 h 81"/>
                <a:gd name="T2" fmla="*/ 0 w 141"/>
                <a:gd name="T3" fmla="*/ 19 h 81"/>
                <a:gd name="T4" fmla="*/ 19 w 141"/>
                <a:gd name="T5" fmla="*/ 38 h 81"/>
                <a:gd name="T6" fmla="*/ 38 w 141"/>
                <a:gd name="T7" fmla="*/ 24 h 81"/>
                <a:gd name="T8" fmla="*/ 74 w 141"/>
                <a:gd name="T9" fmla="*/ 24 h 81"/>
                <a:gd name="T10" fmla="*/ 74 w 141"/>
                <a:gd name="T11" fmla="*/ 56 h 81"/>
                <a:gd name="T12" fmla="*/ 38 w 141"/>
                <a:gd name="T13" fmla="*/ 56 h 81"/>
                <a:gd name="T14" fmla="*/ 19 w 141"/>
                <a:gd name="T15" fmla="*/ 42 h 81"/>
                <a:gd name="T16" fmla="*/ 0 w 141"/>
                <a:gd name="T17" fmla="*/ 61 h 81"/>
                <a:gd name="T18" fmla="*/ 19 w 141"/>
                <a:gd name="T19" fmla="*/ 81 h 81"/>
                <a:gd name="T20" fmla="*/ 38 w 141"/>
                <a:gd name="T21" fmla="*/ 67 h 81"/>
                <a:gd name="T22" fmla="*/ 74 w 141"/>
                <a:gd name="T23" fmla="*/ 67 h 81"/>
                <a:gd name="T24" fmla="*/ 74 w 141"/>
                <a:gd name="T25" fmla="*/ 75 h 81"/>
                <a:gd name="T26" fmla="*/ 141 w 141"/>
                <a:gd name="T27" fmla="*/ 75 h 81"/>
                <a:gd name="T28" fmla="*/ 141 w 141"/>
                <a:gd name="T29" fmla="*/ 9 h 81"/>
                <a:gd name="T30" fmla="*/ 74 w 141"/>
                <a:gd name="T31" fmla="*/ 9 h 81"/>
                <a:gd name="T32" fmla="*/ 74 w 141"/>
                <a:gd name="T33" fmla="*/ 13 h 81"/>
                <a:gd name="T34" fmla="*/ 38 w 141"/>
                <a:gd name="T35" fmla="*/ 13 h 81"/>
                <a:gd name="T36" fmla="*/ 19 w 141"/>
                <a:gd name="T3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" h="81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8"/>
                    <a:pt x="19" y="38"/>
                  </a:cubicBezTo>
                  <a:cubicBezTo>
                    <a:pt x="28" y="38"/>
                    <a:pt x="36" y="32"/>
                    <a:pt x="38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6" y="48"/>
                    <a:pt x="28" y="42"/>
                    <a:pt x="19" y="42"/>
                  </a:cubicBezTo>
                  <a:cubicBezTo>
                    <a:pt x="9" y="42"/>
                    <a:pt x="0" y="51"/>
                    <a:pt x="0" y="61"/>
                  </a:cubicBezTo>
                  <a:cubicBezTo>
                    <a:pt x="0" y="72"/>
                    <a:pt x="9" y="81"/>
                    <a:pt x="19" y="81"/>
                  </a:cubicBezTo>
                  <a:cubicBezTo>
                    <a:pt x="28" y="81"/>
                    <a:pt x="36" y="75"/>
                    <a:pt x="38" y="67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141" y="75"/>
                    <a:pt x="141" y="75"/>
                    <a:pt x="141" y="75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6" y="5"/>
                    <a:pt x="28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8"/>
            <p:cNvSpPr>
              <a:spLocks noEditPoints="1"/>
            </p:cNvSpPr>
            <p:nvPr/>
          </p:nvSpPr>
          <p:spPr bwMode="auto">
            <a:xfrm>
              <a:off x="1309" y="3942"/>
              <a:ext cx="262" cy="491"/>
            </a:xfrm>
            <a:custGeom>
              <a:avLst/>
              <a:gdLst>
                <a:gd name="T0" fmla="*/ 81 w 111"/>
                <a:gd name="T1" fmla="*/ 198 h 207"/>
                <a:gd name="T2" fmla="*/ 70 w 111"/>
                <a:gd name="T3" fmla="*/ 186 h 207"/>
                <a:gd name="T4" fmla="*/ 81 w 111"/>
                <a:gd name="T5" fmla="*/ 175 h 207"/>
                <a:gd name="T6" fmla="*/ 93 w 111"/>
                <a:gd name="T7" fmla="*/ 186 h 207"/>
                <a:gd name="T8" fmla="*/ 81 w 111"/>
                <a:gd name="T9" fmla="*/ 198 h 207"/>
                <a:gd name="T10" fmla="*/ 20 w 111"/>
                <a:gd name="T11" fmla="*/ 0 h 207"/>
                <a:gd name="T12" fmla="*/ 0 w 111"/>
                <a:gd name="T13" fmla="*/ 20 h 207"/>
                <a:gd name="T14" fmla="*/ 20 w 111"/>
                <a:gd name="T15" fmla="*/ 39 h 207"/>
                <a:gd name="T16" fmla="*/ 39 w 111"/>
                <a:gd name="T17" fmla="*/ 23 h 207"/>
                <a:gd name="T18" fmla="*/ 80 w 111"/>
                <a:gd name="T19" fmla="*/ 23 h 207"/>
                <a:gd name="T20" fmla="*/ 106 w 111"/>
                <a:gd name="T21" fmla="*/ 49 h 207"/>
                <a:gd name="T22" fmla="*/ 106 w 111"/>
                <a:gd name="T23" fmla="*/ 107 h 207"/>
                <a:gd name="T24" fmla="*/ 78 w 111"/>
                <a:gd name="T25" fmla="*/ 134 h 207"/>
                <a:gd name="T26" fmla="*/ 78 w 111"/>
                <a:gd name="T27" fmla="*/ 165 h 207"/>
                <a:gd name="T28" fmla="*/ 60 w 111"/>
                <a:gd name="T29" fmla="*/ 186 h 207"/>
                <a:gd name="T30" fmla="*/ 81 w 111"/>
                <a:gd name="T31" fmla="*/ 207 h 207"/>
                <a:gd name="T32" fmla="*/ 102 w 111"/>
                <a:gd name="T33" fmla="*/ 186 h 207"/>
                <a:gd name="T34" fmla="*/ 84 w 111"/>
                <a:gd name="T35" fmla="*/ 165 h 207"/>
                <a:gd name="T36" fmla="*/ 84 w 111"/>
                <a:gd name="T37" fmla="*/ 137 h 207"/>
                <a:gd name="T38" fmla="*/ 111 w 111"/>
                <a:gd name="T39" fmla="*/ 109 h 207"/>
                <a:gd name="T40" fmla="*/ 111 w 111"/>
                <a:gd name="T41" fmla="*/ 46 h 207"/>
                <a:gd name="T42" fmla="*/ 82 w 111"/>
                <a:gd name="T43" fmla="*/ 17 h 207"/>
                <a:gd name="T44" fmla="*/ 39 w 111"/>
                <a:gd name="T45" fmla="*/ 17 h 207"/>
                <a:gd name="T46" fmla="*/ 20 w 111"/>
                <a:gd name="T47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207">
                  <a:moveTo>
                    <a:pt x="81" y="198"/>
                  </a:moveTo>
                  <a:cubicBezTo>
                    <a:pt x="75" y="198"/>
                    <a:pt x="70" y="193"/>
                    <a:pt x="70" y="186"/>
                  </a:cubicBezTo>
                  <a:cubicBezTo>
                    <a:pt x="70" y="180"/>
                    <a:pt x="75" y="175"/>
                    <a:pt x="81" y="175"/>
                  </a:cubicBezTo>
                  <a:cubicBezTo>
                    <a:pt x="87" y="175"/>
                    <a:pt x="93" y="180"/>
                    <a:pt x="93" y="186"/>
                  </a:cubicBezTo>
                  <a:cubicBezTo>
                    <a:pt x="93" y="193"/>
                    <a:pt x="87" y="198"/>
                    <a:pt x="81" y="198"/>
                  </a:cubicBezTo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39"/>
                    <a:pt x="20" y="39"/>
                  </a:cubicBezTo>
                  <a:cubicBezTo>
                    <a:pt x="29" y="39"/>
                    <a:pt x="37" y="32"/>
                    <a:pt x="39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8" y="165"/>
                    <a:pt x="78" y="165"/>
                    <a:pt x="78" y="165"/>
                  </a:cubicBezTo>
                  <a:cubicBezTo>
                    <a:pt x="68" y="167"/>
                    <a:pt x="60" y="176"/>
                    <a:pt x="60" y="186"/>
                  </a:cubicBezTo>
                  <a:cubicBezTo>
                    <a:pt x="60" y="198"/>
                    <a:pt x="70" y="207"/>
                    <a:pt x="81" y="207"/>
                  </a:cubicBezTo>
                  <a:cubicBezTo>
                    <a:pt x="93" y="207"/>
                    <a:pt x="102" y="198"/>
                    <a:pt x="102" y="186"/>
                  </a:cubicBezTo>
                  <a:cubicBezTo>
                    <a:pt x="102" y="176"/>
                    <a:pt x="94" y="167"/>
                    <a:pt x="84" y="165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111" y="109"/>
                    <a:pt x="111" y="109"/>
                    <a:pt x="111" y="109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7" y="8"/>
                    <a:pt x="29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9"/>
            <p:cNvSpPr/>
            <p:nvPr/>
          </p:nvSpPr>
          <p:spPr bwMode="auto">
            <a:xfrm>
              <a:off x="-2" y="3447"/>
              <a:ext cx="232" cy="230"/>
            </a:xfrm>
            <a:custGeom>
              <a:avLst/>
              <a:gdLst>
                <a:gd name="T0" fmla="*/ 49 w 98"/>
                <a:gd name="T1" fmla="*/ 0 h 97"/>
                <a:gd name="T2" fmla="*/ 0 w 98"/>
                <a:gd name="T3" fmla="*/ 49 h 97"/>
                <a:gd name="T4" fmla="*/ 49 w 98"/>
                <a:gd name="T5" fmla="*/ 97 h 97"/>
                <a:gd name="T6" fmla="*/ 98 w 98"/>
                <a:gd name="T7" fmla="*/ 54 h 97"/>
                <a:gd name="T8" fmla="*/ 93 w 98"/>
                <a:gd name="T9" fmla="*/ 54 h 97"/>
                <a:gd name="T10" fmla="*/ 49 w 98"/>
                <a:gd name="T11" fmla="*/ 93 h 97"/>
                <a:gd name="T12" fmla="*/ 5 w 98"/>
                <a:gd name="T13" fmla="*/ 49 h 97"/>
                <a:gd name="T14" fmla="*/ 49 w 98"/>
                <a:gd name="T15" fmla="*/ 5 h 97"/>
                <a:gd name="T16" fmla="*/ 93 w 98"/>
                <a:gd name="T17" fmla="*/ 46 h 97"/>
                <a:gd name="T18" fmla="*/ 98 w 98"/>
                <a:gd name="T19" fmla="*/ 46 h 97"/>
                <a:gd name="T20" fmla="*/ 49 w 98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97">
                  <a:moveTo>
                    <a:pt x="49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6"/>
                    <a:pt x="22" y="97"/>
                    <a:pt x="49" y="97"/>
                  </a:cubicBezTo>
                  <a:cubicBezTo>
                    <a:pt x="74" y="97"/>
                    <a:pt x="95" y="78"/>
                    <a:pt x="98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76"/>
                    <a:pt x="72" y="93"/>
                    <a:pt x="49" y="93"/>
                  </a:cubicBezTo>
                  <a:cubicBezTo>
                    <a:pt x="25" y="93"/>
                    <a:pt x="5" y="73"/>
                    <a:pt x="5" y="49"/>
                  </a:cubicBezTo>
                  <a:cubicBezTo>
                    <a:pt x="5" y="24"/>
                    <a:pt x="25" y="5"/>
                    <a:pt x="49" y="5"/>
                  </a:cubicBezTo>
                  <a:cubicBezTo>
                    <a:pt x="72" y="5"/>
                    <a:pt x="92" y="23"/>
                    <a:pt x="93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6" y="20"/>
                    <a:pt x="75" y="0"/>
                    <a:pt x="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0"/>
            <p:cNvSpPr>
              <a:spLocks noEditPoints="1"/>
            </p:cNvSpPr>
            <p:nvPr/>
          </p:nvSpPr>
          <p:spPr bwMode="auto">
            <a:xfrm>
              <a:off x="790" y="2833"/>
              <a:ext cx="398" cy="341"/>
            </a:xfrm>
            <a:custGeom>
              <a:avLst/>
              <a:gdLst>
                <a:gd name="T0" fmla="*/ 168 w 168"/>
                <a:gd name="T1" fmla="*/ 134 h 144"/>
                <a:gd name="T2" fmla="*/ 160 w 168"/>
                <a:gd name="T3" fmla="*/ 144 h 144"/>
                <a:gd name="T4" fmla="*/ 168 w 168"/>
                <a:gd name="T5" fmla="*/ 134 h 144"/>
                <a:gd name="T6" fmla="*/ 0 w 168"/>
                <a:gd name="T7" fmla="*/ 84 h 144"/>
                <a:gd name="T8" fmla="*/ 0 w 168"/>
                <a:gd name="T9" fmla="*/ 87 h 144"/>
                <a:gd name="T10" fmla="*/ 0 w 168"/>
                <a:gd name="T11" fmla="*/ 87 h 144"/>
                <a:gd name="T12" fmla="*/ 0 w 168"/>
                <a:gd name="T13" fmla="*/ 84 h 144"/>
                <a:gd name="T14" fmla="*/ 63 w 168"/>
                <a:gd name="T15" fmla="*/ 0 h 144"/>
                <a:gd name="T16" fmla="*/ 51 w 168"/>
                <a:gd name="T17" fmla="*/ 5 h 144"/>
                <a:gd name="T18" fmla="*/ 63 w 168"/>
                <a:gd name="T1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44">
                  <a:moveTo>
                    <a:pt x="168" y="134"/>
                  </a:moveTo>
                  <a:cubicBezTo>
                    <a:pt x="166" y="137"/>
                    <a:pt x="163" y="141"/>
                    <a:pt x="160" y="144"/>
                  </a:cubicBezTo>
                  <a:cubicBezTo>
                    <a:pt x="163" y="141"/>
                    <a:pt x="166" y="137"/>
                    <a:pt x="168" y="134"/>
                  </a:cubicBezTo>
                  <a:moveTo>
                    <a:pt x="0" y="84"/>
                  </a:moveTo>
                  <a:cubicBezTo>
                    <a:pt x="0" y="85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4"/>
                    <a:pt x="0" y="84"/>
                    <a:pt x="0" y="84"/>
                  </a:cubicBezTo>
                  <a:moveTo>
                    <a:pt x="63" y="0"/>
                  </a:moveTo>
                  <a:cubicBezTo>
                    <a:pt x="59" y="2"/>
                    <a:pt x="55" y="3"/>
                    <a:pt x="51" y="5"/>
                  </a:cubicBezTo>
                  <a:cubicBezTo>
                    <a:pt x="55" y="3"/>
                    <a:pt x="59" y="2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1"/>
            <p:cNvSpPr/>
            <p:nvPr/>
          </p:nvSpPr>
          <p:spPr bwMode="auto">
            <a:xfrm>
              <a:off x="1006" y="3046"/>
              <a:ext cx="288" cy="282"/>
            </a:xfrm>
            <a:custGeom>
              <a:avLst/>
              <a:gdLst>
                <a:gd name="T0" fmla="*/ 122 w 122"/>
                <a:gd name="T1" fmla="*/ 0 h 119"/>
                <a:gd name="T2" fmla="*/ 90 w 122"/>
                <a:gd name="T3" fmla="*/ 0 h 119"/>
                <a:gd name="T4" fmla="*/ 82 w 122"/>
                <a:gd name="T5" fmla="*/ 34 h 119"/>
                <a:gd name="T6" fmla="*/ 77 w 122"/>
                <a:gd name="T7" fmla="*/ 44 h 119"/>
                <a:gd name="T8" fmla="*/ 77 w 122"/>
                <a:gd name="T9" fmla="*/ 44 h 119"/>
                <a:gd name="T10" fmla="*/ 69 w 122"/>
                <a:gd name="T11" fmla="*/ 54 h 119"/>
                <a:gd name="T12" fmla="*/ 69 w 122"/>
                <a:gd name="T13" fmla="*/ 54 h 119"/>
                <a:gd name="T14" fmla="*/ 65 w 122"/>
                <a:gd name="T15" fmla="*/ 59 h 119"/>
                <a:gd name="T16" fmla="*/ 60 w 122"/>
                <a:gd name="T17" fmla="*/ 64 h 119"/>
                <a:gd name="T18" fmla="*/ 57 w 122"/>
                <a:gd name="T19" fmla="*/ 66 h 119"/>
                <a:gd name="T20" fmla="*/ 54 w 122"/>
                <a:gd name="T21" fmla="*/ 69 h 119"/>
                <a:gd name="T22" fmla="*/ 47 w 122"/>
                <a:gd name="T23" fmla="*/ 74 h 119"/>
                <a:gd name="T24" fmla="*/ 0 w 122"/>
                <a:gd name="T25" fmla="*/ 87 h 119"/>
                <a:gd name="T26" fmla="*/ 0 w 122"/>
                <a:gd name="T27" fmla="*/ 119 h 119"/>
                <a:gd name="T28" fmla="*/ 61 w 122"/>
                <a:gd name="T29" fmla="*/ 102 h 119"/>
                <a:gd name="T30" fmla="*/ 61 w 122"/>
                <a:gd name="T31" fmla="*/ 102 h 119"/>
                <a:gd name="T32" fmla="*/ 62 w 122"/>
                <a:gd name="T33" fmla="*/ 102 h 119"/>
                <a:gd name="T34" fmla="*/ 62 w 122"/>
                <a:gd name="T35" fmla="*/ 102 h 119"/>
                <a:gd name="T36" fmla="*/ 62 w 122"/>
                <a:gd name="T37" fmla="*/ 102 h 119"/>
                <a:gd name="T38" fmla="*/ 62 w 122"/>
                <a:gd name="T39" fmla="*/ 102 h 119"/>
                <a:gd name="T40" fmla="*/ 62 w 122"/>
                <a:gd name="T41" fmla="*/ 102 h 119"/>
                <a:gd name="T42" fmla="*/ 73 w 122"/>
                <a:gd name="T43" fmla="*/ 94 h 119"/>
                <a:gd name="T44" fmla="*/ 73 w 122"/>
                <a:gd name="T45" fmla="*/ 94 h 119"/>
                <a:gd name="T46" fmla="*/ 73 w 122"/>
                <a:gd name="T47" fmla="*/ 94 h 119"/>
                <a:gd name="T48" fmla="*/ 82 w 122"/>
                <a:gd name="T49" fmla="*/ 87 h 119"/>
                <a:gd name="T50" fmla="*/ 82 w 122"/>
                <a:gd name="T51" fmla="*/ 87 h 119"/>
                <a:gd name="T52" fmla="*/ 82 w 122"/>
                <a:gd name="T53" fmla="*/ 87 h 119"/>
                <a:gd name="T54" fmla="*/ 82 w 122"/>
                <a:gd name="T55" fmla="*/ 87 h 119"/>
                <a:gd name="T56" fmla="*/ 82 w 122"/>
                <a:gd name="T57" fmla="*/ 87 h 119"/>
                <a:gd name="T58" fmla="*/ 86 w 122"/>
                <a:gd name="T59" fmla="*/ 83 h 119"/>
                <a:gd name="T60" fmla="*/ 86 w 122"/>
                <a:gd name="T61" fmla="*/ 83 h 119"/>
                <a:gd name="T62" fmla="*/ 86 w 122"/>
                <a:gd name="T63" fmla="*/ 83 h 119"/>
                <a:gd name="T64" fmla="*/ 94 w 122"/>
                <a:gd name="T65" fmla="*/ 75 h 119"/>
                <a:gd name="T66" fmla="*/ 94 w 122"/>
                <a:gd name="T67" fmla="*/ 75 h 119"/>
                <a:gd name="T68" fmla="*/ 94 w 122"/>
                <a:gd name="T69" fmla="*/ 75 h 119"/>
                <a:gd name="T70" fmla="*/ 94 w 122"/>
                <a:gd name="T71" fmla="*/ 75 h 119"/>
                <a:gd name="T72" fmla="*/ 94 w 122"/>
                <a:gd name="T73" fmla="*/ 75 h 119"/>
                <a:gd name="T74" fmla="*/ 94 w 122"/>
                <a:gd name="T75" fmla="*/ 74 h 119"/>
                <a:gd name="T76" fmla="*/ 97 w 122"/>
                <a:gd name="T77" fmla="*/ 70 h 119"/>
                <a:gd name="T78" fmla="*/ 101 w 122"/>
                <a:gd name="T79" fmla="*/ 65 h 119"/>
                <a:gd name="T80" fmla="*/ 103 w 122"/>
                <a:gd name="T81" fmla="*/ 62 h 119"/>
                <a:gd name="T82" fmla="*/ 107 w 122"/>
                <a:gd name="T83" fmla="*/ 55 h 119"/>
                <a:gd name="T84" fmla="*/ 107 w 122"/>
                <a:gd name="T85" fmla="*/ 55 h 119"/>
                <a:gd name="T86" fmla="*/ 111 w 122"/>
                <a:gd name="T87" fmla="*/ 47 h 119"/>
                <a:gd name="T88" fmla="*/ 122 w 122"/>
                <a:gd name="T8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119">
                  <a:moveTo>
                    <a:pt x="122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90" y="12"/>
                    <a:pt x="87" y="23"/>
                    <a:pt x="82" y="34"/>
                  </a:cubicBezTo>
                  <a:cubicBezTo>
                    <a:pt x="81" y="37"/>
                    <a:pt x="79" y="40"/>
                    <a:pt x="77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5" y="47"/>
                    <a:pt x="72" y="51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8" y="56"/>
                    <a:pt x="67" y="58"/>
                    <a:pt x="65" y="59"/>
                  </a:cubicBezTo>
                  <a:cubicBezTo>
                    <a:pt x="64" y="61"/>
                    <a:pt x="62" y="62"/>
                    <a:pt x="60" y="64"/>
                  </a:cubicBezTo>
                  <a:cubicBezTo>
                    <a:pt x="59" y="65"/>
                    <a:pt x="58" y="66"/>
                    <a:pt x="57" y="66"/>
                  </a:cubicBezTo>
                  <a:cubicBezTo>
                    <a:pt x="56" y="68"/>
                    <a:pt x="55" y="68"/>
                    <a:pt x="54" y="69"/>
                  </a:cubicBezTo>
                  <a:cubicBezTo>
                    <a:pt x="51" y="71"/>
                    <a:pt x="49" y="73"/>
                    <a:pt x="47" y="74"/>
                  </a:cubicBezTo>
                  <a:cubicBezTo>
                    <a:pt x="33" y="82"/>
                    <a:pt x="17" y="87"/>
                    <a:pt x="0" y="87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2" y="119"/>
                    <a:pt x="43" y="11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1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6" y="100"/>
                    <a:pt x="69" y="97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6" y="92"/>
                    <a:pt x="79" y="90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6"/>
                    <a:pt x="85" y="84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9" y="80"/>
                    <a:pt x="91" y="77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5" y="72"/>
                    <a:pt x="96" y="71"/>
                    <a:pt x="97" y="70"/>
                  </a:cubicBezTo>
                  <a:cubicBezTo>
                    <a:pt x="99" y="68"/>
                    <a:pt x="100" y="67"/>
                    <a:pt x="101" y="65"/>
                  </a:cubicBezTo>
                  <a:cubicBezTo>
                    <a:pt x="102" y="64"/>
                    <a:pt x="102" y="63"/>
                    <a:pt x="103" y="62"/>
                  </a:cubicBezTo>
                  <a:cubicBezTo>
                    <a:pt x="104" y="60"/>
                    <a:pt x="106" y="58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9" y="52"/>
                    <a:pt x="110" y="49"/>
                    <a:pt x="111" y="47"/>
                  </a:cubicBezTo>
                  <a:cubicBezTo>
                    <a:pt x="118" y="32"/>
                    <a:pt x="121" y="16"/>
                    <a:pt x="1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2"/>
            <p:cNvSpPr>
              <a:spLocks noEditPoints="1"/>
            </p:cNvSpPr>
            <p:nvPr/>
          </p:nvSpPr>
          <p:spPr bwMode="auto">
            <a:xfrm>
              <a:off x="715" y="2783"/>
              <a:ext cx="572" cy="543"/>
            </a:xfrm>
            <a:custGeom>
              <a:avLst/>
              <a:gdLst>
                <a:gd name="T0" fmla="*/ 185 w 242"/>
                <a:gd name="T1" fmla="*/ 213 h 229"/>
                <a:gd name="T2" fmla="*/ 184 w 242"/>
                <a:gd name="T3" fmla="*/ 213 h 229"/>
                <a:gd name="T4" fmla="*/ 184 w 242"/>
                <a:gd name="T5" fmla="*/ 213 h 229"/>
                <a:gd name="T6" fmla="*/ 184 w 242"/>
                <a:gd name="T7" fmla="*/ 214 h 229"/>
                <a:gd name="T8" fmla="*/ 185 w 242"/>
                <a:gd name="T9" fmla="*/ 213 h 229"/>
                <a:gd name="T10" fmla="*/ 185 w 242"/>
                <a:gd name="T11" fmla="*/ 213 h 229"/>
                <a:gd name="T12" fmla="*/ 205 w 242"/>
                <a:gd name="T13" fmla="*/ 198 h 229"/>
                <a:gd name="T14" fmla="*/ 196 w 242"/>
                <a:gd name="T15" fmla="*/ 205 h 229"/>
                <a:gd name="T16" fmla="*/ 196 w 242"/>
                <a:gd name="T17" fmla="*/ 205 h 229"/>
                <a:gd name="T18" fmla="*/ 205 w 242"/>
                <a:gd name="T19" fmla="*/ 198 h 229"/>
                <a:gd name="T20" fmla="*/ 205 w 242"/>
                <a:gd name="T21" fmla="*/ 198 h 229"/>
                <a:gd name="T22" fmla="*/ 217 w 242"/>
                <a:gd name="T23" fmla="*/ 186 h 229"/>
                <a:gd name="T24" fmla="*/ 209 w 242"/>
                <a:gd name="T25" fmla="*/ 194 h 229"/>
                <a:gd name="T26" fmla="*/ 209 w 242"/>
                <a:gd name="T27" fmla="*/ 194 h 229"/>
                <a:gd name="T28" fmla="*/ 217 w 242"/>
                <a:gd name="T29" fmla="*/ 186 h 229"/>
                <a:gd name="T30" fmla="*/ 217 w 242"/>
                <a:gd name="T31" fmla="*/ 186 h 229"/>
                <a:gd name="T32" fmla="*/ 62 w 242"/>
                <a:gd name="T33" fmla="*/ 175 h 229"/>
                <a:gd name="T34" fmla="*/ 41 w 242"/>
                <a:gd name="T35" fmla="*/ 198 h 229"/>
                <a:gd name="T36" fmla="*/ 110 w 242"/>
                <a:gd name="T37" fmla="*/ 229 h 229"/>
                <a:gd name="T38" fmla="*/ 113 w 242"/>
                <a:gd name="T39" fmla="*/ 198 h 229"/>
                <a:gd name="T40" fmla="*/ 62 w 242"/>
                <a:gd name="T41" fmla="*/ 175 h 229"/>
                <a:gd name="T42" fmla="*/ 32 w 242"/>
                <a:gd name="T43" fmla="*/ 108 h 229"/>
                <a:gd name="T44" fmla="*/ 5 w 242"/>
                <a:gd name="T45" fmla="*/ 108 h 229"/>
                <a:gd name="T46" fmla="*/ 0 w 242"/>
                <a:gd name="T47" fmla="*/ 108 h 229"/>
                <a:gd name="T48" fmla="*/ 3 w 242"/>
                <a:gd name="T49" fmla="*/ 133 h 229"/>
                <a:gd name="T50" fmla="*/ 34 w 242"/>
                <a:gd name="T51" fmla="*/ 126 h 229"/>
                <a:gd name="T52" fmla="*/ 32 w 242"/>
                <a:gd name="T53" fmla="*/ 108 h 229"/>
                <a:gd name="T54" fmla="*/ 32 w 242"/>
                <a:gd name="T55" fmla="*/ 108 h 229"/>
                <a:gd name="T56" fmla="*/ 11 w 242"/>
                <a:gd name="T57" fmla="*/ 58 h 229"/>
                <a:gd name="T58" fmla="*/ 10 w 242"/>
                <a:gd name="T59" fmla="*/ 60 h 229"/>
                <a:gd name="T60" fmla="*/ 11 w 242"/>
                <a:gd name="T61" fmla="*/ 58 h 229"/>
                <a:gd name="T62" fmla="*/ 11 w 242"/>
                <a:gd name="T63" fmla="*/ 58 h 229"/>
                <a:gd name="T64" fmla="*/ 205 w 242"/>
                <a:gd name="T65" fmla="*/ 17 h 229"/>
                <a:gd name="T66" fmla="*/ 183 w 242"/>
                <a:gd name="T67" fmla="*/ 40 h 229"/>
                <a:gd name="T68" fmla="*/ 201 w 242"/>
                <a:gd name="T69" fmla="*/ 63 h 229"/>
                <a:gd name="T70" fmla="*/ 211 w 242"/>
                <a:gd name="T71" fmla="*/ 89 h 229"/>
                <a:gd name="T72" fmla="*/ 242 w 242"/>
                <a:gd name="T73" fmla="*/ 82 h 229"/>
                <a:gd name="T74" fmla="*/ 229 w 242"/>
                <a:gd name="T75" fmla="*/ 47 h 229"/>
                <a:gd name="T76" fmla="*/ 205 w 242"/>
                <a:gd name="T77" fmla="*/ 17 h 229"/>
                <a:gd name="T78" fmla="*/ 64 w 242"/>
                <a:gd name="T79" fmla="*/ 0 h 229"/>
                <a:gd name="T80" fmla="*/ 62 w 242"/>
                <a:gd name="T81" fmla="*/ 1 h 229"/>
                <a:gd name="T82" fmla="*/ 61 w 242"/>
                <a:gd name="T83" fmla="*/ 2 h 229"/>
                <a:gd name="T84" fmla="*/ 61 w 242"/>
                <a:gd name="T85" fmla="*/ 2 h 229"/>
                <a:gd name="T86" fmla="*/ 61 w 242"/>
                <a:gd name="T87" fmla="*/ 2 h 229"/>
                <a:gd name="T88" fmla="*/ 64 w 242"/>
                <a:gd name="T8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2" h="229">
                  <a:moveTo>
                    <a:pt x="185" y="213"/>
                  </a:moveTo>
                  <a:cubicBezTo>
                    <a:pt x="184" y="213"/>
                    <a:pt x="184" y="213"/>
                    <a:pt x="184" y="213"/>
                  </a:cubicBezTo>
                  <a:cubicBezTo>
                    <a:pt x="184" y="213"/>
                    <a:pt x="184" y="213"/>
                    <a:pt x="184" y="213"/>
                  </a:cubicBezTo>
                  <a:cubicBezTo>
                    <a:pt x="184" y="214"/>
                    <a:pt x="184" y="214"/>
                    <a:pt x="184" y="214"/>
                  </a:cubicBezTo>
                  <a:cubicBezTo>
                    <a:pt x="184" y="213"/>
                    <a:pt x="184" y="213"/>
                    <a:pt x="185" y="213"/>
                  </a:cubicBezTo>
                  <a:cubicBezTo>
                    <a:pt x="185" y="213"/>
                    <a:pt x="185" y="213"/>
                    <a:pt x="185" y="213"/>
                  </a:cubicBezTo>
                  <a:moveTo>
                    <a:pt x="205" y="198"/>
                  </a:moveTo>
                  <a:cubicBezTo>
                    <a:pt x="202" y="201"/>
                    <a:pt x="199" y="203"/>
                    <a:pt x="196" y="205"/>
                  </a:cubicBezTo>
                  <a:cubicBezTo>
                    <a:pt x="196" y="205"/>
                    <a:pt x="196" y="205"/>
                    <a:pt x="196" y="205"/>
                  </a:cubicBezTo>
                  <a:cubicBezTo>
                    <a:pt x="199" y="203"/>
                    <a:pt x="202" y="201"/>
                    <a:pt x="205" y="198"/>
                  </a:cubicBezTo>
                  <a:cubicBezTo>
                    <a:pt x="205" y="198"/>
                    <a:pt x="205" y="198"/>
                    <a:pt x="205" y="198"/>
                  </a:cubicBezTo>
                  <a:moveTo>
                    <a:pt x="217" y="186"/>
                  </a:moveTo>
                  <a:cubicBezTo>
                    <a:pt x="214" y="188"/>
                    <a:pt x="212" y="191"/>
                    <a:pt x="209" y="194"/>
                  </a:cubicBezTo>
                  <a:cubicBezTo>
                    <a:pt x="209" y="194"/>
                    <a:pt x="209" y="194"/>
                    <a:pt x="209" y="194"/>
                  </a:cubicBezTo>
                  <a:cubicBezTo>
                    <a:pt x="212" y="191"/>
                    <a:pt x="214" y="188"/>
                    <a:pt x="217" y="186"/>
                  </a:cubicBezTo>
                  <a:cubicBezTo>
                    <a:pt x="217" y="186"/>
                    <a:pt x="217" y="186"/>
                    <a:pt x="217" y="186"/>
                  </a:cubicBezTo>
                  <a:moveTo>
                    <a:pt x="62" y="175"/>
                  </a:moveTo>
                  <a:cubicBezTo>
                    <a:pt x="41" y="198"/>
                    <a:pt x="41" y="198"/>
                    <a:pt x="41" y="198"/>
                  </a:cubicBezTo>
                  <a:cubicBezTo>
                    <a:pt x="60" y="216"/>
                    <a:pt x="84" y="227"/>
                    <a:pt x="110" y="229"/>
                  </a:cubicBezTo>
                  <a:cubicBezTo>
                    <a:pt x="113" y="198"/>
                    <a:pt x="113" y="198"/>
                    <a:pt x="113" y="198"/>
                  </a:cubicBezTo>
                  <a:cubicBezTo>
                    <a:pt x="94" y="196"/>
                    <a:pt x="76" y="188"/>
                    <a:pt x="62" y="175"/>
                  </a:cubicBezTo>
                  <a:moveTo>
                    <a:pt x="32" y="108"/>
                  </a:moveTo>
                  <a:cubicBezTo>
                    <a:pt x="5" y="108"/>
                    <a:pt x="5" y="108"/>
                    <a:pt x="5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6"/>
                    <a:pt x="1" y="125"/>
                    <a:pt x="3" y="133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3" y="120"/>
                    <a:pt x="32" y="114"/>
                    <a:pt x="32" y="108"/>
                  </a:cubicBezTo>
                  <a:cubicBezTo>
                    <a:pt x="32" y="108"/>
                    <a:pt x="32" y="108"/>
                    <a:pt x="32" y="108"/>
                  </a:cubicBezTo>
                  <a:moveTo>
                    <a:pt x="11" y="58"/>
                  </a:moveTo>
                  <a:cubicBezTo>
                    <a:pt x="10" y="59"/>
                    <a:pt x="10" y="59"/>
                    <a:pt x="10" y="60"/>
                  </a:cubicBezTo>
                  <a:cubicBezTo>
                    <a:pt x="10" y="59"/>
                    <a:pt x="10" y="59"/>
                    <a:pt x="11" y="58"/>
                  </a:cubicBezTo>
                  <a:cubicBezTo>
                    <a:pt x="11" y="58"/>
                    <a:pt x="11" y="58"/>
                    <a:pt x="11" y="58"/>
                  </a:cubicBezTo>
                  <a:moveTo>
                    <a:pt x="205" y="17"/>
                  </a:moveTo>
                  <a:cubicBezTo>
                    <a:pt x="183" y="40"/>
                    <a:pt x="183" y="40"/>
                    <a:pt x="183" y="40"/>
                  </a:cubicBezTo>
                  <a:cubicBezTo>
                    <a:pt x="190" y="47"/>
                    <a:pt x="196" y="54"/>
                    <a:pt x="201" y="63"/>
                  </a:cubicBezTo>
                  <a:cubicBezTo>
                    <a:pt x="206" y="71"/>
                    <a:pt x="209" y="80"/>
                    <a:pt x="211" y="89"/>
                  </a:cubicBezTo>
                  <a:cubicBezTo>
                    <a:pt x="242" y="82"/>
                    <a:pt x="242" y="82"/>
                    <a:pt x="242" y="82"/>
                  </a:cubicBezTo>
                  <a:cubicBezTo>
                    <a:pt x="240" y="70"/>
                    <a:pt x="235" y="58"/>
                    <a:pt x="229" y="47"/>
                  </a:cubicBezTo>
                  <a:cubicBezTo>
                    <a:pt x="222" y="36"/>
                    <a:pt x="214" y="25"/>
                    <a:pt x="205" y="17"/>
                  </a:cubicBezTo>
                  <a:moveTo>
                    <a:pt x="64" y="0"/>
                  </a:moveTo>
                  <a:cubicBezTo>
                    <a:pt x="63" y="0"/>
                    <a:pt x="63" y="1"/>
                    <a:pt x="62" y="1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1"/>
                    <a:pt x="63" y="1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3"/>
            <p:cNvSpPr/>
            <p:nvPr/>
          </p:nvSpPr>
          <p:spPr bwMode="auto">
            <a:xfrm>
              <a:off x="741" y="2748"/>
              <a:ext cx="262" cy="203"/>
            </a:xfrm>
            <a:custGeom>
              <a:avLst/>
              <a:gdLst>
                <a:gd name="T0" fmla="*/ 111 w 111"/>
                <a:gd name="T1" fmla="*/ 0 h 86"/>
                <a:gd name="T2" fmla="*/ 102 w 111"/>
                <a:gd name="T3" fmla="*/ 1 h 86"/>
                <a:gd name="T4" fmla="*/ 96 w 111"/>
                <a:gd name="T5" fmla="*/ 1 h 86"/>
                <a:gd name="T6" fmla="*/ 95 w 111"/>
                <a:gd name="T7" fmla="*/ 1 h 86"/>
                <a:gd name="T8" fmla="*/ 89 w 111"/>
                <a:gd name="T9" fmla="*/ 2 h 86"/>
                <a:gd name="T10" fmla="*/ 87 w 111"/>
                <a:gd name="T11" fmla="*/ 3 h 86"/>
                <a:gd name="T12" fmla="*/ 80 w 111"/>
                <a:gd name="T13" fmla="*/ 4 h 86"/>
                <a:gd name="T14" fmla="*/ 72 w 111"/>
                <a:gd name="T15" fmla="*/ 7 h 86"/>
                <a:gd name="T16" fmla="*/ 65 w 111"/>
                <a:gd name="T17" fmla="*/ 9 h 86"/>
                <a:gd name="T18" fmla="*/ 63 w 111"/>
                <a:gd name="T19" fmla="*/ 11 h 86"/>
                <a:gd name="T20" fmla="*/ 53 w 111"/>
                <a:gd name="T21" fmla="*/ 15 h 86"/>
                <a:gd name="T22" fmla="*/ 53 w 111"/>
                <a:gd name="T23" fmla="*/ 15 h 86"/>
                <a:gd name="T24" fmla="*/ 50 w 111"/>
                <a:gd name="T25" fmla="*/ 17 h 86"/>
                <a:gd name="T26" fmla="*/ 50 w 111"/>
                <a:gd name="T27" fmla="*/ 17 h 86"/>
                <a:gd name="T28" fmla="*/ 0 w 111"/>
                <a:gd name="T29" fmla="*/ 73 h 86"/>
                <a:gd name="T30" fmla="*/ 29 w 111"/>
                <a:gd name="T31" fmla="*/ 86 h 86"/>
                <a:gd name="T32" fmla="*/ 68 w 111"/>
                <a:gd name="T33" fmla="*/ 43 h 86"/>
                <a:gd name="T34" fmla="*/ 72 w 111"/>
                <a:gd name="T35" fmla="*/ 41 h 86"/>
                <a:gd name="T36" fmla="*/ 84 w 111"/>
                <a:gd name="T37" fmla="*/ 36 h 86"/>
                <a:gd name="T38" fmla="*/ 86 w 111"/>
                <a:gd name="T39" fmla="*/ 36 h 86"/>
                <a:gd name="T40" fmla="*/ 93 w 111"/>
                <a:gd name="T41" fmla="*/ 34 h 86"/>
                <a:gd name="T42" fmla="*/ 102 w 111"/>
                <a:gd name="T43" fmla="*/ 33 h 86"/>
                <a:gd name="T44" fmla="*/ 107 w 111"/>
                <a:gd name="T45" fmla="*/ 32 h 86"/>
                <a:gd name="T46" fmla="*/ 111 w 111"/>
                <a:gd name="T47" fmla="*/ 32 h 86"/>
                <a:gd name="T48" fmla="*/ 111 w 111"/>
                <a:gd name="T4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86">
                  <a:moveTo>
                    <a:pt x="111" y="0"/>
                  </a:moveTo>
                  <a:cubicBezTo>
                    <a:pt x="108" y="0"/>
                    <a:pt x="105" y="0"/>
                    <a:pt x="102" y="1"/>
                  </a:cubicBezTo>
                  <a:cubicBezTo>
                    <a:pt x="100" y="1"/>
                    <a:pt x="98" y="1"/>
                    <a:pt x="96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3" y="2"/>
                    <a:pt x="91" y="2"/>
                    <a:pt x="89" y="2"/>
                  </a:cubicBezTo>
                  <a:cubicBezTo>
                    <a:pt x="88" y="3"/>
                    <a:pt x="88" y="3"/>
                    <a:pt x="87" y="3"/>
                  </a:cubicBezTo>
                  <a:cubicBezTo>
                    <a:pt x="85" y="3"/>
                    <a:pt x="82" y="4"/>
                    <a:pt x="80" y="4"/>
                  </a:cubicBezTo>
                  <a:cubicBezTo>
                    <a:pt x="78" y="5"/>
                    <a:pt x="75" y="6"/>
                    <a:pt x="72" y="7"/>
                  </a:cubicBezTo>
                  <a:cubicBezTo>
                    <a:pt x="70" y="8"/>
                    <a:pt x="68" y="8"/>
                    <a:pt x="65" y="9"/>
                  </a:cubicBezTo>
                  <a:cubicBezTo>
                    <a:pt x="65" y="10"/>
                    <a:pt x="64" y="10"/>
                    <a:pt x="63" y="11"/>
                  </a:cubicBezTo>
                  <a:cubicBezTo>
                    <a:pt x="59" y="12"/>
                    <a:pt x="56" y="13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2" y="16"/>
                    <a:pt x="51" y="16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28" y="30"/>
                    <a:pt x="10" y="49"/>
                    <a:pt x="0" y="73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37" y="68"/>
                    <a:pt x="51" y="53"/>
                    <a:pt x="68" y="43"/>
                  </a:cubicBezTo>
                  <a:cubicBezTo>
                    <a:pt x="70" y="42"/>
                    <a:pt x="71" y="42"/>
                    <a:pt x="72" y="41"/>
                  </a:cubicBezTo>
                  <a:cubicBezTo>
                    <a:pt x="76" y="39"/>
                    <a:pt x="80" y="38"/>
                    <a:pt x="84" y="36"/>
                  </a:cubicBezTo>
                  <a:cubicBezTo>
                    <a:pt x="85" y="36"/>
                    <a:pt x="85" y="36"/>
                    <a:pt x="86" y="36"/>
                  </a:cubicBezTo>
                  <a:cubicBezTo>
                    <a:pt x="88" y="35"/>
                    <a:pt x="91" y="34"/>
                    <a:pt x="93" y="34"/>
                  </a:cubicBezTo>
                  <a:cubicBezTo>
                    <a:pt x="96" y="33"/>
                    <a:pt x="99" y="33"/>
                    <a:pt x="102" y="33"/>
                  </a:cubicBezTo>
                  <a:cubicBezTo>
                    <a:pt x="104" y="32"/>
                    <a:pt x="105" y="32"/>
                    <a:pt x="107" y="32"/>
                  </a:cubicBezTo>
                  <a:cubicBezTo>
                    <a:pt x="108" y="32"/>
                    <a:pt x="110" y="32"/>
                    <a:pt x="111" y="32"/>
                  </a:cubicBezTo>
                  <a:cubicBezTo>
                    <a:pt x="111" y="0"/>
                    <a:pt x="111" y="0"/>
                    <a:pt x="1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4"/>
            <p:cNvSpPr>
              <a:spLocks noEditPoints="1"/>
            </p:cNvSpPr>
            <p:nvPr/>
          </p:nvSpPr>
          <p:spPr bwMode="auto">
            <a:xfrm>
              <a:off x="807" y="2840"/>
              <a:ext cx="395" cy="396"/>
            </a:xfrm>
            <a:custGeom>
              <a:avLst/>
              <a:gdLst>
                <a:gd name="T0" fmla="*/ 167 w 167"/>
                <a:gd name="T1" fmla="*/ 87 h 167"/>
                <a:gd name="T2" fmla="*/ 159 w 167"/>
                <a:gd name="T3" fmla="*/ 87 h 167"/>
                <a:gd name="T4" fmla="*/ 84 w 167"/>
                <a:gd name="T5" fmla="*/ 159 h 167"/>
                <a:gd name="T6" fmla="*/ 29 w 167"/>
                <a:gd name="T7" fmla="*/ 136 h 167"/>
                <a:gd name="T8" fmla="*/ 24 w 167"/>
                <a:gd name="T9" fmla="*/ 142 h 167"/>
                <a:gd name="T10" fmla="*/ 84 w 167"/>
                <a:gd name="T11" fmla="*/ 167 h 167"/>
                <a:gd name="T12" fmla="*/ 167 w 167"/>
                <a:gd name="T13" fmla="*/ 87 h 167"/>
                <a:gd name="T14" fmla="*/ 84 w 167"/>
                <a:gd name="T15" fmla="*/ 0 h 167"/>
                <a:gd name="T16" fmla="*/ 0 w 167"/>
                <a:gd name="T17" fmla="*/ 84 h 167"/>
                <a:gd name="T18" fmla="*/ 18 w 167"/>
                <a:gd name="T19" fmla="*/ 136 h 167"/>
                <a:gd name="T20" fmla="*/ 24 w 167"/>
                <a:gd name="T21" fmla="*/ 130 h 167"/>
                <a:gd name="T22" fmla="*/ 8 w 167"/>
                <a:gd name="T23" fmla="*/ 84 h 167"/>
                <a:gd name="T24" fmla="*/ 84 w 167"/>
                <a:gd name="T25" fmla="*/ 8 h 167"/>
                <a:gd name="T26" fmla="*/ 159 w 167"/>
                <a:gd name="T27" fmla="*/ 79 h 167"/>
                <a:gd name="T28" fmla="*/ 167 w 167"/>
                <a:gd name="T29" fmla="*/ 79 h 167"/>
                <a:gd name="T30" fmla="*/ 84 w 167"/>
                <a:gd name="T3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7" h="167">
                  <a:moveTo>
                    <a:pt x="167" y="87"/>
                  </a:moveTo>
                  <a:cubicBezTo>
                    <a:pt x="159" y="87"/>
                    <a:pt x="159" y="87"/>
                    <a:pt x="159" y="87"/>
                  </a:cubicBezTo>
                  <a:cubicBezTo>
                    <a:pt x="157" y="127"/>
                    <a:pt x="124" y="159"/>
                    <a:pt x="84" y="159"/>
                  </a:cubicBezTo>
                  <a:cubicBezTo>
                    <a:pt x="62" y="159"/>
                    <a:pt x="43" y="151"/>
                    <a:pt x="29" y="136"/>
                  </a:cubicBezTo>
                  <a:cubicBezTo>
                    <a:pt x="24" y="142"/>
                    <a:pt x="24" y="142"/>
                    <a:pt x="24" y="142"/>
                  </a:cubicBezTo>
                  <a:cubicBezTo>
                    <a:pt x="39" y="158"/>
                    <a:pt x="60" y="167"/>
                    <a:pt x="84" y="167"/>
                  </a:cubicBezTo>
                  <a:cubicBezTo>
                    <a:pt x="129" y="167"/>
                    <a:pt x="165" y="132"/>
                    <a:pt x="167" y="87"/>
                  </a:cubicBezTo>
                  <a:moveTo>
                    <a:pt x="84" y="0"/>
                  </a:moveTo>
                  <a:cubicBezTo>
                    <a:pt x="37" y="0"/>
                    <a:pt x="0" y="37"/>
                    <a:pt x="0" y="84"/>
                  </a:cubicBezTo>
                  <a:cubicBezTo>
                    <a:pt x="0" y="103"/>
                    <a:pt x="7" y="122"/>
                    <a:pt x="18" y="136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14" y="118"/>
                    <a:pt x="8" y="101"/>
                    <a:pt x="8" y="84"/>
                  </a:cubicBezTo>
                  <a:cubicBezTo>
                    <a:pt x="8" y="42"/>
                    <a:pt x="42" y="8"/>
                    <a:pt x="84" y="8"/>
                  </a:cubicBezTo>
                  <a:cubicBezTo>
                    <a:pt x="124" y="8"/>
                    <a:pt x="157" y="39"/>
                    <a:pt x="159" y="79"/>
                  </a:cubicBezTo>
                  <a:cubicBezTo>
                    <a:pt x="167" y="79"/>
                    <a:pt x="167" y="79"/>
                    <a:pt x="167" y="79"/>
                  </a:cubicBezTo>
                  <a:cubicBezTo>
                    <a:pt x="165" y="35"/>
                    <a:pt x="128" y="0"/>
                    <a:pt x="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5"/>
            <p:cNvSpPr>
              <a:spLocks noEditPoints="1"/>
            </p:cNvSpPr>
            <p:nvPr/>
          </p:nvSpPr>
          <p:spPr bwMode="auto">
            <a:xfrm>
              <a:off x="859" y="2911"/>
              <a:ext cx="291" cy="273"/>
            </a:xfrm>
            <a:custGeom>
              <a:avLst/>
              <a:gdLst>
                <a:gd name="T0" fmla="*/ 84 w 123"/>
                <a:gd name="T1" fmla="*/ 93 h 115"/>
                <a:gd name="T2" fmla="*/ 61 w 123"/>
                <a:gd name="T3" fmla="*/ 99 h 115"/>
                <a:gd name="T4" fmla="*/ 39 w 123"/>
                <a:gd name="T5" fmla="*/ 93 h 115"/>
                <a:gd name="T6" fmla="*/ 31 w 123"/>
                <a:gd name="T7" fmla="*/ 107 h 115"/>
                <a:gd name="T8" fmla="*/ 62 w 123"/>
                <a:gd name="T9" fmla="*/ 115 h 115"/>
                <a:gd name="T10" fmla="*/ 93 w 123"/>
                <a:gd name="T11" fmla="*/ 107 h 115"/>
                <a:gd name="T12" fmla="*/ 84 w 123"/>
                <a:gd name="T13" fmla="*/ 93 h 115"/>
                <a:gd name="T14" fmla="*/ 31 w 123"/>
                <a:gd name="T15" fmla="*/ 0 h 115"/>
                <a:gd name="T16" fmla="*/ 0 w 123"/>
                <a:gd name="T17" fmla="*/ 54 h 115"/>
                <a:gd name="T18" fmla="*/ 0 w 123"/>
                <a:gd name="T19" fmla="*/ 54 h 115"/>
                <a:gd name="T20" fmla="*/ 16 w 123"/>
                <a:gd name="T21" fmla="*/ 54 h 115"/>
                <a:gd name="T22" fmla="*/ 39 w 123"/>
                <a:gd name="T23" fmla="*/ 14 h 115"/>
                <a:gd name="T24" fmla="*/ 31 w 123"/>
                <a:gd name="T25" fmla="*/ 0 h 115"/>
                <a:gd name="T26" fmla="*/ 92 w 123"/>
                <a:gd name="T27" fmla="*/ 0 h 115"/>
                <a:gd name="T28" fmla="*/ 84 w 123"/>
                <a:gd name="T29" fmla="*/ 14 h 115"/>
                <a:gd name="T30" fmla="*/ 107 w 123"/>
                <a:gd name="T31" fmla="*/ 49 h 115"/>
                <a:gd name="T32" fmla="*/ 123 w 123"/>
                <a:gd name="T33" fmla="*/ 49 h 115"/>
                <a:gd name="T34" fmla="*/ 92 w 123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" h="115">
                  <a:moveTo>
                    <a:pt x="84" y="93"/>
                  </a:moveTo>
                  <a:cubicBezTo>
                    <a:pt x="78" y="97"/>
                    <a:pt x="70" y="99"/>
                    <a:pt x="61" y="99"/>
                  </a:cubicBezTo>
                  <a:cubicBezTo>
                    <a:pt x="54" y="99"/>
                    <a:pt x="46" y="97"/>
                    <a:pt x="39" y="93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40" y="113"/>
                    <a:pt x="51" y="115"/>
                    <a:pt x="62" y="115"/>
                  </a:cubicBezTo>
                  <a:cubicBezTo>
                    <a:pt x="72" y="115"/>
                    <a:pt x="83" y="112"/>
                    <a:pt x="93" y="107"/>
                  </a:cubicBezTo>
                  <a:cubicBezTo>
                    <a:pt x="84" y="93"/>
                    <a:pt x="84" y="93"/>
                    <a:pt x="84" y="93"/>
                  </a:cubicBezTo>
                  <a:moveTo>
                    <a:pt x="31" y="0"/>
                  </a:moveTo>
                  <a:cubicBezTo>
                    <a:pt x="12" y="11"/>
                    <a:pt x="0" y="3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37"/>
                    <a:pt x="25" y="22"/>
                    <a:pt x="39" y="14"/>
                  </a:cubicBezTo>
                  <a:cubicBezTo>
                    <a:pt x="31" y="0"/>
                    <a:pt x="31" y="0"/>
                    <a:pt x="31" y="0"/>
                  </a:cubicBezTo>
                  <a:moveTo>
                    <a:pt x="92" y="0"/>
                  </a:moveTo>
                  <a:cubicBezTo>
                    <a:pt x="84" y="14"/>
                    <a:pt x="84" y="14"/>
                    <a:pt x="84" y="14"/>
                  </a:cubicBezTo>
                  <a:cubicBezTo>
                    <a:pt x="97" y="21"/>
                    <a:pt x="105" y="34"/>
                    <a:pt x="107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1" y="29"/>
                    <a:pt x="110" y="10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6"/>
            <p:cNvSpPr/>
            <p:nvPr/>
          </p:nvSpPr>
          <p:spPr bwMode="auto">
            <a:xfrm>
              <a:off x="1202" y="2534"/>
              <a:ext cx="1834" cy="512"/>
            </a:xfrm>
            <a:custGeom>
              <a:avLst/>
              <a:gdLst>
                <a:gd name="T0" fmla="*/ 747 w 775"/>
                <a:gd name="T1" fmla="*/ 0 h 216"/>
                <a:gd name="T2" fmla="*/ 720 w 775"/>
                <a:gd name="T3" fmla="*/ 27 h 216"/>
                <a:gd name="T4" fmla="*/ 726 w 775"/>
                <a:gd name="T5" fmla="*/ 43 h 216"/>
                <a:gd name="T6" fmla="*/ 582 w 775"/>
                <a:gd name="T7" fmla="*/ 186 h 216"/>
                <a:gd name="T8" fmla="*/ 469 w 775"/>
                <a:gd name="T9" fmla="*/ 186 h 216"/>
                <a:gd name="T10" fmla="*/ 435 w 775"/>
                <a:gd name="T11" fmla="*/ 186 h 216"/>
                <a:gd name="T12" fmla="*/ 316 w 775"/>
                <a:gd name="T13" fmla="*/ 186 h 216"/>
                <a:gd name="T14" fmla="*/ 317 w 775"/>
                <a:gd name="T15" fmla="*/ 187 h 216"/>
                <a:gd name="T16" fmla="*/ 296 w 775"/>
                <a:gd name="T17" fmla="*/ 208 h 216"/>
                <a:gd name="T18" fmla="*/ 0 w 775"/>
                <a:gd name="T19" fmla="*/ 208 h 216"/>
                <a:gd name="T20" fmla="*/ 0 w 775"/>
                <a:gd name="T21" fmla="*/ 213 h 216"/>
                <a:gd name="T22" fmla="*/ 0 w 775"/>
                <a:gd name="T23" fmla="*/ 216 h 216"/>
                <a:gd name="T24" fmla="*/ 7 w 775"/>
                <a:gd name="T25" fmla="*/ 216 h 216"/>
                <a:gd name="T26" fmla="*/ 7 w 775"/>
                <a:gd name="T27" fmla="*/ 213 h 216"/>
                <a:gd name="T28" fmla="*/ 39 w 775"/>
                <a:gd name="T29" fmla="*/ 212 h 216"/>
                <a:gd name="T30" fmla="*/ 39 w 775"/>
                <a:gd name="T31" fmla="*/ 213 h 216"/>
                <a:gd name="T32" fmla="*/ 39 w 775"/>
                <a:gd name="T33" fmla="*/ 216 h 216"/>
                <a:gd name="T34" fmla="*/ 564 w 775"/>
                <a:gd name="T35" fmla="*/ 216 h 216"/>
                <a:gd name="T36" fmla="*/ 731 w 775"/>
                <a:gd name="T37" fmla="*/ 49 h 216"/>
                <a:gd name="T38" fmla="*/ 747 w 775"/>
                <a:gd name="T39" fmla="*/ 54 h 216"/>
                <a:gd name="T40" fmla="*/ 775 w 775"/>
                <a:gd name="T41" fmla="*/ 27 h 216"/>
                <a:gd name="T42" fmla="*/ 747 w 775"/>
                <a:gd name="T4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5" h="216">
                  <a:moveTo>
                    <a:pt x="747" y="0"/>
                  </a:moveTo>
                  <a:cubicBezTo>
                    <a:pt x="732" y="0"/>
                    <a:pt x="720" y="12"/>
                    <a:pt x="720" y="27"/>
                  </a:cubicBezTo>
                  <a:cubicBezTo>
                    <a:pt x="720" y="33"/>
                    <a:pt x="722" y="39"/>
                    <a:pt x="726" y="43"/>
                  </a:cubicBezTo>
                  <a:cubicBezTo>
                    <a:pt x="582" y="186"/>
                    <a:pt x="582" y="186"/>
                    <a:pt x="582" y="186"/>
                  </a:cubicBezTo>
                  <a:cubicBezTo>
                    <a:pt x="469" y="186"/>
                    <a:pt x="469" y="186"/>
                    <a:pt x="469" y="186"/>
                  </a:cubicBezTo>
                  <a:cubicBezTo>
                    <a:pt x="435" y="186"/>
                    <a:pt x="435" y="186"/>
                    <a:pt x="435" y="186"/>
                  </a:cubicBezTo>
                  <a:cubicBezTo>
                    <a:pt x="316" y="186"/>
                    <a:pt x="316" y="186"/>
                    <a:pt x="316" y="186"/>
                  </a:cubicBezTo>
                  <a:cubicBezTo>
                    <a:pt x="317" y="187"/>
                    <a:pt x="317" y="187"/>
                    <a:pt x="317" y="187"/>
                  </a:cubicBezTo>
                  <a:cubicBezTo>
                    <a:pt x="296" y="208"/>
                    <a:pt x="296" y="208"/>
                    <a:pt x="296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9"/>
                    <a:pt x="0" y="211"/>
                    <a:pt x="0" y="213"/>
                  </a:cubicBezTo>
                  <a:cubicBezTo>
                    <a:pt x="0" y="214"/>
                    <a:pt x="0" y="215"/>
                    <a:pt x="0" y="216"/>
                  </a:cubicBezTo>
                  <a:cubicBezTo>
                    <a:pt x="7" y="216"/>
                    <a:pt x="7" y="216"/>
                    <a:pt x="7" y="216"/>
                  </a:cubicBezTo>
                  <a:cubicBezTo>
                    <a:pt x="7" y="215"/>
                    <a:pt x="7" y="214"/>
                    <a:pt x="7" y="213"/>
                  </a:cubicBezTo>
                  <a:cubicBezTo>
                    <a:pt x="39" y="212"/>
                    <a:pt x="39" y="212"/>
                    <a:pt x="39" y="212"/>
                  </a:cubicBezTo>
                  <a:cubicBezTo>
                    <a:pt x="39" y="213"/>
                    <a:pt x="39" y="213"/>
                    <a:pt x="39" y="213"/>
                  </a:cubicBezTo>
                  <a:cubicBezTo>
                    <a:pt x="39" y="214"/>
                    <a:pt x="39" y="215"/>
                    <a:pt x="39" y="216"/>
                  </a:cubicBezTo>
                  <a:cubicBezTo>
                    <a:pt x="564" y="216"/>
                    <a:pt x="564" y="216"/>
                    <a:pt x="564" y="216"/>
                  </a:cubicBezTo>
                  <a:cubicBezTo>
                    <a:pt x="731" y="49"/>
                    <a:pt x="731" y="49"/>
                    <a:pt x="731" y="49"/>
                  </a:cubicBezTo>
                  <a:cubicBezTo>
                    <a:pt x="736" y="52"/>
                    <a:pt x="741" y="54"/>
                    <a:pt x="747" y="54"/>
                  </a:cubicBezTo>
                  <a:cubicBezTo>
                    <a:pt x="762" y="54"/>
                    <a:pt x="775" y="42"/>
                    <a:pt x="775" y="27"/>
                  </a:cubicBezTo>
                  <a:cubicBezTo>
                    <a:pt x="775" y="12"/>
                    <a:pt x="762" y="0"/>
                    <a:pt x="7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7"/>
            <p:cNvSpPr/>
            <p:nvPr/>
          </p:nvSpPr>
          <p:spPr bwMode="auto">
            <a:xfrm>
              <a:off x="1219" y="3037"/>
              <a:ext cx="75" cy="9"/>
            </a:xfrm>
            <a:custGeom>
              <a:avLst/>
              <a:gdLst>
                <a:gd name="T0" fmla="*/ 32 w 32"/>
                <a:gd name="T1" fmla="*/ 0 h 4"/>
                <a:gd name="T2" fmla="*/ 0 w 32"/>
                <a:gd name="T3" fmla="*/ 1 h 4"/>
                <a:gd name="T4" fmla="*/ 0 w 32"/>
                <a:gd name="T5" fmla="*/ 4 h 4"/>
                <a:gd name="T6" fmla="*/ 32 w 32"/>
                <a:gd name="T7" fmla="*/ 4 h 4"/>
                <a:gd name="T8" fmla="*/ 32 w 32"/>
                <a:gd name="T9" fmla="*/ 1 h 4"/>
                <a:gd name="T10" fmla="*/ 32 w 3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4">
                  <a:moveTo>
                    <a:pt x="3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8"/>
            <p:cNvSpPr>
              <a:spLocks noEditPoints="1"/>
            </p:cNvSpPr>
            <p:nvPr/>
          </p:nvSpPr>
          <p:spPr bwMode="auto">
            <a:xfrm>
              <a:off x="47" y="2973"/>
              <a:ext cx="1136" cy="656"/>
            </a:xfrm>
            <a:custGeom>
              <a:avLst/>
              <a:gdLst>
                <a:gd name="T0" fmla="*/ 168 w 480"/>
                <a:gd name="T1" fmla="*/ 246 h 277"/>
                <a:gd name="T2" fmla="*/ 77 w 480"/>
                <a:gd name="T3" fmla="*/ 246 h 277"/>
                <a:gd name="T4" fmla="*/ 77 w 480"/>
                <a:gd name="T5" fmla="*/ 249 h 277"/>
                <a:gd name="T6" fmla="*/ 77 w 480"/>
                <a:gd name="T7" fmla="*/ 254 h 277"/>
                <a:gd name="T8" fmla="*/ 165 w 480"/>
                <a:gd name="T9" fmla="*/ 254 h 277"/>
                <a:gd name="T10" fmla="*/ 168 w 480"/>
                <a:gd name="T11" fmla="*/ 246 h 277"/>
                <a:gd name="T12" fmla="*/ 27 w 480"/>
                <a:gd name="T13" fmla="*/ 223 h 277"/>
                <a:gd name="T14" fmla="*/ 0 w 480"/>
                <a:gd name="T15" fmla="*/ 250 h 277"/>
                <a:gd name="T16" fmla="*/ 27 w 480"/>
                <a:gd name="T17" fmla="*/ 277 h 277"/>
                <a:gd name="T18" fmla="*/ 54 w 480"/>
                <a:gd name="T19" fmla="*/ 254 h 277"/>
                <a:gd name="T20" fmla="*/ 72 w 480"/>
                <a:gd name="T21" fmla="*/ 254 h 277"/>
                <a:gd name="T22" fmla="*/ 72 w 480"/>
                <a:gd name="T23" fmla="*/ 249 h 277"/>
                <a:gd name="T24" fmla="*/ 72 w 480"/>
                <a:gd name="T25" fmla="*/ 246 h 277"/>
                <a:gd name="T26" fmla="*/ 54 w 480"/>
                <a:gd name="T27" fmla="*/ 246 h 277"/>
                <a:gd name="T28" fmla="*/ 27 w 480"/>
                <a:gd name="T29" fmla="*/ 223 h 277"/>
                <a:gd name="T30" fmla="*/ 211 w 480"/>
                <a:gd name="T31" fmla="*/ 219 h 277"/>
                <a:gd name="T32" fmla="*/ 177 w 480"/>
                <a:gd name="T33" fmla="*/ 254 h 277"/>
                <a:gd name="T34" fmla="*/ 177 w 480"/>
                <a:gd name="T35" fmla="*/ 254 h 277"/>
                <a:gd name="T36" fmla="*/ 211 w 480"/>
                <a:gd name="T37" fmla="*/ 219 h 277"/>
                <a:gd name="T38" fmla="*/ 339 w 480"/>
                <a:gd name="T39" fmla="*/ 80 h 277"/>
                <a:gd name="T40" fmla="*/ 212 w 480"/>
                <a:gd name="T41" fmla="*/ 208 h 277"/>
                <a:gd name="T42" fmla="*/ 225 w 480"/>
                <a:gd name="T43" fmla="*/ 206 h 277"/>
                <a:gd name="T44" fmla="*/ 345 w 480"/>
                <a:gd name="T45" fmla="*/ 86 h 277"/>
                <a:gd name="T46" fmla="*/ 339 w 480"/>
                <a:gd name="T47" fmla="*/ 80 h 277"/>
                <a:gd name="T48" fmla="*/ 405 w 480"/>
                <a:gd name="T49" fmla="*/ 0 h 277"/>
                <a:gd name="T50" fmla="*/ 378 w 480"/>
                <a:gd name="T51" fmla="*/ 27 h 277"/>
                <a:gd name="T52" fmla="*/ 381 w 480"/>
                <a:gd name="T53" fmla="*/ 39 h 277"/>
                <a:gd name="T54" fmla="*/ 345 w 480"/>
                <a:gd name="T55" fmla="*/ 74 h 277"/>
                <a:gd name="T56" fmla="*/ 350 w 480"/>
                <a:gd name="T57" fmla="*/ 80 h 277"/>
                <a:gd name="T58" fmla="*/ 385 w 480"/>
                <a:gd name="T59" fmla="*/ 46 h 277"/>
                <a:gd name="T60" fmla="*/ 405 w 480"/>
                <a:gd name="T61" fmla="*/ 54 h 277"/>
                <a:gd name="T62" fmla="*/ 431 w 480"/>
                <a:gd name="T63" fmla="*/ 31 h 277"/>
                <a:gd name="T64" fmla="*/ 480 w 480"/>
                <a:gd name="T65" fmla="*/ 31 h 277"/>
                <a:gd name="T66" fmla="*/ 480 w 480"/>
                <a:gd name="T67" fmla="*/ 28 h 277"/>
                <a:gd name="T68" fmla="*/ 480 w 480"/>
                <a:gd name="T69" fmla="*/ 23 h 277"/>
                <a:gd name="T70" fmla="*/ 466 w 480"/>
                <a:gd name="T71" fmla="*/ 23 h 277"/>
                <a:gd name="T72" fmla="*/ 466 w 480"/>
                <a:gd name="T73" fmla="*/ 27 h 277"/>
                <a:gd name="T74" fmla="*/ 450 w 480"/>
                <a:gd name="T75" fmla="*/ 28 h 277"/>
                <a:gd name="T76" fmla="*/ 450 w 480"/>
                <a:gd name="T77" fmla="*/ 23 h 277"/>
                <a:gd name="T78" fmla="*/ 431 w 480"/>
                <a:gd name="T79" fmla="*/ 23 h 277"/>
                <a:gd name="T80" fmla="*/ 405 w 480"/>
                <a:gd name="T8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0" h="277">
                  <a:moveTo>
                    <a:pt x="168" y="246"/>
                  </a:moveTo>
                  <a:cubicBezTo>
                    <a:pt x="77" y="246"/>
                    <a:pt x="77" y="246"/>
                    <a:pt x="77" y="246"/>
                  </a:cubicBezTo>
                  <a:cubicBezTo>
                    <a:pt x="77" y="247"/>
                    <a:pt x="77" y="248"/>
                    <a:pt x="77" y="249"/>
                  </a:cubicBezTo>
                  <a:cubicBezTo>
                    <a:pt x="77" y="250"/>
                    <a:pt x="77" y="252"/>
                    <a:pt x="77" y="254"/>
                  </a:cubicBezTo>
                  <a:cubicBezTo>
                    <a:pt x="165" y="254"/>
                    <a:pt x="165" y="254"/>
                    <a:pt x="165" y="254"/>
                  </a:cubicBezTo>
                  <a:cubicBezTo>
                    <a:pt x="166" y="251"/>
                    <a:pt x="167" y="248"/>
                    <a:pt x="168" y="246"/>
                  </a:cubicBezTo>
                  <a:moveTo>
                    <a:pt x="27" y="223"/>
                  </a:moveTo>
                  <a:cubicBezTo>
                    <a:pt x="12" y="223"/>
                    <a:pt x="0" y="235"/>
                    <a:pt x="0" y="250"/>
                  </a:cubicBezTo>
                  <a:cubicBezTo>
                    <a:pt x="0" y="265"/>
                    <a:pt x="12" y="277"/>
                    <a:pt x="27" y="277"/>
                  </a:cubicBezTo>
                  <a:cubicBezTo>
                    <a:pt x="41" y="277"/>
                    <a:pt x="52" y="267"/>
                    <a:pt x="54" y="254"/>
                  </a:cubicBezTo>
                  <a:cubicBezTo>
                    <a:pt x="72" y="254"/>
                    <a:pt x="72" y="254"/>
                    <a:pt x="72" y="254"/>
                  </a:cubicBezTo>
                  <a:cubicBezTo>
                    <a:pt x="72" y="252"/>
                    <a:pt x="72" y="250"/>
                    <a:pt x="72" y="249"/>
                  </a:cubicBezTo>
                  <a:cubicBezTo>
                    <a:pt x="72" y="248"/>
                    <a:pt x="72" y="247"/>
                    <a:pt x="72" y="246"/>
                  </a:cubicBezTo>
                  <a:cubicBezTo>
                    <a:pt x="54" y="246"/>
                    <a:pt x="54" y="246"/>
                    <a:pt x="54" y="246"/>
                  </a:cubicBezTo>
                  <a:cubicBezTo>
                    <a:pt x="52" y="233"/>
                    <a:pt x="41" y="223"/>
                    <a:pt x="27" y="223"/>
                  </a:cubicBezTo>
                  <a:moveTo>
                    <a:pt x="211" y="219"/>
                  </a:moveTo>
                  <a:cubicBezTo>
                    <a:pt x="195" y="225"/>
                    <a:pt x="182" y="238"/>
                    <a:pt x="177" y="254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211" y="219"/>
                    <a:pt x="211" y="219"/>
                    <a:pt x="211" y="219"/>
                  </a:cubicBezTo>
                  <a:moveTo>
                    <a:pt x="339" y="80"/>
                  </a:moveTo>
                  <a:cubicBezTo>
                    <a:pt x="212" y="208"/>
                    <a:pt x="212" y="208"/>
                    <a:pt x="212" y="208"/>
                  </a:cubicBezTo>
                  <a:cubicBezTo>
                    <a:pt x="216" y="207"/>
                    <a:pt x="221" y="206"/>
                    <a:pt x="225" y="206"/>
                  </a:cubicBezTo>
                  <a:cubicBezTo>
                    <a:pt x="345" y="86"/>
                    <a:pt x="345" y="86"/>
                    <a:pt x="345" y="86"/>
                  </a:cubicBezTo>
                  <a:cubicBezTo>
                    <a:pt x="343" y="84"/>
                    <a:pt x="341" y="82"/>
                    <a:pt x="339" y="80"/>
                  </a:cubicBezTo>
                  <a:moveTo>
                    <a:pt x="405" y="0"/>
                  </a:moveTo>
                  <a:cubicBezTo>
                    <a:pt x="390" y="0"/>
                    <a:pt x="378" y="12"/>
                    <a:pt x="378" y="27"/>
                  </a:cubicBezTo>
                  <a:cubicBezTo>
                    <a:pt x="378" y="31"/>
                    <a:pt x="379" y="35"/>
                    <a:pt x="381" y="39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7" y="77"/>
                    <a:pt x="348" y="79"/>
                    <a:pt x="350" y="80"/>
                  </a:cubicBezTo>
                  <a:cubicBezTo>
                    <a:pt x="385" y="46"/>
                    <a:pt x="385" y="46"/>
                    <a:pt x="385" y="46"/>
                  </a:cubicBezTo>
                  <a:cubicBezTo>
                    <a:pt x="390" y="51"/>
                    <a:pt x="397" y="54"/>
                    <a:pt x="405" y="54"/>
                  </a:cubicBezTo>
                  <a:cubicBezTo>
                    <a:pt x="418" y="54"/>
                    <a:pt x="430" y="44"/>
                    <a:pt x="431" y="31"/>
                  </a:cubicBezTo>
                  <a:cubicBezTo>
                    <a:pt x="480" y="31"/>
                    <a:pt x="480" y="31"/>
                    <a:pt x="480" y="31"/>
                  </a:cubicBezTo>
                  <a:cubicBezTo>
                    <a:pt x="480" y="30"/>
                    <a:pt x="480" y="29"/>
                    <a:pt x="480" y="28"/>
                  </a:cubicBezTo>
                  <a:cubicBezTo>
                    <a:pt x="480" y="26"/>
                    <a:pt x="480" y="24"/>
                    <a:pt x="480" y="23"/>
                  </a:cubicBezTo>
                  <a:cubicBezTo>
                    <a:pt x="466" y="23"/>
                    <a:pt x="466" y="23"/>
                    <a:pt x="466" y="23"/>
                  </a:cubicBezTo>
                  <a:cubicBezTo>
                    <a:pt x="466" y="24"/>
                    <a:pt x="466" y="26"/>
                    <a:pt x="466" y="27"/>
                  </a:cubicBezTo>
                  <a:cubicBezTo>
                    <a:pt x="450" y="28"/>
                    <a:pt x="450" y="28"/>
                    <a:pt x="450" y="28"/>
                  </a:cubicBezTo>
                  <a:cubicBezTo>
                    <a:pt x="450" y="26"/>
                    <a:pt x="450" y="24"/>
                    <a:pt x="450" y="23"/>
                  </a:cubicBezTo>
                  <a:cubicBezTo>
                    <a:pt x="431" y="23"/>
                    <a:pt x="431" y="23"/>
                    <a:pt x="431" y="23"/>
                  </a:cubicBezTo>
                  <a:cubicBezTo>
                    <a:pt x="430" y="10"/>
                    <a:pt x="418" y="0"/>
                    <a:pt x="4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9"/>
            <p:cNvSpPr/>
            <p:nvPr/>
          </p:nvSpPr>
          <p:spPr bwMode="auto">
            <a:xfrm>
              <a:off x="438" y="3461"/>
              <a:ext cx="142" cy="114"/>
            </a:xfrm>
            <a:custGeom>
              <a:avLst/>
              <a:gdLst>
                <a:gd name="T0" fmla="*/ 60 w 60"/>
                <a:gd name="T1" fmla="*/ 0 h 48"/>
                <a:gd name="T2" fmla="*/ 47 w 60"/>
                <a:gd name="T3" fmla="*/ 2 h 48"/>
                <a:gd name="T4" fmla="*/ 9 w 60"/>
                <a:gd name="T5" fmla="*/ 40 h 48"/>
                <a:gd name="T6" fmla="*/ 3 w 60"/>
                <a:gd name="T7" fmla="*/ 40 h 48"/>
                <a:gd name="T8" fmla="*/ 0 w 60"/>
                <a:gd name="T9" fmla="*/ 48 h 48"/>
                <a:gd name="T10" fmla="*/ 12 w 60"/>
                <a:gd name="T11" fmla="*/ 48 h 48"/>
                <a:gd name="T12" fmla="*/ 46 w 60"/>
                <a:gd name="T13" fmla="*/ 13 h 48"/>
                <a:gd name="T14" fmla="*/ 60 w 60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48">
                  <a:moveTo>
                    <a:pt x="60" y="0"/>
                  </a:moveTo>
                  <a:cubicBezTo>
                    <a:pt x="56" y="0"/>
                    <a:pt x="51" y="1"/>
                    <a:pt x="47" y="2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2"/>
                    <a:pt x="1" y="45"/>
                    <a:pt x="0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7" y="32"/>
                    <a:pt x="30" y="19"/>
                    <a:pt x="46" y="13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0"/>
            <p:cNvSpPr/>
            <p:nvPr/>
          </p:nvSpPr>
          <p:spPr bwMode="auto">
            <a:xfrm>
              <a:off x="218" y="3556"/>
              <a:ext cx="12" cy="19"/>
            </a:xfrm>
            <a:custGeom>
              <a:avLst/>
              <a:gdLst>
                <a:gd name="T0" fmla="*/ 5 w 5"/>
                <a:gd name="T1" fmla="*/ 0 h 8"/>
                <a:gd name="T2" fmla="*/ 0 w 5"/>
                <a:gd name="T3" fmla="*/ 0 h 8"/>
                <a:gd name="T4" fmla="*/ 0 w 5"/>
                <a:gd name="T5" fmla="*/ 3 h 8"/>
                <a:gd name="T6" fmla="*/ 0 w 5"/>
                <a:gd name="T7" fmla="*/ 8 h 8"/>
                <a:gd name="T8" fmla="*/ 5 w 5"/>
                <a:gd name="T9" fmla="*/ 8 h 8"/>
                <a:gd name="T10" fmla="*/ 5 w 5"/>
                <a:gd name="T11" fmla="*/ 3 h 8"/>
                <a:gd name="T12" fmla="*/ 5 w 5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6"/>
                    <a:pt x="5" y="4"/>
                    <a:pt x="5" y="3"/>
                  </a:cubicBezTo>
                  <a:cubicBezTo>
                    <a:pt x="5" y="2"/>
                    <a:pt x="5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1"/>
            <p:cNvSpPr>
              <a:spLocks noEditPoints="1"/>
            </p:cNvSpPr>
            <p:nvPr/>
          </p:nvSpPr>
          <p:spPr bwMode="auto">
            <a:xfrm>
              <a:off x="849" y="3027"/>
              <a:ext cx="353" cy="150"/>
            </a:xfrm>
            <a:custGeom>
              <a:avLst/>
              <a:gdLst>
                <a:gd name="T0" fmla="*/ 6 w 149"/>
                <a:gd name="T1" fmla="*/ 51 h 63"/>
                <a:gd name="T2" fmla="*/ 0 w 149"/>
                <a:gd name="T3" fmla="*/ 57 h 63"/>
                <a:gd name="T4" fmla="*/ 6 w 149"/>
                <a:gd name="T5" fmla="*/ 63 h 63"/>
                <a:gd name="T6" fmla="*/ 11 w 149"/>
                <a:gd name="T7" fmla="*/ 57 h 63"/>
                <a:gd name="T8" fmla="*/ 6 w 149"/>
                <a:gd name="T9" fmla="*/ 51 h 63"/>
                <a:gd name="T10" fmla="*/ 149 w 149"/>
                <a:gd name="T11" fmla="*/ 0 h 63"/>
                <a:gd name="T12" fmla="*/ 141 w 149"/>
                <a:gd name="T13" fmla="*/ 0 h 63"/>
                <a:gd name="T14" fmla="*/ 141 w 149"/>
                <a:gd name="T15" fmla="*/ 5 h 63"/>
                <a:gd name="T16" fmla="*/ 141 w 149"/>
                <a:gd name="T17" fmla="*/ 8 h 63"/>
                <a:gd name="T18" fmla="*/ 149 w 149"/>
                <a:gd name="T19" fmla="*/ 8 h 63"/>
                <a:gd name="T20" fmla="*/ 149 w 149"/>
                <a:gd name="T21" fmla="*/ 5 h 63"/>
                <a:gd name="T22" fmla="*/ 149 w 149"/>
                <a:gd name="T2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63">
                  <a:moveTo>
                    <a:pt x="6" y="51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2" y="59"/>
                    <a:pt x="4" y="61"/>
                    <a:pt x="6" y="63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9" y="56"/>
                    <a:pt x="8" y="54"/>
                    <a:pt x="6" y="51"/>
                  </a:cubicBezTo>
                  <a:moveTo>
                    <a:pt x="149" y="0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41" y="1"/>
                    <a:pt x="141" y="3"/>
                    <a:pt x="141" y="5"/>
                  </a:cubicBezTo>
                  <a:cubicBezTo>
                    <a:pt x="141" y="6"/>
                    <a:pt x="141" y="7"/>
                    <a:pt x="141" y="8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49" y="7"/>
                    <a:pt x="149" y="6"/>
                    <a:pt x="149" y="5"/>
                  </a:cubicBezTo>
                  <a:cubicBezTo>
                    <a:pt x="149" y="3"/>
                    <a:pt x="149" y="1"/>
                    <a:pt x="1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2"/>
            <p:cNvSpPr/>
            <p:nvPr/>
          </p:nvSpPr>
          <p:spPr bwMode="auto">
            <a:xfrm>
              <a:off x="1112" y="3027"/>
              <a:ext cx="38" cy="12"/>
            </a:xfrm>
            <a:custGeom>
              <a:avLst/>
              <a:gdLst>
                <a:gd name="T0" fmla="*/ 16 w 16"/>
                <a:gd name="T1" fmla="*/ 0 h 5"/>
                <a:gd name="T2" fmla="*/ 0 w 16"/>
                <a:gd name="T3" fmla="*/ 0 h 5"/>
                <a:gd name="T4" fmla="*/ 0 w 16"/>
                <a:gd name="T5" fmla="*/ 5 h 5"/>
                <a:gd name="T6" fmla="*/ 16 w 16"/>
                <a:gd name="T7" fmla="*/ 4 h 5"/>
                <a:gd name="T8" fmla="*/ 16 w 1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1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3"/>
            <p:cNvSpPr/>
            <p:nvPr/>
          </p:nvSpPr>
          <p:spPr bwMode="auto">
            <a:xfrm>
              <a:off x="1349" y="3084"/>
              <a:ext cx="1978" cy="197"/>
            </a:xfrm>
            <a:custGeom>
              <a:avLst/>
              <a:gdLst>
                <a:gd name="T0" fmla="*/ 795 w 1978"/>
                <a:gd name="T1" fmla="*/ 0 h 197"/>
                <a:gd name="T2" fmla="*/ 0 w 1978"/>
                <a:gd name="T3" fmla="*/ 0 h 197"/>
                <a:gd name="T4" fmla="*/ 0 w 1978"/>
                <a:gd name="T5" fmla="*/ 10 h 197"/>
                <a:gd name="T6" fmla="*/ 792 w 1978"/>
                <a:gd name="T7" fmla="*/ 10 h 197"/>
                <a:gd name="T8" fmla="*/ 946 w 1978"/>
                <a:gd name="T9" fmla="*/ 164 h 197"/>
                <a:gd name="T10" fmla="*/ 1914 w 1978"/>
                <a:gd name="T11" fmla="*/ 164 h 197"/>
                <a:gd name="T12" fmla="*/ 1914 w 1978"/>
                <a:gd name="T13" fmla="*/ 197 h 197"/>
                <a:gd name="T14" fmla="*/ 1978 w 1978"/>
                <a:gd name="T15" fmla="*/ 159 h 197"/>
                <a:gd name="T16" fmla="*/ 1914 w 1978"/>
                <a:gd name="T17" fmla="*/ 123 h 197"/>
                <a:gd name="T18" fmla="*/ 1914 w 1978"/>
                <a:gd name="T19" fmla="*/ 154 h 197"/>
                <a:gd name="T20" fmla="*/ 949 w 1978"/>
                <a:gd name="T21" fmla="*/ 154 h 197"/>
                <a:gd name="T22" fmla="*/ 795 w 1978"/>
                <a:gd name="T2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8" h="197">
                  <a:moveTo>
                    <a:pt x="7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792" y="10"/>
                  </a:lnTo>
                  <a:lnTo>
                    <a:pt x="946" y="164"/>
                  </a:lnTo>
                  <a:lnTo>
                    <a:pt x="1914" y="164"/>
                  </a:lnTo>
                  <a:lnTo>
                    <a:pt x="1914" y="197"/>
                  </a:lnTo>
                  <a:lnTo>
                    <a:pt x="1978" y="159"/>
                  </a:lnTo>
                  <a:lnTo>
                    <a:pt x="1914" y="123"/>
                  </a:lnTo>
                  <a:lnTo>
                    <a:pt x="1914" y="154"/>
                  </a:lnTo>
                  <a:lnTo>
                    <a:pt x="949" y="154"/>
                  </a:lnTo>
                  <a:lnTo>
                    <a:pt x="7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4"/>
            <p:cNvSpPr/>
            <p:nvPr/>
          </p:nvSpPr>
          <p:spPr bwMode="auto">
            <a:xfrm>
              <a:off x="1349" y="3084"/>
              <a:ext cx="1978" cy="197"/>
            </a:xfrm>
            <a:custGeom>
              <a:avLst/>
              <a:gdLst>
                <a:gd name="T0" fmla="*/ 795 w 1978"/>
                <a:gd name="T1" fmla="*/ 0 h 197"/>
                <a:gd name="T2" fmla="*/ 0 w 1978"/>
                <a:gd name="T3" fmla="*/ 0 h 197"/>
                <a:gd name="T4" fmla="*/ 0 w 1978"/>
                <a:gd name="T5" fmla="*/ 10 h 197"/>
                <a:gd name="T6" fmla="*/ 792 w 1978"/>
                <a:gd name="T7" fmla="*/ 10 h 197"/>
                <a:gd name="T8" fmla="*/ 946 w 1978"/>
                <a:gd name="T9" fmla="*/ 164 h 197"/>
                <a:gd name="T10" fmla="*/ 1914 w 1978"/>
                <a:gd name="T11" fmla="*/ 164 h 197"/>
                <a:gd name="T12" fmla="*/ 1914 w 1978"/>
                <a:gd name="T13" fmla="*/ 197 h 197"/>
                <a:gd name="T14" fmla="*/ 1978 w 1978"/>
                <a:gd name="T15" fmla="*/ 159 h 197"/>
                <a:gd name="T16" fmla="*/ 1914 w 1978"/>
                <a:gd name="T17" fmla="*/ 123 h 197"/>
                <a:gd name="T18" fmla="*/ 1914 w 1978"/>
                <a:gd name="T19" fmla="*/ 154 h 197"/>
                <a:gd name="T20" fmla="*/ 949 w 1978"/>
                <a:gd name="T21" fmla="*/ 154 h 197"/>
                <a:gd name="T22" fmla="*/ 795 w 1978"/>
                <a:gd name="T2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8" h="197">
                  <a:moveTo>
                    <a:pt x="7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792" y="10"/>
                  </a:lnTo>
                  <a:lnTo>
                    <a:pt x="946" y="164"/>
                  </a:lnTo>
                  <a:lnTo>
                    <a:pt x="1914" y="164"/>
                  </a:lnTo>
                  <a:lnTo>
                    <a:pt x="1914" y="197"/>
                  </a:lnTo>
                  <a:lnTo>
                    <a:pt x="1978" y="159"/>
                  </a:lnTo>
                  <a:lnTo>
                    <a:pt x="1914" y="123"/>
                  </a:lnTo>
                  <a:lnTo>
                    <a:pt x="1914" y="154"/>
                  </a:lnTo>
                  <a:lnTo>
                    <a:pt x="949" y="154"/>
                  </a:lnTo>
                  <a:lnTo>
                    <a:pt x="79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5"/>
            <p:cNvSpPr/>
            <p:nvPr/>
          </p:nvSpPr>
          <p:spPr bwMode="auto">
            <a:xfrm>
              <a:off x="2056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6"/>
            <p:cNvSpPr/>
            <p:nvPr/>
          </p:nvSpPr>
          <p:spPr bwMode="auto">
            <a:xfrm>
              <a:off x="2056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7"/>
            <p:cNvSpPr/>
            <p:nvPr/>
          </p:nvSpPr>
          <p:spPr bwMode="auto">
            <a:xfrm>
              <a:off x="1954" y="3136"/>
              <a:ext cx="83" cy="93"/>
            </a:xfrm>
            <a:custGeom>
              <a:avLst/>
              <a:gdLst>
                <a:gd name="T0" fmla="*/ 0 w 83"/>
                <a:gd name="T1" fmla="*/ 0 h 93"/>
                <a:gd name="T2" fmla="*/ 0 w 83"/>
                <a:gd name="T3" fmla="*/ 93 h 93"/>
                <a:gd name="T4" fmla="*/ 83 w 83"/>
                <a:gd name="T5" fmla="*/ 48 h 93"/>
                <a:gd name="T6" fmla="*/ 0 w 83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93">
                  <a:moveTo>
                    <a:pt x="0" y="0"/>
                  </a:moveTo>
                  <a:lnTo>
                    <a:pt x="0" y="93"/>
                  </a:lnTo>
                  <a:lnTo>
                    <a:pt x="83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8"/>
            <p:cNvSpPr/>
            <p:nvPr/>
          </p:nvSpPr>
          <p:spPr bwMode="auto">
            <a:xfrm>
              <a:off x="1954" y="3136"/>
              <a:ext cx="83" cy="93"/>
            </a:xfrm>
            <a:custGeom>
              <a:avLst/>
              <a:gdLst>
                <a:gd name="T0" fmla="*/ 0 w 83"/>
                <a:gd name="T1" fmla="*/ 0 h 93"/>
                <a:gd name="T2" fmla="*/ 0 w 83"/>
                <a:gd name="T3" fmla="*/ 93 h 93"/>
                <a:gd name="T4" fmla="*/ 83 w 83"/>
                <a:gd name="T5" fmla="*/ 48 h 93"/>
                <a:gd name="T6" fmla="*/ 0 w 83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93">
                  <a:moveTo>
                    <a:pt x="0" y="0"/>
                  </a:moveTo>
                  <a:lnTo>
                    <a:pt x="0" y="93"/>
                  </a:lnTo>
                  <a:lnTo>
                    <a:pt x="83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9"/>
            <p:cNvSpPr/>
            <p:nvPr/>
          </p:nvSpPr>
          <p:spPr bwMode="auto">
            <a:xfrm>
              <a:off x="1855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0"/>
            <p:cNvSpPr/>
            <p:nvPr/>
          </p:nvSpPr>
          <p:spPr bwMode="auto">
            <a:xfrm>
              <a:off x="1855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1"/>
            <p:cNvSpPr/>
            <p:nvPr/>
          </p:nvSpPr>
          <p:spPr bwMode="auto">
            <a:xfrm>
              <a:off x="1753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2"/>
            <p:cNvSpPr/>
            <p:nvPr/>
          </p:nvSpPr>
          <p:spPr bwMode="auto">
            <a:xfrm>
              <a:off x="1753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3"/>
            <p:cNvSpPr/>
            <p:nvPr/>
          </p:nvSpPr>
          <p:spPr bwMode="auto">
            <a:xfrm>
              <a:off x="1652" y="3136"/>
              <a:ext cx="82" cy="93"/>
            </a:xfrm>
            <a:custGeom>
              <a:avLst/>
              <a:gdLst>
                <a:gd name="T0" fmla="*/ 0 w 82"/>
                <a:gd name="T1" fmla="*/ 0 h 93"/>
                <a:gd name="T2" fmla="*/ 0 w 82"/>
                <a:gd name="T3" fmla="*/ 93 h 93"/>
                <a:gd name="T4" fmla="*/ 82 w 82"/>
                <a:gd name="T5" fmla="*/ 48 h 93"/>
                <a:gd name="T6" fmla="*/ 0 w 82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93">
                  <a:moveTo>
                    <a:pt x="0" y="0"/>
                  </a:moveTo>
                  <a:lnTo>
                    <a:pt x="0" y="93"/>
                  </a:lnTo>
                  <a:lnTo>
                    <a:pt x="82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4"/>
            <p:cNvSpPr/>
            <p:nvPr/>
          </p:nvSpPr>
          <p:spPr bwMode="auto">
            <a:xfrm>
              <a:off x="1652" y="3136"/>
              <a:ext cx="82" cy="93"/>
            </a:xfrm>
            <a:custGeom>
              <a:avLst/>
              <a:gdLst>
                <a:gd name="T0" fmla="*/ 0 w 82"/>
                <a:gd name="T1" fmla="*/ 0 h 93"/>
                <a:gd name="T2" fmla="*/ 0 w 82"/>
                <a:gd name="T3" fmla="*/ 93 h 93"/>
                <a:gd name="T4" fmla="*/ 82 w 82"/>
                <a:gd name="T5" fmla="*/ 48 h 93"/>
                <a:gd name="T6" fmla="*/ 0 w 82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93">
                  <a:moveTo>
                    <a:pt x="0" y="0"/>
                  </a:moveTo>
                  <a:lnTo>
                    <a:pt x="0" y="93"/>
                  </a:lnTo>
                  <a:lnTo>
                    <a:pt x="82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5"/>
            <p:cNvSpPr/>
            <p:nvPr/>
          </p:nvSpPr>
          <p:spPr bwMode="auto">
            <a:xfrm>
              <a:off x="1552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6"/>
            <p:cNvSpPr/>
            <p:nvPr/>
          </p:nvSpPr>
          <p:spPr bwMode="auto">
            <a:xfrm>
              <a:off x="1552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7"/>
            <p:cNvSpPr/>
            <p:nvPr/>
          </p:nvSpPr>
          <p:spPr bwMode="auto">
            <a:xfrm>
              <a:off x="1450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8"/>
            <p:cNvSpPr/>
            <p:nvPr/>
          </p:nvSpPr>
          <p:spPr bwMode="auto">
            <a:xfrm>
              <a:off x="1450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9"/>
            <p:cNvSpPr/>
            <p:nvPr/>
          </p:nvSpPr>
          <p:spPr bwMode="auto">
            <a:xfrm>
              <a:off x="192" y="2274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0"/>
            <p:cNvSpPr/>
            <p:nvPr/>
          </p:nvSpPr>
          <p:spPr bwMode="auto">
            <a:xfrm>
              <a:off x="192" y="2274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1"/>
            <p:cNvSpPr/>
            <p:nvPr/>
          </p:nvSpPr>
          <p:spPr bwMode="auto">
            <a:xfrm>
              <a:off x="263" y="2345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6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2"/>
            <p:cNvSpPr/>
            <p:nvPr/>
          </p:nvSpPr>
          <p:spPr bwMode="auto">
            <a:xfrm>
              <a:off x="263" y="2345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6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3"/>
            <p:cNvSpPr/>
            <p:nvPr/>
          </p:nvSpPr>
          <p:spPr bwMode="auto">
            <a:xfrm>
              <a:off x="336" y="2416"/>
              <a:ext cx="90" cy="92"/>
            </a:xfrm>
            <a:custGeom>
              <a:avLst/>
              <a:gdLst>
                <a:gd name="T0" fmla="*/ 0 w 90"/>
                <a:gd name="T1" fmla="*/ 0 h 92"/>
                <a:gd name="T2" fmla="*/ 24 w 90"/>
                <a:gd name="T3" fmla="*/ 92 h 92"/>
                <a:gd name="T4" fmla="*/ 90 w 90"/>
                <a:gd name="T5" fmla="*/ 26 h 92"/>
                <a:gd name="T6" fmla="*/ 0 w 90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2">
                  <a:moveTo>
                    <a:pt x="0" y="0"/>
                  </a:moveTo>
                  <a:lnTo>
                    <a:pt x="24" y="92"/>
                  </a:lnTo>
                  <a:lnTo>
                    <a:pt x="90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4"/>
            <p:cNvSpPr/>
            <p:nvPr/>
          </p:nvSpPr>
          <p:spPr bwMode="auto">
            <a:xfrm>
              <a:off x="336" y="2416"/>
              <a:ext cx="90" cy="92"/>
            </a:xfrm>
            <a:custGeom>
              <a:avLst/>
              <a:gdLst>
                <a:gd name="T0" fmla="*/ 0 w 90"/>
                <a:gd name="T1" fmla="*/ 0 h 92"/>
                <a:gd name="T2" fmla="*/ 24 w 90"/>
                <a:gd name="T3" fmla="*/ 92 h 92"/>
                <a:gd name="T4" fmla="*/ 90 w 90"/>
                <a:gd name="T5" fmla="*/ 26 h 92"/>
                <a:gd name="T6" fmla="*/ 0 w 90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2">
                  <a:moveTo>
                    <a:pt x="0" y="0"/>
                  </a:moveTo>
                  <a:lnTo>
                    <a:pt x="24" y="92"/>
                  </a:lnTo>
                  <a:lnTo>
                    <a:pt x="90" y="2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5"/>
            <p:cNvSpPr/>
            <p:nvPr/>
          </p:nvSpPr>
          <p:spPr bwMode="auto">
            <a:xfrm>
              <a:off x="407" y="2489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6"/>
            <p:cNvSpPr/>
            <p:nvPr/>
          </p:nvSpPr>
          <p:spPr bwMode="auto">
            <a:xfrm>
              <a:off x="407" y="2489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7"/>
            <p:cNvSpPr/>
            <p:nvPr/>
          </p:nvSpPr>
          <p:spPr bwMode="auto">
            <a:xfrm>
              <a:off x="478" y="2560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8"/>
            <p:cNvSpPr/>
            <p:nvPr/>
          </p:nvSpPr>
          <p:spPr bwMode="auto">
            <a:xfrm>
              <a:off x="478" y="2560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9"/>
            <p:cNvSpPr/>
            <p:nvPr/>
          </p:nvSpPr>
          <p:spPr bwMode="auto">
            <a:xfrm>
              <a:off x="549" y="2631"/>
              <a:ext cx="92" cy="91"/>
            </a:xfrm>
            <a:custGeom>
              <a:avLst/>
              <a:gdLst>
                <a:gd name="T0" fmla="*/ 0 w 92"/>
                <a:gd name="T1" fmla="*/ 0 h 91"/>
                <a:gd name="T2" fmla="*/ 24 w 92"/>
                <a:gd name="T3" fmla="*/ 91 h 91"/>
                <a:gd name="T4" fmla="*/ 92 w 92"/>
                <a:gd name="T5" fmla="*/ 24 h 91"/>
                <a:gd name="T6" fmla="*/ 0 w 92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1">
                  <a:moveTo>
                    <a:pt x="0" y="0"/>
                  </a:moveTo>
                  <a:lnTo>
                    <a:pt x="24" y="91"/>
                  </a:lnTo>
                  <a:lnTo>
                    <a:pt x="92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0"/>
            <p:cNvSpPr/>
            <p:nvPr/>
          </p:nvSpPr>
          <p:spPr bwMode="auto">
            <a:xfrm>
              <a:off x="549" y="2631"/>
              <a:ext cx="92" cy="91"/>
            </a:xfrm>
            <a:custGeom>
              <a:avLst/>
              <a:gdLst>
                <a:gd name="T0" fmla="*/ 0 w 92"/>
                <a:gd name="T1" fmla="*/ 0 h 91"/>
                <a:gd name="T2" fmla="*/ 24 w 92"/>
                <a:gd name="T3" fmla="*/ 91 h 91"/>
                <a:gd name="T4" fmla="*/ 92 w 92"/>
                <a:gd name="T5" fmla="*/ 24 h 91"/>
                <a:gd name="T6" fmla="*/ 0 w 92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1">
                  <a:moveTo>
                    <a:pt x="0" y="0"/>
                  </a:moveTo>
                  <a:lnTo>
                    <a:pt x="24" y="91"/>
                  </a:lnTo>
                  <a:lnTo>
                    <a:pt x="92" y="2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1"/>
            <p:cNvSpPr/>
            <p:nvPr/>
          </p:nvSpPr>
          <p:spPr bwMode="auto">
            <a:xfrm>
              <a:off x="620" y="2703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2"/>
            <p:cNvSpPr/>
            <p:nvPr/>
          </p:nvSpPr>
          <p:spPr bwMode="auto">
            <a:xfrm>
              <a:off x="620" y="2703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3"/>
            <p:cNvSpPr/>
            <p:nvPr/>
          </p:nvSpPr>
          <p:spPr bwMode="auto">
            <a:xfrm>
              <a:off x="218" y="2158"/>
              <a:ext cx="610" cy="613"/>
            </a:xfrm>
            <a:custGeom>
              <a:avLst/>
              <a:gdLst>
                <a:gd name="T0" fmla="*/ 0 w 610"/>
                <a:gd name="T1" fmla="*/ 0 h 613"/>
                <a:gd name="T2" fmla="*/ 19 w 610"/>
                <a:gd name="T3" fmla="*/ 73 h 613"/>
                <a:gd name="T4" fmla="*/ 42 w 610"/>
                <a:gd name="T5" fmla="*/ 49 h 613"/>
                <a:gd name="T6" fmla="*/ 603 w 610"/>
                <a:gd name="T7" fmla="*/ 613 h 613"/>
                <a:gd name="T8" fmla="*/ 610 w 610"/>
                <a:gd name="T9" fmla="*/ 606 h 613"/>
                <a:gd name="T10" fmla="*/ 49 w 610"/>
                <a:gd name="T11" fmla="*/ 42 h 613"/>
                <a:gd name="T12" fmla="*/ 71 w 610"/>
                <a:gd name="T13" fmla="*/ 21 h 613"/>
                <a:gd name="T14" fmla="*/ 0 w 610"/>
                <a:gd name="T1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0" h="613">
                  <a:moveTo>
                    <a:pt x="0" y="0"/>
                  </a:moveTo>
                  <a:lnTo>
                    <a:pt x="19" y="73"/>
                  </a:lnTo>
                  <a:lnTo>
                    <a:pt x="42" y="49"/>
                  </a:lnTo>
                  <a:lnTo>
                    <a:pt x="603" y="613"/>
                  </a:lnTo>
                  <a:lnTo>
                    <a:pt x="610" y="606"/>
                  </a:lnTo>
                  <a:lnTo>
                    <a:pt x="49" y="42"/>
                  </a:lnTo>
                  <a:lnTo>
                    <a:pt x="71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4"/>
            <p:cNvSpPr/>
            <p:nvPr/>
          </p:nvSpPr>
          <p:spPr bwMode="auto">
            <a:xfrm>
              <a:off x="218" y="2158"/>
              <a:ext cx="610" cy="613"/>
            </a:xfrm>
            <a:custGeom>
              <a:avLst/>
              <a:gdLst>
                <a:gd name="T0" fmla="*/ 0 w 610"/>
                <a:gd name="T1" fmla="*/ 0 h 613"/>
                <a:gd name="T2" fmla="*/ 19 w 610"/>
                <a:gd name="T3" fmla="*/ 73 h 613"/>
                <a:gd name="T4" fmla="*/ 42 w 610"/>
                <a:gd name="T5" fmla="*/ 49 h 613"/>
                <a:gd name="T6" fmla="*/ 603 w 610"/>
                <a:gd name="T7" fmla="*/ 613 h 613"/>
                <a:gd name="T8" fmla="*/ 610 w 610"/>
                <a:gd name="T9" fmla="*/ 606 h 613"/>
                <a:gd name="T10" fmla="*/ 49 w 610"/>
                <a:gd name="T11" fmla="*/ 42 h 613"/>
                <a:gd name="T12" fmla="*/ 71 w 610"/>
                <a:gd name="T13" fmla="*/ 21 h 613"/>
                <a:gd name="T14" fmla="*/ 0 w 610"/>
                <a:gd name="T1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0" h="613">
                  <a:moveTo>
                    <a:pt x="0" y="0"/>
                  </a:moveTo>
                  <a:lnTo>
                    <a:pt x="19" y="73"/>
                  </a:lnTo>
                  <a:lnTo>
                    <a:pt x="42" y="49"/>
                  </a:lnTo>
                  <a:lnTo>
                    <a:pt x="603" y="613"/>
                  </a:lnTo>
                  <a:lnTo>
                    <a:pt x="610" y="606"/>
                  </a:lnTo>
                  <a:lnTo>
                    <a:pt x="49" y="42"/>
                  </a:lnTo>
                  <a:lnTo>
                    <a:pt x="71" y="21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Rectangle 95"/>
            <p:cNvSpPr>
              <a:spLocks noChangeArrowheads="1"/>
            </p:cNvSpPr>
            <p:nvPr/>
          </p:nvSpPr>
          <p:spPr bwMode="auto">
            <a:xfrm>
              <a:off x="1396" y="2835"/>
              <a:ext cx="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96"/>
            <p:cNvSpPr>
              <a:spLocks noChangeArrowheads="1"/>
            </p:cNvSpPr>
            <p:nvPr/>
          </p:nvSpPr>
          <p:spPr bwMode="auto">
            <a:xfrm>
              <a:off x="1396" y="2835"/>
              <a:ext cx="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Rectangle 97"/>
            <p:cNvSpPr>
              <a:spLocks noChangeArrowheads="1"/>
            </p:cNvSpPr>
            <p:nvPr/>
          </p:nvSpPr>
          <p:spPr bwMode="auto">
            <a:xfrm>
              <a:off x="1928" y="2835"/>
              <a:ext cx="26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Rectangle 98"/>
            <p:cNvSpPr>
              <a:spLocks noChangeArrowheads="1"/>
            </p:cNvSpPr>
            <p:nvPr/>
          </p:nvSpPr>
          <p:spPr bwMode="auto">
            <a:xfrm>
              <a:off x="1928" y="2835"/>
              <a:ext cx="26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Rectangle 99"/>
            <p:cNvSpPr>
              <a:spLocks noChangeArrowheads="1"/>
            </p:cNvSpPr>
            <p:nvPr/>
          </p:nvSpPr>
          <p:spPr bwMode="auto">
            <a:xfrm>
              <a:off x="209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Rectangle 100"/>
            <p:cNvSpPr>
              <a:spLocks noChangeArrowheads="1"/>
            </p:cNvSpPr>
            <p:nvPr/>
          </p:nvSpPr>
          <p:spPr bwMode="auto">
            <a:xfrm>
              <a:off x="209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Rectangle 101"/>
            <p:cNvSpPr>
              <a:spLocks noChangeArrowheads="1"/>
            </p:cNvSpPr>
            <p:nvPr/>
          </p:nvSpPr>
          <p:spPr bwMode="auto">
            <a:xfrm>
              <a:off x="206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Rectangle 102"/>
            <p:cNvSpPr>
              <a:spLocks noChangeArrowheads="1"/>
            </p:cNvSpPr>
            <p:nvPr/>
          </p:nvSpPr>
          <p:spPr bwMode="auto">
            <a:xfrm>
              <a:off x="206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Rectangle 103"/>
            <p:cNvSpPr>
              <a:spLocks noChangeArrowheads="1"/>
            </p:cNvSpPr>
            <p:nvPr/>
          </p:nvSpPr>
          <p:spPr bwMode="auto">
            <a:xfrm>
              <a:off x="187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Rectangle 104"/>
            <p:cNvSpPr>
              <a:spLocks noChangeArrowheads="1"/>
            </p:cNvSpPr>
            <p:nvPr/>
          </p:nvSpPr>
          <p:spPr bwMode="auto">
            <a:xfrm>
              <a:off x="187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5"/>
            <p:cNvSpPr/>
            <p:nvPr/>
          </p:nvSpPr>
          <p:spPr bwMode="auto">
            <a:xfrm>
              <a:off x="1789" y="2835"/>
              <a:ext cx="12" cy="74"/>
            </a:xfrm>
            <a:custGeom>
              <a:avLst/>
              <a:gdLst>
                <a:gd name="T0" fmla="*/ 12 w 12"/>
                <a:gd name="T1" fmla="*/ 0 h 74"/>
                <a:gd name="T2" fmla="*/ 9 w 12"/>
                <a:gd name="T3" fmla="*/ 0 h 74"/>
                <a:gd name="T4" fmla="*/ 9 w 12"/>
                <a:gd name="T5" fmla="*/ 74 h 74"/>
                <a:gd name="T6" fmla="*/ 0 w 12"/>
                <a:gd name="T7" fmla="*/ 74 h 74"/>
                <a:gd name="T8" fmla="*/ 12 w 12"/>
                <a:gd name="T9" fmla="*/ 74 h 74"/>
                <a:gd name="T10" fmla="*/ 12 w 12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4">
                  <a:moveTo>
                    <a:pt x="12" y="0"/>
                  </a:moveTo>
                  <a:lnTo>
                    <a:pt x="9" y="0"/>
                  </a:lnTo>
                  <a:lnTo>
                    <a:pt x="9" y="74"/>
                  </a:lnTo>
                  <a:lnTo>
                    <a:pt x="0" y="74"/>
                  </a:lnTo>
                  <a:lnTo>
                    <a:pt x="12" y="74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6"/>
            <p:cNvSpPr/>
            <p:nvPr/>
          </p:nvSpPr>
          <p:spPr bwMode="auto">
            <a:xfrm>
              <a:off x="1789" y="2835"/>
              <a:ext cx="12" cy="74"/>
            </a:xfrm>
            <a:custGeom>
              <a:avLst/>
              <a:gdLst>
                <a:gd name="T0" fmla="*/ 12 w 12"/>
                <a:gd name="T1" fmla="*/ 0 h 74"/>
                <a:gd name="T2" fmla="*/ 9 w 12"/>
                <a:gd name="T3" fmla="*/ 0 h 74"/>
                <a:gd name="T4" fmla="*/ 9 w 12"/>
                <a:gd name="T5" fmla="*/ 74 h 74"/>
                <a:gd name="T6" fmla="*/ 0 w 12"/>
                <a:gd name="T7" fmla="*/ 74 h 74"/>
                <a:gd name="T8" fmla="*/ 12 w 12"/>
                <a:gd name="T9" fmla="*/ 74 h 74"/>
                <a:gd name="T10" fmla="*/ 12 w 12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4">
                  <a:moveTo>
                    <a:pt x="12" y="0"/>
                  </a:moveTo>
                  <a:lnTo>
                    <a:pt x="9" y="0"/>
                  </a:lnTo>
                  <a:lnTo>
                    <a:pt x="9" y="74"/>
                  </a:lnTo>
                  <a:lnTo>
                    <a:pt x="0" y="74"/>
                  </a:lnTo>
                  <a:lnTo>
                    <a:pt x="12" y="74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Rectangle 107"/>
            <p:cNvSpPr>
              <a:spLocks noChangeArrowheads="1"/>
            </p:cNvSpPr>
            <p:nvPr/>
          </p:nvSpPr>
          <p:spPr bwMode="auto">
            <a:xfrm>
              <a:off x="1846" y="2835"/>
              <a:ext cx="1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Rectangle 108"/>
            <p:cNvSpPr>
              <a:spLocks noChangeArrowheads="1"/>
            </p:cNvSpPr>
            <p:nvPr/>
          </p:nvSpPr>
          <p:spPr bwMode="auto">
            <a:xfrm>
              <a:off x="1846" y="2835"/>
              <a:ext cx="1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Rectangle 109"/>
            <p:cNvSpPr>
              <a:spLocks noChangeArrowheads="1"/>
            </p:cNvSpPr>
            <p:nvPr/>
          </p:nvSpPr>
          <p:spPr bwMode="auto">
            <a:xfrm>
              <a:off x="1973" y="2835"/>
              <a:ext cx="1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Rectangle 110"/>
            <p:cNvSpPr>
              <a:spLocks noChangeArrowheads="1"/>
            </p:cNvSpPr>
            <p:nvPr/>
          </p:nvSpPr>
          <p:spPr bwMode="auto">
            <a:xfrm>
              <a:off x="1973" y="2835"/>
              <a:ext cx="1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Rectangle 111"/>
            <p:cNvSpPr>
              <a:spLocks noChangeArrowheads="1"/>
            </p:cNvSpPr>
            <p:nvPr/>
          </p:nvSpPr>
          <p:spPr bwMode="auto">
            <a:xfrm>
              <a:off x="1999" y="2835"/>
              <a:ext cx="5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Rectangle 112"/>
            <p:cNvSpPr>
              <a:spLocks noChangeArrowheads="1"/>
            </p:cNvSpPr>
            <p:nvPr/>
          </p:nvSpPr>
          <p:spPr bwMode="auto">
            <a:xfrm>
              <a:off x="1999" y="2835"/>
              <a:ext cx="5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3"/>
            <p:cNvSpPr/>
            <p:nvPr/>
          </p:nvSpPr>
          <p:spPr bwMode="auto">
            <a:xfrm>
              <a:off x="1770" y="2835"/>
              <a:ext cx="28" cy="74"/>
            </a:xfrm>
            <a:custGeom>
              <a:avLst/>
              <a:gdLst>
                <a:gd name="T0" fmla="*/ 28 w 28"/>
                <a:gd name="T1" fmla="*/ 0 h 74"/>
                <a:gd name="T2" fmla="*/ 0 w 28"/>
                <a:gd name="T3" fmla="*/ 0 h 74"/>
                <a:gd name="T4" fmla="*/ 0 w 28"/>
                <a:gd name="T5" fmla="*/ 74 h 74"/>
                <a:gd name="T6" fmla="*/ 19 w 28"/>
                <a:gd name="T7" fmla="*/ 74 h 74"/>
                <a:gd name="T8" fmla="*/ 28 w 28"/>
                <a:gd name="T9" fmla="*/ 74 h 74"/>
                <a:gd name="T10" fmla="*/ 28 w 28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4">
                  <a:moveTo>
                    <a:pt x="28" y="0"/>
                  </a:moveTo>
                  <a:lnTo>
                    <a:pt x="0" y="0"/>
                  </a:lnTo>
                  <a:lnTo>
                    <a:pt x="0" y="74"/>
                  </a:lnTo>
                  <a:lnTo>
                    <a:pt x="19" y="74"/>
                  </a:lnTo>
                  <a:lnTo>
                    <a:pt x="28" y="7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4"/>
            <p:cNvSpPr/>
            <p:nvPr/>
          </p:nvSpPr>
          <p:spPr bwMode="auto">
            <a:xfrm>
              <a:off x="1770" y="2835"/>
              <a:ext cx="28" cy="74"/>
            </a:xfrm>
            <a:custGeom>
              <a:avLst/>
              <a:gdLst>
                <a:gd name="T0" fmla="*/ 28 w 28"/>
                <a:gd name="T1" fmla="*/ 0 h 74"/>
                <a:gd name="T2" fmla="*/ 0 w 28"/>
                <a:gd name="T3" fmla="*/ 0 h 74"/>
                <a:gd name="T4" fmla="*/ 0 w 28"/>
                <a:gd name="T5" fmla="*/ 74 h 74"/>
                <a:gd name="T6" fmla="*/ 19 w 28"/>
                <a:gd name="T7" fmla="*/ 74 h 74"/>
                <a:gd name="T8" fmla="*/ 28 w 28"/>
                <a:gd name="T9" fmla="*/ 74 h 74"/>
                <a:gd name="T10" fmla="*/ 28 w 28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4">
                  <a:moveTo>
                    <a:pt x="28" y="0"/>
                  </a:moveTo>
                  <a:lnTo>
                    <a:pt x="0" y="0"/>
                  </a:lnTo>
                  <a:lnTo>
                    <a:pt x="0" y="74"/>
                  </a:lnTo>
                  <a:lnTo>
                    <a:pt x="19" y="74"/>
                  </a:lnTo>
                  <a:lnTo>
                    <a:pt x="28" y="74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Rectangle 115"/>
            <p:cNvSpPr>
              <a:spLocks noChangeArrowheads="1"/>
            </p:cNvSpPr>
            <p:nvPr/>
          </p:nvSpPr>
          <p:spPr bwMode="auto">
            <a:xfrm>
              <a:off x="173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Rectangle 116"/>
            <p:cNvSpPr>
              <a:spLocks noChangeArrowheads="1"/>
            </p:cNvSpPr>
            <p:nvPr/>
          </p:nvSpPr>
          <p:spPr bwMode="auto">
            <a:xfrm>
              <a:off x="173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Rectangle 117"/>
            <p:cNvSpPr>
              <a:spLocks noChangeArrowheads="1"/>
            </p:cNvSpPr>
            <p:nvPr/>
          </p:nvSpPr>
          <p:spPr bwMode="auto">
            <a:xfrm>
              <a:off x="151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Rectangle 118"/>
            <p:cNvSpPr>
              <a:spLocks noChangeArrowheads="1"/>
            </p:cNvSpPr>
            <p:nvPr/>
          </p:nvSpPr>
          <p:spPr bwMode="auto">
            <a:xfrm>
              <a:off x="151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Rectangle 119"/>
            <p:cNvSpPr>
              <a:spLocks noChangeArrowheads="1"/>
            </p:cNvSpPr>
            <p:nvPr/>
          </p:nvSpPr>
          <p:spPr bwMode="auto">
            <a:xfrm>
              <a:off x="168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Rectangle 120"/>
            <p:cNvSpPr>
              <a:spLocks noChangeArrowheads="1"/>
            </p:cNvSpPr>
            <p:nvPr/>
          </p:nvSpPr>
          <p:spPr bwMode="auto">
            <a:xfrm>
              <a:off x="168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Rectangle 121"/>
            <p:cNvSpPr>
              <a:spLocks noChangeArrowheads="1"/>
            </p:cNvSpPr>
            <p:nvPr/>
          </p:nvSpPr>
          <p:spPr bwMode="auto">
            <a:xfrm>
              <a:off x="164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Rectangle 122"/>
            <p:cNvSpPr>
              <a:spLocks noChangeArrowheads="1"/>
            </p:cNvSpPr>
            <p:nvPr/>
          </p:nvSpPr>
          <p:spPr bwMode="auto">
            <a:xfrm>
              <a:off x="164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Rectangle 123"/>
            <p:cNvSpPr>
              <a:spLocks noChangeArrowheads="1"/>
            </p:cNvSpPr>
            <p:nvPr/>
          </p:nvSpPr>
          <p:spPr bwMode="auto">
            <a:xfrm>
              <a:off x="146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Rectangle 124"/>
            <p:cNvSpPr>
              <a:spLocks noChangeArrowheads="1"/>
            </p:cNvSpPr>
            <p:nvPr/>
          </p:nvSpPr>
          <p:spPr bwMode="auto">
            <a:xfrm>
              <a:off x="146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Rectangle 125"/>
            <p:cNvSpPr>
              <a:spLocks noChangeArrowheads="1"/>
            </p:cNvSpPr>
            <p:nvPr/>
          </p:nvSpPr>
          <p:spPr bwMode="auto">
            <a:xfrm>
              <a:off x="1372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Rectangle 126"/>
            <p:cNvSpPr>
              <a:spLocks noChangeArrowheads="1"/>
            </p:cNvSpPr>
            <p:nvPr/>
          </p:nvSpPr>
          <p:spPr bwMode="auto">
            <a:xfrm>
              <a:off x="1372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Rectangle 127"/>
            <p:cNvSpPr>
              <a:spLocks noChangeArrowheads="1"/>
            </p:cNvSpPr>
            <p:nvPr/>
          </p:nvSpPr>
          <p:spPr bwMode="auto">
            <a:xfrm>
              <a:off x="1353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Rectangle 128"/>
            <p:cNvSpPr>
              <a:spLocks noChangeArrowheads="1"/>
            </p:cNvSpPr>
            <p:nvPr/>
          </p:nvSpPr>
          <p:spPr bwMode="auto">
            <a:xfrm>
              <a:off x="1353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Rectangle 129"/>
            <p:cNvSpPr>
              <a:spLocks noChangeArrowheads="1"/>
            </p:cNvSpPr>
            <p:nvPr/>
          </p:nvSpPr>
          <p:spPr bwMode="auto">
            <a:xfrm>
              <a:off x="1429" y="2835"/>
              <a:ext cx="1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Rectangle 130"/>
            <p:cNvSpPr>
              <a:spLocks noChangeArrowheads="1"/>
            </p:cNvSpPr>
            <p:nvPr/>
          </p:nvSpPr>
          <p:spPr bwMode="auto">
            <a:xfrm>
              <a:off x="1429" y="2835"/>
              <a:ext cx="1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Rectangle 131"/>
            <p:cNvSpPr>
              <a:spLocks noChangeArrowheads="1"/>
            </p:cNvSpPr>
            <p:nvPr/>
          </p:nvSpPr>
          <p:spPr bwMode="auto">
            <a:xfrm>
              <a:off x="1555" y="2835"/>
              <a:ext cx="11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Rectangle 132"/>
            <p:cNvSpPr>
              <a:spLocks noChangeArrowheads="1"/>
            </p:cNvSpPr>
            <p:nvPr/>
          </p:nvSpPr>
          <p:spPr bwMode="auto">
            <a:xfrm>
              <a:off x="1555" y="2835"/>
              <a:ext cx="11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Rectangle 133"/>
            <p:cNvSpPr>
              <a:spLocks noChangeArrowheads="1"/>
            </p:cNvSpPr>
            <p:nvPr/>
          </p:nvSpPr>
          <p:spPr bwMode="auto">
            <a:xfrm>
              <a:off x="1581" y="2835"/>
              <a:ext cx="4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Rectangle 134"/>
            <p:cNvSpPr>
              <a:spLocks noChangeArrowheads="1"/>
            </p:cNvSpPr>
            <p:nvPr/>
          </p:nvSpPr>
          <p:spPr bwMode="auto">
            <a:xfrm>
              <a:off x="1581" y="2835"/>
              <a:ext cx="4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Rectangle 135"/>
            <p:cNvSpPr>
              <a:spLocks noChangeArrowheads="1"/>
            </p:cNvSpPr>
            <p:nvPr/>
          </p:nvSpPr>
          <p:spPr bwMode="auto">
            <a:xfrm>
              <a:off x="2944" y="3312"/>
              <a:ext cx="26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Rectangle 136"/>
            <p:cNvSpPr>
              <a:spLocks noChangeArrowheads="1"/>
            </p:cNvSpPr>
            <p:nvPr/>
          </p:nvSpPr>
          <p:spPr bwMode="auto">
            <a:xfrm>
              <a:off x="2944" y="3312"/>
              <a:ext cx="26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Rectangle 137"/>
            <p:cNvSpPr>
              <a:spLocks noChangeArrowheads="1"/>
            </p:cNvSpPr>
            <p:nvPr/>
          </p:nvSpPr>
          <p:spPr bwMode="auto">
            <a:xfrm>
              <a:off x="311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Rectangle 138"/>
            <p:cNvSpPr>
              <a:spLocks noChangeArrowheads="1"/>
            </p:cNvSpPr>
            <p:nvPr/>
          </p:nvSpPr>
          <p:spPr bwMode="auto">
            <a:xfrm>
              <a:off x="311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Rectangle 139"/>
            <p:cNvSpPr>
              <a:spLocks noChangeArrowheads="1"/>
            </p:cNvSpPr>
            <p:nvPr/>
          </p:nvSpPr>
          <p:spPr bwMode="auto">
            <a:xfrm>
              <a:off x="3081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Rectangle 140"/>
            <p:cNvSpPr>
              <a:spLocks noChangeArrowheads="1"/>
            </p:cNvSpPr>
            <p:nvPr/>
          </p:nvSpPr>
          <p:spPr bwMode="auto">
            <a:xfrm>
              <a:off x="3081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Rectangle 141"/>
            <p:cNvSpPr>
              <a:spLocks noChangeArrowheads="1"/>
            </p:cNvSpPr>
            <p:nvPr/>
          </p:nvSpPr>
          <p:spPr bwMode="auto">
            <a:xfrm>
              <a:off x="2894" y="3312"/>
              <a:ext cx="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Rectangle 142"/>
            <p:cNvSpPr>
              <a:spLocks noChangeArrowheads="1"/>
            </p:cNvSpPr>
            <p:nvPr/>
          </p:nvSpPr>
          <p:spPr bwMode="auto">
            <a:xfrm>
              <a:off x="2894" y="3312"/>
              <a:ext cx="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3"/>
            <p:cNvSpPr/>
            <p:nvPr/>
          </p:nvSpPr>
          <p:spPr bwMode="auto">
            <a:xfrm>
              <a:off x="2804" y="3312"/>
              <a:ext cx="12" cy="73"/>
            </a:xfrm>
            <a:custGeom>
              <a:avLst/>
              <a:gdLst>
                <a:gd name="T0" fmla="*/ 12 w 12"/>
                <a:gd name="T1" fmla="*/ 0 h 73"/>
                <a:gd name="T2" fmla="*/ 9 w 12"/>
                <a:gd name="T3" fmla="*/ 0 h 73"/>
                <a:gd name="T4" fmla="*/ 9 w 12"/>
                <a:gd name="T5" fmla="*/ 73 h 73"/>
                <a:gd name="T6" fmla="*/ 0 w 12"/>
                <a:gd name="T7" fmla="*/ 73 h 73"/>
                <a:gd name="T8" fmla="*/ 12 w 12"/>
                <a:gd name="T9" fmla="*/ 73 h 73"/>
                <a:gd name="T10" fmla="*/ 12 w 12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3">
                  <a:moveTo>
                    <a:pt x="12" y="0"/>
                  </a:moveTo>
                  <a:lnTo>
                    <a:pt x="9" y="0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12" y="73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4"/>
            <p:cNvSpPr/>
            <p:nvPr/>
          </p:nvSpPr>
          <p:spPr bwMode="auto">
            <a:xfrm>
              <a:off x="2804" y="3312"/>
              <a:ext cx="12" cy="73"/>
            </a:xfrm>
            <a:custGeom>
              <a:avLst/>
              <a:gdLst>
                <a:gd name="T0" fmla="*/ 12 w 12"/>
                <a:gd name="T1" fmla="*/ 0 h 73"/>
                <a:gd name="T2" fmla="*/ 9 w 12"/>
                <a:gd name="T3" fmla="*/ 0 h 73"/>
                <a:gd name="T4" fmla="*/ 9 w 12"/>
                <a:gd name="T5" fmla="*/ 73 h 73"/>
                <a:gd name="T6" fmla="*/ 0 w 12"/>
                <a:gd name="T7" fmla="*/ 73 h 73"/>
                <a:gd name="T8" fmla="*/ 12 w 12"/>
                <a:gd name="T9" fmla="*/ 73 h 73"/>
                <a:gd name="T10" fmla="*/ 12 w 12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3">
                  <a:moveTo>
                    <a:pt x="12" y="0"/>
                  </a:moveTo>
                  <a:lnTo>
                    <a:pt x="9" y="0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12" y="73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Rectangle 145"/>
            <p:cNvSpPr>
              <a:spLocks noChangeArrowheads="1"/>
            </p:cNvSpPr>
            <p:nvPr/>
          </p:nvSpPr>
          <p:spPr bwMode="auto">
            <a:xfrm>
              <a:off x="2861" y="3312"/>
              <a:ext cx="1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Rectangle 146"/>
            <p:cNvSpPr>
              <a:spLocks noChangeArrowheads="1"/>
            </p:cNvSpPr>
            <p:nvPr/>
          </p:nvSpPr>
          <p:spPr bwMode="auto">
            <a:xfrm>
              <a:off x="2861" y="3312"/>
              <a:ext cx="1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Rectangle 147"/>
            <p:cNvSpPr>
              <a:spLocks noChangeArrowheads="1"/>
            </p:cNvSpPr>
            <p:nvPr/>
          </p:nvSpPr>
          <p:spPr bwMode="auto">
            <a:xfrm>
              <a:off x="2989" y="3312"/>
              <a:ext cx="11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Rectangle 148"/>
            <p:cNvSpPr>
              <a:spLocks noChangeArrowheads="1"/>
            </p:cNvSpPr>
            <p:nvPr/>
          </p:nvSpPr>
          <p:spPr bwMode="auto">
            <a:xfrm>
              <a:off x="2989" y="3312"/>
              <a:ext cx="11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Rectangle 149"/>
            <p:cNvSpPr>
              <a:spLocks noChangeArrowheads="1"/>
            </p:cNvSpPr>
            <p:nvPr/>
          </p:nvSpPr>
          <p:spPr bwMode="auto">
            <a:xfrm>
              <a:off x="3015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Rectangle 150"/>
            <p:cNvSpPr>
              <a:spLocks noChangeArrowheads="1"/>
            </p:cNvSpPr>
            <p:nvPr/>
          </p:nvSpPr>
          <p:spPr bwMode="auto">
            <a:xfrm>
              <a:off x="3015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51"/>
            <p:cNvSpPr/>
            <p:nvPr/>
          </p:nvSpPr>
          <p:spPr bwMode="auto">
            <a:xfrm>
              <a:off x="2785" y="3312"/>
              <a:ext cx="28" cy="73"/>
            </a:xfrm>
            <a:custGeom>
              <a:avLst/>
              <a:gdLst>
                <a:gd name="T0" fmla="*/ 28 w 28"/>
                <a:gd name="T1" fmla="*/ 0 h 73"/>
                <a:gd name="T2" fmla="*/ 0 w 28"/>
                <a:gd name="T3" fmla="*/ 0 h 73"/>
                <a:gd name="T4" fmla="*/ 0 w 28"/>
                <a:gd name="T5" fmla="*/ 73 h 73"/>
                <a:gd name="T6" fmla="*/ 19 w 28"/>
                <a:gd name="T7" fmla="*/ 73 h 73"/>
                <a:gd name="T8" fmla="*/ 28 w 28"/>
                <a:gd name="T9" fmla="*/ 73 h 73"/>
                <a:gd name="T10" fmla="*/ 28 w 28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3">
                  <a:moveTo>
                    <a:pt x="28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19" y="73"/>
                  </a:lnTo>
                  <a:lnTo>
                    <a:pt x="28" y="73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52"/>
            <p:cNvSpPr/>
            <p:nvPr/>
          </p:nvSpPr>
          <p:spPr bwMode="auto">
            <a:xfrm>
              <a:off x="2785" y="3312"/>
              <a:ext cx="28" cy="73"/>
            </a:xfrm>
            <a:custGeom>
              <a:avLst/>
              <a:gdLst>
                <a:gd name="T0" fmla="*/ 28 w 28"/>
                <a:gd name="T1" fmla="*/ 0 h 73"/>
                <a:gd name="T2" fmla="*/ 0 w 28"/>
                <a:gd name="T3" fmla="*/ 0 h 73"/>
                <a:gd name="T4" fmla="*/ 0 w 28"/>
                <a:gd name="T5" fmla="*/ 73 h 73"/>
                <a:gd name="T6" fmla="*/ 19 w 28"/>
                <a:gd name="T7" fmla="*/ 73 h 73"/>
                <a:gd name="T8" fmla="*/ 28 w 28"/>
                <a:gd name="T9" fmla="*/ 73 h 73"/>
                <a:gd name="T10" fmla="*/ 28 w 28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3">
                  <a:moveTo>
                    <a:pt x="28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19" y="73"/>
                  </a:lnTo>
                  <a:lnTo>
                    <a:pt x="28" y="73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Rectangle 153"/>
            <p:cNvSpPr>
              <a:spLocks noChangeArrowheads="1"/>
            </p:cNvSpPr>
            <p:nvPr/>
          </p:nvSpPr>
          <p:spPr bwMode="auto">
            <a:xfrm>
              <a:off x="2745" y="3312"/>
              <a:ext cx="28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Rectangle 154"/>
            <p:cNvSpPr>
              <a:spLocks noChangeArrowheads="1"/>
            </p:cNvSpPr>
            <p:nvPr/>
          </p:nvSpPr>
          <p:spPr bwMode="auto">
            <a:xfrm>
              <a:off x="2745" y="3312"/>
              <a:ext cx="28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Rectangle 155"/>
            <p:cNvSpPr>
              <a:spLocks noChangeArrowheads="1"/>
            </p:cNvSpPr>
            <p:nvPr/>
          </p:nvSpPr>
          <p:spPr bwMode="auto">
            <a:xfrm>
              <a:off x="2695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Rectangle 156"/>
            <p:cNvSpPr>
              <a:spLocks noChangeArrowheads="1"/>
            </p:cNvSpPr>
            <p:nvPr/>
          </p:nvSpPr>
          <p:spPr bwMode="auto">
            <a:xfrm>
              <a:off x="2695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Rectangle 157"/>
            <p:cNvSpPr>
              <a:spLocks noChangeArrowheads="1"/>
            </p:cNvSpPr>
            <p:nvPr/>
          </p:nvSpPr>
          <p:spPr bwMode="auto">
            <a:xfrm>
              <a:off x="266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Rectangle 158"/>
            <p:cNvSpPr>
              <a:spLocks noChangeArrowheads="1"/>
            </p:cNvSpPr>
            <p:nvPr/>
          </p:nvSpPr>
          <p:spPr bwMode="auto">
            <a:xfrm>
              <a:off x="266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Rectangle 159"/>
            <p:cNvSpPr>
              <a:spLocks noChangeArrowheads="1"/>
            </p:cNvSpPr>
            <p:nvPr/>
          </p:nvSpPr>
          <p:spPr bwMode="auto">
            <a:xfrm>
              <a:off x="2596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Rectangle 160"/>
            <p:cNvSpPr>
              <a:spLocks noChangeArrowheads="1"/>
            </p:cNvSpPr>
            <p:nvPr/>
          </p:nvSpPr>
          <p:spPr bwMode="auto">
            <a:xfrm>
              <a:off x="2596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4" name="文本框 163"/>
          <p:cNvSpPr txBox="1"/>
          <p:nvPr/>
        </p:nvSpPr>
        <p:spPr>
          <a:xfrm>
            <a:off x="5519936" y="2782226"/>
            <a:ext cx="5820228" cy="769441"/>
          </a:xfrm>
          <a:prstGeom prst="rect">
            <a:avLst/>
          </a:prstGeom>
          <a:noFill/>
          <a:effectLst>
            <a:glow rad="25400">
              <a:srgbClr val="DDEEF3"/>
            </a:glow>
          </a:effectLst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EFEFE"/>
                </a:solidFill>
                <a:effectLst>
                  <a:glow rad="12700">
                    <a:srgbClr val="DDEEF3"/>
                  </a:glow>
                </a:effectLst>
                <a:latin typeface="方正准圆_GBK" panose="03000509000000000000" pitchFamily="65" charset="-122"/>
                <a:ea typeface="方正准圆_GBK" panose="03000509000000000000" pitchFamily="65" charset="-122"/>
              </a:rPr>
              <a:t>简约科技毕业论文答辩</a:t>
            </a:r>
          </a:p>
        </p:txBody>
      </p:sp>
      <p:sp>
        <p:nvSpPr>
          <p:cNvPr id="165" name="文本框 164"/>
          <p:cNvSpPr txBox="1"/>
          <p:nvPr/>
        </p:nvSpPr>
        <p:spPr>
          <a:xfrm>
            <a:off x="5623792" y="2412894"/>
            <a:ext cx="561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rgbClr val="FAFAFA"/>
                </a:solidFill>
                <a:latin typeface="Impact" panose="020B0806030902050204" pitchFamily="34" charset="0"/>
              </a:rPr>
              <a:t>THE GRADUATION OF REPORT</a:t>
            </a:r>
            <a:endParaRPr lang="zh-CN" altLang="en-US" dirty="0">
              <a:solidFill>
                <a:srgbClr val="FAFAFA"/>
              </a:solidFill>
              <a:latin typeface="Impact" panose="020B0806030902050204" pitchFamily="34" charset="0"/>
            </a:endParaRPr>
          </a:p>
        </p:txBody>
      </p:sp>
      <p:sp>
        <p:nvSpPr>
          <p:cNvPr id="166" name="文本框 136"/>
          <p:cNvSpPr txBox="1"/>
          <p:nvPr/>
        </p:nvSpPr>
        <p:spPr>
          <a:xfrm>
            <a:off x="5623792" y="3590200"/>
            <a:ext cx="5612518" cy="346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答辩模版</a:t>
            </a:r>
            <a:r>
              <a:rPr lang="en-US" altLang="zh-CN" sz="160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毕业设计</a:t>
            </a:r>
            <a:r>
              <a:rPr lang="en-US" altLang="zh-CN" sz="160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学术报告</a:t>
            </a:r>
            <a:r>
              <a:rPr lang="en-US" altLang="zh-CN" sz="160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开题报告通用</a:t>
            </a:r>
            <a:r>
              <a:rPr lang="en-US" altLang="zh-CN" sz="160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160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7" name="文本框 138"/>
          <p:cNvSpPr txBox="1"/>
          <p:nvPr/>
        </p:nvSpPr>
        <p:spPr>
          <a:xfrm>
            <a:off x="6035492" y="4044996"/>
            <a:ext cx="1955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</a:t>
            </a:r>
            <a:r>
              <a:rPr lang="en-US" altLang="zh-CN" sz="200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2000" dirty="0">
              <a:solidFill>
                <a:srgbClr val="F6F6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8" name="文本框 175"/>
          <p:cNvSpPr txBox="1"/>
          <p:nvPr/>
        </p:nvSpPr>
        <p:spPr>
          <a:xfrm>
            <a:off x="9280902" y="4044996"/>
            <a:ext cx="133159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导师：</a:t>
            </a:r>
            <a:r>
              <a:rPr lang="en-US" altLang="zh-CN" sz="2000" dirty="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2000" dirty="0">
              <a:solidFill>
                <a:srgbClr val="F6F6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9" name="Group 163"/>
          <p:cNvGrpSpPr>
            <a:grpSpLocks noChangeAspect="1"/>
          </p:cNvGrpSpPr>
          <p:nvPr/>
        </p:nvGrpSpPr>
        <p:grpSpPr bwMode="auto">
          <a:xfrm>
            <a:off x="723651" y="1688397"/>
            <a:ext cx="4459020" cy="2822868"/>
            <a:chOff x="-390" y="8"/>
            <a:chExt cx="4415" cy="2795"/>
          </a:xfrm>
          <a:solidFill>
            <a:srgbClr val="3291FF"/>
          </a:solidFill>
        </p:grpSpPr>
        <p:sp>
          <p:nvSpPr>
            <p:cNvPr id="171" name="Freeform 164"/>
            <p:cNvSpPr>
              <a:spLocks noEditPoints="1"/>
            </p:cNvSpPr>
            <p:nvPr/>
          </p:nvSpPr>
          <p:spPr bwMode="auto">
            <a:xfrm>
              <a:off x="3604" y="1850"/>
              <a:ext cx="421" cy="421"/>
            </a:xfrm>
            <a:custGeom>
              <a:avLst/>
              <a:gdLst>
                <a:gd name="T0" fmla="*/ 123 w 228"/>
                <a:gd name="T1" fmla="*/ 135 h 228"/>
                <a:gd name="T2" fmla="*/ 114 w 228"/>
                <a:gd name="T3" fmla="*/ 198 h 228"/>
                <a:gd name="T4" fmla="*/ 106 w 228"/>
                <a:gd name="T5" fmla="*/ 136 h 228"/>
                <a:gd name="T6" fmla="*/ 49 w 228"/>
                <a:gd name="T7" fmla="*/ 167 h 228"/>
                <a:gd name="T8" fmla="*/ 93 w 228"/>
                <a:gd name="T9" fmla="*/ 105 h 228"/>
                <a:gd name="T10" fmla="*/ 49 w 228"/>
                <a:gd name="T11" fmla="*/ 167 h 228"/>
                <a:gd name="T12" fmla="*/ 136 w 228"/>
                <a:gd name="T13" fmla="*/ 122 h 228"/>
                <a:gd name="T14" fmla="*/ 179 w 228"/>
                <a:gd name="T15" fmla="*/ 61 h 228"/>
                <a:gd name="T16" fmla="*/ 106 w 228"/>
                <a:gd name="T17" fmla="*/ 92 h 228"/>
                <a:gd name="T18" fmla="*/ 114 w 228"/>
                <a:gd name="T19" fmla="*/ 30 h 228"/>
                <a:gd name="T20" fmla="*/ 122 w 228"/>
                <a:gd name="T21" fmla="*/ 93 h 228"/>
                <a:gd name="T22" fmla="*/ 106 w 228"/>
                <a:gd name="T23" fmla="*/ 92 h 228"/>
                <a:gd name="T24" fmla="*/ 129 w 228"/>
                <a:gd name="T25" fmla="*/ 16 h 228"/>
                <a:gd name="T26" fmla="*/ 99 w 228"/>
                <a:gd name="T27" fmla="*/ 16 h 228"/>
                <a:gd name="T28" fmla="*/ 76 w 228"/>
                <a:gd name="T29" fmla="*/ 5 h 228"/>
                <a:gd name="T30" fmla="*/ 52 w 228"/>
                <a:gd name="T31" fmla="*/ 37 h 228"/>
                <a:gd name="T32" fmla="*/ 27 w 228"/>
                <a:gd name="T33" fmla="*/ 38 h 228"/>
                <a:gd name="T34" fmla="*/ 21 w 228"/>
                <a:gd name="T35" fmla="*/ 78 h 228"/>
                <a:gd name="T36" fmla="*/ 0 w 228"/>
                <a:gd name="T37" fmla="*/ 92 h 228"/>
                <a:gd name="T38" fmla="*/ 16 w 228"/>
                <a:gd name="T39" fmla="*/ 129 h 228"/>
                <a:gd name="T40" fmla="*/ 5 w 228"/>
                <a:gd name="T41" fmla="*/ 152 h 228"/>
                <a:gd name="T42" fmla="*/ 37 w 228"/>
                <a:gd name="T43" fmla="*/ 176 h 228"/>
                <a:gd name="T44" fmla="*/ 38 w 228"/>
                <a:gd name="T45" fmla="*/ 201 h 228"/>
                <a:gd name="T46" fmla="*/ 78 w 228"/>
                <a:gd name="T47" fmla="*/ 207 h 228"/>
                <a:gd name="T48" fmla="*/ 92 w 228"/>
                <a:gd name="T49" fmla="*/ 228 h 228"/>
                <a:gd name="T50" fmla="*/ 114 w 228"/>
                <a:gd name="T51" fmla="*/ 213 h 228"/>
                <a:gd name="T52" fmla="*/ 137 w 228"/>
                <a:gd name="T53" fmla="*/ 227 h 228"/>
                <a:gd name="T54" fmla="*/ 150 w 228"/>
                <a:gd name="T55" fmla="*/ 206 h 228"/>
                <a:gd name="T56" fmla="*/ 191 w 228"/>
                <a:gd name="T57" fmla="*/ 201 h 228"/>
                <a:gd name="T58" fmla="*/ 192 w 228"/>
                <a:gd name="T59" fmla="*/ 176 h 228"/>
                <a:gd name="T60" fmla="*/ 224 w 228"/>
                <a:gd name="T61" fmla="*/ 151 h 228"/>
                <a:gd name="T62" fmla="*/ 212 w 228"/>
                <a:gd name="T63" fmla="*/ 129 h 228"/>
                <a:gd name="T64" fmla="*/ 227 w 228"/>
                <a:gd name="T65" fmla="*/ 91 h 228"/>
                <a:gd name="T66" fmla="*/ 206 w 228"/>
                <a:gd name="T67" fmla="*/ 78 h 228"/>
                <a:gd name="T68" fmla="*/ 201 w 228"/>
                <a:gd name="T69" fmla="*/ 37 h 228"/>
                <a:gd name="T70" fmla="*/ 176 w 228"/>
                <a:gd name="T71" fmla="*/ 36 h 228"/>
                <a:gd name="T72" fmla="*/ 151 w 228"/>
                <a:gd name="T73" fmla="*/ 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28">
                  <a:moveTo>
                    <a:pt x="114" y="137"/>
                  </a:moveTo>
                  <a:cubicBezTo>
                    <a:pt x="117" y="137"/>
                    <a:pt x="120" y="136"/>
                    <a:pt x="123" y="135"/>
                  </a:cubicBezTo>
                  <a:cubicBezTo>
                    <a:pt x="167" y="179"/>
                    <a:pt x="167" y="179"/>
                    <a:pt x="167" y="179"/>
                  </a:cubicBezTo>
                  <a:cubicBezTo>
                    <a:pt x="152" y="191"/>
                    <a:pt x="133" y="198"/>
                    <a:pt x="114" y="198"/>
                  </a:cubicBezTo>
                  <a:cubicBezTo>
                    <a:pt x="96" y="198"/>
                    <a:pt x="77" y="192"/>
                    <a:pt x="62" y="179"/>
                  </a:cubicBezTo>
                  <a:cubicBezTo>
                    <a:pt x="106" y="136"/>
                    <a:pt x="106" y="136"/>
                    <a:pt x="106" y="136"/>
                  </a:cubicBezTo>
                  <a:cubicBezTo>
                    <a:pt x="108" y="137"/>
                    <a:pt x="111" y="137"/>
                    <a:pt x="114" y="137"/>
                  </a:cubicBezTo>
                  <a:moveTo>
                    <a:pt x="49" y="167"/>
                  </a:moveTo>
                  <a:cubicBezTo>
                    <a:pt x="24" y="136"/>
                    <a:pt x="24" y="92"/>
                    <a:pt x="49" y="62"/>
                  </a:cubicBezTo>
                  <a:cubicBezTo>
                    <a:pt x="93" y="105"/>
                    <a:pt x="93" y="105"/>
                    <a:pt x="93" y="105"/>
                  </a:cubicBezTo>
                  <a:cubicBezTo>
                    <a:pt x="90" y="111"/>
                    <a:pt x="90" y="117"/>
                    <a:pt x="93" y="123"/>
                  </a:cubicBezTo>
                  <a:cubicBezTo>
                    <a:pt x="49" y="167"/>
                    <a:pt x="49" y="167"/>
                    <a:pt x="49" y="167"/>
                  </a:cubicBezTo>
                  <a:moveTo>
                    <a:pt x="180" y="166"/>
                  </a:moveTo>
                  <a:cubicBezTo>
                    <a:pt x="136" y="122"/>
                    <a:pt x="136" y="122"/>
                    <a:pt x="136" y="122"/>
                  </a:cubicBezTo>
                  <a:cubicBezTo>
                    <a:pt x="138" y="117"/>
                    <a:pt x="138" y="111"/>
                    <a:pt x="135" y="105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203" y="92"/>
                    <a:pt x="204" y="135"/>
                    <a:pt x="180" y="166"/>
                  </a:cubicBezTo>
                  <a:moveTo>
                    <a:pt x="106" y="92"/>
                  </a:moveTo>
                  <a:cubicBezTo>
                    <a:pt x="62" y="49"/>
                    <a:pt x="62" y="49"/>
                    <a:pt x="62" y="49"/>
                  </a:cubicBezTo>
                  <a:cubicBezTo>
                    <a:pt x="77" y="37"/>
                    <a:pt x="95" y="30"/>
                    <a:pt x="114" y="30"/>
                  </a:cubicBezTo>
                  <a:cubicBezTo>
                    <a:pt x="132" y="30"/>
                    <a:pt x="151" y="36"/>
                    <a:pt x="166" y="49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0" y="91"/>
                    <a:pt x="117" y="91"/>
                    <a:pt x="114" y="91"/>
                  </a:cubicBezTo>
                  <a:cubicBezTo>
                    <a:pt x="111" y="91"/>
                    <a:pt x="108" y="91"/>
                    <a:pt x="106" y="92"/>
                  </a:cubicBezTo>
                  <a:moveTo>
                    <a:pt x="136" y="0"/>
                  </a:moveTo>
                  <a:cubicBezTo>
                    <a:pt x="129" y="16"/>
                    <a:pt x="129" y="16"/>
                    <a:pt x="129" y="16"/>
                  </a:cubicBezTo>
                  <a:cubicBezTo>
                    <a:pt x="124" y="15"/>
                    <a:pt x="119" y="15"/>
                    <a:pt x="114" y="15"/>
                  </a:cubicBezTo>
                  <a:cubicBezTo>
                    <a:pt x="109" y="15"/>
                    <a:pt x="104" y="15"/>
                    <a:pt x="99" y="16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68" y="25"/>
                    <a:pt x="60" y="30"/>
                    <a:pt x="52" y="3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0" y="60"/>
                    <a:pt x="25" y="69"/>
                    <a:pt x="21" y="78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4" y="109"/>
                    <a:pt x="15" y="119"/>
                    <a:pt x="16" y="129"/>
                  </a:cubicBezTo>
                  <a:cubicBezTo>
                    <a:pt x="1" y="137"/>
                    <a:pt x="1" y="137"/>
                    <a:pt x="1" y="137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22" y="150"/>
                    <a:pt x="22" y="150"/>
                    <a:pt x="22" y="150"/>
                  </a:cubicBezTo>
                  <a:cubicBezTo>
                    <a:pt x="25" y="160"/>
                    <a:pt x="30" y="168"/>
                    <a:pt x="37" y="176"/>
                  </a:cubicBezTo>
                  <a:cubicBezTo>
                    <a:pt x="27" y="191"/>
                    <a:pt x="27" y="191"/>
                    <a:pt x="27" y="191"/>
                  </a:cubicBezTo>
                  <a:cubicBezTo>
                    <a:pt x="38" y="201"/>
                    <a:pt x="38" y="201"/>
                    <a:pt x="38" y="201"/>
                  </a:cubicBezTo>
                  <a:cubicBezTo>
                    <a:pt x="52" y="192"/>
                    <a:pt x="52" y="192"/>
                    <a:pt x="52" y="192"/>
                  </a:cubicBezTo>
                  <a:cubicBezTo>
                    <a:pt x="60" y="198"/>
                    <a:pt x="69" y="203"/>
                    <a:pt x="78" y="207"/>
                  </a:cubicBezTo>
                  <a:cubicBezTo>
                    <a:pt x="77" y="224"/>
                    <a:pt x="77" y="224"/>
                    <a:pt x="77" y="224"/>
                  </a:cubicBezTo>
                  <a:cubicBezTo>
                    <a:pt x="92" y="228"/>
                    <a:pt x="92" y="228"/>
                    <a:pt x="92" y="228"/>
                  </a:cubicBezTo>
                  <a:cubicBezTo>
                    <a:pt x="99" y="212"/>
                    <a:pt x="99" y="212"/>
                    <a:pt x="99" y="212"/>
                  </a:cubicBezTo>
                  <a:cubicBezTo>
                    <a:pt x="104" y="213"/>
                    <a:pt x="109" y="213"/>
                    <a:pt x="114" y="213"/>
                  </a:cubicBezTo>
                  <a:cubicBezTo>
                    <a:pt x="119" y="213"/>
                    <a:pt x="124" y="213"/>
                    <a:pt x="129" y="212"/>
                  </a:cubicBezTo>
                  <a:cubicBezTo>
                    <a:pt x="137" y="227"/>
                    <a:pt x="137" y="227"/>
                    <a:pt x="137" y="227"/>
                  </a:cubicBezTo>
                  <a:cubicBezTo>
                    <a:pt x="152" y="223"/>
                    <a:pt x="152" y="223"/>
                    <a:pt x="152" y="223"/>
                  </a:cubicBezTo>
                  <a:cubicBezTo>
                    <a:pt x="150" y="206"/>
                    <a:pt x="150" y="206"/>
                    <a:pt x="150" y="206"/>
                  </a:cubicBezTo>
                  <a:cubicBezTo>
                    <a:pt x="160" y="203"/>
                    <a:pt x="168" y="198"/>
                    <a:pt x="176" y="191"/>
                  </a:cubicBezTo>
                  <a:cubicBezTo>
                    <a:pt x="191" y="201"/>
                    <a:pt x="191" y="201"/>
                    <a:pt x="191" y="201"/>
                  </a:cubicBezTo>
                  <a:cubicBezTo>
                    <a:pt x="201" y="190"/>
                    <a:pt x="201" y="190"/>
                    <a:pt x="201" y="190"/>
                  </a:cubicBezTo>
                  <a:cubicBezTo>
                    <a:pt x="192" y="176"/>
                    <a:pt x="192" y="176"/>
                    <a:pt x="192" y="176"/>
                  </a:cubicBezTo>
                  <a:cubicBezTo>
                    <a:pt x="198" y="168"/>
                    <a:pt x="203" y="159"/>
                    <a:pt x="207" y="150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28" y="136"/>
                    <a:pt x="228" y="136"/>
                    <a:pt x="228" y="136"/>
                  </a:cubicBezTo>
                  <a:cubicBezTo>
                    <a:pt x="212" y="129"/>
                    <a:pt x="212" y="129"/>
                    <a:pt x="212" y="129"/>
                  </a:cubicBezTo>
                  <a:cubicBezTo>
                    <a:pt x="214" y="119"/>
                    <a:pt x="213" y="108"/>
                    <a:pt x="212" y="99"/>
                  </a:cubicBezTo>
                  <a:cubicBezTo>
                    <a:pt x="227" y="91"/>
                    <a:pt x="227" y="91"/>
                    <a:pt x="227" y="91"/>
                  </a:cubicBezTo>
                  <a:cubicBezTo>
                    <a:pt x="223" y="76"/>
                    <a:pt x="223" y="76"/>
                    <a:pt x="223" y="76"/>
                  </a:cubicBezTo>
                  <a:cubicBezTo>
                    <a:pt x="206" y="78"/>
                    <a:pt x="206" y="78"/>
                    <a:pt x="206" y="78"/>
                  </a:cubicBezTo>
                  <a:cubicBezTo>
                    <a:pt x="203" y="68"/>
                    <a:pt x="198" y="60"/>
                    <a:pt x="191" y="52"/>
                  </a:cubicBezTo>
                  <a:cubicBezTo>
                    <a:pt x="201" y="37"/>
                    <a:pt x="201" y="37"/>
                    <a:pt x="201" y="37"/>
                  </a:cubicBezTo>
                  <a:cubicBezTo>
                    <a:pt x="190" y="27"/>
                    <a:pt x="190" y="27"/>
                    <a:pt x="190" y="27"/>
                  </a:cubicBezTo>
                  <a:cubicBezTo>
                    <a:pt x="176" y="36"/>
                    <a:pt x="176" y="36"/>
                    <a:pt x="176" y="36"/>
                  </a:cubicBezTo>
                  <a:cubicBezTo>
                    <a:pt x="168" y="30"/>
                    <a:pt x="159" y="25"/>
                    <a:pt x="150" y="21"/>
                  </a:cubicBezTo>
                  <a:cubicBezTo>
                    <a:pt x="151" y="4"/>
                    <a:pt x="151" y="4"/>
                    <a:pt x="151" y="4"/>
                  </a:cubicBezTo>
                  <a:cubicBezTo>
                    <a:pt x="136" y="0"/>
                    <a:pt x="136" y="0"/>
                    <a:pt x="1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65"/>
            <p:cNvSpPr>
              <a:spLocks noEditPoints="1"/>
            </p:cNvSpPr>
            <p:nvPr/>
          </p:nvSpPr>
          <p:spPr bwMode="auto">
            <a:xfrm>
              <a:off x="-390" y="860"/>
              <a:ext cx="550" cy="550"/>
            </a:xfrm>
            <a:custGeom>
              <a:avLst/>
              <a:gdLst>
                <a:gd name="T0" fmla="*/ 161 w 298"/>
                <a:gd name="T1" fmla="*/ 177 h 298"/>
                <a:gd name="T2" fmla="*/ 149 w 298"/>
                <a:gd name="T3" fmla="*/ 258 h 298"/>
                <a:gd name="T4" fmla="*/ 138 w 298"/>
                <a:gd name="T5" fmla="*/ 177 h 298"/>
                <a:gd name="T6" fmla="*/ 64 w 298"/>
                <a:gd name="T7" fmla="*/ 218 h 298"/>
                <a:gd name="T8" fmla="*/ 121 w 298"/>
                <a:gd name="T9" fmla="*/ 137 h 298"/>
                <a:gd name="T10" fmla="*/ 64 w 298"/>
                <a:gd name="T11" fmla="*/ 218 h 298"/>
                <a:gd name="T12" fmla="*/ 177 w 298"/>
                <a:gd name="T13" fmla="*/ 159 h 298"/>
                <a:gd name="T14" fmla="*/ 234 w 298"/>
                <a:gd name="T15" fmla="*/ 80 h 298"/>
                <a:gd name="T16" fmla="*/ 138 w 298"/>
                <a:gd name="T17" fmla="*/ 121 h 298"/>
                <a:gd name="T18" fmla="*/ 149 w 298"/>
                <a:gd name="T19" fmla="*/ 39 h 298"/>
                <a:gd name="T20" fmla="*/ 160 w 298"/>
                <a:gd name="T21" fmla="*/ 121 h 298"/>
                <a:gd name="T22" fmla="*/ 138 w 298"/>
                <a:gd name="T23" fmla="*/ 121 h 298"/>
                <a:gd name="T24" fmla="*/ 168 w 298"/>
                <a:gd name="T25" fmla="*/ 21 h 298"/>
                <a:gd name="T26" fmla="*/ 129 w 298"/>
                <a:gd name="T27" fmla="*/ 21 h 298"/>
                <a:gd name="T28" fmla="*/ 100 w 298"/>
                <a:gd name="T29" fmla="*/ 6 h 298"/>
                <a:gd name="T30" fmla="*/ 67 w 298"/>
                <a:gd name="T31" fmla="*/ 48 h 298"/>
                <a:gd name="T32" fmla="*/ 35 w 298"/>
                <a:gd name="T33" fmla="*/ 49 h 298"/>
                <a:gd name="T34" fmla="*/ 28 w 298"/>
                <a:gd name="T35" fmla="*/ 102 h 298"/>
                <a:gd name="T36" fmla="*/ 0 w 298"/>
                <a:gd name="T37" fmla="*/ 120 h 298"/>
                <a:gd name="T38" fmla="*/ 21 w 298"/>
                <a:gd name="T39" fmla="*/ 169 h 298"/>
                <a:gd name="T40" fmla="*/ 6 w 298"/>
                <a:gd name="T41" fmla="*/ 198 h 298"/>
                <a:gd name="T42" fmla="*/ 48 w 298"/>
                <a:gd name="T43" fmla="*/ 230 h 298"/>
                <a:gd name="T44" fmla="*/ 50 w 298"/>
                <a:gd name="T45" fmla="*/ 263 h 298"/>
                <a:gd name="T46" fmla="*/ 102 w 298"/>
                <a:gd name="T47" fmla="*/ 270 h 298"/>
                <a:gd name="T48" fmla="*/ 120 w 298"/>
                <a:gd name="T49" fmla="*/ 298 h 298"/>
                <a:gd name="T50" fmla="*/ 149 w 298"/>
                <a:gd name="T51" fmla="*/ 279 h 298"/>
                <a:gd name="T52" fmla="*/ 179 w 298"/>
                <a:gd name="T53" fmla="*/ 297 h 298"/>
                <a:gd name="T54" fmla="*/ 197 w 298"/>
                <a:gd name="T55" fmla="*/ 270 h 298"/>
                <a:gd name="T56" fmla="*/ 250 w 298"/>
                <a:gd name="T57" fmla="*/ 262 h 298"/>
                <a:gd name="T58" fmla="*/ 251 w 298"/>
                <a:gd name="T59" fmla="*/ 229 h 298"/>
                <a:gd name="T60" fmla="*/ 293 w 298"/>
                <a:gd name="T61" fmla="*/ 197 h 298"/>
                <a:gd name="T62" fmla="*/ 277 w 298"/>
                <a:gd name="T63" fmla="*/ 168 h 298"/>
                <a:gd name="T64" fmla="*/ 297 w 298"/>
                <a:gd name="T65" fmla="*/ 118 h 298"/>
                <a:gd name="T66" fmla="*/ 270 w 298"/>
                <a:gd name="T67" fmla="*/ 101 h 298"/>
                <a:gd name="T68" fmla="*/ 263 w 298"/>
                <a:gd name="T69" fmla="*/ 49 h 298"/>
                <a:gd name="T70" fmla="*/ 230 w 298"/>
                <a:gd name="T71" fmla="*/ 47 h 298"/>
                <a:gd name="T72" fmla="*/ 197 w 298"/>
                <a:gd name="T73" fmla="*/ 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8" h="298">
                  <a:moveTo>
                    <a:pt x="149" y="179"/>
                  </a:moveTo>
                  <a:cubicBezTo>
                    <a:pt x="153" y="179"/>
                    <a:pt x="157" y="178"/>
                    <a:pt x="161" y="177"/>
                  </a:cubicBezTo>
                  <a:cubicBezTo>
                    <a:pt x="218" y="234"/>
                    <a:pt x="218" y="234"/>
                    <a:pt x="218" y="234"/>
                  </a:cubicBezTo>
                  <a:cubicBezTo>
                    <a:pt x="198" y="250"/>
                    <a:pt x="174" y="258"/>
                    <a:pt x="149" y="258"/>
                  </a:cubicBezTo>
                  <a:cubicBezTo>
                    <a:pt x="125" y="258"/>
                    <a:pt x="101" y="250"/>
                    <a:pt x="81" y="235"/>
                  </a:cubicBezTo>
                  <a:cubicBezTo>
                    <a:pt x="138" y="177"/>
                    <a:pt x="138" y="177"/>
                    <a:pt x="138" y="177"/>
                  </a:cubicBezTo>
                  <a:cubicBezTo>
                    <a:pt x="142" y="178"/>
                    <a:pt x="145" y="179"/>
                    <a:pt x="149" y="179"/>
                  </a:cubicBezTo>
                  <a:moveTo>
                    <a:pt x="64" y="218"/>
                  </a:moveTo>
                  <a:cubicBezTo>
                    <a:pt x="32" y="178"/>
                    <a:pt x="31" y="120"/>
                    <a:pt x="64" y="80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18" y="145"/>
                    <a:pt x="118" y="153"/>
                    <a:pt x="121" y="160"/>
                  </a:cubicBezTo>
                  <a:cubicBezTo>
                    <a:pt x="64" y="218"/>
                    <a:pt x="64" y="218"/>
                    <a:pt x="64" y="218"/>
                  </a:cubicBezTo>
                  <a:moveTo>
                    <a:pt x="235" y="216"/>
                  </a:moveTo>
                  <a:cubicBezTo>
                    <a:pt x="177" y="159"/>
                    <a:pt x="177" y="159"/>
                    <a:pt x="177" y="159"/>
                  </a:cubicBezTo>
                  <a:cubicBezTo>
                    <a:pt x="180" y="152"/>
                    <a:pt x="180" y="145"/>
                    <a:pt x="177" y="138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66" y="120"/>
                    <a:pt x="267" y="176"/>
                    <a:pt x="235" y="216"/>
                  </a:cubicBezTo>
                  <a:moveTo>
                    <a:pt x="138" y="121"/>
                  </a:moveTo>
                  <a:cubicBezTo>
                    <a:pt x="81" y="63"/>
                    <a:pt x="81" y="63"/>
                    <a:pt x="81" y="63"/>
                  </a:cubicBezTo>
                  <a:cubicBezTo>
                    <a:pt x="101" y="47"/>
                    <a:pt x="125" y="39"/>
                    <a:pt x="149" y="39"/>
                  </a:cubicBezTo>
                  <a:cubicBezTo>
                    <a:pt x="173" y="39"/>
                    <a:pt x="197" y="47"/>
                    <a:pt x="217" y="63"/>
                  </a:cubicBezTo>
                  <a:cubicBezTo>
                    <a:pt x="160" y="121"/>
                    <a:pt x="160" y="121"/>
                    <a:pt x="160" y="121"/>
                  </a:cubicBezTo>
                  <a:cubicBezTo>
                    <a:pt x="157" y="119"/>
                    <a:pt x="153" y="119"/>
                    <a:pt x="149" y="119"/>
                  </a:cubicBezTo>
                  <a:cubicBezTo>
                    <a:pt x="145" y="119"/>
                    <a:pt x="142" y="119"/>
                    <a:pt x="138" y="121"/>
                  </a:cubicBezTo>
                  <a:moveTo>
                    <a:pt x="178" y="0"/>
                  </a:moveTo>
                  <a:cubicBezTo>
                    <a:pt x="168" y="21"/>
                    <a:pt x="168" y="21"/>
                    <a:pt x="168" y="21"/>
                  </a:cubicBezTo>
                  <a:cubicBezTo>
                    <a:pt x="162" y="20"/>
                    <a:pt x="155" y="19"/>
                    <a:pt x="149" y="19"/>
                  </a:cubicBezTo>
                  <a:cubicBezTo>
                    <a:pt x="142" y="19"/>
                    <a:pt x="136" y="20"/>
                    <a:pt x="129" y="21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89" y="33"/>
                    <a:pt x="78" y="40"/>
                    <a:pt x="67" y="48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39" y="79"/>
                    <a:pt x="33" y="90"/>
                    <a:pt x="28" y="102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19" y="143"/>
                    <a:pt x="19" y="156"/>
                    <a:pt x="21" y="169"/>
                  </a:cubicBezTo>
                  <a:cubicBezTo>
                    <a:pt x="1" y="179"/>
                    <a:pt x="1" y="179"/>
                    <a:pt x="1" y="179"/>
                  </a:cubicBezTo>
                  <a:cubicBezTo>
                    <a:pt x="6" y="198"/>
                    <a:pt x="6" y="198"/>
                    <a:pt x="6" y="198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33" y="209"/>
                    <a:pt x="40" y="220"/>
                    <a:pt x="48" y="230"/>
                  </a:cubicBezTo>
                  <a:cubicBezTo>
                    <a:pt x="36" y="249"/>
                    <a:pt x="36" y="249"/>
                    <a:pt x="36" y="249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68" y="250"/>
                    <a:pt x="68" y="250"/>
                    <a:pt x="68" y="250"/>
                  </a:cubicBezTo>
                  <a:cubicBezTo>
                    <a:pt x="79" y="259"/>
                    <a:pt x="90" y="265"/>
                    <a:pt x="102" y="270"/>
                  </a:cubicBezTo>
                  <a:cubicBezTo>
                    <a:pt x="101" y="293"/>
                    <a:pt x="101" y="293"/>
                    <a:pt x="101" y="293"/>
                  </a:cubicBezTo>
                  <a:cubicBezTo>
                    <a:pt x="120" y="298"/>
                    <a:pt x="120" y="298"/>
                    <a:pt x="120" y="298"/>
                  </a:cubicBezTo>
                  <a:cubicBezTo>
                    <a:pt x="130" y="277"/>
                    <a:pt x="130" y="277"/>
                    <a:pt x="130" y="277"/>
                  </a:cubicBezTo>
                  <a:cubicBezTo>
                    <a:pt x="136" y="278"/>
                    <a:pt x="143" y="279"/>
                    <a:pt x="149" y="279"/>
                  </a:cubicBezTo>
                  <a:cubicBezTo>
                    <a:pt x="156" y="279"/>
                    <a:pt x="163" y="278"/>
                    <a:pt x="169" y="277"/>
                  </a:cubicBezTo>
                  <a:cubicBezTo>
                    <a:pt x="179" y="297"/>
                    <a:pt x="179" y="297"/>
                    <a:pt x="179" y="297"/>
                  </a:cubicBezTo>
                  <a:cubicBezTo>
                    <a:pt x="199" y="292"/>
                    <a:pt x="199" y="292"/>
                    <a:pt x="199" y="292"/>
                  </a:cubicBezTo>
                  <a:cubicBezTo>
                    <a:pt x="197" y="270"/>
                    <a:pt x="197" y="270"/>
                    <a:pt x="197" y="270"/>
                  </a:cubicBezTo>
                  <a:cubicBezTo>
                    <a:pt x="209" y="265"/>
                    <a:pt x="220" y="258"/>
                    <a:pt x="231" y="250"/>
                  </a:cubicBezTo>
                  <a:cubicBezTo>
                    <a:pt x="250" y="262"/>
                    <a:pt x="250" y="262"/>
                    <a:pt x="250" y="262"/>
                  </a:cubicBezTo>
                  <a:cubicBezTo>
                    <a:pt x="264" y="248"/>
                    <a:pt x="264" y="248"/>
                    <a:pt x="264" y="248"/>
                  </a:cubicBezTo>
                  <a:cubicBezTo>
                    <a:pt x="251" y="229"/>
                    <a:pt x="251" y="229"/>
                    <a:pt x="251" y="229"/>
                  </a:cubicBezTo>
                  <a:cubicBezTo>
                    <a:pt x="259" y="219"/>
                    <a:pt x="265" y="207"/>
                    <a:pt x="270" y="195"/>
                  </a:cubicBezTo>
                  <a:cubicBezTo>
                    <a:pt x="293" y="197"/>
                    <a:pt x="293" y="197"/>
                    <a:pt x="293" y="197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77" y="168"/>
                    <a:pt x="277" y="168"/>
                    <a:pt x="277" y="168"/>
                  </a:cubicBezTo>
                  <a:cubicBezTo>
                    <a:pt x="279" y="155"/>
                    <a:pt x="279" y="142"/>
                    <a:pt x="277" y="129"/>
                  </a:cubicBezTo>
                  <a:cubicBezTo>
                    <a:pt x="297" y="118"/>
                    <a:pt x="297" y="118"/>
                    <a:pt x="297" y="118"/>
                  </a:cubicBezTo>
                  <a:cubicBezTo>
                    <a:pt x="292" y="99"/>
                    <a:pt x="292" y="99"/>
                    <a:pt x="292" y="99"/>
                  </a:cubicBezTo>
                  <a:cubicBezTo>
                    <a:pt x="270" y="101"/>
                    <a:pt x="270" y="101"/>
                    <a:pt x="270" y="101"/>
                  </a:cubicBezTo>
                  <a:cubicBezTo>
                    <a:pt x="265" y="89"/>
                    <a:pt x="258" y="78"/>
                    <a:pt x="250" y="67"/>
                  </a:cubicBezTo>
                  <a:cubicBezTo>
                    <a:pt x="263" y="49"/>
                    <a:pt x="263" y="49"/>
                    <a:pt x="263" y="49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30" y="47"/>
                    <a:pt x="230" y="47"/>
                    <a:pt x="230" y="47"/>
                  </a:cubicBezTo>
                  <a:cubicBezTo>
                    <a:pt x="219" y="39"/>
                    <a:pt x="208" y="32"/>
                    <a:pt x="196" y="28"/>
                  </a:cubicBezTo>
                  <a:cubicBezTo>
                    <a:pt x="197" y="5"/>
                    <a:pt x="197" y="5"/>
                    <a:pt x="197" y="5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66"/>
            <p:cNvSpPr>
              <a:spLocks noEditPoints="1"/>
            </p:cNvSpPr>
            <p:nvPr/>
          </p:nvSpPr>
          <p:spPr bwMode="auto">
            <a:xfrm>
              <a:off x="1922" y="2132"/>
              <a:ext cx="674" cy="671"/>
            </a:xfrm>
            <a:custGeom>
              <a:avLst/>
              <a:gdLst>
                <a:gd name="T0" fmla="*/ 197 w 365"/>
                <a:gd name="T1" fmla="*/ 215 h 363"/>
                <a:gd name="T2" fmla="*/ 183 w 365"/>
                <a:gd name="T3" fmla="*/ 315 h 363"/>
                <a:gd name="T4" fmla="*/ 169 w 365"/>
                <a:gd name="T5" fmla="*/ 215 h 363"/>
                <a:gd name="T6" fmla="*/ 78 w 365"/>
                <a:gd name="T7" fmla="*/ 265 h 363"/>
                <a:gd name="T8" fmla="*/ 148 w 365"/>
                <a:gd name="T9" fmla="*/ 166 h 363"/>
                <a:gd name="T10" fmla="*/ 78 w 365"/>
                <a:gd name="T11" fmla="*/ 265 h 363"/>
                <a:gd name="T12" fmla="*/ 217 w 365"/>
                <a:gd name="T13" fmla="*/ 193 h 363"/>
                <a:gd name="T14" fmla="*/ 287 w 365"/>
                <a:gd name="T15" fmla="*/ 96 h 363"/>
                <a:gd name="T16" fmla="*/ 143 w 365"/>
                <a:gd name="T17" fmla="*/ 0 h 363"/>
                <a:gd name="T18" fmla="*/ 122 w 365"/>
                <a:gd name="T19" fmla="*/ 5 h 363"/>
                <a:gd name="T20" fmla="*/ 82 w 365"/>
                <a:gd name="T21" fmla="*/ 57 h 363"/>
                <a:gd name="T22" fmla="*/ 42 w 365"/>
                <a:gd name="T23" fmla="*/ 58 h 363"/>
                <a:gd name="T24" fmla="*/ 34 w 365"/>
                <a:gd name="T25" fmla="*/ 123 h 363"/>
                <a:gd name="T26" fmla="*/ 0 w 365"/>
                <a:gd name="T27" fmla="*/ 145 h 363"/>
                <a:gd name="T28" fmla="*/ 25 w 365"/>
                <a:gd name="T29" fmla="*/ 205 h 363"/>
                <a:gd name="T30" fmla="*/ 7 w 365"/>
                <a:gd name="T31" fmla="*/ 241 h 363"/>
                <a:gd name="T32" fmla="*/ 59 w 365"/>
                <a:gd name="T33" fmla="*/ 281 h 363"/>
                <a:gd name="T34" fmla="*/ 61 w 365"/>
                <a:gd name="T35" fmla="*/ 321 h 363"/>
                <a:gd name="T36" fmla="*/ 125 w 365"/>
                <a:gd name="T37" fmla="*/ 329 h 363"/>
                <a:gd name="T38" fmla="*/ 147 w 365"/>
                <a:gd name="T39" fmla="*/ 363 h 363"/>
                <a:gd name="T40" fmla="*/ 183 w 365"/>
                <a:gd name="T41" fmla="*/ 340 h 363"/>
                <a:gd name="T42" fmla="*/ 220 w 365"/>
                <a:gd name="T43" fmla="*/ 363 h 363"/>
                <a:gd name="T44" fmla="*/ 241 w 365"/>
                <a:gd name="T45" fmla="*/ 329 h 363"/>
                <a:gd name="T46" fmla="*/ 306 w 365"/>
                <a:gd name="T47" fmla="*/ 320 h 363"/>
                <a:gd name="T48" fmla="*/ 307 w 365"/>
                <a:gd name="T49" fmla="*/ 279 h 363"/>
                <a:gd name="T50" fmla="*/ 359 w 365"/>
                <a:gd name="T51" fmla="*/ 239 h 363"/>
                <a:gd name="T52" fmla="*/ 340 w 365"/>
                <a:gd name="T53" fmla="*/ 204 h 363"/>
                <a:gd name="T54" fmla="*/ 365 w 365"/>
                <a:gd name="T55" fmla="*/ 143 h 363"/>
                <a:gd name="T56" fmla="*/ 331 w 365"/>
                <a:gd name="T57" fmla="*/ 122 h 363"/>
                <a:gd name="T58" fmla="*/ 322 w 365"/>
                <a:gd name="T59" fmla="*/ 57 h 363"/>
                <a:gd name="T60" fmla="*/ 282 w 365"/>
                <a:gd name="T61" fmla="*/ 56 h 363"/>
                <a:gd name="T62" fmla="*/ 258 w 365"/>
                <a:gd name="T63" fmla="*/ 63 h 363"/>
                <a:gd name="T64" fmla="*/ 266 w 365"/>
                <a:gd name="T65" fmla="*/ 75 h 363"/>
                <a:gd name="T66" fmla="*/ 183 w 365"/>
                <a:gd name="T67" fmla="*/ 143 h 363"/>
                <a:gd name="T68" fmla="*/ 99 w 365"/>
                <a:gd name="T69" fmla="*/ 76 h 363"/>
                <a:gd name="T70" fmla="*/ 143 w 365"/>
                <a:gd name="T71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5" h="363">
                  <a:moveTo>
                    <a:pt x="183" y="218"/>
                  </a:moveTo>
                  <a:cubicBezTo>
                    <a:pt x="188" y="218"/>
                    <a:pt x="192" y="217"/>
                    <a:pt x="197" y="215"/>
                  </a:cubicBezTo>
                  <a:cubicBezTo>
                    <a:pt x="268" y="284"/>
                    <a:pt x="268" y="284"/>
                    <a:pt x="268" y="284"/>
                  </a:cubicBezTo>
                  <a:cubicBezTo>
                    <a:pt x="243" y="305"/>
                    <a:pt x="213" y="315"/>
                    <a:pt x="183" y="315"/>
                  </a:cubicBezTo>
                  <a:cubicBezTo>
                    <a:pt x="153" y="315"/>
                    <a:pt x="123" y="305"/>
                    <a:pt x="99" y="286"/>
                  </a:cubicBezTo>
                  <a:cubicBezTo>
                    <a:pt x="169" y="215"/>
                    <a:pt x="169" y="215"/>
                    <a:pt x="169" y="215"/>
                  </a:cubicBezTo>
                  <a:cubicBezTo>
                    <a:pt x="173" y="217"/>
                    <a:pt x="178" y="218"/>
                    <a:pt x="183" y="218"/>
                  </a:cubicBezTo>
                  <a:moveTo>
                    <a:pt x="78" y="265"/>
                  </a:moveTo>
                  <a:cubicBezTo>
                    <a:pt x="38" y="216"/>
                    <a:pt x="38" y="145"/>
                    <a:pt x="78" y="96"/>
                  </a:cubicBezTo>
                  <a:cubicBezTo>
                    <a:pt x="148" y="166"/>
                    <a:pt x="148" y="166"/>
                    <a:pt x="148" y="166"/>
                  </a:cubicBezTo>
                  <a:cubicBezTo>
                    <a:pt x="145" y="175"/>
                    <a:pt x="144" y="185"/>
                    <a:pt x="148" y="194"/>
                  </a:cubicBezTo>
                  <a:cubicBezTo>
                    <a:pt x="78" y="265"/>
                    <a:pt x="78" y="265"/>
                    <a:pt x="78" y="265"/>
                  </a:cubicBezTo>
                  <a:moveTo>
                    <a:pt x="288" y="263"/>
                  </a:moveTo>
                  <a:cubicBezTo>
                    <a:pt x="217" y="193"/>
                    <a:pt x="217" y="193"/>
                    <a:pt x="217" y="193"/>
                  </a:cubicBezTo>
                  <a:cubicBezTo>
                    <a:pt x="221" y="185"/>
                    <a:pt x="220" y="175"/>
                    <a:pt x="217" y="167"/>
                  </a:cubicBezTo>
                  <a:cubicBezTo>
                    <a:pt x="287" y="96"/>
                    <a:pt x="287" y="96"/>
                    <a:pt x="287" y="96"/>
                  </a:cubicBezTo>
                  <a:cubicBezTo>
                    <a:pt x="326" y="145"/>
                    <a:pt x="327" y="214"/>
                    <a:pt x="288" y="263"/>
                  </a:cubicBezTo>
                  <a:moveTo>
                    <a:pt x="143" y="0"/>
                  </a:moveTo>
                  <a:cubicBezTo>
                    <a:pt x="140" y="1"/>
                    <a:pt x="136" y="1"/>
                    <a:pt x="133" y="2"/>
                  </a:cubicBezTo>
                  <a:cubicBezTo>
                    <a:pt x="122" y="5"/>
                    <a:pt x="122" y="5"/>
                    <a:pt x="122" y="5"/>
                  </a:cubicBezTo>
                  <a:cubicBezTo>
                    <a:pt x="124" y="32"/>
                    <a:pt x="124" y="32"/>
                    <a:pt x="124" y="32"/>
                  </a:cubicBezTo>
                  <a:cubicBezTo>
                    <a:pt x="109" y="38"/>
                    <a:pt x="95" y="46"/>
                    <a:pt x="82" y="57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48" y="94"/>
                    <a:pt x="40" y="108"/>
                    <a:pt x="34" y="123"/>
                  </a:cubicBezTo>
                  <a:cubicBezTo>
                    <a:pt x="6" y="121"/>
                    <a:pt x="6" y="121"/>
                    <a:pt x="6" y="121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3" y="173"/>
                    <a:pt x="23" y="189"/>
                    <a:pt x="25" y="205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7" y="241"/>
                    <a:pt x="7" y="241"/>
                    <a:pt x="7" y="241"/>
                  </a:cubicBezTo>
                  <a:cubicBezTo>
                    <a:pt x="34" y="239"/>
                    <a:pt x="34" y="239"/>
                    <a:pt x="34" y="239"/>
                  </a:cubicBezTo>
                  <a:cubicBezTo>
                    <a:pt x="40" y="254"/>
                    <a:pt x="48" y="268"/>
                    <a:pt x="59" y="281"/>
                  </a:cubicBezTo>
                  <a:cubicBezTo>
                    <a:pt x="43" y="304"/>
                    <a:pt x="43" y="304"/>
                    <a:pt x="43" y="304"/>
                  </a:cubicBezTo>
                  <a:cubicBezTo>
                    <a:pt x="61" y="321"/>
                    <a:pt x="61" y="321"/>
                    <a:pt x="61" y="321"/>
                  </a:cubicBezTo>
                  <a:cubicBezTo>
                    <a:pt x="84" y="305"/>
                    <a:pt x="84" y="305"/>
                    <a:pt x="84" y="305"/>
                  </a:cubicBezTo>
                  <a:cubicBezTo>
                    <a:pt x="96" y="316"/>
                    <a:pt x="111" y="324"/>
                    <a:pt x="125" y="329"/>
                  </a:cubicBezTo>
                  <a:cubicBezTo>
                    <a:pt x="124" y="357"/>
                    <a:pt x="124" y="357"/>
                    <a:pt x="124" y="357"/>
                  </a:cubicBezTo>
                  <a:cubicBezTo>
                    <a:pt x="147" y="363"/>
                    <a:pt x="147" y="363"/>
                    <a:pt x="147" y="363"/>
                  </a:cubicBezTo>
                  <a:cubicBezTo>
                    <a:pt x="159" y="338"/>
                    <a:pt x="159" y="338"/>
                    <a:pt x="159" y="338"/>
                  </a:cubicBezTo>
                  <a:cubicBezTo>
                    <a:pt x="167" y="339"/>
                    <a:pt x="175" y="340"/>
                    <a:pt x="183" y="340"/>
                  </a:cubicBezTo>
                  <a:cubicBezTo>
                    <a:pt x="191" y="340"/>
                    <a:pt x="199" y="339"/>
                    <a:pt x="207" y="338"/>
                  </a:cubicBezTo>
                  <a:cubicBezTo>
                    <a:pt x="220" y="363"/>
                    <a:pt x="220" y="363"/>
                    <a:pt x="220" y="363"/>
                  </a:cubicBezTo>
                  <a:cubicBezTo>
                    <a:pt x="243" y="356"/>
                    <a:pt x="243" y="356"/>
                    <a:pt x="243" y="356"/>
                  </a:cubicBezTo>
                  <a:cubicBezTo>
                    <a:pt x="241" y="329"/>
                    <a:pt x="241" y="329"/>
                    <a:pt x="241" y="329"/>
                  </a:cubicBezTo>
                  <a:cubicBezTo>
                    <a:pt x="256" y="323"/>
                    <a:pt x="270" y="315"/>
                    <a:pt x="283" y="304"/>
                  </a:cubicBezTo>
                  <a:cubicBezTo>
                    <a:pt x="306" y="320"/>
                    <a:pt x="306" y="320"/>
                    <a:pt x="306" y="320"/>
                  </a:cubicBezTo>
                  <a:cubicBezTo>
                    <a:pt x="323" y="302"/>
                    <a:pt x="323" y="302"/>
                    <a:pt x="323" y="302"/>
                  </a:cubicBezTo>
                  <a:cubicBezTo>
                    <a:pt x="307" y="279"/>
                    <a:pt x="307" y="279"/>
                    <a:pt x="307" y="279"/>
                  </a:cubicBezTo>
                  <a:cubicBezTo>
                    <a:pt x="318" y="267"/>
                    <a:pt x="326" y="252"/>
                    <a:pt x="331" y="238"/>
                  </a:cubicBezTo>
                  <a:cubicBezTo>
                    <a:pt x="359" y="239"/>
                    <a:pt x="359" y="239"/>
                    <a:pt x="359" y="239"/>
                  </a:cubicBezTo>
                  <a:cubicBezTo>
                    <a:pt x="365" y="216"/>
                    <a:pt x="365" y="216"/>
                    <a:pt x="365" y="216"/>
                  </a:cubicBezTo>
                  <a:cubicBezTo>
                    <a:pt x="340" y="204"/>
                    <a:pt x="340" y="204"/>
                    <a:pt x="340" y="204"/>
                  </a:cubicBezTo>
                  <a:cubicBezTo>
                    <a:pt x="343" y="188"/>
                    <a:pt x="342" y="172"/>
                    <a:pt x="340" y="156"/>
                  </a:cubicBezTo>
                  <a:cubicBezTo>
                    <a:pt x="365" y="143"/>
                    <a:pt x="365" y="143"/>
                    <a:pt x="365" y="143"/>
                  </a:cubicBezTo>
                  <a:cubicBezTo>
                    <a:pt x="358" y="120"/>
                    <a:pt x="358" y="120"/>
                    <a:pt x="358" y="120"/>
                  </a:cubicBezTo>
                  <a:cubicBezTo>
                    <a:pt x="331" y="122"/>
                    <a:pt x="331" y="122"/>
                    <a:pt x="331" y="122"/>
                  </a:cubicBezTo>
                  <a:cubicBezTo>
                    <a:pt x="325" y="107"/>
                    <a:pt x="317" y="93"/>
                    <a:pt x="306" y="80"/>
                  </a:cubicBezTo>
                  <a:cubicBezTo>
                    <a:pt x="322" y="57"/>
                    <a:pt x="322" y="57"/>
                    <a:pt x="322" y="57"/>
                  </a:cubicBezTo>
                  <a:cubicBezTo>
                    <a:pt x="305" y="40"/>
                    <a:pt x="305" y="40"/>
                    <a:pt x="305" y="40"/>
                  </a:cubicBezTo>
                  <a:cubicBezTo>
                    <a:pt x="282" y="56"/>
                    <a:pt x="282" y="56"/>
                    <a:pt x="282" y="56"/>
                  </a:cubicBezTo>
                  <a:cubicBezTo>
                    <a:pt x="274" y="49"/>
                    <a:pt x="265" y="44"/>
                    <a:pt x="257" y="39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1" y="65"/>
                    <a:pt x="251" y="65"/>
                    <a:pt x="251" y="65"/>
                  </a:cubicBezTo>
                  <a:cubicBezTo>
                    <a:pt x="256" y="68"/>
                    <a:pt x="261" y="71"/>
                    <a:pt x="266" y="75"/>
                  </a:cubicBezTo>
                  <a:cubicBezTo>
                    <a:pt x="196" y="146"/>
                    <a:pt x="196" y="146"/>
                    <a:pt x="196" y="146"/>
                  </a:cubicBezTo>
                  <a:cubicBezTo>
                    <a:pt x="192" y="144"/>
                    <a:pt x="187" y="143"/>
                    <a:pt x="183" y="143"/>
                  </a:cubicBezTo>
                  <a:cubicBezTo>
                    <a:pt x="178" y="143"/>
                    <a:pt x="174" y="144"/>
                    <a:pt x="169" y="146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118" y="60"/>
                    <a:pt x="141" y="50"/>
                    <a:pt x="165" y="47"/>
                  </a:cubicBezTo>
                  <a:cubicBezTo>
                    <a:pt x="143" y="0"/>
                    <a:pt x="143" y="0"/>
                    <a:pt x="1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67"/>
            <p:cNvSpPr>
              <a:spLocks noEditPoints="1"/>
            </p:cNvSpPr>
            <p:nvPr/>
          </p:nvSpPr>
          <p:spPr bwMode="auto">
            <a:xfrm>
              <a:off x="1305" y="429"/>
              <a:ext cx="741" cy="735"/>
            </a:xfrm>
            <a:custGeom>
              <a:avLst/>
              <a:gdLst>
                <a:gd name="T0" fmla="*/ 149 w 401"/>
                <a:gd name="T1" fmla="*/ 246 h 398"/>
                <a:gd name="T2" fmla="*/ 115 w 401"/>
                <a:gd name="T3" fmla="*/ 320 h 398"/>
                <a:gd name="T4" fmla="*/ 104 w 401"/>
                <a:gd name="T5" fmla="*/ 369 h 398"/>
                <a:gd name="T6" fmla="*/ 112 w 401"/>
                <a:gd name="T7" fmla="*/ 344 h 398"/>
                <a:gd name="T8" fmla="*/ 139 w 401"/>
                <a:gd name="T9" fmla="*/ 268 h 398"/>
                <a:gd name="T10" fmla="*/ 167 w 401"/>
                <a:gd name="T11" fmla="*/ 225 h 398"/>
                <a:gd name="T12" fmla="*/ 165 w 401"/>
                <a:gd name="T13" fmla="*/ 222 h 398"/>
                <a:gd name="T14" fmla="*/ 62 w 401"/>
                <a:gd name="T15" fmla="*/ 194 h 398"/>
                <a:gd name="T16" fmla="*/ 18 w 401"/>
                <a:gd name="T17" fmla="*/ 291 h 398"/>
                <a:gd name="T18" fmla="*/ 0 w 401"/>
                <a:gd name="T19" fmla="*/ 397 h 398"/>
                <a:gd name="T20" fmla="*/ 36 w 401"/>
                <a:gd name="T21" fmla="*/ 396 h 398"/>
                <a:gd name="T22" fmla="*/ 14 w 401"/>
                <a:gd name="T23" fmla="*/ 319 h 398"/>
                <a:gd name="T24" fmla="*/ 51 w 401"/>
                <a:gd name="T25" fmla="*/ 219 h 398"/>
                <a:gd name="T26" fmla="*/ 97 w 401"/>
                <a:gd name="T27" fmla="*/ 151 h 398"/>
                <a:gd name="T28" fmla="*/ 263 w 401"/>
                <a:gd name="T29" fmla="*/ 28 h 398"/>
                <a:gd name="T30" fmla="*/ 233 w 401"/>
                <a:gd name="T31" fmla="*/ 43 h 398"/>
                <a:gd name="T32" fmla="*/ 218 w 401"/>
                <a:gd name="T33" fmla="*/ 48 h 398"/>
                <a:gd name="T34" fmla="*/ 164 w 401"/>
                <a:gd name="T35" fmla="*/ 83 h 398"/>
                <a:gd name="T36" fmla="*/ 195 w 401"/>
                <a:gd name="T37" fmla="*/ 65 h 398"/>
                <a:gd name="T38" fmla="*/ 264 w 401"/>
                <a:gd name="T39" fmla="*/ 31 h 398"/>
                <a:gd name="T40" fmla="*/ 350 w 401"/>
                <a:gd name="T41" fmla="*/ 4 h 398"/>
                <a:gd name="T42" fmla="*/ 321 w 401"/>
                <a:gd name="T43" fmla="*/ 13 h 398"/>
                <a:gd name="T44" fmla="*/ 350 w 401"/>
                <a:gd name="T45" fmla="*/ 4 h 398"/>
                <a:gd name="T46" fmla="*/ 397 w 401"/>
                <a:gd name="T47" fmla="*/ 0 h 398"/>
                <a:gd name="T48" fmla="*/ 355 w 401"/>
                <a:gd name="T49" fmla="*/ 7 h 398"/>
                <a:gd name="T50" fmla="*/ 398 w 401"/>
                <a:gd name="T51" fmla="*/ 101 h 398"/>
                <a:gd name="T52" fmla="*/ 319 w 401"/>
                <a:gd name="T53" fmla="*/ 115 h 398"/>
                <a:gd name="T54" fmla="*/ 246 w 401"/>
                <a:gd name="T55" fmla="*/ 149 h 398"/>
                <a:gd name="T56" fmla="*/ 236 w 401"/>
                <a:gd name="T57" fmla="*/ 159 h 398"/>
                <a:gd name="T58" fmla="*/ 268 w 401"/>
                <a:gd name="T59" fmla="*/ 139 h 398"/>
                <a:gd name="T60" fmla="*/ 343 w 401"/>
                <a:gd name="T61" fmla="*/ 111 h 398"/>
                <a:gd name="T62" fmla="*/ 401 w 401"/>
                <a:gd name="T63" fmla="*/ 10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1" h="398">
                  <a:moveTo>
                    <a:pt x="165" y="222"/>
                  </a:moveTo>
                  <a:cubicBezTo>
                    <a:pt x="159" y="230"/>
                    <a:pt x="154" y="238"/>
                    <a:pt x="149" y="246"/>
                  </a:cubicBezTo>
                  <a:cubicBezTo>
                    <a:pt x="144" y="253"/>
                    <a:pt x="140" y="260"/>
                    <a:pt x="137" y="267"/>
                  </a:cubicBezTo>
                  <a:cubicBezTo>
                    <a:pt x="128" y="284"/>
                    <a:pt x="120" y="302"/>
                    <a:pt x="115" y="320"/>
                  </a:cubicBezTo>
                  <a:cubicBezTo>
                    <a:pt x="112" y="327"/>
                    <a:pt x="110" y="335"/>
                    <a:pt x="109" y="343"/>
                  </a:cubicBezTo>
                  <a:cubicBezTo>
                    <a:pt x="107" y="351"/>
                    <a:pt x="105" y="360"/>
                    <a:pt x="104" y="369"/>
                  </a:cubicBezTo>
                  <a:cubicBezTo>
                    <a:pt x="105" y="368"/>
                    <a:pt x="106" y="367"/>
                    <a:pt x="107" y="366"/>
                  </a:cubicBezTo>
                  <a:cubicBezTo>
                    <a:pt x="109" y="359"/>
                    <a:pt x="110" y="351"/>
                    <a:pt x="112" y="344"/>
                  </a:cubicBezTo>
                  <a:cubicBezTo>
                    <a:pt x="113" y="336"/>
                    <a:pt x="115" y="328"/>
                    <a:pt x="118" y="321"/>
                  </a:cubicBezTo>
                  <a:cubicBezTo>
                    <a:pt x="123" y="303"/>
                    <a:pt x="130" y="285"/>
                    <a:pt x="139" y="268"/>
                  </a:cubicBezTo>
                  <a:cubicBezTo>
                    <a:pt x="143" y="262"/>
                    <a:pt x="147" y="255"/>
                    <a:pt x="151" y="248"/>
                  </a:cubicBezTo>
                  <a:cubicBezTo>
                    <a:pt x="156" y="240"/>
                    <a:pt x="161" y="233"/>
                    <a:pt x="167" y="225"/>
                  </a:cubicBezTo>
                  <a:cubicBezTo>
                    <a:pt x="167" y="225"/>
                    <a:pt x="166" y="224"/>
                    <a:pt x="166" y="223"/>
                  </a:cubicBezTo>
                  <a:cubicBezTo>
                    <a:pt x="165" y="222"/>
                    <a:pt x="165" y="222"/>
                    <a:pt x="165" y="222"/>
                  </a:cubicBezTo>
                  <a:moveTo>
                    <a:pt x="95" y="148"/>
                  </a:moveTo>
                  <a:cubicBezTo>
                    <a:pt x="83" y="163"/>
                    <a:pt x="72" y="178"/>
                    <a:pt x="62" y="194"/>
                  </a:cubicBezTo>
                  <a:cubicBezTo>
                    <a:pt x="58" y="201"/>
                    <a:pt x="53" y="210"/>
                    <a:pt x="48" y="218"/>
                  </a:cubicBezTo>
                  <a:cubicBezTo>
                    <a:pt x="36" y="242"/>
                    <a:pt x="26" y="266"/>
                    <a:pt x="18" y="291"/>
                  </a:cubicBezTo>
                  <a:cubicBezTo>
                    <a:pt x="15" y="301"/>
                    <a:pt x="13" y="310"/>
                    <a:pt x="11" y="319"/>
                  </a:cubicBezTo>
                  <a:cubicBezTo>
                    <a:pt x="5" y="344"/>
                    <a:pt x="1" y="371"/>
                    <a:pt x="0" y="397"/>
                  </a:cubicBezTo>
                  <a:cubicBezTo>
                    <a:pt x="5" y="397"/>
                    <a:pt x="10" y="398"/>
                    <a:pt x="14" y="398"/>
                  </a:cubicBezTo>
                  <a:cubicBezTo>
                    <a:pt x="21" y="398"/>
                    <a:pt x="29" y="397"/>
                    <a:pt x="36" y="396"/>
                  </a:cubicBezTo>
                  <a:cubicBezTo>
                    <a:pt x="4" y="396"/>
                    <a:pt x="4" y="396"/>
                    <a:pt x="4" y="396"/>
                  </a:cubicBezTo>
                  <a:cubicBezTo>
                    <a:pt x="5" y="370"/>
                    <a:pt x="8" y="344"/>
                    <a:pt x="14" y="319"/>
                  </a:cubicBezTo>
                  <a:cubicBezTo>
                    <a:pt x="16" y="310"/>
                    <a:pt x="18" y="301"/>
                    <a:pt x="21" y="292"/>
                  </a:cubicBezTo>
                  <a:cubicBezTo>
                    <a:pt x="29" y="267"/>
                    <a:pt x="39" y="243"/>
                    <a:pt x="51" y="219"/>
                  </a:cubicBezTo>
                  <a:cubicBezTo>
                    <a:pt x="56" y="211"/>
                    <a:pt x="60" y="203"/>
                    <a:pt x="65" y="195"/>
                  </a:cubicBezTo>
                  <a:cubicBezTo>
                    <a:pt x="75" y="180"/>
                    <a:pt x="86" y="165"/>
                    <a:pt x="97" y="151"/>
                  </a:cubicBezTo>
                  <a:cubicBezTo>
                    <a:pt x="95" y="148"/>
                    <a:pt x="95" y="148"/>
                    <a:pt x="95" y="148"/>
                  </a:cubicBezTo>
                  <a:moveTo>
                    <a:pt x="263" y="28"/>
                  </a:moveTo>
                  <a:cubicBezTo>
                    <a:pt x="253" y="31"/>
                    <a:pt x="243" y="36"/>
                    <a:pt x="234" y="40"/>
                  </a:cubicBezTo>
                  <a:cubicBezTo>
                    <a:pt x="233" y="43"/>
                    <a:pt x="233" y="43"/>
                    <a:pt x="233" y="43"/>
                  </a:cubicBezTo>
                  <a:cubicBezTo>
                    <a:pt x="230" y="42"/>
                    <a:pt x="230" y="42"/>
                    <a:pt x="230" y="42"/>
                  </a:cubicBezTo>
                  <a:cubicBezTo>
                    <a:pt x="226" y="44"/>
                    <a:pt x="222" y="46"/>
                    <a:pt x="218" y="48"/>
                  </a:cubicBezTo>
                  <a:cubicBezTo>
                    <a:pt x="210" y="53"/>
                    <a:pt x="202" y="57"/>
                    <a:pt x="194" y="62"/>
                  </a:cubicBezTo>
                  <a:cubicBezTo>
                    <a:pt x="183" y="69"/>
                    <a:pt x="173" y="76"/>
                    <a:pt x="164" y="83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75" y="78"/>
                    <a:pt x="185" y="71"/>
                    <a:pt x="195" y="65"/>
                  </a:cubicBezTo>
                  <a:cubicBezTo>
                    <a:pt x="203" y="60"/>
                    <a:pt x="211" y="55"/>
                    <a:pt x="220" y="51"/>
                  </a:cubicBezTo>
                  <a:cubicBezTo>
                    <a:pt x="234" y="43"/>
                    <a:pt x="249" y="36"/>
                    <a:pt x="264" y="31"/>
                  </a:cubicBezTo>
                  <a:cubicBezTo>
                    <a:pt x="263" y="28"/>
                    <a:pt x="263" y="28"/>
                    <a:pt x="263" y="28"/>
                  </a:cubicBezTo>
                  <a:moveTo>
                    <a:pt x="350" y="4"/>
                  </a:moveTo>
                  <a:cubicBezTo>
                    <a:pt x="340" y="6"/>
                    <a:pt x="330" y="8"/>
                    <a:pt x="320" y="10"/>
                  </a:cubicBezTo>
                  <a:cubicBezTo>
                    <a:pt x="321" y="13"/>
                    <a:pt x="321" y="13"/>
                    <a:pt x="321" y="13"/>
                  </a:cubicBezTo>
                  <a:cubicBezTo>
                    <a:pt x="332" y="11"/>
                    <a:pt x="343" y="9"/>
                    <a:pt x="354" y="7"/>
                  </a:cubicBezTo>
                  <a:cubicBezTo>
                    <a:pt x="350" y="4"/>
                    <a:pt x="350" y="4"/>
                    <a:pt x="350" y="4"/>
                  </a:cubicBezTo>
                  <a:moveTo>
                    <a:pt x="399" y="0"/>
                  </a:moveTo>
                  <a:cubicBezTo>
                    <a:pt x="397" y="0"/>
                    <a:pt x="397" y="0"/>
                    <a:pt x="397" y="0"/>
                  </a:cubicBezTo>
                  <a:cubicBezTo>
                    <a:pt x="384" y="1"/>
                    <a:pt x="371" y="2"/>
                    <a:pt x="358" y="3"/>
                  </a:cubicBezTo>
                  <a:cubicBezTo>
                    <a:pt x="355" y="7"/>
                    <a:pt x="355" y="7"/>
                    <a:pt x="355" y="7"/>
                  </a:cubicBezTo>
                  <a:cubicBezTo>
                    <a:pt x="368" y="5"/>
                    <a:pt x="382" y="4"/>
                    <a:pt x="396" y="3"/>
                  </a:cubicBezTo>
                  <a:cubicBezTo>
                    <a:pt x="398" y="101"/>
                    <a:pt x="398" y="101"/>
                    <a:pt x="398" y="101"/>
                  </a:cubicBezTo>
                  <a:cubicBezTo>
                    <a:pt x="379" y="102"/>
                    <a:pt x="361" y="104"/>
                    <a:pt x="343" y="108"/>
                  </a:cubicBezTo>
                  <a:cubicBezTo>
                    <a:pt x="335" y="110"/>
                    <a:pt x="327" y="112"/>
                    <a:pt x="319" y="115"/>
                  </a:cubicBezTo>
                  <a:cubicBezTo>
                    <a:pt x="301" y="120"/>
                    <a:pt x="284" y="128"/>
                    <a:pt x="267" y="137"/>
                  </a:cubicBezTo>
                  <a:cubicBezTo>
                    <a:pt x="259" y="140"/>
                    <a:pt x="252" y="144"/>
                    <a:pt x="246" y="149"/>
                  </a:cubicBezTo>
                  <a:cubicBezTo>
                    <a:pt x="242" y="151"/>
                    <a:pt x="238" y="154"/>
                    <a:pt x="234" y="156"/>
                  </a:cubicBezTo>
                  <a:cubicBezTo>
                    <a:pt x="236" y="159"/>
                    <a:pt x="236" y="159"/>
                    <a:pt x="236" y="159"/>
                  </a:cubicBezTo>
                  <a:cubicBezTo>
                    <a:pt x="240" y="156"/>
                    <a:pt x="244" y="154"/>
                    <a:pt x="247" y="151"/>
                  </a:cubicBezTo>
                  <a:cubicBezTo>
                    <a:pt x="254" y="147"/>
                    <a:pt x="261" y="143"/>
                    <a:pt x="268" y="139"/>
                  </a:cubicBezTo>
                  <a:cubicBezTo>
                    <a:pt x="285" y="130"/>
                    <a:pt x="302" y="123"/>
                    <a:pt x="320" y="118"/>
                  </a:cubicBezTo>
                  <a:cubicBezTo>
                    <a:pt x="328" y="115"/>
                    <a:pt x="336" y="113"/>
                    <a:pt x="343" y="111"/>
                  </a:cubicBezTo>
                  <a:cubicBezTo>
                    <a:pt x="362" y="107"/>
                    <a:pt x="381" y="105"/>
                    <a:pt x="399" y="104"/>
                  </a:cubicBezTo>
                  <a:cubicBezTo>
                    <a:pt x="401" y="104"/>
                    <a:pt x="401" y="104"/>
                    <a:pt x="401" y="104"/>
                  </a:cubicBezTo>
                  <a:cubicBezTo>
                    <a:pt x="399" y="0"/>
                    <a:pt x="399" y="0"/>
                    <a:pt x="39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68"/>
            <p:cNvSpPr/>
            <p:nvPr/>
          </p:nvSpPr>
          <p:spPr bwMode="auto">
            <a:xfrm>
              <a:off x="2516" y="1207"/>
              <a:ext cx="309" cy="469"/>
            </a:xfrm>
            <a:custGeom>
              <a:avLst/>
              <a:gdLst>
                <a:gd name="T0" fmla="*/ 63 w 167"/>
                <a:gd name="T1" fmla="*/ 0 h 254"/>
                <a:gd name="T2" fmla="*/ 63 w 167"/>
                <a:gd name="T3" fmla="*/ 2 h 254"/>
                <a:gd name="T4" fmla="*/ 56 w 167"/>
                <a:gd name="T5" fmla="*/ 59 h 254"/>
                <a:gd name="T6" fmla="*/ 50 w 167"/>
                <a:gd name="T7" fmla="*/ 82 h 254"/>
                <a:gd name="T8" fmla="*/ 28 w 167"/>
                <a:gd name="T9" fmla="*/ 134 h 254"/>
                <a:gd name="T10" fmla="*/ 16 w 167"/>
                <a:gd name="T11" fmla="*/ 155 h 254"/>
                <a:gd name="T12" fmla="*/ 0 w 167"/>
                <a:gd name="T13" fmla="*/ 178 h 254"/>
                <a:gd name="T14" fmla="*/ 2 w 167"/>
                <a:gd name="T15" fmla="*/ 180 h 254"/>
                <a:gd name="T16" fmla="*/ 18 w 167"/>
                <a:gd name="T17" fmla="*/ 156 h 254"/>
                <a:gd name="T18" fmla="*/ 31 w 167"/>
                <a:gd name="T19" fmla="*/ 135 h 254"/>
                <a:gd name="T20" fmla="*/ 53 w 167"/>
                <a:gd name="T21" fmla="*/ 83 h 254"/>
                <a:gd name="T22" fmla="*/ 59 w 167"/>
                <a:gd name="T23" fmla="*/ 59 h 254"/>
                <a:gd name="T24" fmla="*/ 66 w 167"/>
                <a:gd name="T25" fmla="*/ 4 h 254"/>
                <a:gd name="T26" fmla="*/ 164 w 167"/>
                <a:gd name="T27" fmla="*/ 6 h 254"/>
                <a:gd name="T28" fmla="*/ 154 w 167"/>
                <a:gd name="T29" fmla="*/ 83 h 254"/>
                <a:gd name="T30" fmla="*/ 146 w 167"/>
                <a:gd name="T31" fmla="*/ 110 h 254"/>
                <a:gd name="T32" fmla="*/ 116 w 167"/>
                <a:gd name="T33" fmla="*/ 183 h 254"/>
                <a:gd name="T34" fmla="*/ 102 w 167"/>
                <a:gd name="T35" fmla="*/ 207 h 254"/>
                <a:gd name="T36" fmla="*/ 70 w 167"/>
                <a:gd name="T37" fmla="*/ 251 h 254"/>
                <a:gd name="T38" fmla="*/ 72 w 167"/>
                <a:gd name="T39" fmla="*/ 254 h 254"/>
                <a:gd name="T40" fmla="*/ 105 w 167"/>
                <a:gd name="T41" fmla="*/ 208 h 254"/>
                <a:gd name="T42" fmla="*/ 119 w 167"/>
                <a:gd name="T43" fmla="*/ 184 h 254"/>
                <a:gd name="T44" fmla="*/ 149 w 167"/>
                <a:gd name="T45" fmla="*/ 111 h 254"/>
                <a:gd name="T46" fmla="*/ 157 w 167"/>
                <a:gd name="T47" fmla="*/ 83 h 254"/>
                <a:gd name="T48" fmla="*/ 167 w 167"/>
                <a:gd name="T49" fmla="*/ 4 h 254"/>
                <a:gd name="T50" fmla="*/ 167 w 167"/>
                <a:gd name="T51" fmla="*/ 3 h 254"/>
                <a:gd name="T52" fmla="*/ 63 w 167"/>
                <a:gd name="T5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7" h="254">
                  <a:moveTo>
                    <a:pt x="63" y="0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2" y="21"/>
                    <a:pt x="60" y="40"/>
                    <a:pt x="56" y="59"/>
                  </a:cubicBezTo>
                  <a:cubicBezTo>
                    <a:pt x="54" y="67"/>
                    <a:pt x="52" y="74"/>
                    <a:pt x="50" y="82"/>
                  </a:cubicBezTo>
                  <a:cubicBezTo>
                    <a:pt x="44" y="100"/>
                    <a:pt x="37" y="117"/>
                    <a:pt x="28" y="134"/>
                  </a:cubicBezTo>
                  <a:cubicBezTo>
                    <a:pt x="24" y="141"/>
                    <a:pt x="20" y="148"/>
                    <a:pt x="16" y="155"/>
                  </a:cubicBezTo>
                  <a:cubicBezTo>
                    <a:pt x="11" y="163"/>
                    <a:pt x="5" y="170"/>
                    <a:pt x="0" y="178"/>
                  </a:cubicBezTo>
                  <a:cubicBezTo>
                    <a:pt x="2" y="180"/>
                    <a:pt x="2" y="180"/>
                    <a:pt x="2" y="180"/>
                  </a:cubicBezTo>
                  <a:cubicBezTo>
                    <a:pt x="8" y="173"/>
                    <a:pt x="13" y="165"/>
                    <a:pt x="18" y="156"/>
                  </a:cubicBezTo>
                  <a:cubicBezTo>
                    <a:pt x="23" y="150"/>
                    <a:pt x="27" y="143"/>
                    <a:pt x="31" y="135"/>
                  </a:cubicBezTo>
                  <a:cubicBezTo>
                    <a:pt x="40" y="119"/>
                    <a:pt x="47" y="101"/>
                    <a:pt x="53" y="83"/>
                  </a:cubicBezTo>
                  <a:cubicBezTo>
                    <a:pt x="55" y="75"/>
                    <a:pt x="57" y="67"/>
                    <a:pt x="59" y="59"/>
                  </a:cubicBezTo>
                  <a:cubicBezTo>
                    <a:pt x="63" y="41"/>
                    <a:pt x="65" y="23"/>
                    <a:pt x="66" y="4"/>
                  </a:cubicBezTo>
                  <a:cubicBezTo>
                    <a:pt x="164" y="6"/>
                    <a:pt x="164" y="6"/>
                    <a:pt x="164" y="6"/>
                  </a:cubicBezTo>
                  <a:cubicBezTo>
                    <a:pt x="163" y="32"/>
                    <a:pt x="159" y="58"/>
                    <a:pt x="154" y="83"/>
                  </a:cubicBezTo>
                  <a:cubicBezTo>
                    <a:pt x="152" y="92"/>
                    <a:pt x="149" y="101"/>
                    <a:pt x="146" y="110"/>
                  </a:cubicBezTo>
                  <a:cubicBezTo>
                    <a:pt x="139" y="135"/>
                    <a:pt x="129" y="159"/>
                    <a:pt x="116" y="183"/>
                  </a:cubicBezTo>
                  <a:cubicBezTo>
                    <a:pt x="112" y="191"/>
                    <a:pt x="107" y="199"/>
                    <a:pt x="102" y="207"/>
                  </a:cubicBezTo>
                  <a:cubicBezTo>
                    <a:pt x="92" y="222"/>
                    <a:pt x="82" y="237"/>
                    <a:pt x="70" y="251"/>
                  </a:cubicBezTo>
                  <a:cubicBezTo>
                    <a:pt x="72" y="254"/>
                    <a:pt x="72" y="254"/>
                    <a:pt x="72" y="254"/>
                  </a:cubicBezTo>
                  <a:cubicBezTo>
                    <a:pt x="84" y="239"/>
                    <a:pt x="95" y="224"/>
                    <a:pt x="105" y="208"/>
                  </a:cubicBezTo>
                  <a:cubicBezTo>
                    <a:pt x="110" y="200"/>
                    <a:pt x="115" y="192"/>
                    <a:pt x="119" y="184"/>
                  </a:cubicBezTo>
                  <a:cubicBezTo>
                    <a:pt x="131" y="161"/>
                    <a:pt x="142" y="136"/>
                    <a:pt x="149" y="111"/>
                  </a:cubicBezTo>
                  <a:cubicBezTo>
                    <a:pt x="152" y="102"/>
                    <a:pt x="155" y="92"/>
                    <a:pt x="157" y="83"/>
                  </a:cubicBezTo>
                  <a:cubicBezTo>
                    <a:pt x="163" y="58"/>
                    <a:pt x="166" y="31"/>
                    <a:pt x="167" y="4"/>
                  </a:cubicBezTo>
                  <a:cubicBezTo>
                    <a:pt x="167" y="3"/>
                    <a:pt x="167" y="3"/>
                    <a:pt x="167" y="3"/>
                  </a:cubicBezTo>
                  <a:cubicBezTo>
                    <a:pt x="63" y="0"/>
                    <a:pt x="63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69"/>
            <p:cNvSpPr>
              <a:spLocks noEditPoints="1"/>
            </p:cNvSpPr>
            <p:nvPr/>
          </p:nvSpPr>
          <p:spPr bwMode="auto">
            <a:xfrm>
              <a:off x="2232" y="461"/>
              <a:ext cx="194" cy="227"/>
            </a:xfrm>
            <a:custGeom>
              <a:avLst/>
              <a:gdLst>
                <a:gd name="T0" fmla="*/ 53 w 105"/>
                <a:gd name="T1" fmla="*/ 119 h 123"/>
                <a:gd name="T2" fmla="*/ 4 w 105"/>
                <a:gd name="T3" fmla="*/ 98 h 123"/>
                <a:gd name="T4" fmla="*/ 31 w 105"/>
                <a:gd name="T5" fmla="*/ 4 h 123"/>
                <a:gd name="T6" fmla="*/ 101 w 105"/>
                <a:gd name="T7" fmla="*/ 33 h 123"/>
                <a:gd name="T8" fmla="*/ 53 w 105"/>
                <a:gd name="T9" fmla="*/ 119 h 123"/>
                <a:gd name="T10" fmla="*/ 28 w 105"/>
                <a:gd name="T11" fmla="*/ 0 h 123"/>
                <a:gd name="T12" fmla="*/ 0 w 105"/>
                <a:gd name="T13" fmla="*/ 100 h 123"/>
                <a:gd name="T14" fmla="*/ 1 w 105"/>
                <a:gd name="T15" fmla="*/ 101 h 123"/>
                <a:gd name="T16" fmla="*/ 53 w 105"/>
                <a:gd name="T17" fmla="*/ 122 h 123"/>
                <a:gd name="T18" fmla="*/ 55 w 105"/>
                <a:gd name="T19" fmla="*/ 123 h 123"/>
                <a:gd name="T20" fmla="*/ 105 w 105"/>
                <a:gd name="T21" fmla="*/ 32 h 123"/>
                <a:gd name="T22" fmla="*/ 103 w 105"/>
                <a:gd name="T23" fmla="*/ 31 h 123"/>
                <a:gd name="T24" fmla="*/ 30 w 105"/>
                <a:gd name="T25" fmla="*/ 1 h 123"/>
                <a:gd name="T26" fmla="*/ 28 w 105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23">
                  <a:moveTo>
                    <a:pt x="53" y="119"/>
                  </a:moveTo>
                  <a:cubicBezTo>
                    <a:pt x="37" y="110"/>
                    <a:pt x="21" y="103"/>
                    <a:pt x="4" y="98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55" y="12"/>
                    <a:pt x="78" y="21"/>
                    <a:pt x="101" y="33"/>
                  </a:cubicBezTo>
                  <a:cubicBezTo>
                    <a:pt x="53" y="119"/>
                    <a:pt x="53" y="119"/>
                    <a:pt x="53" y="119"/>
                  </a:cubicBezTo>
                  <a:moveTo>
                    <a:pt x="28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9" y="106"/>
                    <a:pt x="37" y="113"/>
                    <a:pt x="53" y="122"/>
                  </a:cubicBezTo>
                  <a:cubicBezTo>
                    <a:pt x="55" y="123"/>
                    <a:pt x="55" y="123"/>
                    <a:pt x="55" y="123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3" y="31"/>
                    <a:pt x="103" y="31"/>
                    <a:pt x="103" y="31"/>
                  </a:cubicBezTo>
                  <a:cubicBezTo>
                    <a:pt x="80" y="19"/>
                    <a:pt x="55" y="8"/>
                    <a:pt x="30" y="1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70"/>
            <p:cNvSpPr>
              <a:spLocks noEditPoints="1"/>
            </p:cNvSpPr>
            <p:nvPr/>
          </p:nvSpPr>
          <p:spPr bwMode="auto">
            <a:xfrm>
              <a:off x="2084" y="429"/>
              <a:ext cx="155" cy="207"/>
            </a:xfrm>
            <a:custGeom>
              <a:avLst/>
              <a:gdLst>
                <a:gd name="T0" fmla="*/ 57 w 84"/>
                <a:gd name="T1" fmla="*/ 108 h 112"/>
                <a:gd name="T2" fmla="*/ 3 w 84"/>
                <a:gd name="T3" fmla="*/ 101 h 112"/>
                <a:gd name="T4" fmla="*/ 5 w 84"/>
                <a:gd name="T5" fmla="*/ 3 h 112"/>
                <a:gd name="T6" fmla="*/ 81 w 84"/>
                <a:gd name="T7" fmla="*/ 13 h 112"/>
                <a:gd name="T8" fmla="*/ 57 w 84"/>
                <a:gd name="T9" fmla="*/ 108 h 112"/>
                <a:gd name="T10" fmla="*/ 2 w 84"/>
                <a:gd name="T11" fmla="*/ 0 h 112"/>
                <a:gd name="T12" fmla="*/ 0 w 84"/>
                <a:gd name="T13" fmla="*/ 104 h 112"/>
                <a:gd name="T14" fmla="*/ 1 w 84"/>
                <a:gd name="T15" fmla="*/ 104 h 112"/>
                <a:gd name="T16" fmla="*/ 58 w 84"/>
                <a:gd name="T17" fmla="*/ 111 h 112"/>
                <a:gd name="T18" fmla="*/ 60 w 84"/>
                <a:gd name="T19" fmla="*/ 112 h 112"/>
                <a:gd name="T20" fmla="*/ 84 w 84"/>
                <a:gd name="T21" fmla="*/ 11 h 112"/>
                <a:gd name="T22" fmla="*/ 83 w 84"/>
                <a:gd name="T23" fmla="*/ 10 h 112"/>
                <a:gd name="T24" fmla="*/ 4 w 84"/>
                <a:gd name="T25" fmla="*/ 0 h 112"/>
                <a:gd name="T26" fmla="*/ 2 w 84"/>
                <a:gd name="T2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112">
                  <a:moveTo>
                    <a:pt x="57" y="108"/>
                  </a:moveTo>
                  <a:cubicBezTo>
                    <a:pt x="40" y="104"/>
                    <a:pt x="21" y="102"/>
                    <a:pt x="3" y="10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1" y="4"/>
                    <a:pt x="56" y="8"/>
                    <a:pt x="81" y="13"/>
                  </a:cubicBezTo>
                  <a:cubicBezTo>
                    <a:pt x="57" y="108"/>
                    <a:pt x="57" y="108"/>
                    <a:pt x="57" y="108"/>
                  </a:cubicBezTo>
                  <a:moveTo>
                    <a:pt x="2" y="0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21" y="105"/>
                    <a:pt x="40" y="107"/>
                    <a:pt x="58" y="111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57" y="4"/>
                    <a:pt x="30" y="1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71"/>
            <p:cNvSpPr/>
            <p:nvPr/>
          </p:nvSpPr>
          <p:spPr bwMode="auto">
            <a:xfrm>
              <a:off x="2367" y="542"/>
              <a:ext cx="188" cy="199"/>
            </a:xfrm>
            <a:custGeom>
              <a:avLst/>
              <a:gdLst>
                <a:gd name="T0" fmla="*/ 53 w 102"/>
                <a:gd name="T1" fmla="*/ 0 h 108"/>
                <a:gd name="T2" fmla="*/ 0 w 102"/>
                <a:gd name="T3" fmla="*/ 89 h 108"/>
                <a:gd name="T4" fmla="*/ 1 w 102"/>
                <a:gd name="T5" fmla="*/ 90 h 108"/>
                <a:gd name="T6" fmla="*/ 26 w 102"/>
                <a:gd name="T7" fmla="*/ 108 h 108"/>
                <a:gd name="T8" fmla="*/ 28 w 102"/>
                <a:gd name="T9" fmla="*/ 106 h 108"/>
                <a:gd name="T10" fmla="*/ 4 w 102"/>
                <a:gd name="T11" fmla="*/ 88 h 108"/>
                <a:gd name="T12" fmla="*/ 54 w 102"/>
                <a:gd name="T13" fmla="*/ 5 h 108"/>
                <a:gd name="T14" fmla="*/ 99 w 102"/>
                <a:gd name="T15" fmla="*/ 38 h 108"/>
                <a:gd name="T16" fmla="*/ 102 w 102"/>
                <a:gd name="T17" fmla="*/ 35 h 108"/>
                <a:gd name="T18" fmla="*/ 55 w 102"/>
                <a:gd name="T19" fmla="*/ 1 h 108"/>
                <a:gd name="T20" fmla="*/ 53 w 102"/>
                <a:gd name="T2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08">
                  <a:moveTo>
                    <a:pt x="53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0" y="96"/>
                    <a:pt x="18" y="102"/>
                    <a:pt x="26" y="108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0" y="99"/>
                    <a:pt x="12" y="94"/>
                    <a:pt x="4" y="88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70" y="15"/>
                    <a:pt x="85" y="26"/>
                    <a:pt x="99" y="38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87" y="23"/>
                    <a:pt x="71" y="11"/>
                    <a:pt x="55" y="1"/>
                  </a:cubicBezTo>
                  <a:cubicBezTo>
                    <a:pt x="53" y="0"/>
                    <a:pt x="53" y="0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72"/>
            <p:cNvSpPr>
              <a:spLocks noEditPoints="1"/>
            </p:cNvSpPr>
            <p:nvPr/>
          </p:nvSpPr>
          <p:spPr bwMode="auto">
            <a:xfrm>
              <a:off x="2566" y="830"/>
              <a:ext cx="227" cy="194"/>
            </a:xfrm>
            <a:custGeom>
              <a:avLst/>
              <a:gdLst>
                <a:gd name="T0" fmla="*/ 25 w 123"/>
                <a:gd name="T1" fmla="*/ 101 h 105"/>
                <a:gd name="T2" fmla="*/ 5 w 123"/>
                <a:gd name="T3" fmla="*/ 51 h 105"/>
                <a:gd name="T4" fmla="*/ 90 w 123"/>
                <a:gd name="T5" fmla="*/ 4 h 105"/>
                <a:gd name="T6" fmla="*/ 119 w 123"/>
                <a:gd name="T7" fmla="*/ 74 h 105"/>
                <a:gd name="T8" fmla="*/ 25 w 123"/>
                <a:gd name="T9" fmla="*/ 101 h 105"/>
                <a:gd name="T10" fmla="*/ 91 w 123"/>
                <a:gd name="T11" fmla="*/ 0 h 105"/>
                <a:gd name="T12" fmla="*/ 0 w 123"/>
                <a:gd name="T13" fmla="*/ 50 h 105"/>
                <a:gd name="T14" fmla="*/ 1 w 123"/>
                <a:gd name="T15" fmla="*/ 51 h 105"/>
                <a:gd name="T16" fmla="*/ 23 w 123"/>
                <a:gd name="T17" fmla="*/ 104 h 105"/>
                <a:gd name="T18" fmla="*/ 23 w 123"/>
                <a:gd name="T19" fmla="*/ 105 h 105"/>
                <a:gd name="T20" fmla="*/ 123 w 123"/>
                <a:gd name="T21" fmla="*/ 76 h 105"/>
                <a:gd name="T22" fmla="*/ 123 w 123"/>
                <a:gd name="T23" fmla="*/ 74 h 105"/>
                <a:gd name="T24" fmla="*/ 92 w 123"/>
                <a:gd name="T25" fmla="*/ 1 h 105"/>
                <a:gd name="T26" fmla="*/ 91 w 123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" h="105">
                  <a:moveTo>
                    <a:pt x="25" y="101"/>
                  </a:moveTo>
                  <a:cubicBezTo>
                    <a:pt x="20" y="84"/>
                    <a:pt x="13" y="67"/>
                    <a:pt x="5" y="51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102" y="26"/>
                    <a:pt x="112" y="50"/>
                    <a:pt x="119" y="74"/>
                  </a:cubicBezTo>
                  <a:cubicBezTo>
                    <a:pt x="25" y="101"/>
                    <a:pt x="25" y="101"/>
                    <a:pt x="25" y="101"/>
                  </a:cubicBezTo>
                  <a:moveTo>
                    <a:pt x="91" y="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0" y="68"/>
                    <a:pt x="17" y="86"/>
                    <a:pt x="23" y="104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123" y="76"/>
                    <a:pt x="123" y="76"/>
                    <a:pt x="123" y="76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15" y="49"/>
                    <a:pt x="105" y="24"/>
                    <a:pt x="92" y="1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73"/>
            <p:cNvSpPr/>
            <p:nvPr/>
          </p:nvSpPr>
          <p:spPr bwMode="auto">
            <a:xfrm>
              <a:off x="2535" y="736"/>
              <a:ext cx="177" cy="153"/>
            </a:xfrm>
            <a:custGeom>
              <a:avLst/>
              <a:gdLst>
                <a:gd name="T0" fmla="*/ 76 w 96"/>
                <a:gd name="T1" fmla="*/ 0 h 83"/>
                <a:gd name="T2" fmla="*/ 74 w 96"/>
                <a:gd name="T3" fmla="*/ 2 h 83"/>
                <a:gd name="T4" fmla="*/ 92 w 96"/>
                <a:gd name="T5" fmla="*/ 28 h 83"/>
                <a:gd name="T6" fmla="*/ 8 w 96"/>
                <a:gd name="T7" fmla="*/ 79 h 83"/>
                <a:gd name="T8" fmla="*/ 2 w 96"/>
                <a:gd name="T9" fmla="*/ 70 h 83"/>
                <a:gd name="T10" fmla="*/ 0 w 96"/>
                <a:gd name="T11" fmla="*/ 72 h 83"/>
                <a:gd name="T12" fmla="*/ 6 w 96"/>
                <a:gd name="T13" fmla="*/ 82 h 83"/>
                <a:gd name="T14" fmla="*/ 7 w 96"/>
                <a:gd name="T15" fmla="*/ 83 h 83"/>
                <a:gd name="T16" fmla="*/ 96 w 96"/>
                <a:gd name="T17" fmla="*/ 29 h 83"/>
                <a:gd name="T18" fmla="*/ 95 w 96"/>
                <a:gd name="T19" fmla="*/ 28 h 83"/>
                <a:gd name="T20" fmla="*/ 76 w 96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83">
                  <a:moveTo>
                    <a:pt x="76" y="0"/>
                  </a:moveTo>
                  <a:cubicBezTo>
                    <a:pt x="74" y="2"/>
                    <a:pt x="74" y="2"/>
                    <a:pt x="74" y="2"/>
                  </a:cubicBezTo>
                  <a:cubicBezTo>
                    <a:pt x="80" y="10"/>
                    <a:pt x="86" y="19"/>
                    <a:pt x="92" y="28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6" y="76"/>
                    <a:pt x="4" y="73"/>
                    <a:pt x="2" y="7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" y="75"/>
                    <a:pt x="4" y="78"/>
                    <a:pt x="6" y="82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89" y="18"/>
                    <a:pt x="83" y="9"/>
                    <a:pt x="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74"/>
            <p:cNvSpPr>
              <a:spLocks noEditPoints="1"/>
            </p:cNvSpPr>
            <p:nvPr/>
          </p:nvSpPr>
          <p:spPr bwMode="auto">
            <a:xfrm>
              <a:off x="1420" y="1490"/>
              <a:ext cx="345" cy="347"/>
            </a:xfrm>
            <a:custGeom>
              <a:avLst/>
              <a:gdLst>
                <a:gd name="T0" fmla="*/ 164 w 187"/>
                <a:gd name="T1" fmla="*/ 83 h 188"/>
                <a:gd name="T2" fmla="*/ 162 w 187"/>
                <a:gd name="T3" fmla="*/ 85 h 188"/>
                <a:gd name="T4" fmla="*/ 183 w 187"/>
                <a:gd name="T5" fmla="*/ 100 h 188"/>
                <a:gd name="T6" fmla="*/ 132 w 187"/>
                <a:gd name="T7" fmla="*/ 183 h 188"/>
                <a:gd name="T8" fmla="*/ 91 w 187"/>
                <a:gd name="T9" fmla="*/ 153 h 188"/>
                <a:gd name="T10" fmla="*/ 88 w 187"/>
                <a:gd name="T11" fmla="*/ 155 h 188"/>
                <a:gd name="T12" fmla="*/ 132 w 187"/>
                <a:gd name="T13" fmla="*/ 187 h 188"/>
                <a:gd name="T14" fmla="*/ 133 w 187"/>
                <a:gd name="T15" fmla="*/ 188 h 188"/>
                <a:gd name="T16" fmla="*/ 187 w 187"/>
                <a:gd name="T17" fmla="*/ 99 h 188"/>
                <a:gd name="T18" fmla="*/ 186 w 187"/>
                <a:gd name="T19" fmla="*/ 98 h 188"/>
                <a:gd name="T20" fmla="*/ 164 w 187"/>
                <a:gd name="T21" fmla="*/ 83 h 188"/>
                <a:gd name="T22" fmla="*/ 89 w 187"/>
                <a:gd name="T23" fmla="*/ 0 h 188"/>
                <a:gd name="T24" fmla="*/ 0 w 187"/>
                <a:gd name="T25" fmla="*/ 54 h 188"/>
                <a:gd name="T26" fmla="*/ 1 w 187"/>
                <a:gd name="T27" fmla="*/ 55 h 188"/>
                <a:gd name="T28" fmla="*/ 22 w 187"/>
                <a:gd name="T29" fmla="*/ 87 h 188"/>
                <a:gd name="T30" fmla="*/ 25 w 187"/>
                <a:gd name="T31" fmla="*/ 85 h 188"/>
                <a:gd name="T32" fmla="*/ 4 w 187"/>
                <a:gd name="T33" fmla="*/ 55 h 188"/>
                <a:gd name="T34" fmla="*/ 88 w 187"/>
                <a:gd name="T35" fmla="*/ 5 h 188"/>
                <a:gd name="T36" fmla="*/ 96 w 187"/>
                <a:gd name="T37" fmla="*/ 17 h 188"/>
                <a:gd name="T38" fmla="*/ 98 w 187"/>
                <a:gd name="T39" fmla="*/ 15 h 188"/>
                <a:gd name="T40" fmla="*/ 90 w 187"/>
                <a:gd name="T41" fmla="*/ 2 h 188"/>
                <a:gd name="T42" fmla="*/ 89 w 187"/>
                <a:gd name="T43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7" h="188">
                  <a:moveTo>
                    <a:pt x="164" y="83"/>
                  </a:moveTo>
                  <a:cubicBezTo>
                    <a:pt x="162" y="85"/>
                    <a:pt x="162" y="85"/>
                    <a:pt x="162" y="85"/>
                  </a:cubicBezTo>
                  <a:cubicBezTo>
                    <a:pt x="169" y="90"/>
                    <a:pt x="176" y="95"/>
                    <a:pt x="183" y="100"/>
                  </a:cubicBezTo>
                  <a:cubicBezTo>
                    <a:pt x="132" y="183"/>
                    <a:pt x="132" y="183"/>
                    <a:pt x="132" y="183"/>
                  </a:cubicBezTo>
                  <a:cubicBezTo>
                    <a:pt x="118" y="174"/>
                    <a:pt x="104" y="164"/>
                    <a:pt x="91" y="153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102" y="167"/>
                    <a:pt x="117" y="177"/>
                    <a:pt x="132" y="187"/>
                  </a:cubicBezTo>
                  <a:cubicBezTo>
                    <a:pt x="133" y="188"/>
                    <a:pt x="133" y="188"/>
                    <a:pt x="133" y="188"/>
                  </a:cubicBezTo>
                  <a:cubicBezTo>
                    <a:pt x="187" y="99"/>
                    <a:pt x="187" y="99"/>
                    <a:pt x="187" y="99"/>
                  </a:cubicBezTo>
                  <a:cubicBezTo>
                    <a:pt x="186" y="98"/>
                    <a:pt x="186" y="98"/>
                    <a:pt x="186" y="98"/>
                  </a:cubicBezTo>
                  <a:cubicBezTo>
                    <a:pt x="179" y="93"/>
                    <a:pt x="171" y="88"/>
                    <a:pt x="164" y="83"/>
                  </a:cubicBezTo>
                  <a:moveTo>
                    <a:pt x="89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7" y="66"/>
                    <a:pt x="15" y="77"/>
                    <a:pt x="22" y="87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17" y="75"/>
                    <a:pt x="11" y="65"/>
                    <a:pt x="4" y="5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0" y="9"/>
                    <a:pt x="93" y="13"/>
                    <a:pt x="96" y="17"/>
                  </a:cubicBezTo>
                  <a:cubicBezTo>
                    <a:pt x="98" y="15"/>
                    <a:pt x="98" y="15"/>
                    <a:pt x="98" y="15"/>
                  </a:cubicBezTo>
                  <a:cubicBezTo>
                    <a:pt x="95" y="10"/>
                    <a:pt x="92" y="6"/>
                    <a:pt x="90" y="2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75"/>
            <p:cNvSpPr/>
            <p:nvPr/>
          </p:nvSpPr>
          <p:spPr bwMode="auto">
            <a:xfrm>
              <a:off x="2084" y="1656"/>
              <a:ext cx="438" cy="294"/>
            </a:xfrm>
            <a:custGeom>
              <a:avLst/>
              <a:gdLst>
                <a:gd name="T0" fmla="*/ 165 w 237"/>
                <a:gd name="T1" fmla="*/ 0 h 159"/>
                <a:gd name="T2" fmla="*/ 154 w 237"/>
                <a:gd name="T3" fmla="*/ 8 h 159"/>
                <a:gd name="T4" fmla="*/ 133 w 237"/>
                <a:gd name="T5" fmla="*/ 20 h 159"/>
                <a:gd name="T6" fmla="*/ 81 w 237"/>
                <a:gd name="T7" fmla="*/ 41 h 159"/>
                <a:gd name="T8" fmla="*/ 57 w 237"/>
                <a:gd name="T9" fmla="*/ 48 h 159"/>
                <a:gd name="T10" fmla="*/ 1 w 237"/>
                <a:gd name="T11" fmla="*/ 55 h 159"/>
                <a:gd name="T12" fmla="*/ 0 w 237"/>
                <a:gd name="T13" fmla="*/ 55 h 159"/>
                <a:gd name="T14" fmla="*/ 2 w 237"/>
                <a:gd name="T15" fmla="*/ 159 h 159"/>
                <a:gd name="T16" fmla="*/ 4 w 237"/>
                <a:gd name="T17" fmla="*/ 159 h 159"/>
                <a:gd name="T18" fmla="*/ 82 w 237"/>
                <a:gd name="T19" fmla="*/ 148 h 159"/>
                <a:gd name="T20" fmla="*/ 110 w 237"/>
                <a:gd name="T21" fmla="*/ 141 h 159"/>
                <a:gd name="T22" fmla="*/ 183 w 237"/>
                <a:gd name="T23" fmla="*/ 111 h 159"/>
                <a:gd name="T24" fmla="*/ 207 w 237"/>
                <a:gd name="T25" fmla="*/ 97 h 159"/>
                <a:gd name="T26" fmla="*/ 237 w 237"/>
                <a:gd name="T27" fmla="*/ 76 h 159"/>
                <a:gd name="T28" fmla="*/ 235 w 237"/>
                <a:gd name="T29" fmla="*/ 74 h 159"/>
                <a:gd name="T30" fmla="*/ 206 w 237"/>
                <a:gd name="T31" fmla="*/ 94 h 159"/>
                <a:gd name="T32" fmla="*/ 182 w 237"/>
                <a:gd name="T33" fmla="*/ 108 h 159"/>
                <a:gd name="T34" fmla="*/ 109 w 237"/>
                <a:gd name="T35" fmla="*/ 138 h 159"/>
                <a:gd name="T36" fmla="*/ 82 w 237"/>
                <a:gd name="T37" fmla="*/ 145 h 159"/>
                <a:gd name="T38" fmla="*/ 5 w 237"/>
                <a:gd name="T39" fmla="*/ 155 h 159"/>
                <a:gd name="T40" fmla="*/ 3 w 237"/>
                <a:gd name="T41" fmla="*/ 58 h 159"/>
                <a:gd name="T42" fmla="*/ 58 w 237"/>
                <a:gd name="T43" fmla="*/ 51 h 159"/>
                <a:gd name="T44" fmla="*/ 81 w 237"/>
                <a:gd name="T45" fmla="*/ 44 h 159"/>
                <a:gd name="T46" fmla="*/ 134 w 237"/>
                <a:gd name="T47" fmla="*/ 23 h 159"/>
                <a:gd name="T48" fmla="*/ 155 w 237"/>
                <a:gd name="T49" fmla="*/ 10 h 159"/>
                <a:gd name="T50" fmla="*/ 167 w 237"/>
                <a:gd name="T51" fmla="*/ 3 h 159"/>
                <a:gd name="T52" fmla="*/ 165 w 237"/>
                <a:gd name="T5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7" h="159">
                  <a:moveTo>
                    <a:pt x="165" y="0"/>
                  </a:moveTo>
                  <a:cubicBezTo>
                    <a:pt x="161" y="3"/>
                    <a:pt x="157" y="5"/>
                    <a:pt x="154" y="8"/>
                  </a:cubicBezTo>
                  <a:cubicBezTo>
                    <a:pt x="147" y="12"/>
                    <a:pt x="140" y="16"/>
                    <a:pt x="133" y="20"/>
                  </a:cubicBezTo>
                  <a:cubicBezTo>
                    <a:pt x="116" y="29"/>
                    <a:pt x="98" y="36"/>
                    <a:pt x="81" y="41"/>
                  </a:cubicBezTo>
                  <a:cubicBezTo>
                    <a:pt x="73" y="44"/>
                    <a:pt x="65" y="46"/>
                    <a:pt x="57" y="48"/>
                  </a:cubicBezTo>
                  <a:cubicBezTo>
                    <a:pt x="39" y="52"/>
                    <a:pt x="20" y="54"/>
                    <a:pt x="1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30" y="158"/>
                    <a:pt x="57" y="154"/>
                    <a:pt x="82" y="148"/>
                  </a:cubicBezTo>
                  <a:cubicBezTo>
                    <a:pt x="91" y="146"/>
                    <a:pt x="101" y="144"/>
                    <a:pt x="110" y="141"/>
                  </a:cubicBezTo>
                  <a:cubicBezTo>
                    <a:pt x="135" y="133"/>
                    <a:pt x="160" y="123"/>
                    <a:pt x="183" y="111"/>
                  </a:cubicBezTo>
                  <a:cubicBezTo>
                    <a:pt x="191" y="106"/>
                    <a:pt x="199" y="102"/>
                    <a:pt x="207" y="97"/>
                  </a:cubicBezTo>
                  <a:cubicBezTo>
                    <a:pt x="218" y="90"/>
                    <a:pt x="228" y="83"/>
                    <a:pt x="237" y="76"/>
                  </a:cubicBezTo>
                  <a:cubicBezTo>
                    <a:pt x="235" y="74"/>
                    <a:pt x="235" y="74"/>
                    <a:pt x="235" y="74"/>
                  </a:cubicBezTo>
                  <a:cubicBezTo>
                    <a:pt x="226" y="81"/>
                    <a:pt x="216" y="88"/>
                    <a:pt x="206" y="94"/>
                  </a:cubicBezTo>
                  <a:cubicBezTo>
                    <a:pt x="198" y="99"/>
                    <a:pt x="190" y="104"/>
                    <a:pt x="182" y="108"/>
                  </a:cubicBezTo>
                  <a:cubicBezTo>
                    <a:pt x="158" y="120"/>
                    <a:pt x="134" y="130"/>
                    <a:pt x="109" y="138"/>
                  </a:cubicBezTo>
                  <a:cubicBezTo>
                    <a:pt x="100" y="141"/>
                    <a:pt x="91" y="143"/>
                    <a:pt x="82" y="145"/>
                  </a:cubicBezTo>
                  <a:cubicBezTo>
                    <a:pt x="57" y="151"/>
                    <a:pt x="31" y="155"/>
                    <a:pt x="5" y="155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22" y="57"/>
                    <a:pt x="40" y="55"/>
                    <a:pt x="58" y="51"/>
                  </a:cubicBezTo>
                  <a:cubicBezTo>
                    <a:pt x="66" y="49"/>
                    <a:pt x="74" y="47"/>
                    <a:pt x="81" y="44"/>
                  </a:cubicBezTo>
                  <a:cubicBezTo>
                    <a:pt x="100" y="39"/>
                    <a:pt x="117" y="31"/>
                    <a:pt x="134" y="23"/>
                  </a:cubicBezTo>
                  <a:cubicBezTo>
                    <a:pt x="141" y="19"/>
                    <a:pt x="148" y="15"/>
                    <a:pt x="155" y="10"/>
                  </a:cubicBezTo>
                  <a:cubicBezTo>
                    <a:pt x="159" y="8"/>
                    <a:pt x="163" y="5"/>
                    <a:pt x="167" y="3"/>
                  </a:cubicBezTo>
                  <a:cubicBezTo>
                    <a:pt x="165" y="0"/>
                    <a:pt x="165" y="0"/>
                    <a:pt x="1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76"/>
            <p:cNvSpPr>
              <a:spLocks noEditPoints="1"/>
            </p:cNvSpPr>
            <p:nvPr/>
          </p:nvSpPr>
          <p:spPr bwMode="auto">
            <a:xfrm>
              <a:off x="1890" y="1743"/>
              <a:ext cx="156" cy="207"/>
            </a:xfrm>
            <a:custGeom>
              <a:avLst/>
              <a:gdLst>
                <a:gd name="T0" fmla="*/ 79 w 84"/>
                <a:gd name="T1" fmla="*/ 108 h 112"/>
                <a:gd name="T2" fmla="*/ 4 w 84"/>
                <a:gd name="T3" fmla="*/ 99 h 112"/>
                <a:gd name="T4" fmla="*/ 28 w 84"/>
                <a:gd name="T5" fmla="*/ 4 h 112"/>
                <a:gd name="T6" fmla="*/ 81 w 84"/>
                <a:gd name="T7" fmla="*/ 11 h 112"/>
                <a:gd name="T8" fmla="*/ 79 w 84"/>
                <a:gd name="T9" fmla="*/ 108 h 112"/>
                <a:gd name="T10" fmla="*/ 26 w 84"/>
                <a:gd name="T11" fmla="*/ 0 h 112"/>
                <a:gd name="T12" fmla="*/ 0 w 84"/>
                <a:gd name="T13" fmla="*/ 101 h 112"/>
                <a:gd name="T14" fmla="*/ 2 w 84"/>
                <a:gd name="T15" fmla="*/ 101 h 112"/>
                <a:gd name="T16" fmla="*/ 80 w 84"/>
                <a:gd name="T17" fmla="*/ 112 h 112"/>
                <a:gd name="T18" fmla="*/ 82 w 84"/>
                <a:gd name="T19" fmla="*/ 112 h 112"/>
                <a:gd name="T20" fmla="*/ 84 w 84"/>
                <a:gd name="T21" fmla="*/ 8 h 112"/>
                <a:gd name="T22" fmla="*/ 82 w 84"/>
                <a:gd name="T23" fmla="*/ 8 h 112"/>
                <a:gd name="T24" fmla="*/ 27 w 84"/>
                <a:gd name="T25" fmla="*/ 1 h 112"/>
                <a:gd name="T26" fmla="*/ 26 w 84"/>
                <a:gd name="T2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112">
                  <a:moveTo>
                    <a:pt x="79" y="108"/>
                  </a:moveTo>
                  <a:cubicBezTo>
                    <a:pt x="54" y="108"/>
                    <a:pt x="29" y="104"/>
                    <a:pt x="4" y="99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45" y="8"/>
                    <a:pt x="63" y="10"/>
                    <a:pt x="81" y="11"/>
                  </a:cubicBezTo>
                  <a:cubicBezTo>
                    <a:pt x="79" y="108"/>
                    <a:pt x="79" y="108"/>
                    <a:pt x="79" y="108"/>
                  </a:cubicBezTo>
                  <a:moveTo>
                    <a:pt x="26" y="0"/>
                  </a:moveTo>
                  <a:cubicBezTo>
                    <a:pt x="0" y="101"/>
                    <a:pt x="0" y="101"/>
                    <a:pt x="0" y="101"/>
                  </a:cubicBezTo>
                  <a:cubicBezTo>
                    <a:pt x="2" y="101"/>
                    <a:pt x="2" y="101"/>
                    <a:pt x="2" y="101"/>
                  </a:cubicBezTo>
                  <a:cubicBezTo>
                    <a:pt x="28" y="107"/>
                    <a:pt x="54" y="111"/>
                    <a:pt x="80" y="112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64" y="7"/>
                    <a:pt x="45" y="5"/>
                    <a:pt x="27" y="1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77"/>
            <p:cNvSpPr>
              <a:spLocks noEditPoints="1"/>
            </p:cNvSpPr>
            <p:nvPr/>
          </p:nvSpPr>
          <p:spPr bwMode="auto">
            <a:xfrm>
              <a:off x="1311" y="1209"/>
              <a:ext cx="253" cy="340"/>
            </a:xfrm>
            <a:custGeom>
              <a:avLst/>
              <a:gdLst>
                <a:gd name="T0" fmla="*/ 102 w 137"/>
                <a:gd name="T1" fmla="*/ 14 h 184"/>
                <a:gd name="T2" fmla="*/ 99 w 137"/>
                <a:gd name="T3" fmla="*/ 15 h 184"/>
                <a:gd name="T4" fmla="*/ 106 w 137"/>
                <a:gd name="T5" fmla="*/ 58 h 184"/>
                <a:gd name="T6" fmla="*/ 112 w 137"/>
                <a:gd name="T7" fmla="*/ 82 h 184"/>
                <a:gd name="T8" fmla="*/ 133 w 137"/>
                <a:gd name="T9" fmla="*/ 133 h 184"/>
                <a:gd name="T10" fmla="*/ 48 w 137"/>
                <a:gd name="T11" fmla="*/ 180 h 184"/>
                <a:gd name="T12" fmla="*/ 18 w 137"/>
                <a:gd name="T13" fmla="*/ 109 h 184"/>
                <a:gd name="T14" fmla="*/ 11 w 137"/>
                <a:gd name="T15" fmla="*/ 82 h 184"/>
                <a:gd name="T16" fmla="*/ 3 w 137"/>
                <a:gd name="T17" fmla="*/ 34 h 184"/>
                <a:gd name="T18" fmla="*/ 0 w 137"/>
                <a:gd name="T19" fmla="*/ 34 h 184"/>
                <a:gd name="T20" fmla="*/ 8 w 137"/>
                <a:gd name="T21" fmla="*/ 82 h 184"/>
                <a:gd name="T22" fmla="*/ 15 w 137"/>
                <a:gd name="T23" fmla="*/ 110 h 184"/>
                <a:gd name="T24" fmla="*/ 45 w 137"/>
                <a:gd name="T25" fmla="*/ 183 h 184"/>
                <a:gd name="T26" fmla="*/ 46 w 137"/>
                <a:gd name="T27" fmla="*/ 184 h 184"/>
                <a:gd name="T28" fmla="*/ 137 w 137"/>
                <a:gd name="T29" fmla="*/ 134 h 184"/>
                <a:gd name="T30" fmla="*/ 137 w 137"/>
                <a:gd name="T31" fmla="*/ 133 h 184"/>
                <a:gd name="T32" fmla="*/ 115 w 137"/>
                <a:gd name="T33" fmla="*/ 81 h 184"/>
                <a:gd name="T34" fmla="*/ 109 w 137"/>
                <a:gd name="T35" fmla="*/ 58 h 184"/>
                <a:gd name="T36" fmla="*/ 102 w 137"/>
                <a:gd name="T37" fmla="*/ 14 h 184"/>
                <a:gd name="T38" fmla="*/ 72 w 137"/>
                <a:gd name="T39" fmla="*/ 0 h 184"/>
                <a:gd name="T40" fmla="*/ 48 w 137"/>
                <a:gd name="T41" fmla="*/ 1 h 184"/>
                <a:gd name="T42" fmla="*/ 14 w 137"/>
                <a:gd name="T43" fmla="*/ 4 h 184"/>
                <a:gd name="T44" fmla="*/ 14 w 137"/>
                <a:gd name="T45" fmla="*/ 4 h 184"/>
                <a:gd name="T46" fmla="*/ 74 w 137"/>
                <a:gd name="T47" fmla="*/ 3 h 184"/>
                <a:gd name="T48" fmla="*/ 72 w 137"/>
                <a:gd name="T4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7" h="184">
                  <a:moveTo>
                    <a:pt x="102" y="14"/>
                  </a:moveTo>
                  <a:cubicBezTo>
                    <a:pt x="99" y="15"/>
                    <a:pt x="99" y="15"/>
                    <a:pt x="99" y="15"/>
                  </a:cubicBezTo>
                  <a:cubicBezTo>
                    <a:pt x="100" y="30"/>
                    <a:pt x="102" y="44"/>
                    <a:pt x="106" y="58"/>
                  </a:cubicBezTo>
                  <a:cubicBezTo>
                    <a:pt x="107" y="66"/>
                    <a:pt x="110" y="74"/>
                    <a:pt x="112" y="82"/>
                  </a:cubicBezTo>
                  <a:cubicBezTo>
                    <a:pt x="117" y="99"/>
                    <a:pt x="125" y="117"/>
                    <a:pt x="133" y="133"/>
                  </a:cubicBezTo>
                  <a:cubicBezTo>
                    <a:pt x="48" y="180"/>
                    <a:pt x="48" y="180"/>
                    <a:pt x="48" y="180"/>
                  </a:cubicBezTo>
                  <a:cubicBezTo>
                    <a:pt x="35" y="157"/>
                    <a:pt x="25" y="133"/>
                    <a:pt x="18" y="109"/>
                  </a:cubicBezTo>
                  <a:cubicBezTo>
                    <a:pt x="15" y="99"/>
                    <a:pt x="13" y="90"/>
                    <a:pt x="11" y="82"/>
                  </a:cubicBezTo>
                  <a:cubicBezTo>
                    <a:pt x="7" y="66"/>
                    <a:pt x="5" y="50"/>
                    <a:pt x="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51"/>
                    <a:pt x="4" y="67"/>
                    <a:pt x="8" y="82"/>
                  </a:cubicBezTo>
                  <a:cubicBezTo>
                    <a:pt x="10" y="91"/>
                    <a:pt x="12" y="100"/>
                    <a:pt x="15" y="110"/>
                  </a:cubicBezTo>
                  <a:cubicBezTo>
                    <a:pt x="23" y="135"/>
                    <a:pt x="33" y="160"/>
                    <a:pt x="45" y="183"/>
                  </a:cubicBezTo>
                  <a:cubicBezTo>
                    <a:pt x="46" y="184"/>
                    <a:pt x="46" y="184"/>
                    <a:pt x="46" y="184"/>
                  </a:cubicBezTo>
                  <a:cubicBezTo>
                    <a:pt x="137" y="134"/>
                    <a:pt x="137" y="134"/>
                    <a:pt x="137" y="134"/>
                  </a:cubicBezTo>
                  <a:cubicBezTo>
                    <a:pt x="137" y="133"/>
                    <a:pt x="137" y="133"/>
                    <a:pt x="137" y="133"/>
                  </a:cubicBezTo>
                  <a:cubicBezTo>
                    <a:pt x="128" y="116"/>
                    <a:pt x="120" y="99"/>
                    <a:pt x="115" y="81"/>
                  </a:cubicBezTo>
                  <a:cubicBezTo>
                    <a:pt x="113" y="74"/>
                    <a:pt x="111" y="66"/>
                    <a:pt x="109" y="58"/>
                  </a:cubicBezTo>
                  <a:cubicBezTo>
                    <a:pt x="105" y="43"/>
                    <a:pt x="103" y="29"/>
                    <a:pt x="102" y="14"/>
                  </a:cubicBezTo>
                  <a:moveTo>
                    <a:pt x="72" y="0"/>
                  </a:moveTo>
                  <a:cubicBezTo>
                    <a:pt x="48" y="1"/>
                    <a:pt x="48" y="1"/>
                    <a:pt x="48" y="1"/>
                  </a:cubicBezTo>
                  <a:cubicBezTo>
                    <a:pt x="37" y="3"/>
                    <a:pt x="25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2" y="0"/>
                    <a:pt x="72" y="0"/>
                    <a:pt x="7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78"/>
            <p:cNvSpPr>
              <a:spLocks noEditPoints="1"/>
            </p:cNvSpPr>
            <p:nvPr/>
          </p:nvSpPr>
          <p:spPr bwMode="auto">
            <a:xfrm>
              <a:off x="2620" y="1015"/>
              <a:ext cx="205" cy="155"/>
            </a:xfrm>
            <a:custGeom>
              <a:avLst/>
              <a:gdLst>
                <a:gd name="T0" fmla="*/ 10 w 111"/>
                <a:gd name="T1" fmla="*/ 80 h 84"/>
                <a:gd name="T2" fmla="*/ 3 w 111"/>
                <a:gd name="T3" fmla="*/ 28 h 84"/>
                <a:gd name="T4" fmla="*/ 98 w 111"/>
                <a:gd name="T5" fmla="*/ 4 h 84"/>
                <a:gd name="T6" fmla="*/ 108 w 111"/>
                <a:gd name="T7" fmla="*/ 79 h 84"/>
                <a:gd name="T8" fmla="*/ 10 w 111"/>
                <a:gd name="T9" fmla="*/ 80 h 84"/>
                <a:gd name="T10" fmla="*/ 100 w 111"/>
                <a:gd name="T11" fmla="*/ 0 h 84"/>
                <a:gd name="T12" fmla="*/ 0 w 111"/>
                <a:gd name="T13" fmla="*/ 25 h 84"/>
                <a:gd name="T14" fmla="*/ 0 w 111"/>
                <a:gd name="T15" fmla="*/ 27 h 84"/>
                <a:gd name="T16" fmla="*/ 7 w 111"/>
                <a:gd name="T17" fmla="*/ 82 h 84"/>
                <a:gd name="T18" fmla="*/ 7 w 111"/>
                <a:gd name="T19" fmla="*/ 84 h 84"/>
                <a:gd name="T20" fmla="*/ 111 w 111"/>
                <a:gd name="T21" fmla="*/ 82 h 84"/>
                <a:gd name="T22" fmla="*/ 111 w 111"/>
                <a:gd name="T23" fmla="*/ 80 h 84"/>
                <a:gd name="T24" fmla="*/ 101 w 111"/>
                <a:gd name="T25" fmla="*/ 2 h 84"/>
                <a:gd name="T26" fmla="*/ 100 w 111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84">
                  <a:moveTo>
                    <a:pt x="10" y="80"/>
                  </a:moveTo>
                  <a:cubicBezTo>
                    <a:pt x="9" y="63"/>
                    <a:pt x="7" y="45"/>
                    <a:pt x="3" y="28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104" y="28"/>
                    <a:pt x="107" y="53"/>
                    <a:pt x="108" y="79"/>
                  </a:cubicBezTo>
                  <a:cubicBezTo>
                    <a:pt x="10" y="80"/>
                    <a:pt x="10" y="80"/>
                    <a:pt x="10" y="80"/>
                  </a:cubicBezTo>
                  <a:moveTo>
                    <a:pt x="100" y="0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4" y="45"/>
                    <a:pt x="6" y="63"/>
                    <a:pt x="7" y="82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111" y="82"/>
                    <a:pt x="111" y="82"/>
                    <a:pt x="111" y="82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10" y="54"/>
                    <a:pt x="107" y="27"/>
                    <a:pt x="101" y="2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79"/>
            <p:cNvSpPr>
              <a:spLocks noEditPoints="1"/>
            </p:cNvSpPr>
            <p:nvPr/>
          </p:nvSpPr>
          <p:spPr bwMode="auto">
            <a:xfrm>
              <a:off x="1706" y="1691"/>
              <a:ext cx="194" cy="227"/>
            </a:xfrm>
            <a:custGeom>
              <a:avLst/>
              <a:gdLst>
                <a:gd name="T0" fmla="*/ 74 w 105"/>
                <a:gd name="T1" fmla="*/ 119 h 123"/>
                <a:gd name="T2" fmla="*/ 4 w 105"/>
                <a:gd name="T3" fmla="*/ 90 h 123"/>
                <a:gd name="T4" fmla="*/ 52 w 105"/>
                <a:gd name="T5" fmla="*/ 4 h 123"/>
                <a:gd name="T6" fmla="*/ 102 w 105"/>
                <a:gd name="T7" fmla="*/ 25 h 123"/>
                <a:gd name="T8" fmla="*/ 74 w 105"/>
                <a:gd name="T9" fmla="*/ 119 h 123"/>
                <a:gd name="T10" fmla="*/ 50 w 105"/>
                <a:gd name="T11" fmla="*/ 0 h 123"/>
                <a:gd name="T12" fmla="*/ 0 w 105"/>
                <a:gd name="T13" fmla="*/ 91 h 123"/>
                <a:gd name="T14" fmla="*/ 1 w 105"/>
                <a:gd name="T15" fmla="*/ 92 h 123"/>
                <a:gd name="T16" fmla="*/ 75 w 105"/>
                <a:gd name="T17" fmla="*/ 122 h 123"/>
                <a:gd name="T18" fmla="*/ 76 w 105"/>
                <a:gd name="T19" fmla="*/ 123 h 123"/>
                <a:gd name="T20" fmla="*/ 105 w 105"/>
                <a:gd name="T21" fmla="*/ 23 h 123"/>
                <a:gd name="T22" fmla="*/ 104 w 105"/>
                <a:gd name="T23" fmla="*/ 22 h 123"/>
                <a:gd name="T24" fmla="*/ 52 w 105"/>
                <a:gd name="T25" fmla="*/ 1 h 123"/>
                <a:gd name="T26" fmla="*/ 50 w 105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23">
                  <a:moveTo>
                    <a:pt x="74" y="119"/>
                  </a:moveTo>
                  <a:cubicBezTo>
                    <a:pt x="50" y="111"/>
                    <a:pt x="27" y="102"/>
                    <a:pt x="4" y="90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68" y="13"/>
                    <a:pt x="84" y="20"/>
                    <a:pt x="102" y="25"/>
                  </a:cubicBezTo>
                  <a:cubicBezTo>
                    <a:pt x="74" y="119"/>
                    <a:pt x="74" y="119"/>
                    <a:pt x="74" y="119"/>
                  </a:cubicBezTo>
                  <a:moveTo>
                    <a:pt x="50" y="0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25" y="104"/>
                    <a:pt x="49" y="114"/>
                    <a:pt x="75" y="122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86" y="17"/>
                    <a:pt x="68" y="10"/>
                    <a:pt x="52" y="1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80"/>
            <p:cNvSpPr>
              <a:spLocks noEditPoints="1"/>
            </p:cNvSpPr>
            <p:nvPr/>
          </p:nvSpPr>
          <p:spPr bwMode="auto">
            <a:xfrm>
              <a:off x="971" y="106"/>
              <a:ext cx="2188" cy="2178"/>
            </a:xfrm>
            <a:custGeom>
              <a:avLst/>
              <a:gdLst>
                <a:gd name="T0" fmla="*/ 698 w 1185"/>
                <a:gd name="T1" fmla="*/ 1143 h 1179"/>
                <a:gd name="T2" fmla="*/ 462 w 1185"/>
                <a:gd name="T3" fmla="*/ 1174 h 1179"/>
                <a:gd name="T4" fmla="*/ 137 w 1185"/>
                <a:gd name="T5" fmla="*/ 965 h 1179"/>
                <a:gd name="T6" fmla="*/ 145 w 1185"/>
                <a:gd name="T7" fmla="*/ 953 h 1179"/>
                <a:gd name="T8" fmla="*/ 1106 w 1185"/>
                <a:gd name="T9" fmla="*/ 789 h 1179"/>
                <a:gd name="T10" fmla="*/ 1172 w 1185"/>
                <a:gd name="T11" fmla="*/ 744 h 1179"/>
                <a:gd name="T12" fmla="*/ 11 w 1185"/>
                <a:gd name="T13" fmla="*/ 735 h 1179"/>
                <a:gd name="T14" fmla="*/ 42 w 1185"/>
                <a:gd name="T15" fmla="*/ 703 h 1179"/>
                <a:gd name="T16" fmla="*/ 106 w 1185"/>
                <a:gd name="T17" fmla="*/ 578 h 1179"/>
                <a:gd name="T18" fmla="*/ 68 w 1185"/>
                <a:gd name="T19" fmla="*/ 664 h 1179"/>
                <a:gd name="T20" fmla="*/ 69 w 1185"/>
                <a:gd name="T21" fmla="*/ 694 h 1179"/>
                <a:gd name="T22" fmla="*/ 70 w 1185"/>
                <a:gd name="T23" fmla="*/ 717 h 1179"/>
                <a:gd name="T24" fmla="*/ 56 w 1185"/>
                <a:gd name="T25" fmla="*/ 749 h 1179"/>
                <a:gd name="T26" fmla="*/ 46 w 1185"/>
                <a:gd name="T27" fmla="*/ 766 h 1179"/>
                <a:gd name="T28" fmla="*/ 140 w 1185"/>
                <a:gd name="T29" fmla="*/ 962 h 1179"/>
                <a:gd name="T30" fmla="*/ 332 w 1185"/>
                <a:gd name="T31" fmla="*/ 1020 h 1179"/>
                <a:gd name="T32" fmla="*/ 396 w 1185"/>
                <a:gd name="T33" fmla="*/ 997 h 1179"/>
                <a:gd name="T34" fmla="*/ 312 w 1185"/>
                <a:gd name="T35" fmla="*/ 887 h 1179"/>
                <a:gd name="T36" fmla="*/ 158 w 1185"/>
                <a:gd name="T37" fmla="*/ 597 h 1179"/>
                <a:gd name="T38" fmla="*/ 13 w 1185"/>
                <a:gd name="T39" fmla="*/ 430 h 1179"/>
                <a:gd name="T40" fmla="*/ 42 w 1185"/>
                <a:gd name="T41" fmla="*/ 405 h 1179"/>
                <a:gd name="T42" fmla="*/ 260 w 1185"/>
                <a:gd name="T43" fmla="*/ 307 h 1179"/>
                <a:gd name="T44" fmla="*/ 195 w 1185"/>
                <a:gd name="T45" fmla="*/ 265 h 1179"/>
                <a:gd name="T46" fmla="*/ 201 w 1185"/>
                <a:gd name="T47" fmla="*/ 206 h 1179"/>
                <a:gd name="T48" fmla="*/ 330 w 1185"/>
                <a:gd name="T49" fmla="*/ 254 h 1179"/>
                <a:gd name="T50" fmla="*/ 383 w 1185"/>
                <a:gd name="T51" fmla="*/ 187 h 1179"/>
                <a:gd name="T52" fmla="*/ 334 w 1185"/>
                <a:gd name="T53" fmla="*/ 169 h 1179"/>
                <a:gd name="T54" fmla="*/ 206 w 1185"/>
                <a:gd name="T55" fmla="*/ 126 h 1179"/>
                <a:gd name="T56" fmla="*/ 397 w 1185"/>
                <a:gd name="T57" fmla="*/ 110 h 1179"/>
                <a:gd name="T58" fmla="*/ 461 w 1185"/>
                <a:gd name="T59" fmla="*/ 1 h 1179"/>
                <a:gd name="T60" fmla="*/ 508 w 1185"/>
                <a:gd name="T61" fmla="*/ 76 h 1179"/>
                <a:gd name="T62" fmla="*/ 440 w 1185"/>
                <a:gd name="T63" fmla="*/ 169 h 1179"/>
                <a:gd name="T64" fmla="*/ 461 w 1185"/>
                <a:gd name="T65" fmla="*/ 1 h 1179"/>
                <a:gd name="T66" fmla="*/ 894 w 1185"/>
                <a:gd name="T67" fmla="*/ 306 h 1179"/>
                <a:gd name="T68" fmla="*/ 893 w 1185"/>
                <a:gd name="T69" fmla="*/ 867 h 1179"/>
                <a:gd name="T70" fmla="*/ 703 w 1185"/>
                <a:gd name="T71" fmla="*/ 634 h 1179"/>
                <a:gd name="T72" fmla="*/ 592 w 1185"/>
                <a:gd name="T73" fmla="*/ 72 h 1179"/>
                <a:gd name="T74" fmla="*/ 557 w 1185"/>
                <a:gd name="T75" fmla="*/ 101 h 1179"/>
                <a:gd name="T76" fmla="*/ 534 w 1185"/>
                <a:gd name="T77" fmla="*/ 156 h 1179"/>
                <a:gd name="T78" fmla="*/ 875 w 1185"/>
                <a:gd name="T79" fmla="*/ 287 h 1179"/>
                <a:gd name="T80" fmla="*/ 592 w 1185"/>
                <a:gd name="T81" fmla="*/ 467 h 1179"/>
                <a:gd name="T82" fmla="*/ 377 w 1185"/>
                <a:gd name="T83" fmla="*/ 416 h 1179"/>
                <a:gd name="T84" fmla="*/ 481 w 1185"/>
                <a:gd name="T85" fmla="*/ 631 h 1179"/>
                <a:gd name="T86" fmla="*/ 548 w 1185"/>
                <a:gd name="T87" fmla="*/ 698 h 1179"/>
                <a:gd name="T88" fmla="*/ 802 w 1185"/>
                <a:gd name="T89" fmla="*/ 811 h 1179"/>
                <a:gd name="T90" fmla="*/ 593 w 1185"/>
                <a:gd name="T91" fmla="*/ 1021 h 1179"/>
                <a:gd name="T92" fmla="*/ 548 w 1185"/>
                <a:gd name="T93" fmla="*/ 1055 h 1179"/>
                <a:gd name="T94" fmla="*/ 648 w 1185"/>
                <a:gd name="T95" fmla="*/ 1099 h 1179"/>
                <a:gd name="T96" fmla="*/ 733 w 1185"/>
                <a:gd name="T97" fmla="*/ 1095 h 1179"/>
                <a:gd name="T98" fmla="*/ 905 w 1185"/>
                <a:gd name="T99" fmla="*/ 996 h 1179"/>
                <a:gd name="T100" fmla="*/ 1081 w 1185"/>
                <a:gd name="T101" fmla="*/ 786 h 1179"/>
                <a:gd name="T102" fmla="*/ 1078 w 1185"/>
                <a:gd name="T103" fmla="*/ 765 h 1179"/>
                <a:gd name="T104" fmla="*/ 1086 w 1185"/>
                <a:gd name="T105" fmla="*/ 729 h 1179"/>
                <a:gd name="T106" fmla="*/ 1096 w 1185"/>
                <a:gd name="T107" fmla="*/ 694 h 1179"/>
                <a:gd name="T108" fmla="*/ 1103 w 1185"/>
                <a:gd name="T109" fmla="*/ 521 h 1179"/>
                <a:gd name="T110" fmla="*/ 1055 w 1185"/>
                <a:gd name="T111" fmla="*/ 202 h 1179"/>
                <a:gd name="T112" fmla="*/ 725 w 1185"/>
                <a:gd name="T113" fmla="*/ 0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85" h="1179">
                  <a:moveTo>
                    <a:pt x="698" y="1143"/>
                  </a:moveTo>
                  <a:cubicBezTo>
                    <a:pt x="692" y="1143"/>
                    <a:pt x="686" y="1143"/>
                    <a:pt x="680" y="1144"/>
                  </a:cubicBezTo>
                  <a:cubicBezTo>
                    <a:pt x="696" y="1179"/>
                    <a:pt x="696" y="1179"/>
                    <a:pt x="696" y="1179"/>
                  </a:cubicBezTo>
                  <a:cubicBezTo>
                    <a:pt x="766" y="1162"/>
                    <a:pt x="766" y="1162"/>
                    <a:pt x="766" y="1162"/>
                  </a:cubicBezTo>
                  <a:cubicBezTo>
                    <a:pt x="745" y="1149"/>
                    <a:pt x="721" y="1143"/>
                    <a:pt x="698" y="1143"/>
                  </a:cubicBezTo>
                  <a:moveTo>
                    <a:pt x="430" y="1008"/>
                  </a:moveTo>
                  <a:cubicBezTo>
                    <a:pt x="401" y="1008"/>
                    <a:pt x="374" y="1022"/>
                    <a:pt x="357" y="1045"/>
                  </a:cubicBezTo>
                  <a:cubicBezTo>
                    <a:pt x="369" y="1051"/>
                    <a:pt x="382" y="1057"/>
                    <a:pt x="394" y="1062"/>
                  </a:cubicBezTo>
                  <a:cubicBezTo>
                    <a:pt x="386" y="1151"/>
                    <a:pt x="386" y="1151"/>
                    <a:pt x="386" y="1151"/>
                  </a:cubicBezTo>
                  <a:cubicBezTo>
                    <a:pt x="462" y="1174"/>
                    <a:pt x="462" y="1174"/>
                    <a:pt x="462" y="1174"/>
                  </a:cubicBezTo>
                  <a:cubicBezTo>
                    <a:pt x="503" y="1094"/>
                    <a:pt x="503" y="1094"/>
                    <a:pt x="503" y="1094"/>
                  </a:cubicBezTo>
                  <a:cubicBezTo>
                    <a:pt x="509" y="1095"/>
                    <a:pt x="515" y="1096"/>
                    <a:pt x="522" y="1097"/>
                  </a:cubicBezTo>
                  <a:cubicBezTo>
                    <a:pt x="520" y="1051"/>
                    <a:pt x="485" y="1013"/>
                    <a:pt x="439" y="1009"/>
                  </a:cubicBezTo>
                  <a:cubicBezTo>
                    <a:pt x="436" y="1008"/>
                    <a:pt x="433" y="1008"/>
                    <a:pt x="430" y="1008"/>
                  </a:cubicBezTo>
                  <a:moveTo>
                    <a:pt x="137" y="965"/>
                  </a:moveTo>
                  <a:cubicBezTo>
                    <a:pt x="132" y="973"/>
                    <a:pt x="132" y="973"/>
                    <a:pt x="132" y="973"/>
                  </a:cubicBezTo>
                  <a:cubicBezTo>
                    <a:pt x="142" y="983"/>
                    <a:pt x="142" y="983"/>
                    <a:pt x="142" y="983"/>
                  </a:cubicBezTo>
                  <a:cubicBezTo>
                    <a:pt x="140" y="977"/>
                    <a:pt x="138" y="971"/>
                    <a:pt x="137" y="965"/>
                  </a:cubicBezTo>
                  <a:moveTo>
                    <a:pt x="170" y="918"/>
                  </a:moveTo>
                  <a:cubicBezTo>
                    <a:pt x="145" y="953"/>
                    <a:pt x="145" y="953"/>
                    <a:pt x="145" y="953"/>
                  </a:cubicBezTo>
                  <a:cubicBezTo>
                    <a:pt x="176" y="932"/>
                    <a:pt x="176" y="932"/>
                    <a:pt x="176" y="932"/>
                  </a:cubicBezTo>
                  <a:cubicBezTo>
                    <a:pt x="170" y="918"/>
                    <a:pt x="170" y="918"/>
                    <a:pt x="170" y="918"/>
                  </a:cubicBezTo>
                  <a:moveTo>
                    <a:pt x="1154" y="705"/>
                  </a:moveTo>
                  <a:cubicBezTo>
                    <a:pt x="1124" y="708"/>
                    <a:pt x="1101" y="734"/>
                    <a:pt x="1101" y="765"/>
                  </a:cubicBezTo>
                  <a:cubicBezTo>
                    <a:pt x="1101" y="773"/>
                    <a:pt x="1103" y="782"/>
                    <a:pt x="1106" y="789"/>
                  </a:cubicBezTo>
                  <a:cubicBezTo>
                    <a:pt x="1157" y="794"/>
                    <a:pt x="1157" y="794"/>
                    <a:pt x="1157" y="794"/>
                  </a:cubicBezTo>
                  <a:cubicBezTo>
                    <a:pt x="1159" y="788"/>
                    <a:pt x="1159" y="788"/>
                    <a:pt x="1159" y="788"/>
                  </a:cubicBezTo>
                  <a:cubicBezTo>
                    <a:pt x="1146" y="787"/>
                    <a:pt x="1136" y="777"/>
                    <a:pt x="1136" y="765"/>
                  </a:cubicBezTo>
                  <a:cubicBezTo>
                    <a:pt x="1136" y="752"/>
                    <a:pt x="1147" y="741"/>
                    <a:pt x="1160" y="741"/>
                  </a:cubicBezTo>
                  <a:cubicBezTo>
                    <a:pt x="1164" y="741"/>
                    <a:pt x="1168" y="742"/>
                    <a:pt x="1172" y="744"/>
                  </a:cubicBezTo>
                  <a:cubicBezTo>
                    <a:pt x="1179" y="719"/>
                    <a:pt x="1179" y="719"/>
                    <a:pt x="1179" y="719"/>
                  </a:cubicBezTo>
                  <a:cubicBezTo>
                    <a:pt x="1154" y="705"/>
                    <a:pt x="1154" y="705"/>
                    <a:pt x="1154" y="705"/>
                  </a:cubicBezTo>
                  <a:moveTo>
                    <a:pt x="18" y="682"/>
                  </a:moveTo>
                  <a:cubicBezTo>
                    <a:pt x="0" y="690"/>
                    <a:pt x="0" y="690"/>
                    <a:pt x="0" y="690"/>
                  </a:cubicBezTo>
                  <a:cubicBezTo>
                    <a:pt x="11" y="735"/>
                    <a:pt x="11" y="735"/>
                    <a:pt x="11" y="735"/>
                  </a:cubicBezTo>
                  <a:cubicBezTo>
                    <a:pt x="25" y="731"/>
                    <a:pt x="34" y="718"/>
                    <a:pt x="33" y="704"/>
                  </a:cubicBezTo>
                  <a:cubicBezTo>
                    <a:pt x="32" y="694"/>
                    <a:pt x="26" y="686"/>
                    <a:pt x="18" y="682"/>
                  </a:cubicBezTo>
                  <a:moveTo>
                    <a:pt x="38" y="673"/>
                  </a:moveTo>
                  <a:cubicBezTo>
                    <a:pt x="29" y="677"/>
                    <a:pt x="29" y="677"/>
                    <a:pt x="29" y="677"/>
                  </a:cubicBezTo>
                  <a:cubicBezTo>
                    <a:pt x="36" y="683"/>
                    <a:pt x="41" y="692"/>
                    <a:pt x="42" y="703"/>
                  </a:cubicBezTo>
                  <a:cubicBezTo>
                    <a:pt x="44" y="722"/>
                    <a:pt x="32" y="740"/>
                    <a:pt x="13" y="744"/>
                  </a:cubicBezTo>
                  <a:cubicBezTo>
                    <a:pt x="16" y="754"/>
                    <a:pt x="16" y="754"/>
                    <a:pt x="16" y="754"/>
                  </a:cubicBezTo>
                  <a:cubicBezTo>
                    <a:pt x="39" y="748"/>
                    <a:pt x="55" y="726"/>
                    <a:pt x="52" y="702"/>
                  </a:cubicBezTo>
                  <a:cubicBezTo>
                    <a:pt x="51" y="690"/>
                    <a:pt x="46" y="680"/>
                    <a:pt x="38" y="673"/>
                  </a:cubicBezTo>
                  <a:moveTo>
                    <a:pt x="106" y="578"/>
                  </a:moveTo>
                  <a:cubicBezTo>
                    <a:pt x="84" y="600"/>
                    <a:pt x="84" y="600"/>
                    <a:pt x="84" y="600"/>
                  </a:cubicBezTo>
                  <a:cubicBezTo>
                    <a:pt x="78" y="596"/>
                    <a:pt x="78" y="596"/>
                    <a:pt x="78" y="596"/>
                  </a:cubicBezTo>
                  <a:cubicBezTo>
                    <a:pt x="78" y="615"/>
                    <a:pt x="79" y="634"/>
                    <a:pt x="82" y="652"/>
                  </a:cubicBezTo>
                  <a:cubicBezTo>
                    <a:pt x="65" y="660"/>
                    <a:pt x="65" y="660"/>
                    <a:pt x="65" y="660"/>
                  </a:cubicBezTo>
                  <a:cubicBezTo>
                    <a:pt x="68" y="664"/>
                    <a:pt x="68" y="664"/>
                    <a:pt x="68" y="664"/>
                  </a:cubicBezTo>
                  <a:cubicBezTo>
                    <a:pt x="61" y="672"/>
                    <a:pt x="61" y="672"/>
                    <a:pt x="61" y="672"/>
                  </a:cubicBezTo>
                  <a:cubicBezTo>
                    <a:pt x="63" y="675"/>
                    <a:pt x="65" y="679"/>
                    <a:pt x="66" y="683"/>
                  </a:cubicBezTo>
                  <a:cubicBezTo>
                    <a:pt x="77" y="682"/>
                    <a:pt x="77" y="682"/>
                    <a:pt x="77" y="682"/>
                  </a:cubicBezTo>
                  <a:cubicBezTo>
                    <a:pt x="79" y="688"/>
                    <a:pt x="79" y="688"/>
                    <a:pt x="79" y="688"/>
                  </a:cubicBezTo>
                  <a:cubicBezTo>
                    <a:pt x="69" y="694"/>
                    <a:pt x="69" y="694"/>
                    <a:pt x="69" y="694"/>
                  </a:cubicBezTo>
                  <a:cubicBezTo>
                    <a:pt x="70" y="696"/>
                    <a:pt x="70" y="698"/>
                    <a:pt x="70" y="700"/>
                  </a:cubicBezTo>
                  <a:cubicBezTo>
                    <a:pt x="71" y="702"/>
                    <a:pt x="71" y="704"/>
                    <a:pt x="71" y="706"/>
                  </a:cubicBezTo>
                  <a:cubicBezTo>
                    <a:pt x="81" y="709"/>
                    <a:pt x="81" y="709"/>
                    <a:pt x="81" y="709"/>
                  </a:cubicBezTo>
                  <a:cubicBezTo>
                    <a:pt x="81" y="715"/>
                    <a:pt x="81" y="715"/>
                    <a:pt x="81" y="715"/>
                  </a:cubicBezTo>
                  <a:cubicBezTo>
                    <a:pt x="70" y="717"/>
                    <a:pt x="70" y="717"/>
                    <a:pt x="70" y="717"/>
                  </a:cubicBezTo>
                  <a:cubicBezTo>
                    <a:pt x="69" y="721"/>
                    <a:pt x="68" y="725"/>
                    <a:pt x="67" y="729"/>
                  </a:cubicBezTo>
                  <a:cubicBezTo>
                    <a:pt x="76" y="735"/>
                    <a:pt x="76" y="735"/>
                    <a:pt x="76" y="735"/>
                  </a:cubicBezTo>
                  <a:cubicBezTo>
                    <a:pt x="73" y="741"/>
                    <a:pt x="73" y="741"/>
                    <a:pt x="73" y="741"/>
                  </a:cubicBezTo>
                  <a:cubicBezTo>
                    <a:pt x="63" y="739"/>
                    <a:pt x="63" y="739"/>
                    <a:pt x="63" y="739"/>
                  </a:cubicBezTo>
                  <a:cubicBezTo>
                    <a:pt x="61" y="742"/>
                    <a:pt x="58" y="746"/>
                    <a:pt x="56" y="749"/>
                  </a:cubicBezTo>
                  <a:cubicBezTo>
                    <a:pt x="62" y="758"/>
                    <a:pt x="62" y="758"/>
                    <a:pt x="62" y="758"/>
                  </a:cubicBezTo>
                  <a:cubicBezTo>
                    <a:pt x="58" y="763"/>
                    <a:pt x="58" y="763"/>
                    <a:pt x="58" y="763"/>
                  </a:cubicBezTo>
                  <a:cubicBezTo>
                    <a:pt x="48" y="757"/>
                    <a:pt x="48" y="757"/>
                    <a:pt x="48" y="757"/>
                  </a:cubicBezTo>
                  <a:cubicBezTo>
                    <a:pt x="46" y="759"/>
                    <a:pt x="44" y="761"/>
                    <a:pt x="41" y="762"/>
                  </a:cubicBezTo>
                  <a:cubicBezTo>
                    <a:pt x="46" y="766"/>
                    <a:pt x="46" y="766"/>
                    <a:pt x="46" y="766"/>
                  </a:cubicBezTo>
                  <a:cubicBezTo>
                    <a:pt x="108" y="762"/>
                    <a:pt x="108" y="762"/>
                    <a:pt x="108" y="762"/>
                  </a:cubicBezTo>
                  <a:cubicBezTo>
                    <a:pt x="126" y="810"/>
                    <a:pt x="151" y="857"/>
                    <a:pt x="183" y="899"/>
                  </a:cubicBezTo>
                  <a:cubicBezTo>
                    <a:pt x="173" y="914"/>
                    <a:pt x="173" y="914"/>
                    <a:pt x="173" y="914"/>
                  </a:cubicBezTo>
                  <a:cubicBezTo>
                    <a:pt x="182" y="933"/>
                    <a:pt x="182" y="933"/>
                    <a:pt x="182" y="933"/>
                  </a:cubicBezTo>
                  <a:cubicBezTo>
                    <a:pt x="140" y="962"/>
                    <a:pt x="140" y="962"/>
                    <a:pt x="140" y="962"/>
                  </a:cubicBezTo>
                  <a:cubicBezTo>
                    <a:pt x="143" y="971"/>
                    <a:pt x="146" y="981"/>
                    <a:pt x="148" y="990"/>
                  </a:cubicBezTo>
                  <a:cubicBezTo>
                    <a:pt x="186" y="1030"/>
                    <a:pt x="186" y="1030"/>
                    <a:pt x="186" y="1030"/>
                  </a:cubicBezTo>
                  <a:cubicBezTo>
                    <a:pt x="261" y="981"/>
                    <a:pt x="261" y="981"/>
                    <a:pt x="261" y="981"/>
                  </a:cubicBezTo>
                  <a:cubicBezTo>
                    <a:pt x="282" y="998"/>
                    <a:pt x="304" y="1014"/>
                    <a:pt x="327" y="1028"/>
                  </a:cubicBezTo>
                  <a:cubicBezTo>
                    <a:pt x="332" y="1020"/>
                    <a:pt x="332" y="1020"/>
                    <a:pt x="332" y="1020"/>
                  </a:cubicBezTo>
                  <a:cubicBezTo>
                    <a:pt x="349" y="1027"/>
                    <a:pt x="349" y="1027"/>
                    <a:pt x="349" y="1027"/>
                  </a:cubicBezTo>
                  <a:cubicBezTo>
                    <a:pt x="357" y="1019"/>
                    <a:pt x="365" y="1012"/>
                    <a:pt x="375" y="1007"/>
                  </a:cubicBezTo>
                  <a:cubicBezTo>
                    <a:pt x="370" y="988"/>
                    <a:pt x="370" y="988"/>
                    <a:pt x="370" y="988"/>
                  </a:cubicBezTo>
                  <a:cubicBezTo>
                    <a:pt x="385" y="981"/>
                    <a:pt x="385" y="981"/>
                    <a:pt x="385" y="981"/>
                  </a:cubicBezTo>
                  <a:cubicBezTo>
                    <a:pt x="396" y="997"/>
                    <a:pt x="396" y="997"/>
                    <a:pt x="396" y="997"/>
                  </a:cubicBezTo>
                  <a:cubicBezTo>
                    <a:pt x="406" y="993"/>
                    <a:pt x="417" y="991"/>
                    <a:pt x="429" y="991"/>
                  </a:cubicBezTo>
                  <a:cubicBezTo>
                    <a:pt x="429" y="989"/>
                    <a:pt x="429" y="989"/>
                    <a:pt x="429" y="989"/>
                  </a:cubicBezTo>
                  <a:cubicBezTo>
                    <a:pt x="388" y="973"/>
                    <a:pt x="350" y="950"/>
                    <a:pt x="315" y="920"/>
                  </a:cubicBezTo>
                  <a:cubicBezTo>
                    <a:pt x="331" y="904"/>
                    <a:pt x="331" y="904"/>
                    <a:pt x="331" y="904"/>
                  </a:cubicBezTo>
                  <a:cubicBezTo>
                    <a:pt x="325" y="899"/>
                    <a:pt x="318" y="893"/>
                    <a:pt x="312" y="887"/>
                  </a:cubicBezTo>
                  <a:cubicBezTo>
                    <a:pt x="305" y="881"/>
                    <a:pt x="298" y="874"/>
                    <a:pt x="292" y="867"/>
                  </a:cubicBezTo>
                  <a:cubicBezTo>
                    <a:pt x="283" y="857"/>
                    <a:pt x="274" y="847"/>
                    <a:pt x="265" y="836"/>
                  </a:cubicBezTo>
                  <a:cubicBezTo>
                    <a:pt x="249" y="852"/>
                    <a:pt x="249" y="852"/>
                    <a:pt x="249" y="852"/>
                  </a:cubicBezTo>
                  <a:cubicBezTo>
                    <a:pt x="192" y="778"/>
                    <a:pt x="162" y="690"/>
                    <a:pt x="158" y="602"/>
                  </a:cubicBezTo>
                  <a:cubicBezTo>
                    <a:pt x="158" y="597"/>
                    <a:pt x="158" y="597"/>
                    <a:pt x="158" y="597"/>
                  </a:cubicBezTo>
                  <a:cubicBezTo>
                    <a:pt x="140" y="594"/>
                    <a:pt x="122" y="587"/>
                    <a:pt x="106" y="578"/>
                  </a:cubicBezTo>
                  <a:moveTo>
                    <a:pt x="13" y="430"/>
                  </a:moveTo>
                  <a:cubicBezTo>
                    <a:pt x="5" y="456"/>
                    <a:pt x="5" y="456"/>
                    <a:pt x="5" y="456"/>
                  </a:cubicBezTo>
                  <a:cubicBezTo>
                    <a:pt x="18" y="463"/>
                    <a:pt x="18" y="463"/>
                    <a:pt x="18" y="463"/>
                  </a:cubicBezTo>
                  <a:cubicBezTo>
                    <a:pt x="15" y="452"/>
                    <a:pt x="14" y="441"/>
                    <a:pt x="13" y="430"/>
                  </a:cubicBezTo>
                  <a:moveTo>
                    <a:pt x="195" y="265"/>
                  </a:moveTo>
                  <a:cubicBezTo>
                    <a:pt x="193" y="265"/>
                    <a:pt x="192" y="265"/>
                    <a:pt x="190" y="265"/>
                  </a:cubicBezTo>
                  <a:cubicBezTo>
                    <a:pt x="159" y="303"/>
                    <a:pt x="135" y="345"/>
                    <a:pt x="117" y="388"/>
                  </a:cubicBezTo>
                  <a:cubicBezTo>
                    <a:pt x="46" y="382"/>
                    <a:pt x="46" y="382"/>
                    <a:pt x="46" y="382"/>
                  </a:cubicBezTo>
                  <a:cubicBezTo>
                    <a:pt x="44" y="389"/>
                    <a:pt x="43" y="397"/>
                    <a:pt x="42" y="405"/>
                  </a:cubicBezTo>
                  <a:cubicBezTo>
                    <a:pt x="39" y="432"/>
                    <a:pt x="44" y="458"/>
                    <a:pt x="54" y="481"/>
                  </a:cubicBezTo>
                  <a:cubicBezTo>
                    <a:pt x="85" y="497"/>
                    <a:pt x="85" y="497"/>
                    <a:pt x="85" y="497"/>
                  </a:cubicBezTo>
                  <a:cubicBezTo>
                    <a:pt x="84" y="505"/>
                    <a:pt x="83" y="514"/>
                    <a:pt x="81" y="523"/>
                  </a:cubicBezTo>
                  <a:cubicBezTo>
                    <a:pt x="102" y="545"/>
                    <a:pt x="128" y="561"/>
                    <a:pt x="159" y="568"/>
                  </a:cubicBezTo>
                  <a:cubicBezTo>
                    <a:pt x="163" y="475"/>
                    <a:pt x="197" y="382"/>
                    <a:pt x="260" y="307"/>
                  </a:cubicBezTo>
                  <a:cubicBezTo>
                    <a:pt x="276" y="323"/>
                    <a:pt x="276" y="323"/>
                    <a:pt x="276" y="323"/>
                  </a:cubicBezTo>
                  <a:cubicBezTo>
                    <a:pt x="281" y="317"/>
                    <a:pt x="286" y="311"/>
                    <a:pt x="292" y="306"/>
                  </a:cubicBezTo>
                  <a:cubicBezTo>
                    <a:pt x="293" y="304"/>
                    <a:pt x="294" y="303"/>
                    <a:pt x="295" y="302"/>
                  </a:cubicBezTo>
                  <a:cubicBezTo>
                    <a:pt x="272" y="282"/>
                    <a:pt x="242" y="269"/>
                    <a:pt x="210" y="266"/>
                  </a:cubicBezTo>
                  <a:cubicBezTo>
                    <a:pt x="205" y="265"/>
                    <a:pt x="200" y="265"/>
                    <a:pt x="195" y="265"/>
                  </a:cubicBezTo>
                  <a:moveTo>
                    <a:pt x="206" y="126"/>
                  </a:moveTo>
                  <a:cubicBezTo>
                    <a:pt x="149" y="180"/>
                    <a:pt x="149" y="180"/>
                    <a:pt x="149" y="180"/>
                  </a:cubicBezTo>
                  <a:cubicBezTo>
                    <a:pt x="186" y="237"/>
                    <a:pt x="186" y="237"/>
                    <a:pt x="186" y="237"/>
                  </a:cubicBezTo>
                  <a:cubicBezTo>
                    <a:pt x="188" y="237"/>
                    <a:pt x="190" y="237"/>
                    <a:pt x="192" y="237"/>
                  </a:cubicBezTo>
                  <a:cubicBezTo>
                    <a:pt x="201" y="206"/>
                    <a:pt x="201" y="206"/>
                    <a:pt x="201" y="206"/>
                  </a:cubicBezTo>
                  <a:cubicBezTo>
                    <a:pt x="229" y="209"/>
                    <a:pt x="229" y="209"/>
                    <a:pt x="229" y="209"/>
                  </a:cubicBezTo>
                  <a:cubicBezTo>
                    <a:pt x="232" y="240"/>
                    <a:pt x="232" y="240"/>
                    <a:pt x="232" y="240"/>
                  </a:cubicBezTo>
                  <a:cubicBezTo>
                    <a:pt x="250" y="244"/>
                    <a:pt x="268" y="251"/>
                    <a:pt x="284" y="260"/>
                  </a:cubicBezTo>
                  <a:cubicBezTo>
                    <a:pt x="307" y="238"/>
                    <a:pt x="307" y="238"/>
                    <a:pt x="307" y="238"/>
                  </a:cubicBezTo>
                  <a:cubicBezTo>
                    <a:pt x="330" y="254"/>
                    <a:pt x="330" y="254"/>
                    <a:pt x="330" y="254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26" y="273"/>
                    <a:pt x="335" y="265"/>
                    <a:pt x="345" y="258"/>
                  </a:cubicBezTo>
                  <a:cubicBezTo>
                    <a:pt x="329" y="241"/>
                    <a:pt x="329" y="241"/>
                    <a:pt x="329" y="241"/>
                  </a:cubicBezTo>
                  <a:cubicBezTo>
                    <a:pt x="352" y="223"/>
                    <a:pt x="377" y="208"/>
                    <a:pt x="403" y="196"/>
                  </a:cubicBezTo>
                  <a:cubicBezTo>
                    <a:pt x="396" y="193"/>
                    <a:pt x="389" y="191"/>
                    <a:pt x="383" y="187"/>
                  </a:cubicBezTo>
                  <a:cubicBezTo>
                    <a:pt x="369" y="201"/>
                    <a:pt x="369" y="201"/>
                    <a:pt x="369" y="201"/>
                  </a:cubicBezTo>
                  <a:cubicBezTo>
                    <a:pt x="360" y="194"/>
                    <a:pt x="360" y="194"/>
                    <a:pt x="360" y="194"/>
                  </a:cubicBezTo>
                  <a:cubicBezTo>
                    <a:pt x="367" y="176"/>
                    <a:pt x="367" y="176"/>
                    <a:pt x="367" y="176"/>
                  </a:cubicBezTo>
                  <a:cubicBezTo>
                    <a:pt x="361" y="172"/>
                    <a:pt x="356" y="167"/>
                    <a:pt x="351" y="161"/>
                  </a:cubicBezTo>
                  <a:cubicBezTo>
                    <a:pt x="334" y="169"/>
                    <a:pt x="334" y="169"/>
                    <a:pt x="334" y="169"/>
                  </a:cubicBezTo>
                  <a:cubicBezTo>
                    <a:pt x="327" y="160"/>
                    <a:pt x="327" y="160"/>
                    <a:pt x="327" y="160"/>
                  </a:cubicBezTo>
                  <a:cubicBezTo>
                    <a:pt x="340" y="146"/>
                    <a:pt x="340" y="146"/>
                    <a:pt x="340" y="146"/>
                  </a:cubicBezTo>
                  <a:cubicBezTo>
                    <a:pt x="339" y="144"/>
                    <a:pt x="337" y="142"/>
                    <a:pt x="336" y="140"/>
                  </a:cubicBezTo>
                  <a:cubicBezTo>
                    <a:pt x="317" y="151"/>
                    <a:pt x="298" y="163"/>
                    <a:pt x="280" y="177"/>
                  </a:cubicBezTo>
                  <a:cubicBezTo>
                    <a:pt x="206" y="126"/>
                    <a:pt x="206" y="126"/>
                    <a:pt x="206" y="126"/>
                  </a:cubicBezTo>
                  <a:moveTo>
                    <a:pt x="440" y="33"/>
                  </a:moveTo>
                  <a:cubicBezTo>
                    <a:pt x="439" y="33"/>
                    <a:pt x="437" y="33"/>
                    <a:pt x="435" y="33"/>
                  </a:cubicBezTo>
                  <a:cubicBezTo>
                    <a:pt x="427" y="34"/>
                    <a:pt x="421" y="36"/>
                    <a:pt x="415" y="40"/>
                  </a:cubicBezTo>
                  <a:cubicBezTo>
                    <a:pt x="417" y="102"/>
                    <a:pt x="417" y="102"/>
                    <a:pt x="417" y="102"/>
                  </a:cubicBezTo>
                  <a:cubicBezTo>
                    <a:pt x="410" y="105"/>
                    <a:pt x="403" y="107"/>
                    <a:pt x="397" y="110"/>
                  </a:cubicBezTo>
                  <a:cubicBezTo>
                    <a:pt x="406" y="125"/>
                    <a:pt x="422" y="135"/>
                    <a:pt x="440" y="135"/>
                  </a:cubicBezTo>
                  <a:cubicBezTo>
                    <a:pt x="442" y="135"/>
                    <a:pt x="444" y="135"/>
                    <a:pt x="446" y="134"/>
                  </a:cubicBezTo>
                  <a:cubicBezTo>
                    <a:pt x="474" y="131"/>
                    <a:pt x="494" y="106"/>
                    <a:pt x="491" y="78"/>
                  </a:cubicBezTo>
                  <a:cubicBezTo>
                    <a:pt x="488" y="52"/>
                    <a:pt x="466" y="33"/>
                    <a:pt x="440" y="33"/>
                  </a:cubicBezTo>
                  <a:moveTo>
                    <a:pt x="461" y="1"/>
                  </a:moveTo>
                  <a:cubicBezTo>
                    <a:pt x="414" y="13"/>
                    <a:pt x="414" y="13"/>
                    <a:pt x="414" y="13"/>
                  </a:cubicBezTo>
                  <a:cubicBezTo>
                    <a:pt x="414" y="21"/>
                    <a:pt x="414" y="21"/>
                    <a:pt x="414" y="21"/>
                  </a:cubicBezTo>
                  <a:cubicBezTo>
                    <a:pt x="420" y="19"/>
                    <a:pt x="426" y="17"/>
                    <a:pt x="433" y="16"/>
                  </a:cubicBezTo>
                  <a:cubicBezTo>
                    <a:pt x="435" y="16"/>
                    <a:pt x="438" y="16"/>
                    <a:pt x="440" y="16"/>
                  </a:cubicBezTo>
                  <a:cubicBezTo>
                    <a:pt x="475" y="16"/>
                    <a:pt x="504" y="42"/>
                    <a:pt x="508" y="76"/>
                  </a:cubicBezTo>
                  <a:cubicBezTo>
                    <a:pt x="512" y="114"/>
                    <a:pt x="485" y="147"/>
                    <a:pt x="448" y="152"/>
                  </a:cubicBezTo>
                  <a:cubicBezTo>
                    <a:pt x="445" y="152"/>
                    <a:pt x="443" y="152"/>
                    <a:pt x="440" y="152"/>
                  </a:cubicBezTo>
                  <a:cubicBezTo>
                    <a:pt x="415" y="152"/>
                    <a:pt x="393" y="138"/>
                    <a:pt x="381" y="117"/>
                  </a:cubicBezTo>
                  <a:cubicBezTo>
                    <a:pt x="376" y="119"/>
                    <a:pt x="370" y="122"/>
                    <a:pt x="365" y="124"/>
                  </a:cubicBezTo>
                  <a:cubicBezTo>
                    <a:pt x="380" y="151"/>
                    <a:pt x="408" y="169"/>
                    <a:pt x="440" y="169"/>
                  </a:cubicBezTo>
                  <a:cubicBezTo>
                    <a:pt x="443" y="169"/>
                    <a:pt x="447" y="169"/>
                    <a:pt x="450" y="169"/>
                  </a:cubicBezTo>
                  <a:cubicBezTo>
                    <a:pt x="496" y="163"/>
                    <a:pt x="530" y="121"/>
                    <a:pt x="525" y="74"/>
                  </a:cubicBezTo>
                  <a:cubicBezTo>
                    <a:pt x="525" y="73"/>
                    <a:pt x="525" y="72"/>
                    <a:pt x="525" y="71"/>
                  </a:cubicBezTo>
                  <a:cubicBezTo>
                    <a:pt x="506" y="30"/>
                    <a:pt x="506" y="30"/>
                    <a:pt x="506" y="30"/>
                  </a:cubicBezTo>
                  <a:cubicBezTo>
                    <a:pt x="495" y="16"/>
                    <a:pt x="479" y="6"/>
                    <a:pt x="461" y="1"/>
                  </a:cubicBezTo>
                  <a:moveTo>
                    <a:pt x="847" y="413"/>
                  </a:moveTo>
                  <a:cubicBezTo>
                    <a:pt x="838" y="401"/>
                    <a:pt x="829" y="389"/>
                    <a:pt x="819" y="378"/>
                  </a:cubicBezTo>
                  <a:cubicBezTo>
                    <a:pt x="818" y="377"/>
                    <a:pt x="818" y="377"/>
                    <a:pt x="818" y="377"/>
                  </a:cubicBezTo>
                  <a:cubicBezTo>
                    <a:pt x="893" y="304"/>
                    <a:pt x="893" y="304"/>
                    <a:pt x="893" y="304"/>
                  </a:cubicBezTo>
                  <a:cubicBezTo>
                    <a:pt x="894" y="306"/>
                    <a:pt x="894" y="306"/>
                    <a:pt x="894" y="306"/>
                  </a:cubicBezTo>
                  <a:cubicBezTo>
                    <a:pt x="904" y="317"/>
                    <a:pt x="914" y="328"/>
                    <a:pt x="923" y="341"/>
                  </a:cubicBezTo>
                  <a:cubicBezTo>
                    <a:pt x="939" y="325"/>
                    <a:pt x="939" y="325"/>
                    <a:pt x="939" y="325"/>
                  </a:cubicBezTo>
                  <a:cubicBezTo>
                    <a:pt x="1061" y="486"/>
                    <a:pt x="1055" y="712"/>
                    <a:pt x="925" y="866"/>
                  </a:cubicBezTo>
                  <a:cubicBezTo>
                    <a:pt x="909" y="850"/>
                    <a:pt x="909" y="850"/>
                    <a:pt x="909" y="850"/>
                  </a:cubicBezTo>
                  <a:cubicBezTo>
                    <a:pt x="904" y="856"/>
                    <a:pt x="899" y="862"/>
                    <a:pt x="893" y="867"/>
                  </a:cubicBezTo>
                  <a:cubicBezTo>
                    <a:pt x="892" y="869"/>
                    <a:pt x="892" y="869"/>
                    <a:pt x="892" y="869"/>
                  </a:cubicBezTo>
                  <a:cubicBezTo>
                    <a:pt x="817" y="797"/>
                    <a:pt x="817" y="797"/>
                    <a:pt x="817" y="797"/>
                  </a:cubicBezTo>
                  <a:cubicBezTo>
                    <a:pt x="818" y="796"/>
                    <a:pt x="818" y="796"/>
                    <a:pt x="818" y="796"/>
                  </a:cubicBezTo>
                  <a:cubicBezTo>
                    <a:pt x="825" y="789"/>
                    <a:pt x="831" y="781"/>
                    <a:pt x="837" y="774"/>
                  </a:cubicBezTo>
                  <a:cubicBezTo>
                    <a:pt x="703" y="634"/>
                    <a:pt x="703" y="634"/>
                    <a:pt x="703" y="634"/>
                  </a:cubicBezTo>
                  <a:cubicBezTo>
                    <a:pt x="715" y="606"/>
                    <a:pt x="716" y="575"/>
                    <a:pt x="706" y="547"/>
                  </a:cubicBezTo>
                  <a:cubicBezTo>
                    <a:pt x="847" y="413"/>
                    <a:pt x="847" y="413"/>
                    <a:pt x="847" y="413"/>
                  </a:cubicBezTo>
                  <a:moveTo>
                    <a:pt x="725" y="0"/>
                  </a:moveTo>
                  <a:cubicBezTo>
                    <a:pt x="683" y="80"/>
                    <a:pt x="683" y="80"/>
                    <a:pt x="683" y="80"/>
                  </a:cubicBezTo>
                  <a:cubicBezTo>
                    <a:pt x="653" y="74"/>
                    <a:pt x="623" y="72"/>
                    <a:pt x="592" y="72"/>
                  </a:cubicBezTo>
                  <a:cubicBezTo>
                    <a:pt x="581" y="72"/>
                    <a:pt x="569" y="72"/>
                    <a:pt x="558" y="73"/>
                  </a:cubicBezTo>
                  <a:cubicBezTo>
                    <a:pt x="558" y="76"/>
                    <a:pt x="558" y="79"/>
                    <a:pt x="558" y="82"/>
                  </a:cubicBezTo>
                  <a:cubicBezTo>
                    <a:pt x="577" y="87"/>
                    <a:pt x="577" y="87"/>
                    <a:pt x="577" y="87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57" y="101"/>
                    <a:pt x="557" y="101"/>
                    <a:pt x="557" y="101"/>
                  </a:cubicBezTo>
                  <a:cubicBezTo>
                    <a:pt x="556" y="108"/>
                    <a:pt x="554" y="115"/>
                    <a:pt x="552" y="122"/>
                  </a:cubicBezTo>
                  <a:cubicBezTo>
                    <a:pt x="568" y="133"/>
                    <a:pt x="568" y="133"/>
                    <a:pt x="568" y="133"/>
                  </a:cubicBezTo>
                  <a:cubicBezTo>
                    <a:pt x="563" y="144"/>
                    <a:pt x="563" y="144"/>
                    <a:pt x="563" y="144"/>
                  </a:cubicBezTo>
                  <a:cubicBezTo>
                    <a:pt x="544" y="140"/>
                    <a:pt x="544" y="140"/>
                    <a:pt x="544" y="140"/>
                  </a:cubicBezTo>
                  <a:cubicBezTo>
                    <a:pt x="541" y="146"/>
                    <a:pt x="537" y="151"/>
                    <a:pt x="534" y="156"/>
                  </a:cubicBezTo>
                  <a:cubicBezTo>
                    <a:pt x="553" y="154"/>
                    <a:pt x="573" y="152"/>
                    <a:pt x="592" y="152"/>
                  </a:cubicBezTo>
                  <a:cubicBezTo>
                    <a:pt x="693" y="152"/>
                    <a:pt x="793" y="187"/>
                    <a:pt x="874" y="256"/>
                  </a:cubicBezTo>
                  <a:cubicBezTo>
                    <a:pt x="858" y="271"/>
                    <a:pt x="858" y="271"/>
                    <a:pt x="858" y="271"/>
                  </a:cubicBezTo>
                  <a:cubicBezTo>
                    <a:pt x="863" y="276"/>
                    <a:pt x="869" y="281"/>
                    <a:pt x="874" y="286"/>
                  </a:cubicBezTo>
                  <a:cubicBezTo>
                    <a:pt x="875" y="287"/>
                    <a:pt x="875" y="287"/>
                    <a:pt x="875" y="287"/>
                  </a:cubicBezTo>
                  <a:cubicBezTo>
                    <a:pt x="803" y="362"/>
                    <a:pt x="803" y="362"/>
                    <a:pt x="803" y="362"/>
                  </a:cubicBezTo>
                  <a:cubicBezTo>
                    <a:pt x="802" y="361"/>
                    <a:pt x="802" y="361"/>
                    <a:pt x="802" y="361"/>
                  </a:cubicBezTo>
                  <a:cubicBezTo>
                    <a:pt x="795" y="355"/>
                    <a:pt x="789" y="349"/>
                    <a:pt x="782" y="344"/>
                  </a:cubicBezTo>
                  <a:cubicBezTo>
                    <a:pt x="642" y="477"/>
                    <a:pt x="642" y="477"/>
                    <a:pt x="642" y="477"/>
                  </a:cubicBezTo>
                  <a:cubicBezTo>
                    <a:pt x="626" y="470"/>
                    <a:pt x="609" y="467"/>
                    <a:pt x="592" y="467"/>
                  </a:cubicBezTo>
                  <a:cubicBezTo>
                    <a:pt x="578" y="467"/>
                    <a:pt x="564" y="469"/>
                    <a:pt x="551" y="474"/>
                  </a:cubicBezTo>
                  <a:cubicBezTo>
                    <a:pt x="417" y="334"/>
                    <a:pt x="417" y="334"/>
                    <a:pt x="417" y="334"/>
                  </a:cubicBezTo>
                  <a:cubicBezTo>
                    <a:pt x="405" y="342"/>
                    <a:pt x="394" y="351"/>
                    <a:pt x="384" y="361"/>
                  </a:cubicBezTo>
                  <a:cubicBezTo>
                    <a:pt x="379" y="365"/>
                    <a:pt x="375" y="369"/>
                    <a:pt x="371" y="373"/>
                  </a:cubicBezTo>
                  <a:cubicBezTo>
                    <a:pt x="375" y="387"/>
                    <a:pt x="377" y="401"/>
                    <a:pt x="377" y="416"/>
                  </a:cubicBezTo>
                  <a:cubicBezTo>
                    <a:pt x="408" y="425"/>
                    <a:pt x="408" y="425"/>
                    <a:pt x="408" y="425"/>
                  </a:cubicBezTo>
                  <a:cubicBezTo>
                    <a:pt x="405" y="453"/>
                    <a:pt x="405" y="453"/>
                    <a:pt x="405" y="453"/>
                  </a:cubicBezTo>
                  <a:cubicBezTo>
                    <a:pt x="400" y="454"/>
                    <a:pt x="400" y="454"/>
                    <a:pt x="400" y="454"/>
                  </a:cubicBezTo>
                  <a:cubicBezTo>
                    <a:pt x="482" y="540"/>
                    <a:pt x="482" y="540"/>
                    <a:pt x="482" y="540"/>
                  </a:cubicBezTo>
                  <a:cubicBezTo>
                    <a:pt x="470" y="568"/>
                    <a:pt x="469" y="601"/>
                    <a:pt x="481" y="631"/>
                  </a:cubicBezTo>
                  <a:cubicBezTo>
                    <a:pt x="341" y="764"/>
                    <a:pt x="341" y="764"/>
                    <a:pt x="341" y="764"/>
                  </a:cubicBezTo>
                  <a:cubicBezTo>
                    <a:pt x="349" y="775"/>
                    <a:pt x="358" y="786"/>
                    <a:pt x="367" y="796"/>
                  </a:cubicBezTo>
                  <a:cubicBezTo>
                    <a:pt x="373" y="801"/>
                    <a:pt x="378" y="807"/>
                    <a:pt x="384" y="812"/>
                  </a:cubicBezTo>
                  <a:cubicBezTo>
                    <a:pt x="392" y="819"/>
                    <a:pt x="399" y="826"/>
                    <a:pt x="407" y="832"/>
                  </a:cubicBezTo>
                  <a:cubicBezTo>
                    <a:pt x="548" y="698"/>
                    <a:pt x="548" y="698"/>
                    <a:pt x="548" y="698"/>
                  </a:cubicBezTo>
                  <a:cubicBezTo>
                    <a:pt x="562" y="704"/>
                    <a:pt x="577" y="707"/>
                    <a:pt x="593" y="707"/>
                  </a:cubicBezTo>
                  <a:cubicBezTo>
                    <a:pt x="607" y="707"/>
                    <a:pt x="621" y="704"/>
                    <a:pt x="634" y="699"/>
                  </a:cubicBezTo>
                  <a:cubicBezTo>
                    <a:pt x="768" y="839"/>
                    <a:pt x="768" y="839"/>
                    <a:pt x="768" y="839"/>
                  </a:cubicBezTo>
                  <a:cubicBezTo>
                    <a:pt x="780" y="831"/>
                    <a:pt x="791" y="822"/>
                    <a:pt x="801" y="812"/>
                  </a:cubicBezTo>
                  <a:cubicBezTo>
                    <a:pt x="802" y="811"/>
                    <a:pt x="802" y="811"/>
                    <a:pt x="802" y="811"/>
                  </a:cubicBezTo>
                  <a:cubicBezTo>
                    <a:pt x="875" y="886"/>
                    <a:pt x="875" y="886"/>
                    <a:pt x="875" y="886"/>
                  </a:cubicBezTo>
                  <a:cubicBezTo>
                    <a:pt x="873" y="887"/>
                    <a:pt x="873" y="887"/>
                    <a:pt x="873" y="887"/>
                  </a:cubicBezTo>
                  <a:cubicBezTo>
                    <a:pt x="863" y="897"/>
                    <a:pt x="852" y="906"/>
                    <a:pt x="840" y="915"/>
                  </a:cubicBezTo>
                  <a:cubicBezTo>
                    <a:pt x="856" y="932"/>
                    <a:pt x="856" y="932"/>
                    <a:pt x="856" y="932"/>
                  </a:cubicBezTo>
                  <a:cubicBezTo>
                    <a:pt x="778" y="991"/>
                    <a:pt x="685" y="1021"/>
                    <a:pt x="593" y="1021"/>
                  </a:cubicBezTo>
                  <a:cubicBezTo>
                    <a:pt x="563" y="1021"/>
                    <a:pt x="534" y="1018"/>
                    <a:pt x="505" y="1012"/>
                  </a:cubicBezTo>
                  <a:cubicBezTo>
                    <a:pt x="502" y="1019"/>
                    <a:pt x="502" y="1019"/>
                    <a:pt x="502" y="1019"/>
                  </a:cubicBezTo>
                  <a:cubicBezTo>
                    <a:pt x="510" y="1026"/>
                    <a:pt x="518" y="1034"/>
                    <a:pt x="523" y="1044"/>
                  </a:cubicBezTo>
                  <a:cubicBezTo>
                    <a:pt x="542" y="1040"/>
                    <a:pt x="542" y="1040"/>
                    <a:pt x="542" y="1040"/>
                  </a:cubicBezTo>
                  <a:cubicBezTo>
                    <a:pt x="548" y="1055"/>
                    <a:pt x="548" y="1055"/>
                    <a:pt x="548" y="1055"/>
                  </a:cubicBezTo>
                  <a:cubicBezTo>
                    <a:pt x="533" y="1065"/>
                    <a:pt x="533" y="1065"/>
                    <a:pt x="533" y="1065"/>
                  </a:cubicBezTo>
                  <a:cubicBezTo>
                    <a:pt x="536" y="1076"/>
                    <a:pt x="538" y="1087"/>
                    <a:pt x="539" y="1098"/>
                  </a:cubicBezTo>
                  <a:cubicBezTo>
                    <a:pt x="544" y="1099"/>
                    <a:pt x="544" y="1099"/>
                    <a:pt x="544" y="1099"/>
                  </a:cubicBezTo>
                  <a:cubicBezTo>
                    <a:pt x="560" y="1101"/>
                    <a:pt x="576" y="1102"/>
                    <a:pt x="592" y="1102"/>
                  </a:cubicBezTo>
                  <a:cubicBezTo>
                    <a:pt x="611" y="1102"/>
                    <a:pt x="629" y="1101"/>
                    <a:pt x="648" y="1099"/>
                  </a:cubicBezTo>
                  <a:cubicBezTo>
                    <a:pt x="661" y="1095"/>
                    <a:pt x="661" y="1095"/>
                    <a:pt x="661" y="1095"/>
                  </a:cubicBezTo>
                  <a:cubicBezTo>
                    <a:pt x="673" y="1120"/>
                    <a:pt x="673" y="1120"/>
                    <a:pt x="673" y="1120"/>
                  </a:cubicBezTo>
                  <a:cubicBezTo>
                    <a:pt x="681" y="1119"/>
                    <a:pt x="689" y="1118"/>
                    <a:pt x="698" y="1118"/>
                  </a:cubicBezTo>
                  <a:cubicBezTo>
                    <a:pt x="705" y="1118"/>
                    <a:pt x="713" y="1119"/>
                    <a:pt x="721" y="1120"/>
                  </a:cubicBezTo>
                  <a:cubicBezTo>
                    <a:pt x="733" y="1095"/>
                    <a:pt x="733" y="1095"/>
                    <a:pt x="733" y="1095"/>
                  </a:cubicBezTo>
                  <a:cubicBezTo>
                    <a:pt x="757" y="1101"/>
                    <a:pt x="757" y="1101"/>
                    <a:pt x="757" y="1101"/>
                  </a:cubicBezTo>
                  <a:cubicBezTo>
                    <a:pt x="755" y="1129"/>
                    <a:pt x="755" y="1129"/>
                    <a:pt x="755" y="1129"/>
                  </a:cubicBezTo>
                  <a:cubicBezTo>
                    <a:pt x="761" y="1131"/>
                    <a:pt x="766" y="1134"/>
                    <a:pt x="772" y="1136"/>
                  </a:cubicBezTo>
                  <a:cubicBezTo>
                    <a:pt x="768" y="1071"/>
                    <a:pt x="768" y="1071"/>
                    <a:pt x="768" y="1071"/>
                  </a:cubicBezTo>
                  <a:cubicBezTo>
                    <a:pt x="816" y="1053"/>
                    <a:pt x="862" y="1029"/>
                    <a:pt x="905" y="996"/>
                  </a:cubicBezTo>
                  <a:cubicBezTo>
                    <a:pt x="977" y="1049"/>
                    <a:pt x="977" y="1049"/>
                    <a:pt x="977" y="1049"/>
                  </a:cubicBezTo>
                  <a:cubicBezTo>
                    <a:pt x="1034" y="994"/>
                    <a:pt x="1034" y="994"/>
                    <a:pt x="1034" y="994"/>
                  </a:cubicBezTo>
                  <a:cubicBezTo>
                    <a:pt x="987" y="918"/>
                    <a:pt x="987" y="918"/>
                    <a:pt x="987" y="918"/>
                  </a:cubicBezTo>
                  <a:cubicBezTo>
                    <a:pt x="1021" y="877"/>
                    <a:pt x="1048" y="833"/>
                    <a:pt x="1068" y="785"/>
                  </a:cubicBezTo>
                  <a:cubicBezTo>
                    <a:pt x="1081" y="786"/>
                    <a:pt x="1081" y="786"/>
                    <a:pt x="1081" y="786"/>
                  </a:cubicBezTo>
                  <a:cubicBezTo>
                    <a:pt x="1081" y="786"/>
                    <a:pt x="1081" y="786"/>
                    <a:pt x="1080" y="785"/>
                  </a:cubicBezTo>
                  <a:cubicBezTo>
                    <a:pt x="1067" y="785"/>
                    <a:pt x="1067" y="785"/>
                    <a:pt x="1067" y="785"/>
                  </a:cubicBezTo>
                  <a:cubicBezTo>
                    <a:pt x="1066" y="777"/>
                    <a:pt x="1066" y="777"/>
                    <a:pt x="1066" y="77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8" y="770"/>
                    <a:pt x="1078" y="767"/>
                    <a:pt x="1078" y="765"/>
                  </a:cubicBezTo>
                  <a:cubicBezTo>
                    <a:pt x="1078" y="762"/>
                    <a:pt x="1078" y="759"/>
                    <a:pt x="1078" y="757"/>
                  </a:cubicBezTo>
                  <a:cubicBezTo>
                    <a:pt x="1066" y="752"/>
                    <a:pt x="1066" y="752"/>
                    <a:pt x="1066" y="752"/>
                  </a:cubicBezTo>
                  <a:cubicBezTo>
                    <a:pt x="1067" y="744"/>
                    <a:pt x="1067" y="744"/>
                    <a:pt x="1067" y="744"/>
                  </a:cubicBezTo>
                  <a:cubicBezTo>
                    <a:pt x="1080" y="744"/>
                    <a:pt x="1080" y="744"/>
                    <a:pt x="1080" y="744"/>
                  </a:cubicBezTo>
                  <a:cubicBezTo>
                    <a:pt x="1082" y="739"/>
                    <a:pt x="1084" y="734"/>
                    <a:pt x="1086" y="729"/>
                  </a:cubicBezTo>
                  <a:cubicBezTo>
                    <a:pt x="1076" y="720"/>
                    <a:pt x="1076" y="720"/>
                    <a:pt x="1076" y="720"/>
                  </a:cubicBezTo>
                  <a:cubicBezTo>
                    <a:pt x="1080" y="713"/>
                    <a:pt x="1080" y="713"/>
                    <a:pt x="1080" y="713"/>
                  </a:cubicBezTo>
                  <a:cubicBezTo>
                    <a:pt x="1092" y="718"/>
                    <a:pt x="1092" y="718"/>
                    <a:pt x="1092" y="718"/>
                  </a:cubicBezTo>
                  <a:cubicBezTo>
                    <a:pt x="1095" y="714"/>
                    <a:pt x="1099" y="710"/>
                    <a:pt x="1102" y="706"/>
                  </a:cubicBezTo>
                  <a:cubicBezTo>
                    <a:pt x="1096" y="694"/>
                    <a:pt x="1096" y="694"/>
                    <a:pt x="1096" y="694"/>
                  </a:cubicBezTo>
                  <a:cubicBezTo>
                    <a:pt x="1102" y="689"/>
                    <a:pt x="1102" y="689"/>
                    <a:pt x="1102" y="689"/>
                  </a:cubicBezTo>
                  <a:cubicBezTo>
                    <a:pt x="1113" y="697"/>
                    <a:pt x="1113" y="697"/>
                    <a:pt x="1113" y="697"/>
                  </a:cubicBezTo>
                  <a:cubicBezTo>
                    <a:pt x="1116" y="695"/>
                    <a:pt x="1121" y="692"/>
                    <a:pt x="1125" y="690"/>
                  </a:cubicBezTo>
                  <a:cubicBezTo>
                    <a:pt x="1100" y="677"/>
                    <a:pt x="1100" y="677"/>
                    <a:pt x="1100" y="677"/>
                  </a:cubicBezTo>
                  <a:cubicBezTo>
                    <a:pt x="1109" y="625"/>
                    <a:pt x="1110" y="573"/>
                    <a:pt x="1103" y="521"/>
                  </a:cubicBezTo>
                  <a:cubicBezTo>
                    <a:pt x="1185" y="484"/>
                    <a:pt x="1185" y="484"/>
                    <a:pt x="1185" y="484"/>
                  </a:cubicBezTo>
                  <a:cubicBezTo>
                    <a:pt x="1167" y="408"/>
                    <a:pt x="1167" y="408"/>
                    <a:pt x="1167" y="408"/>
                  </a:cubicBezTo>
                  <a:cubicBezTo>
                    <a:pt x="1077" y="411"/>
                    <a:pt x="1077" y="411"/>
                    <a:pt x="1077" y="411"/>
                  </a:cubicBezTo>
                  <a:cubicBezTo>
                    <a:pt x="1059" y="363"/>
                    <a:pt x="1035" y="317"/>
                    <a:pt x="1002" y="274"/>
                  </a:cubicBezTo>
                  <a:cubicBezTo>
                    <a:pt x="1055" y="202"/>
                    <a:pt x="1055" y="202"/>
                    <a:pt x="1055" y="202"/>
                  </a:cubicBezTo>
                  <a:cubicBezTo>
                    <a:pt x="1000" y="145"/>
                    <a:pt x="1000" y="145"/>
                    <a:pt x="1000" y="145"/>
                  </a:cubicBezTo>
                  <a:cubicBezTo>
                    <a:pt x="924" y="193"/>
                    <a:pt x="924" y="193"/>
                    <a:pt x="924" y="193"/>
                  </a:cubicBezTo>
                  <a:cubicBezTo>
                    <a:pt x="883" y="158"/>
                    <a:pt x="838" y="131"/>
                    <a:pt x="791" y="111"/>
                  </a:cubicBezTo>
                  <a:cubicBezTo>
                    <a:pt x="800" y="22"/>
                    <a:pt x="800" y="22"/>
                    <a:pt x="800" y="22"/>
                  </a:cubicBezTo>
                  <a:cubicBezTo>
                    <a:pt x="725" y="0"/>
                    <a:pt x="725" y="0"/>
                    <a:pt x="7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81"/>
            <p:cNvSpPr/>
            <p:nvPr/>
          </p:nvSpPr>
          <p:spPr bwMode="auto">
            <a:xfrm>
              <a:off x="2167" y="2129"/>
              <a:ext cx="231" cy="124"/>
            </a:xfrm>
            <a:custGeom>
              <a:avLst/>
              <a:gdLst>
                <a:gd name="T0" fmla="*/ 85 w 125"/>
                <a:gd name="T1" fmla="*/ 0 h 67"/>
                <a:gd name="T2" fmla="*/ 73 w 125"/>
                <a:gd name="T3" fmla="*/ 25 h 67"/>
                <a:gd name="T4" fmla="*/ 50 w 125"/>
                <a:gd name="T5" fmla="*/ 23 h 67"/>
                <a:gd name="T6" fmla="*/ 25 w 125"/>
                <a:gd name="T7" fmla="*/ 25 h 67"/>
                <a:gd name="T8" fmla="*/ 13 w 125"/>
                <a:gd name="T9" fmla="*/ 0 h 67"/>
                <a:gd name="T10" fmla="*/ 0 w 125"/>
                <a:gd name="T11" fmla="*/ 4 h 67"/>
                <a:gd name="T12" fmla="*/ 10 w 125"/>
                <a:gd name="T13" fmla="*/ 2 h 67"/>
                <a:gd name="T14" fmla="*/ 32 w 125"/>
                <a:gd name="T15" fmla="*/ 49 h 67"/>
                <a:gd name="T16" fmla="*/ 50 w 125"/>
                <a:gd name="T17" fmla="*/ 48 h 67"/>
                <a:gd name="T18" fmla="*/ 118 w 125"/>
                <a:gd name="T19" fmla="*/ 67 h 67"/>
                <a:gd name="T20" fmla="*/ 125 w 125"/>
                <a:gd name="T21" fmla="*/ 65 h 67"/>
                <a:gd name="T22" fmla="*/ 124 w 125"/>
                <a:gd name="T23" fmla="*/ 41 h 67"/>
                <a:gd name="T24" fmla="*/ 107 w 125"/>
                <a:gd name="T25" fmla="*/ 34 h 67"/>
                <a:gd name="T26" fmla="*/ 109 w 125"/>
                <a:gd name="T27" fmla="*/ 6 h 67"/>
                <a:gd name="T28" fmla="*/ 85 w 125"/>
                <a:gd name="T2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67">
                  <a:moveTo>
                    <a:pt x="85" y="0"/>
                  </a:moveTo>
                  <a:cubicBezTo>
                    <a:pt x="73" y="25"/>
                    <a:pt x="73" y="25"/>
                    <a:pt x="73" y="25"/>
                  </a:cubicBezTo>
                  <a:cubicBezTo>
                    <a:pt x="65" y="24"/>
                    <a:pt x="57" y="23"/>
                    <a:pt x="50" y="23"/>
                  </a:cubicBezTo>
                  <a:cubicBezTo>
                    <a:pt x="41" y="23"/>
                    <a:pt x="33" y="24"/>
                    <a:pt x="25" y="2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3"/>
                    <a:pt x="7" y="3"/>
                    <a:pt x="10" y="2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8" y="48"/>
                    <a:pt x="44" y="48"/>
                    <a:pt x="50" y="48"/>
                  </a:cubicBezTo>
                  <a:cubicBezTo>
                    <a:pt x="73" y="48"/>
                    <a:pt x="97" y="54"/>
                    <a:pt x="118" y="67"/>
                  </a:cubicBezTo>
                  <a:cubicBezTo>
                    <a:pt x="125" y="65"/>
                    <a:pt x="125" y="65"/>
                    <a:pt x="125" y="65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18" y="39"/>
                    <a:pt x="113" y="36"/>
                    <a:pt x="107" y="34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85" y="0"/>
                    <a:pt x="85" y="0"/>
                    <a:pt x="8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82"/>
            <p:cNvSpPr>
              <a:spLocks noEditPoints="1"/>
            </p:cNvSpPr>
            <p:nvPr/>
          </p:nvSpPr>
          <p:spPr bwMode="auto">
            <a:xfrm>
              <a:off x="1466" y="586"/>
              <a:ext cx="1205" cy="1207"/>
            </a:xfrm>
            <a:custGeom>
              <a:avLst/>
              <a:gdLst>
                <a:gd name="T0" fmla="*/ 534 w 653"/>
                <a:gd name="T1" fmla="*/ 556 h 653"/>
                <a:gd name="T2" fmla="*/ 502 w 653"/>
                <a:gd name="T3" fmla="*/ 582 h 653"/>
                <a:gd name="T4" fmla="*/ 570 w 653"/>
                <a:gd name="T5" fmla="*/ 653 h 653"/>
                <a:gd name="T6" fmla="*/ 602 w 653"/>
                <a:gd name="T7" fmla="*/ 626 h 653"/>
                <a:gd name="T8" fmla="*/ 534 w 653"/>
                <a:gd name="T9" fmla="*/ 556 h 653"/>
                <a:gd name="T10" fmla="*/ 571 w 653"/>
                <a:gd name="T11" fmla="*/ 516 h 653"/>
                <a:gd name="T12" fmla="*/ 554 w 653"/>
                <a:gd name="T13" fmla="*/ 537 h 653"/>
                <a:gd name="T14" fmla="*/ 624 w 653"/>
                <a:gd name="T15" fmla="*/ 604 h 653"/>
                <a:gd name="T16" fmla="*/ 639 w 653"/>
                <a:gd name="T17" fmla="*/ 587 h 653"/>
                <a:gd name="T18" fmla="*/ 571 w 653"/>
                <a:gd name="T19" fmla="*/ 516 h 653"/>
                <a:gd name="T20" fmla="*/ 71 w 653"/>
                <a:gd name="T21" fmla="*/ 506 h 653"/>
                <a:gd name="T22" fmla="*/ 0 w 653"/>
                <a:gd name="T23" fmla="*/ 574 h 653"/>
                <a:gd name="T24" fmla="*/ 26 w 653"/>
                <a:gd name="T25" fmla="*/ 605 h 653"/>
                <a:gd name="T26" fmla="*/ 46 w 653"/>
                <a:gd name="T27" fmla="*/ 625 h 653"/>
                <a:gd name="T28" fmla="*/ 66 w 653"/>
                <a:gd name="T29" fmla="*/ 642 h 653"/>
                <a:gd name="T30" fmla="*/ 137 w 653"/>
                <a:gd name="T31" fmla="*/ 574 h 653"/>
                <a:gd name="T32" fmla="*/ 114 w 653"/>
                <a:gd name="T33" fmla="*/ 555 h 653"/>
                <a:gd name="T34" fmla="*/ 97 w 653"/>
                <a:gd name="T35" fmla="*/ 538 h 653"/>
                <a:gd name="T36" fmla="*/ 71 w 653"/>
                <a:gd name="T37" fmla="*/ 506 h 653"/>
                <a:gd name="T38" fmla="*/ 624 w 653"/>
                <a:gd name="T39" fmla="*/ 49 h 653"/>
                <a:gd name="T40" fmla="*/ 554 w 653"/>
                <a:gd name="T41" fmla="*/ 117 h 653"/>
                <a:gd name="T42" fmla="*/ 581 w 653"/>
                <a:gd name="T43" fmla="*/ 151 h 653"/>
                <a:gd name="T44" fmla="*/ 653 w 653"/>
                <a:gd name="T45" fmla="*/ 83 h 653"/>
                <a:gd name="T46" fmla="*/ 624 w 653"/>
                <a:gd name="T47" fmla="*/ 49 h 653"/>
                <a:gd name="T48" fmla="*/ 29 w 653"/>
                <a:gd name="T49" fmla="*/ 44 h 653"/>
                <a:gd name="T50" fmla="*/ 26 w 653"/>
                <a:gd name="T51" fmla="*/ 48 h 653"/>
                <a:gd name="T52" fmla="*/ 10 w 653"/>
                <a:gd name="T53" fmla="*/ 66 h 653"/>
                <a:gd name="T54" fmla="*/ 78 w 653"/>
                <a:gd name="T55" fmla="*/ 137 h 653"/>
                <a:gd name="T56" fmla="*/ 79 w 653"/>
                <a:gd name="T57" fmla="*/ 136 h 653"/>
                <a:gd name="T58" fmla="*/ 29 w 653"/>
                <a:gd name="T59" fmla="*/ 44 h 653"/>
                <a:gd name="T60" fmla="*/ 587 w 653"/>
                <a:gd name="T61" fmla="*/ 14 h 653"/>
                <a:gd name="T62" fmla="*/ 516 w 653"/>
                <a:gd name="T63" fmla="*/ 82 h 653"/>
                <a:gd name="T64" fmla="*/ 535 w 653"/>
                <a:gd name="T65" fmla="*/ 97 h 653"/>
                <a:gd name="T66" fmla="*/ 602 w 653"/>
                <a:gd name="T67" fmla="*/ 27 h 653"/>
                <a:gd name="T68" fmla="*/ 587 w 653"/>
                <a:gd name="T69" fmla="*/ 14 h 653"/>
                <a:gd name="T70" fmla="*/ 79 w 653"/>
                <a:gd name="T71" fmla="*/ 0 h 653"/>
                <a:gd name="T72" fmla="*/ 50 w 653"/>
                <a:gd name="T73" fmla="*/ 24 h 653"/>
                <a:gd name="T74" fmla="*/ 83 w 653"/>
                <a:gd name="T75" fmla="*/ 65 h 653"/>
                <a:gd name="T76" fmla="*/ 114 w 653"/>
                <a:gd name="T77" fmla="*/ 58 h 653"/>
                <a:gd name="T78" fmla="*/ 126 w 653"/>
                <a:gd name="T79" fmla="*/ 84 h 653"/>
                <a:gd name="T80" fmla="*/ 100 w 653"/>
                <a:gd name="T81" fmla="*/ 102 h 653"/>
                <a:gd name="T82" fmla="*/ 102 w 653"/>
                <a:gd name="T83" fmla="*/ 109 h 653"/>
                <a:gd name="T84" fmla="*/ 113 w 653"/>
                <a:gd name="T85" fmla="*/ 98 h 653"/>
                <a:gd name="T86" fmla="*/ 147 w 653"/>
                <a:gd name="T87" fmla="*/ 71 h 653"/>
                <a:gd name="T88" fmla="*/ 79 w 653"/>
                <a:gd name="T89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53" h="653">
                  <a:moveTo>
                    <a:pt x="534" y="556"/>
                  </a:moveTo>
                  <a:cubicBezTo>
                    <a:pt x="524" y="565"/>
                    <a:pt x="513" y="574"/>
                    <a:pt x="502" y="582"/>
                  </a:cubicBezTo>
                  <a:cubicBezTo>
                    <a:pt x="570" y="653"/>
                    <a:pt x="570" y="653"/>
                    <a:pt x="570" y="653"/>
                  </a:cubicBezTo>
                  <a:cubicBezTo>
                    <a:pt x="581" y="645"/>
                    <a:pt x="592" y="636"/>
                    <a:pt x="602" y="626"/>
                  </a:cubicBezTo>
                  <a:cubicBezTo>
                    <a:pt x="534" y="556"/>
                    <a:pt x="534" y="556"/>
                    <a:pt x="534" y="556"/>
                  </a:cubicBezTo>
                  <a:moveTo>
                    <a:pt x="571" y="516"/>
                  </a:moveTo>
                  <a:cubicBezTo>
                    <a:pt x="565" y="523"/>
                    <a:pt x="560" y="530"/>
                    <a:pt x="554" y="537"/>
                  </a:cubicBezTo>
                  <a:cubicBezTo>
                    <a:pt x="624" y="604"/>
                    <a:pt x="624" y="604"/>
                    <a:pt x="624" y="604"/>
                  </a:cubicBezTo>
                  <a:cubicBezTo>
                    <a:pt x="629" y="599"/>
                    <a:pt x="634" y="593"/>
                    <a:pt x="639" y="587"/>
                  </a:cubicBezTo>
                  <a:cubicBezTo>
                    <a:pt x="571" y="516"/>
                    <a:pt x="571" y="516"/>
                    <a:pt x="571" y="516"/>
                  </a:cubicBezTo>
                  <a:moveTo>
                    <a:pt x="71" y="506"/>
                  </a:moveTo>
                  <a:cubicBezTo>
                    <a:pt x="0" y="574"/>
                    <a:pt x="0" y="574"/>
                    <a:pt x="0" y="574"/>
                  </a:cubicBezTo>
                  <a:cubicBezTo>
                    <a:pt x="8" y="585"/>
                    <a:pt x="17" y="595"/>
                    <a:pt x="26" y="605"/>
                  </a:cubicBezTo>
                  <a:cubicBezTo>
                    <a:pt x="33" y="612"/>
                    <a:pt x="39" y="619"/>
                    <a:pt x="46" y="625"/>
                  </a:cubicBezTo>
                  <a:cubicBezTo>
                    <a:pt x="52" y="631"/>
                    <a:pt x="59" y="637"/>
                    <a:pt x="66" y="642"/>
                  </a:cubicBezTo>
                  <a:cubicBezTo>
                    <a:pt x="137" y="574"/>
                    <a:pt x="137" y="574"/>
                    <a:pt x="137" y="574"/>
                  </a:cubicBezTo>
                  <a:cubicBezTo>
                    <a:pt x="129" y="568"/>
                    <a:pt x="121" y="562"/>
                    <a:pt x="114" y="555"/>
                  </a:cubicBezTo>
                  <a:cubicBezTo>
                    <a:pt x="108" y="549"/>
                    <a:pt x="102" y="544"/>
                    <a:pt x="97" y="538"/>
                  </a:cubicBezTo>
                  <a:cubicBezTo>
                    <a:pt x="88" y="528"/>
                    <a:pt x="79" y="517"/>
                    <a:pt x="71" y="506"/>
                  </a:cubicBezTo>
                  <a:moveTo>
                    <a:pt x="624" y="49"/>
                  </a:moveTo>
                  <a:cubicBezTo>
                    <a:pt x="554" y="117"/>
                    <a:pt x="554" y="117"/>
                    <a:pt x="554" y="117"/>
                  </a:cubicBezTo>
                  <a:cubicBezTo>
                    <a:pt x="564" y="127"/>
                    <a:pt x="573" y="139"/>
                    <a:pt x="581" y="151"/>
                  </a:cubicBezTo>
                  <a:cubicBezTo>
                    <a:pt x="653" y="83"/>
                    <a:pt x="653" y="83"/>
                    <a:pt x="653" y="83"/>
                  </a:cubicBezTo>
                  <a:cubicBezTo>
                    <a:pt x="644" y="71"/>
                    <a:pt x="634" y="60"/>
                    <a:pt x="624" y="49"/>
                  </a:cubicBezTo>
                  <a:moveTo>
                    <a:pt x="29" y="44"/>
                  </a:moveTo>
                  <a:cubicBezTo>
                    <a:pt x="28" y="45"/>
                    <a:pt x="27" y="47"/>
                    <a:pt x="26" y="48"/>
                  </a:cubicBezTo>
                  <a:cubicBezTo>
                    <a:pt x="21" y="54"/>
                    <a:pt x="15" y="60"/>
                    <a:pt x="10" y="66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9" y="137"/>
                    <a:pt x="79" y="136"/>
                    <a:pt x="79" y="136"/>
                  </a:cubicBezTo>
                  <a:cubicBezTo>
                    <a:pt x="74" y="100"/>
                    <a:pt x="56" y="68"/>
                    <a:pt x="29" y="44"/>
                  </a:cubicBezTo>
                  <a:moveTo>
                    <a:pt x="587" y="14"/>
                  </a:moveTo>
                  <a:cubicBezTo>
                    <a:pt x="516" y="82"/>
                    <a:pt x="516" y="82"/>
                    <a:pt x="516" y="82"/>
                  </a:cubicBezTo>
                  <a:cubicBezTo>
                    <a:pt x="523" y="87"/>
                    <a:pt x="529" y="92"/>
                    <a:pt x="535" y="97"/>
                  </a:cubicBezTo>
                  <a:cubicBezTo>
                    <a:pt x="602" y="27"/>
                    <a:pt x="602" y="27"/>
                    <a:pt x="602" y="27"/>
                  </a:cubicBezTo>
                  <a:cubicBezTo>
                    <a:pt x="598" y="22"/>
                    <a:pt x="593" y="18"/>
                    <a:pt x="587" y="14"/>
                  </a:cubicBezTo>
                  <a:moveTo>
                    <a:pt x="79" y="0"/>
                  </a:moveTo>
                  <a:cubicBezTo>
                    <a:pt x="69" y="8"/>
                    <a:pt x="59" y="16"/>
                    <a:pt x="50" y="24"/>
                  </a:cubicBezTo>
                  <a:cubicBezTo>
                    <a:pt x="63" y="36"/>
                    <a:pt x="74" y="50"/>
                    <a:pt x="83" y="65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26" y="84"/>
                    <a:pt x="126" y="84"/>
                    <a:pt x="126" y="84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01" y="104"/>
                    <a:pt x="102" y="107"/>
                    <a:pt x="102" y="109"/>
                  </a:cubicBezTo>
                  <a:cubicBezTo>
                    <a:pt x="106" y="106"/>
                    <a:pt x="110" y="102"/>
                    <a:pt x="113" y="98"/>
                  </a:cubicBezTo>
                  <a:cubicBezTo>
                    <a:pt x="124" y="89"/>
                    <a:pt x="135" y="80"/>
                    <a:pt x="147" y="71"/>
                  </a:cubicBezTo>
                  <a:cubicBezTo>
                    <a:pt x="79" y="0"/>
                    <a:pt x="79" y="0"/>
                    <a:pt x="7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83"/>
            <p:cNvSpPr>
              <a:spLocks noEditPoints="1"/>
            </p:cNvSpPr>
            <p:nvPr/>
          </p:nvSpPr>
          <p:spPr bwMode="auto">
            <a:xfrm>
              <a:off x="1481" y="582"/>
              <a:ext cx="260" cy="259"/>
            </a:xfrm>
            <a:custGeom>
              <a:avLst/>
              <a:gdLst>
                <a:gd name="T0" fmla="*/ 71 w 141"/>
                <a:gd name="T1" fmla="*/ 138 h 140"/>
                <a:gd name="T2" fmla="*/ 70 w 141"/>
                <a:gd name="T3" fmla="*/ 139 h 140"/>
                <a:gd name="T4" fmla="*/ 71 w 141"/>
                <a:gd name="T5" fmla="*/ 140 h 140"/>
                <a:gd name="T6" fmla="*/ 71 w 141"/>
                <a:gd name="T7" fmla="*/ 138 h 140"/>
                <a:gd name="T8" fmla="*/ 139 w 141"/>
                <a:gd name="T9" fmla="*/ 73 h 140"/>
                <a:gd name="T10" fmla="*/ 105 w 141"/>
                <a:gd name="T11" fmla="*/ 100 h 140"/>
                <a:gd name="T12" fmla="*/ 94 w 141"/>
                <a:gd name="T13" fmla="*/ 111 h 140"/>
                <a:gd name="T14" fmla="*/ 95 w 141"/>
                <a:gd name="T15" fmla="*/ 115 h 140"/>
                <a:gd name="T16" fmla="*/ 108 w 141"/>
                <a:gd name="T17" fmla="*/ 103 h 140"/>
                <a:gd name="T18" fmla="*/ 141 w 141"/>
                <a:gd name="T19" fmla="*/ 76 h 140"/>
                <a:gd name="T20" fmla="*/ 139 w 141"/>
                <a:gd name="T21" fmla="*/ 73 h 140"/>
                <a:gd name="T22" fmla="*/ 19 w 141"/>
                <a:gd name="T23" fmla="*/ 44 h 140"/>
                <a:gd name="T24" fmla="*/ 16 w 141"/>
                <a:gd name="T25" fmla="*/ 48 h 140"/>
                <a:gd name="T26" fmla="*/ 0 w 141"/>
                <a:gd name="T27" fmla="*/ 65 h 140"/>
                <a:gd name="T28" fmla="*/ 2 w 141"/>
                <a:gd name="T29" fmla="*/ 68 h 140"/>
                <a:gd name="T30" fmla="*/ 18 w 141"/>
                <a:gd name="T31" fmla="*/ 50 h 140"/>
                <a:gd name="T32" fmla="*/ 21 w 141"/>
                <a:gd name="T33" fmla="*/ 46 h 140"/>
                <a:gd name="T34" fmla="*/ 19 w 141"/>
                <a:gd name="T35" fmla="*/ 44 h 140"/>
                <a:gd name="T36" fmla="*/ 69 w 141"/>
                <a:gd name="T37" fmla="*/ 0 h 140"/>
                <a:gd name="T38" fmla="*/ 41 w 141"/>
                <a:gd name="T39" fmla="*/ 22 h 140"/>
                <a:gd name="T40" fmla="*/ 40 w 141"/>
                <a:gd name="T41" fmla="*/ 25 h 140"/>
                <a:gd name="T42" fmla="*/ 42 w 141"/>
                <a:gd name="T43" fmla="*/ 26 h 140"/>
                <a:gd name="T44" fmla="*/ 71 w 141"/>
                <a:gd name="T45" fmla="*/ 2 h 140"/>
                <a:gd name="T46" fmla="*/ 69 w 141"/>
                <a:gd name="T4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1" h="140">
                  <a:moveTo>
                    <a:pt x="71" y="138"/>
                  </a:moveTo>
                  <a:cubicBezTo>
                    <a:pt x="71" y="138"/>
                    <a:pt x="71" y="139"/>
                    <a:pt x="70" y="139"/>
                  </a:cubicBezTo>
                  <a:cubicBezTo>
                    <a:pt x="71" y="140"/>
                    <a:pt x="71" y="140"/>
                    <a:pt x="71" y="140"/>
                  </a:cubicBezTo>
                  <a:cubicBezTo>
                    <a:pt x="71" y="140"/>
                    <a:pt x="71" y="139"/>
                    <a:pt x="71" y="138"/>
                  </a:cubicBezTo>
                  <a:moveTo>
                    <a:pt x="139" y="73"/>
                  </a:moveTo>
                  <a:cubicBezTo>
                    <a:pt x="127" y="82"/>
                    <a:pt x="116" y="91"/>
                    <a:pt x="105" y="100"/>
                  </a:cubicBezTo>
                  <a:cubicBezTo>
                    <a:pt x="102" y="104"/>
                    <a:pt x="98" y="108"/>
                    <a:pt x="94" y="111"/>
                  </a:cubicBezTo>
                  <a:cubicBezTo>
                    <a:pt x="95" y="112"/>
                    <a:pt x="95" y="114"/>
                    <a:pt x="95" y="115"/>
                  </a:cubicBezTo>
                  <a:cubicBezTo>
                    <a:pt x="99" y="111"/>
                    <a:pt x="103" y="107"/>
                    <a:pt x="108" y="103"/>
                  </a:cubicBezTo>
                  <a:cubicBezTo>
                    <a:pt x="118" y="93"/>
                    <a:pt x="129" y="84"/>
                    <a:pt x="141" y="76"/>
                  </a:cubicBezTo>
                  <a:cubicBezTo>
                    <a:pt x="139" y="73"/>
                    <a:pt x="139" y="73"/>
                    <a:pt x="139" y="73"/>
                  </a:cubicBezTo>
                  <a:moveTo>
                    <a:pt x="19" y="44"/>
                  </a:moveTo>
                  <a:cubicBezTo>
                    <a:pt x="18" y="45"/>
                    <a:pt x="17" y="46"/>
                    <a:pt x="16" y="48"/>
                  </a:cubicBezTo>
                  <a:cubicBezTo>
                    <a:pt x="10" y="53"/>
                    <a:pt x="5" y="59"/>
                    <a:pt x="0" y="65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7" y="62"/>
                    <a:pt x="13" y="56"/>
                    <a:pt x="18" y="50"/>
                  </a:cubicBezTo>
                  <a:cubicBezTo>
                    <a:pt x="19" y="49"/>
                    <a:pt x="20" y="47"/>
                    <a:pt x="21" y="46"/>
                  </a:cubicBezTo>
                  <a:cubicBezTo>
                    <a:pt x="21" y="46"/>
                    <a:pt x="20" y="45"/>
                    <a:pt x="19" y="44"/>
                  </a:cubicBezTo>
                  <a:moveTo>
                    <a:pt x="69" y="0"/>
                  </a:moveTo>
                  <a:cubicBezTo>
                    <a:pt x="59" y="7"/>
                    <a:pt x="50" y="15"/>
                    <a:pt x="41" y="22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1" y="25"/>
                    <a:pt x="41" y="26"/>
                    <a:pt x="42" y="26"/>
                  </a:cubicBezTo>
                  <a:cubicBezTo>
                    <a:pt x="51" y="18"/>
                    <a:pt x="61" y="10"/>
                    <a:pt x="71" y="2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84"/>
            <p:cNvSpPr/>
            <p:nvPr/>
          </p:nvSpPr>
          <p:spPr bwMode="auto">
            <a:xfrm>
              <a:off x="2479" y="1536"/>
              <a:ext cx="170" cy="175"/>
            </a:xfrm>
            <a:custGeom>
              <a:avLst/>
              <a:gdLst>
                <a:gd name="T0" fmla="*/ 20 w 92"/>
                <a:gd name="T1" fmla="*/ 0 h 95"/>
                <a:gd name="T2" fmla="*/ 1 w 92"/>
                <a:gd name="T3" fmla="*/ 22 h 95"/>
                <a:gd name="T4" fmla="*/ 0 w 92"/>
                <a:gd name="T5" fmla="*/ 23 h 95"/>
                <a:gd name="T6" fmla="*/ 75 w 92"/>
                <a:gd name="T7" fmla="*/ 95 h 95"/>
                <a:gd name="T8" fmla="*/ 76 w 92"/>
                <a:gd name="T9" fmla="*/ 93 h 95"/>
                <a:gd name="T10" fmla="*/ 92 w 92"/>
                <a:gd name="T11" fmla="*/ 76 h 95"/>
                <a:gd name="T12" fmla="*/ 90 w 92"/>
                <a:gd name="T13" fmla="*/ 73 h 95"/>
                <a:gd name="T14" fmla="*/ 75 w 92"/>
                <a:gd name="T15" fmla="*/ 90 h 95"/>
                <a:gd name="T16" fmla="*/ 5 w 92"/>
                <a:gd name="T17" fmla="*/ 23 h 95"/>
                <a:gd name="T18" fmla="*/ 22 w 92"/>
                <a:gd name="T19" fmla="*/ 2 h 95"/>
                <a:gd name="T20" fmla="*/ 20 w 92"/>
                <a:gd name="T2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5">
                  <a:moveTo>
                    <a:pt x="20" y="0"/>
                  </a:moveTo>
                  <a:cubicBezTo>
                    <a:pt x="14" y="7"/>
                    <a:pt x="8" y="15"/>
                    <a:pt x="1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5" y="95"/>
                    <a:pt x="75" y="95"/>
                    <a:pt x="75" y="95"/>
                  </a:cubicBezTo>
                  <a:cubicBezTo>
                    <a:pt x="76" y="93"/>
                    <a:pt x="76" y="93"/>
                    <a:pt x="76" y="93"/>
                  </a:cubicBezTo>
                  <a:cubicBezTo>
                    <a:pt x="82" y="88"/>
                    <a:pt x="87" y="82"/>
                    <a:pt x="92" y="76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85" y="79"/>
                    <a:pt x="80" y="85"/>
                    <a:pt x="75" y="9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11" y="16"/>
                    <a:pt x="16" y="9"/>
                    <a:pt x="22" y="2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85"/>
            <p:cNvSpPr/>
            <p:nvPr/>
          </p:nvSpPr>
          <p:spPr bwMode="auto">
            <a:xfrm>
              <a:off x="2415" y="606"/>
              <a:ext cx="172" cy="169"/>
            </a:xfrm>
            <a:custGeom>
              <a:avLst/>
              <a:gdLst>
                <a:gd name="T0" fmla="*/ 76 w 93"/>
                <a:gd name="T1" fmla="*/ 0 h 91"/>
                <a:gd name="T2" fmla="*/ 73 w 93"/>
                <a:gd name="T3" fmla="*/ 3 h 91"/>
                <a:gd name="T4" fmla="*/ 88 w 93"/>
                <a:gd name="T5" fmla="*/ 16 h 91"/>
                <a:gd name="T6" fmla="*/ 21 w 93"/>
                <a:gd name="T7" fmla="*/ 86 h 91"/>
                <a:gd name="T8" fmla="*/ 2 w 93"/>
                <a:gd name="T9" fmla="*/ 71 h 91"/>
                <a:gd name="T10" fmla="*/ 0 w 93"/>
                <a:gd name="T11" fmla="*/ 73 h 91"/>
                <a:gd name="T12" fmla="*/ 20 w 93"/>
                <a:gd name="T13" fmla="*/ 90 h 91"/>
                <a:gd name="T14" fmla="*/ 21 w 93"/>
                <a:gd name="T15" fmla="*/ 91 h 91"/>
                <a:gd name="T16" fmla="*/ 93 w 93"/>
                <a:gd name="T17" fmla="*/ 16 h 91"/>
                <a:gd name="T18" fmla="*/ 92 w 93"/>
                <a:gd name="T19" fmla="*/ 15 h 91"/>
                <a:gd name="T20" fmla="*/ 76 w 93"/>
                <a:gd name="T2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91">
                  <a:moveTo>
                    <a:pt x="76" y="0"/>
                  </a:moveTo>
                  <a:cubicBezTo>
                    <a:pt x="73" y="3"/>
                    <a:pt x="73" y="3"/>
                    <a:pt x="73" y="3"/>
                  </a:cubicBezTo>
                  <a:cubicBezTo>
                    <a:pt x="79" y="7"/>
                    <a:pt x="84" y="11"/>
                    <a:pt x="88" y="16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15" y="81"/>
                    <a:pt x="9" y="76"/>
                    <a:pt x="2" y="71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7" y="78"/>
                    <a:pt x="13" y="84"/>
                    <a:pt x="20" y="90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87" y="10"/>
                    <a:pt x="81" y="5"/>
                    <a:pt x="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86"/>
            <p:cNvSpPr/>
            <p:nvPr/>
          </p:nvSpPr>
          <p:spPr bwMode="auto">
            <a:xfrm>
              <a:off x="2481" y="667"/>
              <a:ext cx="194" cy="202"/>
            </a:xfrm>
            <a:custGeom>
              <a:avLst/>
              <a:gdLst>
                <a:gd name="T0" fmla="*/ 75 w 105"/>
                <a:gd name="T1" fmla="*/ 0 h 109"/>
                <a:gd name="T2" fmla="*/ 0 w 105"/>
                <a:gd name="T3" fmla="*/ 73 h 109"/>
                <a:gd name="T4" fmla="*/ 1 w 105"/>
                <a:gd name="T5" fmla="*/ 74 h 109"/>
                <a:gd name="T6" fmla="*/ 29 w 105"/>
                <a:gd name="T7" fmla="*/ 109 h 109"/>
                <a:gd name="T8" fmla="*/ 31 w 105"/>
                <a:gd name="T9" fmla="*/ 107 h 109"/>
                <a:gd name="T10" fmla="*/ 4 w 105"/>
                <a:gd name="T11" fmla="*/ 73 h 109"/>
                <a:gd name="T12" fmla="*/ 74 w 105"/>
                <a:gd name="T13" fmla="*/ 5 h 109"/>
                <a:gd name="T14" fmla="*/ 103 w 105"/>
                <a:gd name="T15" fmla="*/ 39 h 109"/>
                <a:gd name="T16" fmla="*/ 105 w 105"/>
                <a:gd name="T17" fmla="*/ 37 h 109"/>
                <a:gd name="T18" fmla="*/ 76 w 105"/>
                <a:gd name="T19" fmla="*/ 2 h 109"/>
                <a:gd name="T20" fmla="*/ 75 w 105"/>
                <a:gd name="T2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109">
                  <a:moveTo>
                    <a:pt x="75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11" y="85"/>
                    <a:pt x="20" y="97"/>
                    <a:pt x="29" y="109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23" y="95"/>
                    <a:pt x="14" y="83"/>
                    <a:pt x="4" y="73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84" y="16"/>
                    <a:pt x="94" y="27"/>
                    <a:pt x="103" y="39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96" y="24"/>
                    <a:pt x="86" y="13"/>
                    <a:pt x="76" y="2"/>
                  </a:cubicBezTo>
                  <a:cubicBezTo>
                    <a:pt x="75" y="0"/>
                    <a:pt x="75" y="0"/>
                    <a:pt x="7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87"/>
            <p:cNvSpPr>
              <a:spLocks noEditPoints="1"/>
            </p:cNvSpPr>
            <p:nvPr/>
          </p:nvSpPr>
          <p:spPr bwMode="auto">
            <a:xfrm>
              <a:off x="1460" y="1517"/>
              <a:ext cx="262" cy="259"/>
            </a:xfrm>
            <a:custGeom>
              <a:avLst/>
              <a:gdLst>
                <a:gd name="T0" fmla="*/ 3 w 142"/>
                <a:gd name="T1" fmla="*/ 70 h 140"/>
                <a:gd name="T2" fmla="*/ 0 w 142"/>
                <a:gd name="T3" fmla="*/ 72 h 140"/>
                <a:gd name="T4" fmla="*/ 27 w 142"/>
                <a:gd name="T5" fmla="*/ 103 h 140"/>
                <a:gd name="T6" fmla="*/ 47 w 142"/>
                <a:gd name="T7" fmla="*/ 123 h 140"/>
                <a:gd name="T8" fmla="*/ 66 w 142"/>
                <a:gd name="T9" fmla="*/ 140 h 140"/>
                <a:gd name="T10" fmla="*/ 69 w 142"/>
                <a:gd name="T11" fmla="*/ 138 h 140"/>
                <a:gd name="T12" fmla="*/ 49 w 142"/>
                <a:gd name="T13" fmla="*/ 121 h 140"/>
                <a:gd name="T14" fmla="*/ 29 w 142"/>
                <a:gd name="T15" fmla="*/ 101 h 140"/>
                <a:gd name="T16" fmla="*/ 3 w 142"/>
                <a:gd name="T17" fmla="*/ 70 h 140"/>
                <a:gd name="T18" fmla="*/ 76 w 142"/>
                <a:gd name="T19" fmla="*/ 0 h 140"/>
                <a:gd name="T20" fmla="*/ 74 w 142"/>
                <a:gd name="T21" fmla="*/ 2 h 140"/>
                <a:gd name="T22" fmla="*/ 100 w 142"/>
                <a:gd name="T23" fmla="*/ 34 h 140"/>
                <a:gd name="T24" fmla="*/ 117 w 142"/>
                <a:gd name="T25" fmla="*/ 51 h 140"/>
                <a:gd name="T26" fmla="*/ 140 w 142"/>
                <a:gd name="T27" fmla="*/ 70 h 140"/>
                <a:gd name="T28" fmla="*/ 142 w 142"/>
                <a:gd name="T29" fmla="*/ 68 h 140"/>
                <a:gd name="T30" fmla="*/ 119 w 142"/>
                <a:gd name="T31" fmla="*/ 48 h 140"/>
                <a:gd name="T32" fmla="*/ 102 w 142"/>
                <a:gd name="T33" fmla="*/ 32 h 140"/>
                <a:gd name="T34" fmla="*/ 76 w 142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0">
                  <a:moveTo>
                    <a:pt x="3" y="7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9" y="83"/>
                    <a:pt x="18" y="93"/>
                    <a:pt x="27" y="103"/>
                  </a:cubicBezTo>
                  <a:cubicBezTo>
                    <a:pt x="33" y="110"/>
                    <a:pt x="40" y="117"/>
                    <a:pt x="47" y="123"/>
                  </a:cubicBezTo>
                  <a:cubicBezTo>
                    <a:pt x="53" y="129"/>
                    <a:pt x="60" y="135"/>
                    <a:pt x="66" y="140"/>
                  </a:cubicBezTo>
                  <a:cubicBezTo>
                    <a:pt x="69" y="138"/>
                    <a:pt x="69" y="138"/>
                    <a:pt x="69" y="138"/>
                  </a:cubicBezTo>
                  <a:cubicBezTo>
                    <a:pt x="62" y="133"/>
                    <a:pt x="55" y="127"/>
                    <a:pt x="49" y="121"/>
                  </a:cubicBezTo>
                  <a:cubicBezTo>
                    <a:pt x="42" y="115"/>
                    <a:pt x="36" y="108"/>
                    <a:pt x="29" y="101"/>
                  </a:cubicBezTo>
                  <a:cubicBezTo>
                    <a:pt x="20" y="91"/>
                    <a:pt x="11" y="81"/>
                    <a:pt x="3" y="70"/>
                  </a:cubicBezTo>
                  <a:moveTo>
                    <a:pt x="76" y="0"/>
                  </a:moveTo>
                  <a:cubicBezTo>
                    <a:pt x="74" y="2"/>
                    <a:pt x="74" y="2"/>
                    <a:pt x="74" y="2"/>
                  </a:cubicBezTo>
                  <a:cubicBezTo>
                    <a:pt x="82" y="13"/>
                    <a:pt x="91" y="24"/>
                    <a:pt x="100" y="34"/>
                  </a:cubicBezTo>
                  <a:cubicBezTo>
                    <a:pt x="105" y="40"/>
                    <a:pt x="111" y="45"/>
                    <a:pt x="117" y="51"/>
                  </a:cubicBezTo>
                  <a:cubicBezTo>
                    <a:pt x="124" y="58"/>
                    <a:pt x="132" y="64"/>
                    <a:pt x="140" y="70"/>
                  </a:cubicBezTo>
                  <a:cubicBezTo>
                    <a:pt x="142" y="68"/>
                    <a:pt x="142" y="68"/>
                    <a:pt x="142" y="68"/>
                  </a:cubicBezTo>
                  <a:cubicBezTo>
                    <a:pt x="134" y="62"/>
                    <a:pt x="127" y="55"/>
                    <a:pt x="119" y="48"/>
                  </a:cubicBezTo>
                  <a:cubicBezTo>
                    <a:pt x="113" y="43"/>
                    <a:pt x="108" y="37"/>
                    <a:pt x="102" y="32"/>
                  </a:cubicBezTo>
                  <a:cubicBezTo>
                    <a:pt x="93" y="22"/>
                    <a:pt x="84" y="11"/>
                    <a:pt x="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88"/>
            <p:cNvSpPr/>
            <p:nvPr/>
          </p:nvSpPr>
          <p:spPr bwMode="auto">
            <a:xfrm>
              <a:off x="2389" y="1604"/>
              <a:ext cx="198" cy="192"/>
            </a:xfrm>
            <a:custGeom>
              <a:avLst/>
              <a:gdLst>
                <a:gd name="T0" fmla="*/ 34 w 107"/>
                <a:gd name="T1" fmla="*/ 0 h 104"/>
                <a:gd name="T2" fmla="*/ 33 w 107"/>
                <a:gd name="T3" fmla="*/ 1 h 104"/>
                <a:gd name="T4" fmla="*/ 0 w 107"/>
                <a:gd name="T5" fmla="*/ 28 h 104"/>
                <a:gd name="T6" fmla="*/ 2 w 107"/>
                <a:gd name="T7" fmla="*/ 31 h 104"/>
                <a:gd name="T8" fmla="*/ 34 w 107"/>
                <a:gd name="T9" fmla="*/ 5 h 104"/>
                <a:gd name="T10" fmla="*/ 102 w 107"/>
                <a:gd name="T11" fmla="*/ 75 h 104"/>
                <a:gd name="T12" fmla="*/ 70 w 107"/>
                <a:gd name="T13" fmla="*/ 102 h 104"/>
                <a:gd name="T14" fmla="*/ 72 w 107"/>
                <a:gd name="T15" fmla="*/ 104 h 104"/>
                <a:gd name="T16" fmla="*/ 105 w 107"/>
                <a:gd name="T17" fmla="*/ 76 h 104"/>
                <a:gd name="T18" fmla="*/ 107 w 107"/>
                <a:gd name="T19" fmla="*/ 75 h 104"/>
                <a:gd name="T20" fmla="*/ 34 w 107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4">
                  <a:moveTo>
                    <a:pt x="34" y="0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23" y="11"/>
                    <a:pt x="12" y="20"/>
                    <a:pt x="0" y="28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3" y="23"/>
                    <a:pt x="24" y="14"/>
                    <a:pt x="34" y="5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92" y="85"/>
                    <a:pt x="81" y="94"/>
                    <a:pt x="70" y="102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84" y="95"/>
                    <a:pt x="95" y="86"/>
                    <a:pt x="105" y="76"/>
                  </a:cubicBezTo>
                  <a:cubicBezTo>
                    <a:pt x="107" y="75"/>
                    <a:pt x="107" y="75"/>
                    <a:pt x="107" y="75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89"/>
            <p:cNvSpPr>
              <a:spLocks noEditPoints="1"/>
            </p:cNvSpPr>
            <p:nvPr/>
          </p:nvSpPr>
          <p:spPr bwMode="auto">
            <a:xfrm>
              <a:off x="3137" y="472"/>
              <a:ext cx="757" cy="757"/>
            </a:xfrm>
            <a:custGeom>
              <a:avLst/>
              <a:gdLst>
                <a:gd name="T0" fmla="*/ 60 w 410"/>
                <a:gd name="T1" fmla="*/ 191 h 410"/>
                <a:gd name="T2" fmla="*/ 317 w 410"/>
                <a:gd name="T3" fmla="*/ 112 h 410"/>
                <a:gd name="T4" fmla="*/ 205 w 410"/>
                <a:gd name="T5" fmla="*/ 56 h 410"/>
                <a:gd name="T6" fmla="*/ 191 w 410"/>
                <a:gd name="T7" fmla="*/ 353 h 410"/>
                <a:gd name="T8" fmla="*/ 353 w 410"/>
                <a:gd name="T9" fmla="*/ 219 h 410"/>
                <a:gd name="T10" fmla="*/ 205 w 410"/>
                <a:gd name="T11" fmla="*/ 56 h 410"/>
                <a:gd name="T12" fmla="*/ 202 w 410"/>
                <a:gd name="T13" fmla="*/ 32 h 410"/>
                <a:gd name="T14" fmla="*/ 236 w 410"/>
                <a:gd name="T15" fmla="*/ 5 h 410"/>
                <a:gd name="T16" fmla="*/ 289 w 410"/>
                <a:gd name="T17" fmla="*/ 54 h 410"/>
                <a:gd name="T18" fmla="*/ 332 w 410"/>
                <a:gd name="T19" fmla="*/ 48 h 410"/>
                <a:gd name="T20" fmla="*/ 353 w 410"/>
                <a:gd name="T21" fmla="*/ 116 h 410"/>
                <a:gd name="T22" fmla="*/ 394 w 410"/>
                <a:gd name="T23" fmla="*/ 132 h 410"/>
                <a:gd name="T24" fmla="*/ 378 w 410"/>
                <a:gd name="T25" fmla="*/ 202 h 410"/>
                <a:gd name="T26" fmla="*/ 405 w 410"/>
                <a:gd name="T27" fmla="*/ 237 h 410"/>
                <a:gd name="T28" fmla="*/ 356 w 410"/>
                <a:gd name="T29" fmla="*/ 289 h 410"/>
                <a:gd name="T30" fmla="*/ 362 w 410"/>
                <a:gd name="T31" fmla="*/ 332 h 410"/>
                <a:gd name="T32" fmla="*/ 294 w 410"/>
                <a:gd name="T33" fmla="*/ 354 h 410"/>
                <a:gd name="T34" fmla="*/ 278 w 410"/>
                <a:gd name="T35" fmla="*/ 394 h 410"/>
                <a:gd name="T36" fmla="*/ 207 w 410"/>
                <a:gd name="T37" fmla="*/ 378 h 410"/>
                <a:gd name="T38" fmla="*/ 173 w 410"/>
                <a:gd name="T39" fmla="*/ 405 h 410"/>
                <a:gd name="T40" fmla="*/ 121 w 410"/>
                <a:gd name="T41" fmla="*/ 356 h 410"/>
                <a:gd name="T42" fmla="*/ 78 w 410"/>
                <a:gd name="T43" fmla="*/ 363 h 410"/>
                <a:gd name="T44" fmla="*/ 56 w 410"/>
                <a:gd name="T45" fmla="*/ 294 h 410"/>
                <a:gd name="T46" fmla="*/ 16 w 410"/>
                <a:gd name="T47" fmla="*/ 278 h 410"/>
                <a:gd name="T48" fmla="*/ 32 w 410"/>
                <a:gd name="T49" fmla="*/ 208 h 410"/>
                <a:gd name="T50" fmla="*/ 5 w 410"/>
                <a:gd name="T51" fmla="*/ 174 h 410"/>
                <a:gd name="T52" fmla="*/ 53 w 410"/>
                <a:gd name="T53" fmla="*/ 121 h 410"/>
                <a:gd name="T54" fmla="*/ 47 w 410"/>
                <a:gd name="T55" fmla="*/ 78 h 410"/>
                <a:gd name="T56" fmla="*/ 116 w 410"/>
                <a:gd name="T57" fmla="*/ 56 h 410"/>
                <a:gd name="T58" fmla="*/ 132 w 410"/>
                <a:gd name="T59" fmla="*/ 16 h 410"/>
                <a:gd name="T60" fmla="*/ 201 w 410"/>
                <a:gd name="T61" fmla="*/ 29 h 410"/>
                <a:gd name="T62" fmla="*/ 106 w 410"/>
                <a:gd name="T63" fmla="*/ 25 h 410"/>
                <a:gd name="T64" fmla="*/ 46 w 410"/>
                <a:gd name="T65" fmla="*/ 75 h 410"/>
                <a:gd name="T66" fmla="*/ 33 w 410"/>
                <a:gd name="T67" fmla="*/ 168 h 410"/>
                <a:gd name="T68" fmla="*/ 29 w 410"/>
                <a:gd name="T69" fmla="*/ 209 h 410"/>
                <a:gd name="T70" fmla="*/ 25 w 410"/>
                <a:gd name="T71" fmla="*/ 304 h 410"/>
                <a:gd name="T72" fmla="*/ 75 w 410"/>
                <a:gd name="T73" fmla="*/ 364 h 410"/>
                <a:gd name="T74" fmla="*/ 168 w 410"/>
                <a:gd name="T75" fmla="*/ 377 h 410"/>
                <a:gd name="T76" fmla="*/ 209 w 410"/>
                <a:gd name="T77" fmla="*/ 381 h 410"/>
                <a:gd name="T78" fmla="*/ 303 w 410"/>
                <a:gd name="T79" fmla="*/ 385 h 410"/>
                <a:gd name="T80" fmla="*/ 363 w 410"/>
                <a:gd name="T81" fmla="*/ 336 h 410"/>
                <a:gd name="T82" fmla="*/ 377 w 410"/>
                <a:gd name="T83" fmla="*/ 242 h 410"/>
                <a:gd name="T84" fmla="*/ 381 w 410"/>
                <a:gd name="T85" fmla="*/ 201 h 410"/>
                <a:gd name="T86" fmla="*/ 385 w 410"/>
                <a:gd name="T87" fmla="*/ 107 h 410"/>
                <a:gd name="T88" fmla="*/ 336 w 410"/>
                <a:gd name="T89" fmla="*/ 47 h 410"/>
                <a:gd name="T90" fmla="*/ 241 w 410"/>
                <a:gd name="T91" fmla="*/ 33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0" h="410">
                  <a:moveTo>
                    <a:pt x="205" y="351"/>
                  </a:moveTo>
                  <a:cubicBezTo>
                    <a:pt x="200" y="351"/>
                    <a:pt x="196" y="351"/>
                    <a:pt x="191" y="350"/>
                  </a:cubicBezTo>
                  <a:cubicBezTo>
                    <a:pt x="111" y="343"/>
                    <a:pt x="52" y="271"/>
                    <a:pt x="60" y="191"/>
                  </a:cubicBezTo>
                  <a:cubicBezTo>
                    <a:pt x="67" y="116"/>
                    <a:pt x="129" y="59"/>
                    <a:pt x="205" y="59"/>
                  </a:cubicBezTo>
                  <a:cubicBezTo>
                    <a:pt x="209" y="59"/>
                    <a:pt x="214" y="59"/>
                    <a:pt x="219" y="60"/>
                  </a:cubicBezTo>
                  <a:cubicBezTo>
                    <a:pt x="257" y="64"/>
                    <a:pt x="292" y="82"/>
                    <a:pt x="317" y="112"/>
                  </a:cubicBezTo>
                  <a:cubicBezTo>
                    <a:pt x="342" y="142"/>
                    <a:pt x="354" y="180"/>
                    <a:pt x="350" y="219"/>
                  </a:cubicBezTo>
                  <a:cubicBezTo>
                    <a:pt x="343" y="294"/>
                    <a:pt x="281" y="351"/>
                    <a:pt x="205" y="351"/>
                  </a:cubicBezTo>
                  <a:moveTo>
                    <a:pt x="205" y="56"/>
                  </a:moveTo>
                  <a:cubicBezTo>
                    <a:pt x="168" y="56"/>
                    <a:pt x="132" y="70"/>
                    <a:pt x="105" y="95"/>
                  </a:cubicBezTo>
                  <a:cubicBezTo>
                    <a:pt x="77" y="120"/>
                    <a:pt x="60" y="154"/>
                    <a:pt x="57" y="191"/>
                  </a:cubicBezTo>
                  <a:cubicBezTo>
                    <a:pt x="49" y="273"/>
                    <a:pt x="109" y="345"/>
                    <a:pt x="191" y="353"/>
                  </a:cubicBezTo>
                  <a:cubicBezTo>
                    <a:pt x="196" y="354"/>
                    <a:pt x="200" y="354"/>
                    <a:pt x="205" y="354"/>
                  </a:cubicBezTo>
                  <a:cubicBezTo>
                    <a:pt x="242" y="354"/>
                    <a:pt x="277" y="340"/>
                    <a:pt x="305" y="315"/>
                  </a:cubicBezTo>
                  <a:cubicBezTo>
                    <a:pt x="332" y="290"/>
                    <a:pt x="349" y="256"/>
                    <a:pt x="353" y="219"/>
                  </a:cubicBezTo>
                  <a:cubicBezTo>
                    <a:pt x="357" y="180"/>
                    <a:pt x="345" y="141"/>
                    <a:pt x="319" y="110"/>
                  </a:cubicBezTo>
                  <a:cubicBezTo>
                    <a:pt x="294" y="80"/>
                    <a:pt x="258" y="61"/>
                    <a:pt x="219" y="57"/>
                  </a:cubicBezTo>
                  <a:cubicBezTo>
                    <a:pt x="214" y="57"/>
                    <a:pt x="209" y="56"/>
                    <a:pt x="205" y="56"/>
                  </a:cubicBezTo>
                  <a:moveTo>
                    <a:pt x="149" y="41"/>
                  </a:moveTo>
                  <a:cubicBezTo>
                    <a:pt x="150" y="41"/>
                    <a:pt x="150" y="41"/>
                    <a:pt x="150" y="41"/>
                  </a:cubicBezTo>
                  <a:cubicBezTo>
                    <a:pt x="167" y="35"/>
                    <a:pt x="184" y="32"/>
                    <a:pt x="202" y="32"/>
                  </a:cubicBezTo>
                  <a:cubicBezTo>
                    <a:pt x="203" y="32"/>
                    <a:pt x="203" y="32"/>
                    <a:pt x="203" y="32"/>
                  </a:cubicBezTo>
                  <a:cubicBezTo>
                    <a:pt x="211" y="3"/>
                    <a:pt x="211" y="3"/>
                    <a:pt x="211" y="3"/>
                  </a:cubicBezTo>
                  <a:cubicBezTo>
                    <a:pt x="236" y="5"/>
                    <a:pt x="236" y="5"/>
                    <a:pt x="236" y="5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40" y="35"/>
                    <a:pt x="240" y="35"/>
                    <a:pt x="240" y="35"/>
                  </a:cubicBezTo>
                  <a:cubicBezTo>
                    <a:pt x="257" y="39"/>
                    <a:pt x="274" y="45"/>
                    <a:pt x="289" y="54"/>
                  </a:cubicBezTo>
                  <a:cubicBezTo>
                    <a:pt x="290" y="54"/>
                    <a:pt x="290" y="54"/>
                    <a:pt x="290" y="54"/>
                  </a:cubicBezTo>
                  <a:cubicBezTo>
                    <a:pt x="312" y="34"/>
                    <a:pt x="312" y="34"/>
                    <a:pt x="312" y="34"/>
                  </a:cubicBezTo>
                  <a:cubicBezTo>
                    <a:pt x="332" y="48"/>
                    <a:pt x="332" y="48"/>
                    <a:pt x="332" y="48"/>
                  </a:cubicBezTo>
                  <a:cubicBezTo>
                    <a:pt x="319" y="75"/>
                    <a:pt x="319" y="75"/>
                    <a:pt x="319" y="75"/>
                  </a:cubicBezTo>
                  <a:cubicBezTo>
                    <a:pt x="320" y="76"/>
                    <a:pt x="320" y="76"/>
                    <a:pt x="320" y="76"/>
                  </a:cubicBezTo>
                  <a:cubicBezTo>
                    <a:pt x="333" y="88"/>
                    <a:pt x="344" y="101"/>
                    <a:pt x="353" y="116"/>
                  </a:cubicBezTo>
                  <a:cubicBezTo>
                    <a:pt x="354" y="117"/>
                    <a:pt x="354" y="117"/>
                    <a:pt x="354" y="117"/>
                  </a:cubicBezTo>
                  <a:cubicBezTo>
                    <a:pt x="384" y="110"/>
                    <a:pt x="384" y="110"/>
                    <a:pt x="384" y="110"/>
                  </a:cubicBezTo>
                  <a:cubicBezTo>
                    <a:pt x="394" y="132"/>
                    <a:pt x="394" y="132"/>
                    <a:pt x="394" y="132"/>
                  </a:cubicBezTo>
                  <a:cubicBezTo>
                    <a:pt x="369" y="150"/>
                    <a:pt x="369" y="150"/>
                    <a:pt x="369" y="150"/>
                  </a:cubicBezTo>
                  <a:cubicBezTo>
                    <a:pt x="369" y="151"/>
                    <a:pt x="369" y="151"/>
                    <a:pt x="369" y="151"/>
                  </a:cubicBezTo>
                  <a:cubicBezTo>
                    <a:pt x="375" y="167"/>
                    <a:pt x="378" y="185"/>
                    <a:pt x="378" y="202"/>
                  </a:cubicBezTo>
                  <a:cubicBezTo>
                    <a:pt x="378" y="203"/>
                    <a:pt x="378" y="203"/>
                    <a:pt x="378" y="203"/>
                  </a:cubicBezTo>
                  <a:cubicBezTo>
                    <a:pt x="407" y="212"/>
                    <a:pt x="407" y="212"/>
                    <a:pt x="407" y="212"/>
                  </a:cubicBezTo>
                  <a:cubicBezTo>
                    <a:pt x="405" y="237"/>
                    <a:pt x="405" y="237"/>
                    <a:pt x="405" y="237"/>
                  </a:cubicBezTo>
                  <a:cubicBezTo>
                    <a:pt x="375" y="239"/>
                    <a:pt x="375" y="239"/>
                    <a:pt x="375" y="239"/>
                  </a:cubicBezTo>
                  <a:cubicBezTo>
                    <a:pt x="374" y="240"/>
                    <a:pt x="374" y="240"/>
                    <a:pt x="374" y="240"/>
                  </a:cubicBezTo>
                  <a:cubicBezTo>
                    <a:pt x="371" y="258"/>
                    <a:pt x="365" y="274"/>
                    <a:pt x="356" y="289"/>
                  </a:cubicBezTo>
                  <a:cubicBezTo>
                    <a:pt x="356" y="290"/>
                    <a:pt x="356" y="290"/>
                    <a:pt x="356" y="290"/>
                  </a:cubicBezTo>
                  <a:cubicBezTo>
                    <a:pt x="376" y="312"/>
                    <a:pt x="376" y="312"/>
                    <a:pt x="376" y="312"/>
                  </a:cubicBezTo>
                  <a:cubicBezTo>
                    <a:pt x="362" y="332"/>
                    <a:pt x="362" y="332"/>
                    <a:pt x="362" y="332"/>
                  </a:cubicBezTo>
                  <a:cubicBezTo>
                    <a:pt x="335" y="320"/>
                    <a:pt x="335" y="320"/>
                    <a:pt x="335" y="320"/>
                  </a:cubicBezTo>
                  <a:cubicBezTo>
                    <a:pt x="334" y="320"/>
                    <a:pt x="334" y="320"/>
                    <a:pt x="334" y="320"/>
                  </a:cubicBezTo>
                  <a:cubicBezTo>
                    <a:pt x="322" y="333"/>
                    <a:pt x="309" y="345"/>
                    <a:pt x="294" y="354"/>
                  </a:cubicBezTo>
                  <a:cubicBezTo>
                    <a:pt x="293" y="354"/>
                    <a:pt x="293" y="354"/>
                    <a:pt x="293" y="354"/>
                  </a:cubicBezTo>
                  <a:cubicBezTo>
                    <a:pt x="300" y="384"/>
                    <a:pt x="300" y="384"/>
                    <a:pt x="300" y="384"/>
                  </a:cubicBezTo>
                  <a:cubicBezTo>
                    <a:pt x="278" y="394"/>
                    <a:pt x="278" y="394"/>
                    <a:pt x="278" y="394"/>
                  </a:cubicBezTo>
                  <a:cubicBezTo>
                    <a:pt x="260" y="369"/>
                    <a:pt x="260" y="369"/>
                    <a:pt x="260" y="369"/>
                  </a:cubicBezTo>
                  <a:cubicBezTo>
                    <a:pt x="259" y="370"/>
                    <a:pt x="259" y="370"/>
                    <a:pt x="259" y="370"/>
                  </a:cubicBezTo>
                  <a:cubicBezTo>
                    <a:pt x="242" y="375"/>
                    <a:pt x="225" y="378"/>
                    <a:pt x="207" y="378"/>
                  </a:cubicBezTo>
                  <a:cubicBezTo>
                    <a:pt x="206" y="378"/>
                    <a:pt x="206" y="378"/>
                    <a:pt x="206" y="378"/>
                  </a:cubicBezTo>
                  <a:cubicBezTo>
                    <a:pt x="198" y="407"/>
                    <a:pt x="198" y="407"/>
                    <a:pt x="198" y="407"/>
                  </a:cubicBezTo>
                  <a:cubicBezTo>
                    <a:pt x="173" y="405"/>
                    <a:pt x="173" y="405"/>
                    <a:pt x="173" y="405"/>
                  </a:cubicBezTo>
                  <a:cubicBezTo>
                    <a:pt x="171" y="375"/>
                    <a:pt x="171" y="375"/>
                    <a:pt x="171" y="375"/>
                  </a:cubicBezTo>
                  <a:cubicBezTo>
                    <a:pt x="170" y="375"/>
                    <a:pt x="170" y="375"/>
                    <a:pt x="170" y="375"/>
                  </a:cubicBezTo>
                  <a:cubicBezTo>
                    <a:pt x="152" y="371"/>
                    <a:pt x="136" y="365"/>
                    <a:pt x="121" y="356"/>
                  </a:cubicBezTo>
                  <a:cubicBezTo>
                    <a:pt x="120" y="356"/>
                    <a:pt x="120" y="356"/>
                    <a:pt x="120" y="356"/>
                  </a:cubicBezTo>
                  <a:cubicBezTo>
                    <a:pt x="98" y="377"/>
                    <a:pt x="98" y="377"/>
                    <a:pt x="98" y="377"/>
                  </a:cubicBezTo>
                  <a:cubicBezTo>
                    <a:pt x="78" y="363"/>
                    <a:pt x="78" y="363"/>
                    <a:pt x="78" y="363"/>
                  </a:cubicBezTo>
                  <a:cubicBezTo>
                    <a:pt x="90" y="335"/>
                    <a:pt x="90" y="335"/>
                    <a:pt x="90" y="335"/>
                  </a:cubicBezTo>
                  <a:cubicBezTo>
                    <a:pt x="90" y="334"/>
                    <a:pt x="90" y="334"/>
                    <a:pt x="90" y="334"/>
                  </a:cubicBezTo>
                  <a:cubicBezTo>
                    <a:pt x="77" y="323"/>
                    <a:pt x="65" y="309"/>
                    <a:pt x="56" y="294"/>
                  </a:cubicBezTo>
                  <a:cubicBezTo>
                    <a:pt x="56" y="293"/>
                    <a:pt x="56" y="293"/>
                    <a:pt x="56" y="293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16" y="278"/>
                    <a:pt x="16" y="278"/>
                    <a:pt x="16" y="278"/>
                  </a:cubicBezTo>
                  <a:cubicBezTo>
                    <a:pt x="41" y="261"/>
                    <a:pt x="41" y="261"/>
                    <a:pt x="41" y="261"/>
                  </a:cubicBezTo>
                  <a:cubicBezTo>
                    <a:pt x="40" y="260"/>
                    <a:pt x="40" y="260"/>
                    <a:pt x="40" y="260"/>
                  </a:cubicBezTo>
                  <a:cubicBezTo>
                    <a:pt x="35" y="243"/>
                    <a:pt x="32" y="225"/>
                    <a:pt x="32" y="208"/>
                  </a:cubicBezTo>
                  <a:cubicBezTo>
                    <a:pt x="32" y="207"/>
                    <a:pt x="32" y="207"/>
                    <a:pt x="32" y="207"/>
                  </a:cubicBezTo>
                  <a:cubicBezTo>
                    <a:pt x="3" y="199"/>
                    <a:pt x="3" y="199"/>
                    <a:pt x="3" y="199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39" y="153"/>
                    <a:pt x="45" y="136"/>
                    <a:pt x="53" y="121"/>
                  </a:cubicBezTo>
                  <a:cubicBezTo>
                    <a:pt x="54" y="120"/>
                    <a:pt x="54" y="120"/>
                    <a:pt x="54" y="120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87" y="77"/>
                    <a:pt x="101" y="66"/>
                    <a:pt x="116" y="56"/>
                  </a:cubicBezTo>
                  <a:cubicBezTo>
                    <a:pt x="117" y="56"/>
                    <a:pt x="117" y="56"/>
                    <a:pt x="117" y="56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49" y="41"/>
                    <a:pt x="149" y="41"/>
                    <a:pt x="149" y="41"/>
                  </a:cubicBezTo>
                  <a:moveTo>
                    <a:pt x="209" y="0"/>
                  </a:moveTo>
                  <a:cubicBezTo>
                    <a:pt x="201" y="29"/>
                    <a:pt x="201" y="29"/>
                    <a:pt x="201" y="29"/>
                  </a:cubicBezTo>
                  <a:cubicBezTo>
                    <a:pt x="184" y="30"/>
                    <a:pt x="167" y="32"/>
                    <a:pt x="150" y="38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99" y="64"/>
                    <a:pt x="86" y="75"/>
                    <a:pt x="74" y="87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51" y="120"/>
                    <a:pt x="51" y="120"/>
                    <a:pt x="51" y="120"/>
                  </a:cubicBezTo>
                  <a:cubicBezTo>
                    <a:pt x="42" y="135"/>
                    <a:pt x="36" y="152"/>
                    <a:pt x="33" y="168"/>
                  </a:cubicBezTo>
                  <a:cubicBezTo>
                    <a:pt x="2" y="172"/>
                    <a:pt x="2" y="172"/>
                    <a:pt x="2" y="172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29" y="209"/>
                    <a:pt x="29" y="209"/>
                    <a:pt x="29" y="209"/>
                  </a:cubicBezTo>
                  <a:cubicBezTo>
                    <a:pt x="29" y="226"/>
                    <a:pt x="32" y="243"/>
                    <a:pt x="37" y="259"/>
                  </a:cubicBezTo>
                  <a:cubicBezTo>
                    <a:pt x="13" y="277"/>
                    <a:pt x="13" y="277"/>
                    <a:pt x="13" y="277"/>
                  </a:cubicBezTo>
                  <a:cubicBezTo>
                    <a:pt x="25" y="304"/>
                    <a:pt x="25" y="304"/>
                    <a:pt x="25" y="304"/>
                  </a:cubicBezTo>
                  <a:cubicBezTo>
                    <a:pt x="54" y="296"/>
                    <a:pt x="54" y="296"/>
                    <a:pt x="54" y="296"/>
                  </a:cubicBezTo>
                  <a:cubicBezTo>
                    <a:pt x="63" y="311"/>
                    <a:pt x="74" y="324"/>
                    <a:pt x="87" y="336"/>
                  </a:cubicBezTo>
                  <a:cubicBezTo>
                    <a:pt x="75" y="364"/>
                    <a:pt x="75" y="364"/>
                    <a:pt x="75" y="364"/>
                  </a:cubicBezTo>
                  <a:cubicBezTo>
                    <a:pt x="98" y="381"/>
                    <a:pt x="98" y="381"/>
                    <a:pt x="98" y="381"/>
                  </a:cubicBezTo>
                  <a:cubicBezTo>
                    <a:pt x="120" y="359"/>
                    <a:pt x="120" y="359"/>
                    <a:pt x="120" y="359"/>
                  </a:cubicBezTo>
                  <a:cubicBezTo>
                    <a:pt x="135" y="368"/>
                    <a:pt x="151" y="374"/>
                    <a:pt x="168" y="377"/>
                  </a:cubicBezTo>
                  <a:cubicBezTo>
                    <a:pt x="171" y="408"/>
                    <a:pt x="171" y="408"/>
                    <a:pt x="171" y="408"/>
                  </a:cubicBezTo>
                  <a:cubicBezTo>
                    <a:pt x="200" y="410"/>
                    <a:pt x="200" y="410"/>
                    <a:pt x="200" y="410"/>
                  </a:cubicBezTo>
                  <a:cubicBezTo>
                    <a:pt x="209" y="381"/>
                    <a:pt x="209" y="381"/>
                    <a:pt x="209" y="381"/>
                  </a:cubicBezTo>
                  <a:cubicBezTo>
                    <a:pt x="226" y="381"/>
                    <a:pt x="243" y="378"/>
                    <a:pt x="259" y="373"/>
                  </a:cubicBezTo>
                  <a:cubicBezTo>
                    <a:pt x="277" y="397"/>
                    <a:pt x="277" y="397"/>
                    <a:pt x="277" y="397"/>
                  </a:cubicBezTo>
                  <a:cubicBezTo>
                    <a:pt x="303" y="385"/>
                    <a:pt x="303" y="385"/>
                    <a:pt x="303" y="385"/>
                  </a:cubicBezTo>
                  <a:cubicBezTo>
                    <a:pt x="296" y="356"/>
                    <a:pt x="296" y="356"/>
                    <a:pt x="296" y="356"/>
                  </a:cubicBezTo>
                  <a:cubicBezTo>
                    <a:pt x="311" y="347"/>
                    <a:pt x="324" y="336"/>
                    <a:pt x="336" y="323"/>
                  </a:cubicBezTo>
                  <a:cubicBezTo>
                    <a:pt x="363" y="336"/>
                    <a:pt x="363" y="336"/>
                    <a:pt x="363" y="336"/>
                  </a:cubicBezTo>
                  <a:cubicBezTo>
                    <a:pt x="380" y="312"/>
                    <a:pt x="380" y="312"/>
                    <a:pt x="380" y="312"/>
                  </a:cubicBezTo>
                  <a:cubicBezTo>
                    <a:pt x="359" y="290"/>
                    <a:pt x="359" y="290"/>
                    <a:pt x="359" y="290"/>
                  </a:cubicBezTo>
                  <a:cubicBezTo>
                    <a:pt x="367" y="275"/>
                    <a:pt x="373" y="259"/>
                    <a:pt x="377" y="242"/>
                  </a:cubicBezTo>
                  <a:cubicBezTo>
                    <a:pt x="407" y="239"/>
                    <a:pt x="407" y="239"/>
                    <a:pt x="407" y="239"/>
                  </a:cubicBezTo>
                  <a:cubicBezTo>
                    <a:pt x="410" y="210"/>
                    <a:pt x="410" y="210"/>
                    <a:pt x="410" y="210"/>
                  </a:cubicBezTo>
                  <a:cubicBezTo>
                    <a:pt x="381" y="201"/>
                    <a:pt x="381" y="201"/>
                    <a:pt x="381" y="201"/>
                  </a:cubicBezTo>
                  <a:cubicBezTo>
                    <a:pt x="380" y="184"/>
                    <a:pt x="378" y="167"/>
                    <a:pt x="372" y="151"/>
                  </a:cubicBezTo>
                  <a:cubicBezTo>
                    <a:pt x="397" y="133"/>
                    <a:pt x="397" y="133"/>
                    <a:pt x="397" y="133"/>
                  </a:cubicBezTo>
                  <a:cubicBezTo>
                    <a:pt x="385" y="107"/>
                    <a:pt x="385" y="107"/>
                    <a:pt x="385" y="107"/>
                  </a:cubicBezTo>
                  <a:cubicBezTo>
                    <a:pt x="355" y="114"/>
                    <a:pt x="355" y="114"/>
                    <a:pt x="355" y="114"/>
                  </a:cubicBezTo>
                  <a:cubicBezTo>
                    <a:pt x="346" y="99"/>
                    <a:pt x="335" y="86"/>
                    <a:pt x="323" y="74"/>
                  </a:cubicBezTo>
                  <a:cubicBezTo>
                    <a:pt x="336" y="47"/>
                    <a:pt x="336" y="47"/>
                    <a:pt x="336" y="47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290" y="51"/>
                    <a:pt x="290" y="51"/>
                    <a:pt x="290" y="51"/>
                  </a:cubicBezTo>
                  <a:cubicBezTo>
                    <a:pt x="274" y="43"/>
                    <a:pt x="258" y="37"/>
                    <a:pt x="241" y="33"/>
                  </a:cubicBezTo>
                  <a:cubicBezTo>
                    <a:pt x="238" y="3"/>
                    <a:pt x="238" y="3"/>
                    <a:pt x="238" y="3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90"/>
            <p:cNvSpPr/>
            <p:nvPr/>
          </p:nvSpPr>
          <p:spPr bwMode="auto">
            <a:xfrm>
              <a:off x="836" y="1270"/>
              <a:ext cx="255" cy="284"/>
            </a:xfrm>
            <a:custGeom>
              <a:avLst/>
              <a:gdLst>
                <a:gd name="T0" fmla="*/ 65 w 138"/>
                <a:gd name="T1" fmla="*/ 1 h 154"/>
                <a:gd name="T2" fmla="*/ 53 w 138"/>
                <a:gd name="T3" fmla="*/ 15 h 154"/>
                <a:gd name="T4" fmla="*/ 40 w 138"/>
                <a:gd name="T5" fmla="*/ 9 h 154"/>
                <a:gd name="T6" fmla="*/ 33 w 138"/>
                <a:gd name="T7" fmla="*/ 27 h 154"/>
                <a:gd name="T8" fmla="*/ 19 w 138"/>
                <a:gd name="T9" fmla="*/ 26 h 154"/>
                <a:gd name="T10" fmla="*/ 18 w 138"/>
                <a:gd name="T11" fmla="*/ 45 h 154"/>
                <a:gd name="T12" fmla="*/ 5 w 138"/>
                <a:gd name="T13" fmla="*/ 49 h 154"/>
                <a:gd name="T14" fmla="*/ 11 w 138"/>
                <a:gd name="T15" fmla="*/ 67 h 154"/>
                <a:gd name="T16" fmla="*/ 0 w 138"/>
                <a:gd name="T17" fmla="*/ 75 h 154"/>
                <a:gd name="T18" fmla="*/ 11 w 138"/>
                <a:gd name="T19" fmla="*/ 84 h 154"/>
                <a:gd name="T20" fmla="*/ 2 w 138"/>
                <a:gd name="T21" fmla="*/ 95 h 154"/>
                <a:gd name="T22" fmla="*/ 15 w 138"/>
                <a:gd name="T23" fmla="*/ 101 h 154"/>
                <a:gd name="T24" fmla="*/ 13 w 138"/>
                <a:gd name="T25" fmla="*/ 120 h 154"/>
                <a:gd name="T26" fmla="*/ 27 w 138"/>
                <a:gd name="T27" fmla="*/ 121 h 154"/>
                <a:gd name="T28" fmla="*/ 31 w 138"/>
                <a:gd name="T29" fmla="*/ 139 h 154"/>
                <a:gd name="T30" fmla="*/ 45 w 138"/>
                <a:gd name="T31" fmla="*/ 135 h 154"/>
                <a:gd name="T32" fmla="*/ 56 w 138"/>
                <a:gd name="T33" fmla="*/ 151 h 154"/>
                <a:gd name="T34" fmla="*/ 67 w 138"/>
                <a:gd name="T35" fmla="*/ 143 h 154"/>
                <a:gd name="T36" fmla="*/ 79 w 138"/>
                <a:gd name="T37" fmla="*/ 144 h 154"/>
                <a:gd name="T38" fmla="*/ 89 w 138"/>
                <a:gd name="T39" fmla="*/ 153 h 154"/>
                <a:gd name="T40" fmla="*/ 102 w 138"/>
                <a:gd name="T41" fmla="*/ 139 h 154"/>
                <a:gd name="T42" fmla="*/ 108 w 138"/>
                <a:gd name="T43" fmla="*/ 136 h 154"/>
                <a:gd name="T44" fmla="*/ 89 w 138"/>
                <a:gd name="T45" fmla="*/ 124 h 154"/>
                <a:gd name="T46" fmla="*/ 77 w 138"/>
                <a:gd name="T47" fmla="*/ 125 h 154"/>
                <a:gd name="T48" fmla="*/ 72 w 138"/>
                <a:gd name="T49" fmla="*/ 29 h 154"/>
                <a:gd name="T50" fmla="*/ 111 w 138"/>
                <a:gd name="T51" fmla="*/ 43 h 154"/>
                <a:gd name="T52" fmla="*/ 137 w 138"/>
                <a:gd name="T53" fmla="*/ 29 h 154"/>
                <a:gd name="T54" fmla="*/ 119 w 138"/>
                <a:gd name="T55" fmla="*/ 25 h 154"/>
                <a:gd name="T56" fmla="*/ 117 w 138"/>
                <a:gd name="T57" fmla="*/ 11 h 154"/>
                <a:gd name="T58" fmla="*/ 98 w 138"/>
                <a:gd name="T59" fmla="*/ 14 h 154"/>
                <a:gd name="T60" fmla="*/ 92 w 138"/>
                <a:gd name="T61" fmla="*/ 1 h 154"/>
                <a:gd name="T62" fmla="*/ 77 w 138"/>
                <a:gd name="T63" fmla="*/ 10 h 154"/>
                <a:gd name="T64" fmla="*/ 72 w 138"/>
                <a:gd name="T6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154">
                  <a:moveTo>
                    <a:pt x="72" y="0"/>
                  </a:moveTo>
                  <a:cubicBezTo>
                    <a:pt x="65" y="1"/>
                    <a:pt x="65" y="1"/>
                    <a:pt x="65" y="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0" y="12"/>
                    <a:pt x="56" y="13"/>
                    <a:pt x="53" y="15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9" y="22"/>
                    <a:pt x="36" y="24"/>
                    <a:pt x="33" y="27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3" y="38"/>
                    <a:pt x="20" y="42"/>
                    <a:pt x="18" y="45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9"/>
                    <a:pt x="12" y="63"/>
                    <a:pt x="11" y="67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80"/>
                    <a:pt x="11" y="82"/>
                    <a:pt x="11" y="84"/>
                  </a:cubicBezTo>
                  <a:cubicBezTo>
                    <a:pt x="11" y="86"/>
                    <a:pt x="11" y="88"/>
                    <a:pt x="12" y="90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15" y="101"/>
                    <a:pt x="15" y="101"/>
                    <a:pt x="15" y="101"/>
                  </a:cubicBezTo>
                  <a:cubicBezTo>
                    <a:pt x="16" y="105"/>
                    <a:pt x="18" y="108"/>
                    <a:pt x="20" y="112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9" y="124"/>
                    <a:pt x="32" y="127"/>
                    <a:pt x="36" y="12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7" y="143"/>
                    <a:pt x="37" y="143"/>
                    <a:pt x="37" y="143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8" y="137"/>
                    <a:pt x="52" y="139"/>
                    <a:pt x="56" y="140"/>
                  </a:cubicBezTo>
                  <a:cubicBezTo>
                    <a:pt x="56" y="151"/>
                    <a:pt x="56" y="151"/>
                    <a:pt x="56" y="151"/>
                  </a:cubicBezTo>
                  <a:cubicBezTo>
                    <a:pt x="62" y="153"/>
                    <a:pt x="62" y="153"/>
                    <a:pt x="62" y="153"/>
                  </a:cubicBezTo>
                  <a:cubicBezTo>
                    <a:pt x="67" y="143"/>
                    <a:pt x="67" y="143"/>
                    <a:pt x="67" y="143"/>
                  </a:cubicBezTo>
                  <a:cubicBezTo>
                    <a:pt x="70" y="143"/>
                    <a:pt x="73" y="144"/>
                    <a:pt x="77" y="144"/>
                  </a:cubicBezTo>
                  <a:cubicBezTo>
                    <a:pt x="78" y="144"/>
                    <a:pt x="78" y="144"/>
                    <a:pt x="79" y="144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9" y="153"/>
                    <a:pt x="89" y="153"/>
                    <a:pt x="89" y="153"/>
                  </a:cubicBezTo>
                  <a:cubicBezTo>
                    <a:pt x="90" y="142"/>
                    <a:pt x="90" y="142"/>
                    <a:pt x="90" y="142"/>
                  </a:cubicBezTo>
                  <a:cubicBezTo>
                    <a:pt x="94" y="142"/>
                    <a:pt x="98" y="140"/>
                    <a:pt x="102" y="139"/>
                  </a:cubicBezTo>
                  <a:cubicBezTo>
                    <a:pt x="103" y="141"/>
                    <a:pt x="103" y="141"/>
                    <a:pt x="103" y="141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89" y="124"/>
                    <a:pt x="89" y="124"/>
                    <a:pt x="89" y="124"/>
                  </a:cubicBezTo>
                  <a:cubicBezTo>
                    <a:pt x="87" y="124"/>
                    <a:pt x="84" y="125"/>
                    <a:pt x="82" y="125"/>
                  </a:cubicBezTo>
                  <a:cubicBezTo>
                    <a:pt x="81" y="125"/>
                    <a:pt x="79" y="125"/>
                    <a:pt x="77" y="125"/>
                  </a:cubicBezTo>
                  <a:cubicBezTo>
                    <a:pt x="53" y="125"/>
                    <a:pt x="32" y="107"/>
                    <a:pt x="29" y="82"/>
                  </a:cubicBezTo>
                  <a:cubicBezTo>
                    <a:pt x="26" y="56"/>
                    <a:pt x="45" y="32"/>
                    <a:pt x="72" y="29"/>
                  </a:cubicBezTo>
                  <a:cubicBezTo>
                    <a:pt x="74" y="29"/>
                    <a:pt x="75" y="29"/>
                    <a:pt x="77" y="29"/>
                  </a:cubicBezTo>
                  <a:cubicBezTo>
                    <a:pt x="90" y="29"/>
                    <a:pt x="102" y="34"/>
                    <a:pt x="111" y="43"/>
                  </a:cubicBezTo>
                  <a:cubicBezTo>
                    <a:pt x="138" y="30"/>
                    <a:pt x="138" y="30"/>
                    <a:pt x="138" y="30"/>
                  </a:cubicBezTo>
                  <a:cubicBezTo>
                    <a:pt x="137" y="29"/>
                    <a:pt x="137" y="29"/>
                    <a:pt x="137" y="29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5" y="30"/>
                    <a:pt x="122" y="27"/>
                    <a:pt x="119" y="25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6" y="17"/>
                    <a:pt x="102" y="15"/>
                    <a:pt x="98" y="14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4" y="10"/>
                    <a:pt x="81" y="10"/>
                    <a:pt x="77" y="10"/>
                  </a:cubicBezTo>
                  <a:cubicBezTo>
                    <a:pt x="77" y="10"/>
                    <a:pt x="76" y="10"/>
                    <a:pt x="75" y="10"/>
                  </a:cubicBezTo>
                  <a:cubicBezTo>
                    <a:pt x="72" y="0"/>
                    <a:pt x="72" y="0"/>
                    <a:pt x="7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91"/>
            <p:cNvSpPr/>
            <p:nvPr/>
          </p:nvSpPr>
          <p:spPr bwMode="auto">
            <a:xfrm>
              <a:off x="1000" y="1325"/>
              <a:ext cx="120" cy="198"/>
            </a:xfrm>
            <a:custGeom>
              <a:avLst/>
              <a:gdLst>
                <a:gd name="T0" fmla="*/ 49 w 65"/>
                <a:gd name="T1" fmla="*/ 0 h 107"/>
                <a:gd name="T2" fmla="*/ 22 w 65"/>
                <a:gd name="T3" fmla="*/ 13 h 107"/>
                <a:gd name="T4" fmla="*/ 36 w 65"/>
                <a:gd name="T5" fmla="*/ 42 h 107"/>
                <a:gd name="T6" fmla="*/ 0 w 65"/>
                <a:gd name="T7" fmla="*/ 94 h 107"/>
                <a:gd name="T8" fmla="*/ 3 w 65"/>
                <a:gd name="T9" fmla="*/ 107 h 107"/>
                <a:gd name="T10" fmla="*/ 19 w 65"/>
                <a:gd name="T11" fmla="*/ 106 h 107"/>
                <a:gd name="T12" fmla="*/ 24 w 65"/>
                <a:gd name="T13" fmla="*/ 101 h 107"/>
                <a:gd name="T14" fmla="*/ 25 w 65"/>
                <a:gd name="T15" fmla="*/ 102 h 107"/>
                <a:gd name="T16" fmla="*/ 32 w 65"/>
                <a:gd name="T17" fmla="*/ 97 h 107"/>
                <a:gd name="T18" fmla="*/ 42 w 65"/>
                <a:gd name="T19" fmla="*/ 103 h 107"/>
                <a:gd name="T20" fmla="*/ 46 w 65"/>
                <a:gd name="T21" fmla="*/ 98 h 107"/>
                <a:gd name="T22" fmla="*/ 40 w 65"/>
                <a:gd name="T23" fmla="*/ 89 h 107"/>
                <a:gd name="T24" fmla="*/ 47 w 65"/>
                <a:gd name="T25" fmla="*/ 79 h 107"/>
                <a:gd name="T26" fmla="*/ 57 w 65"/>
                <a:gd name="T27" fmla="*/ 81 h 107"/>
                <a:gd name="T28" fmla="*/ 60 w 65"/>
                <a:gd name="T29" fmla="*/ 75 h 107"/>
                <a:gd name="T30" fmla="*/ 51 w 65"/>
                <a:gd name="T31" fmla="*/ 69 h 107"/>
                <a:gd name="T32" fmla="*/ 54 w 65"/>
                <a:gd name="T33" fmla="*/ 57 h 107"/>
                <a:gd name="T34" fmla="*/ 65 w 65"/>
                <a:gd name="T35" fmla="*/ 55 h 107"/>
                <a:gd name="T36" fmla="*/ 65 w 65"/>
                <a:gd name="T37" fmla="*/ 49 h 107"/>
                <a:gd name="T38" fmla="*/ 55 w 65"/>
                <a:gd name="T39" fmla="*/ 46 h 107"/>
                <a:gd name="T40" fmla="*/ 54 w 65"/>
                <a:gd name="T41" fmla="*/ 40 h 107"/>
                <a:gd name="T42" fmla="*/ 53 w 65"/>
                <a:gd name="T43" fmla="*/ 34 h 107"/>
                <a:gd name="T44" fmla="*/ 63 w 65"/>
                <a:gd name="T45" fmla="*/ 28 h 107"/>
                <a:gd name="T46" fmla="*/ 61 w 65"/>
                <a:gd name="T47" fmla="*/ 22 h 107"/>
                <a:gd name="T48" fmla="*/ 50 w 65"/>
                <a:gd name="T49" fmla="*/ 23 h 107"/>
                <a:gd name="T50" fmla="*/ 45 w 65"/>
                <a:gd name="T51" fmla="*/ 12 h 107"/>
                <a:gd name="T52" fmla="*/ 52 w 65"/>
                <a:gd name="T53" fmla="*/ 4 h 107"/>
                <a:gd name="T54" fmla="*/ 49 w 65"/>
                <a:gd name="T5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5" h="107">
                  <a:moveTo>
                    <a:pt x="49" y="0"/>
                  </a:moveTo>
                  <a:cubicBezTo>
                    <a:pt x="22" y="13"/>
                    <a:pt x="22" y="13"/>
                    <a:pt x="22" y="13"/>
                  </a:cubicBezTo>
                  <a:cubicBezTo>
                    <a:pt x="30" y="20"/>
                    <a:pt x="35" y="30"/>
                    <a:pt x="36" y="42"/>
                  </a:cubicBezTo>
                  <a:cubicBezTo>
                    <a:pt x="39" y="66"/>
                    <a:pt x="23" y="88"/>
                    <a:pt x="0" y="94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8" y="101"/>
                    <a:pt x="30" y="99"/>
                    <a:pt x="32" y="97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42" y="86"/>
                    <a:pt x="45" y="82"/>
                    <a:pt x="47" y="79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2" y="65"/>
                    <a:pt x="53" y="61"/>
                    <a:pt x="54" y="57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5" y="44"/>
                    <a:pt x="55" y="42"/>
                    <a:pt x="54" y="40"/>
                  </a:cubicBezTo>
                  <a:cubicBezTo>
                    <a:pt x="54" y="38"/>
                    <a:pt x="54" y="36"/>
                    <a:pt x="53" y="34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9" y="19"/>
                    <a:pt x="47" y="15"/>
                    <a:pt x="45" y="12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92"/>
            <p:cNvSpPr/>
            <p:nvPr/>
          </p:nvSpPr>
          <p:spPr bwMode="auto">
            <a:xfrm>
              <a:off x="1032" y="1525"/>
              <a:ext cx="15" cy="18"/>
            </a:xfrm>
            <a:custGeom>
              <a:avLst/>
              <a:gdLst>
                <a:gd name="T0" fmla="*/ 13 w 15"/>
                <a:gd name="T1" fmla="*/ 0 h 18"/>
                <a:gd name="T2" fmla="*/ 0 w 15"/>
                <a:gd name="T3" fmla="*/ 11 h 18"/>
                <a:gd name="T4" fmla="*/ 4 w 15"/>
                <a:gd name="T5" fmla="*/ 18 h 18"/>
                <a:gd name="T6" fmla="*/ 15 w 15"/>
                <a:gd name="T7" fmla="*/ 13 h 18"/>
                <a:gd name="T8" fmla="*/ 13 w 1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8">
                  <a:moveTo>
                    <a:pt x="13" y="0"/>
                  </a:moveTo>
                  <a:lnTo>
                    <a:pt x="0" y="11"/>
                  </a:lnTo>
                  <a:lnTo>
                    <a:pt x="4" y="18"/>
                  </a:lnTo>
                  <a:lnTo>
                    <a:pt x="15" y="13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93"/>
            <p:cNvSpPr/>
            <p:nvPr/>
          </p:nvSpPr>
          <p:spPr bwMode="auto">
            <a:xfrm>
              <a:off x="1032" y="1525"/>
              <a:ext cx="15" cy="18"/>
            </a:xfrm>
            <a:custGeom>
              <a:avLst/>
              <a:gdLst>
                <a:gd name="T0" fmla="*/ 13 w 15"/>
                <a:gd name="T1" fmla="*/ 0 h 18"/>
                <a:gd name="T2" fmla="*/ 0 w 15"/>
                <a:gd name="T3" fmla="*/ 11 h 18"/>
                <a:gd name="T4" fmla="*/ 4 w 15"/>
                <a:gd name="T5" fmla="*/ 18 h 18"/>
                <a:gd name="T6" fmla="*/ 15 w 15"/>
                <a:gd name="T7" fmla="*/ 13 h 18"/>
                <a:gd name="T8" fmla="*/ 13 w 1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8">
                  <a:moveTo>
                    <a:pt x="13" y="0"/>
                  </a:moveTo>
                  <a:lnTo>
                    <a:pt x="0" y="11"/>
                  </a:lnTo>
                  <a:lnTo>
                    <a:pt x="4" y="18"/>
                  </a:lnTo>
                  <a:lnTo>
                    <a:pt x="15" y="13"/>
                  </a:lnTo>
                  <a:lnTo>
                    <a:pt x="1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94"/>
            <p:cNvSpPr/>
            <p:nvPr/>
          </p:nvSpPr>
          <p:spPr bwMode="auto">
            <a:xfrm>
              <a:off x="903" y="1340"/>
              <a:ext cx="121" cy="142"/>
            </a:xfrm>
            <a:custGeom>
              <a:avLst/>
              <a:gdLst>
                <a:gd name="T0" fmla="*/ 41 w 66"/>
                <a:gd name="T1" fmla="*/ 0 h 77"/>
                <a:gd name="T2" fmla="*/ 37 w 66"/>
                <a:gd name="T3" fmla="*/ 1 h 77"/>
                <a:gd name="T4" fmla="*/ 3 w 66"/>
                <a:gd name="T5" fmla="*/ 43 h 77"/>
                <a:gd name="T6" fmla="*/ 41 w 66"/>
                <a:gd name="T7" fmla="*/ 77 h 77"/>
                <a:gd name="T8" fmla="*/ 45 w 66"/>
                <a:gd name="T9" fmla="*/ 77 h 77"/>
                <a:gd name="T10" fmla="*/ 50 w 66"/>
                <a:gd name="T11" fmla="*/ 76 h 77"/>
                <a:gd name="T12" fmla="*/ 48 w 66"/>
                <a:gd name="T13" fmla="*/ 67 h 77"/>
                <a:gd name="T14" fmla="*/ 44 w 66"/>
                <a:gd name="T15" fmla="*/ 68 h 77"/>
                <a:gd name="T16" fmla="*/ 41 w 66"/>
                <a:gd name="T17" fmla="*/ 68 h 77"/>
                <a:gd name="T18" fmla="*/ 12 w 66"/>
                <a:gd name="T19" fmla="*/ 42 h 77"/>
                <a:gd name="T20" fmla="*/ 38 w 66"/>
                <a:gd name="T21" fmla="*/ 10 h 77"/>
                <a:gd name="T22" fmla="*/ 41 w 66"/>
                <a:gd name="T23" fmla="*/ 10 h 77"/>
                <a:gd name="T24" fmla="*/ 55 w 66"/>
                <a:gd name="T25" fmla="*/ 14 h 77"/>
                <a:gd name="T26" fmla="*/ 66 w 66"/>
                <a:gd name="T27" fmla="*/ 9 h 77"/>
                <a:gd name="T28" fmla="*/ 41 w 66"/>
                <a:gd name="T2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77">
                  <a:moveTo>
                    <a:pt x="41" y="0"/>
                  </a:moveTo>
                  <a:cubicBezTo>
                    <a:pt x="40" y="0"/>
                    <a:pt x="38" y="0"/>
                    <a:pt x="37" y="1"/>
                  </a:cubicBezTo>
                  <a:cubicBezTo>
                    <a:pt x="16" y="3"/>
                    <a:pt x="0" y="22"/>
                    <a:pt x="3" y="43"/>
                  </a:cubicBezTo>
                  <a:cubicBezTo>
                    <a:pt x="5" y="63"/>
                    <a:pt x="22" y="77"/>
                    <a:pt x="41" y="77"/>
                  </a:cubicBezTo>
                  <a:cubicBezTo>
                    <a:pt x="42" y="77"/>
                    <a:pt x="44" y="77"/>
                    <a:pt x="45" y="77"/>
                  </a:cubicBezTo>
                  <a:cubicBezTo>
                    <a:pt x="47" y="77"/>
                    <a:pt x="49" y="77"/>
                    <a:pt x="50" y="76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7" y="67"/>
                    <a:pt x="46" y="67"/>
                    <a:pt x="44" y="68"/>
                  </a:cubicBezTo>
                  <a:cubicBezTo>
                    <a:pt x="43" y="68"/>
                    <a:pt x="42" y="68"/>
                    <a:pt x="41" y="68"/>
                  </a:cubicBezTo>
                  <a:cubicBezTo>
                    <a:pt x="27" y="68"/>
                    <a:pt x="14" y="57"/>
                    <a:pt x="12" y="42"/>
                  </a:cubicBezTo>
                  <a:cubicBezTo>
                    <a:pt x="11" y="26"/>
                    <a:pt x="22" y="12"/>
                    <a:pt x="38" y="10"/>
                  </a:cubicBezTo>
                  <a:cubicBezTo>
                    <a:pt x="39" y="10"/>
                    <a:pt x="40" y="10"/>
                    <a:pt x="41" y="10"/>
                  </a:cubicBezTo>
                  <a:cubicBezTo>
                    <a:pt x="46" y="10"/>
                    <a:pt x="51" y="12"/>
                    <a:pt x="55" y="14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59" y="4"/>
                    <a:pt x="50" y="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95"/>
            <p:cNvSpPr/>
            <p:nvPr/>
          </p:nvSpPr>
          <p:spPr bwMode="auto">
            <a:xfrm>
              <a:off x="991" y="1357"/>
              <a:ext cx="61" cy="123"/>
            </a:xfrm>
            <a:custGeom>
              <a:avLst/>
              <a:gdLst>
                <a:gd name="T0" fmla="*/ 18 w 33"/>
                <a:gd name="T1" fmla="*/ 0 h 67"/>
                <a:gd name="T2" fmla="*/ 7 w 33"/>
                <a:gd name="T3" fmla="*/ 5 h 67"/>
                <a:gd name="T4" fmla="*/ 22 w 33"/>
                <a:gd name="T5" fmla="*/ 27 h 67"/>
                <a:gd name="T6" fmla="*/ 0 w 33"/>
                <a:gd name="T7" fmla="*/ 58 h 67"/>
                <a:gd name="T8" fmla="*/ 2 w 33"/>
                <a:gd name="T9" fmla="*/ 67 h 67"/>
                <a:gd name="T10" fmla="*/ 31 w 33"/>
                <a:gd name="T11" fmla="*/ 26 h 67"/>
                <a:gd name="T12" fmla="*/ 18 w 33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7">
                  <a:moveTo>
                    <a:pt x="18" y="0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15" y="9"/>
                    <a:pt x="21" y="17"/>
                    <a:pt x="22" y="27"/>
                  </a:cubicBezTo>
                  <a:cubicBezTo>
                    <a:pt x="23" y="41"/>
                    <a:pt x="14" y="54"/>
                    <a:pt x="0" y="58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21" y="63"/>
                    <a:pt x="33" y="45"/>
                    <a:pt x="31" y="26"/>
                  </a:cubicBezTo>
                  <a:cubicBezTo>
                    <a:pt x="30" y="15"/>
                    <a:pt x="25" y="6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96"/>
            <p:cNvSpPr>
              <a:spLocks noEditPoints="1"/>
            </p:cNvSpPr>
            <p:nvPr/>
          </p:nvSpPr>
          <p:spPr bwMode="auto">
            <a:xfrm>
              <a:off x="86" y="1419"/>
              <a:ext cx="1260" cy="1262"/>
            </a:xfrm>
            <a:custGeom>
              <a:avLst/>
              <a:gdLst>
                <a:gd name="T0" fmla="*/ 615 w 682"/>
                <a:gd name="T1" fmla="*/ 251 h 683"/>
                <a:gd name="T2" fmla="*/ 525 w 682"/>
                <a:gd name="T3" fmla="*/ 55 h 683"/>
                <a:gd name="T4" fmla="*/ 519 w 682"/>
                <a:gd name="T5" fmla="*/ 56 h 683"/>
                <a:gd name="T6" fmla="*/ 533 w 682"/>
                <a:gd name="T7" fmla="*/ 127 h 683"/>
                <a:gd name="T8" fmla="*/ 638 w 682"/>
                <a:gd name="T9" fmla="*/ 184 h 683"/>
                <a:gd name="T10" fmla="*/ 641 w 682"/>
                <a:gd name="T11" fmla="*/ 178 h 683"/>
                <a:gd name="T12" fmla="*/ 558 w 682"/>
                <a:gd name="T13" fmla="*/ 78 h 683"/>
                <a:gd name="T14" fmla="*/ 335 w 682"/>
                <a:gd name="T15" fmla="*/ 49 h 683"/>
                <a:gd name="T16" fmla="*/ 177 w 682"/>
                <a:gd name="T17" fmla="*/ 42 h 683"/>
                <a:gd name="T18" fmla="*/ 77 w 682"/>
                <a:gd name="T19" fmla="*/ 125 h 683"/>
                <a:gd name="T20" fmla="*/ 55 w 682"/>
                <a:gd name="T21" fmla="*/ 281 h 683"/>
                <a:gd name="T22" fmla="*/ 49 w 682"/>
                <a:gd name="T23" fmla="*/ 348 h 683"/>
                <a:gd name="T24" fmla="*/ 42 w 682"/>
                <a:gd name="T25" fmla="*/ 506 h 683"/>
                <a:gd name="T26" fmla="*/ 125 w 682"/>
                <a:gd name="T27" fmla="*/ 605 h 683"/>
                <a:gd name="T28" fmla="*/ 280 w 682"/>
                <a:gd name="T29" fmla="*/ 628 h 683"/>
                <a:gd name="T30" fmla="*/ 347 w 682"/>
                <a:gd name="T31" fmla="*/ 634 h 683"/>
                <a:gd name="T32" fmla="*/ 504 w 682"/>
                <a:gd name="T33" fmla="*/ 641 h 683"/>
                <a:gd name="T34" fmla="*/ 604 w 682"/>
                <a:gd name="T35" fmla="*/ 559 h 683"/>
                <a:gd name="T36" fmla="*/ 627 w 682"/>
                <a:gd name="T37" fmla="*/ 403 h 683"/>
                <a:gd name="T38" fmla="*/ 634 w 682"/>
                <a:gd name="T39" fmla="*/ 335 h 683"/>
                <a:gd name="T40" fmla="*/ 629 w 682"/>
                <a:gd name="T41" fmla="*/ 337 h 683"/>
                <a:gd name="T42" fmla="*/ 673 w 682"/>
                <a:gd name="T43" fmla="*/ 394 h 683"/>
                <a:gd name="T44" fmla="*/ 593 w 682"/>
                <a:gd name="T45" fmla="*/ 482 h 683"/>
                <a:gd name="T46" fmla="*/ 603 w 682"/>
                <a:gd name="T47" fmla="*/ 553 h 683"/>
                <a:gd name="T48" fmla="*/ 489 w 682"/>
                <a:gd name="T49" fmla="*/ 589 h 683"/>
                <a:gd name="T50" fmla="*/ 462 w 682"/>
                <a:gd name="T51" fmla="*/ 656 h 683"/>
                <a:gd name="T52" fmla="*/ 345 w 682"/>
                <a:gd name="T53" fmla="*/ 629 h 683"/>
                <a:gd name="T54" fmla="*/ 289 w 682"/>
                <a:gd name="T55" fmla="*/ 674 h 683"/>
                <a:gd name="T56" fmla="*/ 201 w 682"/>
                <a:gd name="T57" fmla="*/ 593 h 683"/>
                <a:gd name="T58" fmla="*/ 130 w 682"/>
                <a:gd name="T59" fmla="*/ 604 h 683"/>
                <a:gd name="T60" fmla="*/ 94 w 682"/>
                <a:gd name="T61" fmla="*/ 489 h 683"/>
                <a:gd name="T62" fmla="*/ 27 w 682"/>
                <a:gd name="T63" fmla="*/ 463 h 683"/>
                <a:gd name="T64" fmla="*/ 53 w 682"/>
                <a:gd name="T65" fmla="*/ 346 h 683"/>
                <a:gd name="T66" fmla="*/ 9 w 682"/>
                <a:gd name="T67" fmla="*/ 290 h 683"/>
                <a:gd name="T68" fmla="*/ 89 w 682"/>
                <a:gd name="T69" fmla="*/ 202 h 683"/>
                <a:gd name="T70" fmla="*/ 79 w 682"/>
                <a:gd name="T71" fmla="*/ 131 h 683"/>
                <a:gd name="T72" fmla="*/ 193 w 682"/>
                <a:gd name="T73" fmla="*/ 94 h 683"/>
                <a:gd name="T74" fmla="*/ 219 w 682"/>
                <a:gd name="T75" fmla="*/ 28 h 683"/>
                <a:gd name="T76" fmla="*/ 337 w 682"/>
                <a:gd name="T77" fmla="*/ 54 h 683"/>
                <a:gd name="T78" fmla="*/ 392 w 682"/>
                <a:gd name="T79" fmla="*/ 9 h 683"/>
                <a:gd name="T80" fmla="*/ 481 w 682"/>
                <a:gd name="T81" fmla="*/ 90 h 683"/>
                <a:gd name="T82" fmla="*/ 509 w 682"/>
                <a:gd name="T83" fmla="*/ 60 h 683"/>
                <a:gd name="T84" fmla="*/ 397 w 682"/>
                <a:gd name="T85" fmla="*/ 5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82" h="683">
                  <a:moveTo>
                    <a:pt x="624" y="242"/>
                  </a:moveTo>
                  <a:cubicBezTo>
                    <a:pt x="614" y="250"/>
                    <a:pt x="614" y="250"/>
                    <a:pt x="614" y="250"/>
                  </a:cubicBezTo>
                  <a:cubicBezTo>
                    <a:pt x="615" y="251"/>
                    <a:pt x="615" y="251"/>
                    <a:pt x="615" y="251"/>
                  </a:cubicBezTo>
                  <a:cubicBezTo>
                    <a:pt x="615" y="252"/>
                    <a:pt x="615" y="253"/>
                    <a:pt x="616" y="254"/>
                  </a:cubicBezTo>
                  <a:cubicBezTo>
                    <a:pt x="624" y="242"/>
                    <a:pt x="624" y="242"/>
                    <a:pt x="624" y="242"/>
                  </a:cubicBezTo>
                  <a:moveTo>
                    <a:pt x="525" y="55"/>
                  </a:moveTo>
                  <a:cubicBezTo>
                    <a:pt x="518" y="55"/>
                    <a:pt x="518" y="55"/>
                    <a:pt x="518" y="55"/>
                  </a:cubicBezTo>
                  <a:cubicBezTo>
                    <a:pt x="519" y="57"/>
                    <a:pt x="519" y="57"/>
                    <a:pt x="519" y="57"/>
                  </a:cubicBezTo>
                  <a:cubicBezTo>
                    <a:pt x="519" y="56"/>
                    <a:pt x="519" y="56"/>
                    <a:pt x="519" y="56"/>
                  </a:cubicBezTo>
                  <a:cubicBezTo>
                    <a:pt x="553" y="80"/>
                    <a:pt x="553" y="80"/>
                    <a:pt x="553" y="80"/>
                  </a:cubicBezTo>
                  <a:cubicBezTo>
                    <a:pt x="531" y="125"/>
                    <a:pt x="531" y="125"/>
                    <a:pt x="531" y="125"/>
                  </a:cubicBezTo>
                  <a:cubicBezTo>
                    <a:pt x="533" y="127"/>
                    <a:pt x="533" y="127"/>
                    <a:pt x="533" y="127"/>
                  </a:cubicBezTo>
                  <a:cubicBezTo>
                    <a:pt x="554" y="146"/>
                    <a:pt x="573" y="169"/>
                    <a:pt x="588" y="194"/>
                  </a:cubicBezTo>
                  <a:cubicBezTo>
                    <a:pt x="589" y="195"/>
                    <a:pt x="589" y="195"/>
                    <a:pt x="589" y="195"/>
                  </a:cubicBezTo>
                  <a:cubicBezTo>
                    <a:pt x="638" y="184"/>
                    <a:pt x="638" y="184"/>
                    <a:pt x="638" y="184"/>
                  </a:cubicBezTo>
                  <a:cubicBezTo>
                    <a:pt x="649" y="207"/>
                    <a:pt x="649" y="207"/>
                    <a:pt x="649" y="207"/>
                  </a:cubicBezTo>
                  <a:cubicBezTo>
                    <a:pt x="652" y="203"/>
                    <a:pt x="652" y="203"/>
                    <a:pt x="652" y="203"/>
                  </a:cubicBezTo>
                  <a:cubicBezTo>
                    <a:pt x="641" y="178"/>
                    <a:pt x="641" y="178"/>
                    <a:pt x="641" y="178"/>
                  </a:cubicBezTo>
                  <a:cubicBezTo>
                    <a:pt x="591" y="190"/>
                    <a:pt x="591" y="190"/>
                    <a:pt x="591" y="190"/>
                  </a:cubicBezTo>
                  <a:cubicBezTo>
                    <a:pt x="576" y="165"/>
                    <a:pt x="558" y="143"/>
                    <a:pt x="537" y="124"/>
                  </a:cubicBezTo>
                  <a:cubicBezTo>
                    <a:pt x="558" y="78"/>
                    <a:pt x="558" y="78"/>
                    <a:pt x="558" y="78"/>
                  </a:cubicBezTo>
                  <a:cubicBezTo>
                    <a:pt x="525" y="55"/>
                    <a:pt x="525" y="55"/>
                    <a:pt x="525" y="55"/>
                  </a:cubicBezTo>
                  <a:moveTo>
                    <a:pt x="349" y="0"/>
                  </a:moveTo>
                  <a:cubicBezTo>
                    <a:pt x="335" y="49"/>
                    <a:pt x="335" y="49"/>
                    <a:pt x="335" y="49"/>
                  </a:cubicBezTo>
                  <a:cubicBezTo>
                    <a:pt x="306" y="50"/>
                    <a:pt x="278" y="54"/>
                    <a:pt x="251" y="63"/>
                  </a:cubicBezTo>
                  <a:cubicBezTo>
                    <a:pt x="221" y="22"/>
                    <a:pt x="221" y="22"/>
                    <a:pt x="221" y="2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89" y="91"/>
                    <a:pt x="189" y="91"/>
                    <a:pt x="189" y="91"/>
                  </a:cubicBezTo>
                  <a:cubicBezTo>
                    <a:pt x="165" y="106"/>
                    <a:pt x="143" y="124"/>
                    <a:pt x="124" y="146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49" y="164"/>
                    <a:pt x="49" y="164"/>
                    <a:pt x="49" y="164"/>
                  </a:cubicBezTo>
                  <a:cubicBezTo>
                    <a:pt x="85" y="201"/>
                    <a:pt x="85" y="201"/>
                    <a:pt x="85" y="201"/>
                  </a:cubicBezTo>
                  <a:cubicBezTo>
                    <a:pt x="71" y="226"/>
                    <a:pt x="61" y="253"/>
                    <a:pt x="55" y="281"/>
                  </a:cubicBezTo>
                  <a:cubicBezTo>
                    <a:pt x="4" y="286"/>
                    <a:pt x="4" y="286"/>
                    <a:pt x="4" y="286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49" y="348"/>
                    <a:pt x="49" y="348"/>
                    <a:pt x="49" y="348"/>
                  </a:cubicBezTo>
                  <a:cubicBezTo>
                    <a:pt x="49" y="376"/>
                    <a:pt x="54" y="405"/>
                    <a:pt x="63" y="432"/>
                  </a:cubicBezTo>
                  <a:cubicBezTo>
                    <a:pt x="22" y="462"/>
                    <a:pt x="22" y="462"/>
                    <a:pt x="22" y="462"/>
                  </a:cubicBezTo>
                  <a:cubicBezTo>
                    <a:pt x="42" y="506"/>
                    <a:pt x="42" y="506"/>
                    <a:pt x="42" y="506"/>
                  </a:cubicBezTo>
                  <a:cubicBezTo>
                    <a:pt x="91" y="493"/>
                    <a:pt x="91" y="493"/>
                    <a:pt x="91" y="493"/>
                  </a:cubicBezTo>
                  <a:cubicBezTo>
                    <a:pt x="106" y="518"/>
                    <a:pt x="124" y="540"/>
                    <a:pt x="145" y="559"/>
                  </a:cubicBezTo>
                  <a:cubicBezTo>
                    <a:pt x="125" y="605"/>
                    <a:pt x="125" y="605"/>
                    <a:pt x="125" y="605"/>
                  </a:cubicBezTo>
                  <a:cubicBezTo>
                    <a:pt x="164" y="633"/>
                    <a:pt x="164" y="633"/>
                    <a:pt x="164" y="633"/>
                  </a:cubicBezTo>
                  <a:cubicBezTo>
                    <a:pt x="200" y="598"/>
                    <a:pt x="200" y="598"/>
                    <a:pt x="200" y="598"/>
                  </a:cubicBezTo>
                  <a:cubicBezTo>
                    <a:pt x="225" y="612"/>
                    <a:pt x="252" y="622"/>
                    <a:pt x="280" y="628"/>
                  </a:cubicBezTo>
                  <a:cubicBezTo>
                    <a:pt x="284" y="678"/>
                    <a:pt x="284" y="678"/>
                    <a:pt x="284" y="678"/>
                  </a:cubicBezTo>
                  <a:cubicBezTo>
                    <a:pt x="333" y="683"/>
                    <a:pt x="333" y="683"/>
                    <a:pt x="333" y="683"/>
                  </a:cubicBezTo>
                  <a:cubicBezTo>
                    <a:pt x="347" y="634"/>
                    <a:pt x="347" y="634"/>
                    <a:pt x="347" y="634"/>
                  </a:cubicBezTo>
                  <a:cubicBezTo>
                    <a:pt x="376" y="634"/>
                    <a:pt x="404" y="629"/>
                    <a:pt x="431" y="620"/>
                  </a:cubicBezTo>
                  <a:cubicBezTo>
                    <a:pt x="460" y="661"/>
                    <a:pt x="460" y="661"/>
                    <a:pt x="460" y="661"/>
                  </a:cubicBezTo>
                  <a:cubicBezTo>
                    <a:pt x="504" y="641"/>
                    <a:pt x="504" y="641"/>
                    <a:pt x="504" y="641"/>
                  </a:cubicBezTo>
                  <a:cubicBezTo>
                    <a:pt x="493" y="592"/>
                    <a:pt x="493" y="592"/>
                    <a:pt x="493" y="592"/>
                  </a:cubicBezTo>
                  <a:cubicBezTo>
                    <a:pt x="517" y="577"/>
                    <a:pt x="539" y="559"/>
                    <a:pt x="558" y="538"/>
                  </a:cubicBezTo>
                  <a:cubicBezTo>
                    <a:pt x="604" y="559"/>
                    <a:pt x="604" y="559"/>
                    <a:pt x="604" y="559"/>
                  </a:cubicBezTo>
                  <a:cubicBezTo>
                    <a:pt x="632" y="519"/>
                    <a:pt x="632" y="519"/>
                    <a:pt x="632" y="519"/>
                  </a:cubicBezTo>
                  <a:cubicBezTo>
                    <a:pt x="598" y="482"/>
                    <a:pt x="598" y="482"/>
                    <a:pt x="598" y="482"/>
                  </a:cubicBezTo>
                  <a:cubicBezTo>
                    <a:pt x="611" y="457"/>
                    <a:pt x="621" y="431"/>
                    <a:pt x="627" y="403"/>
                  </a:cubicBezTo>
                  <a:cubicBezTo>
                    <a:pt x="678" y="398"/>
                    <a:pt x="678" y="398"/>
                    <a:pt x="678" y="398"/>
                  </a:cubicBezTo>
                  <a:cubicBezTo>
                    <a:pt x="682" y="350"/>
                    <a:pt x="682" y="350"/>
                    <a:pt x="682" y="350"/>
                  </a:cubicBezTo>
                  <a:cubicBezTo>
                    <a:pt x="634" y="335"/>
                    <a:pt x="634" y="335"/>
                    <a:pt x="634" y="335"/>
                  </a:cubicBezTo>
                  <a:cubicBezTo>
                    <a:pt x="633" y="316"/>
                    <a:pt x="631" y="297"/>
                    <a:pt x="627" y="279"/>
                  </a:cubicBezTo>
                  <a:cubicBezTo>
                    <a:pt x="621" y="272"/>
                    <a:pt x="621" y="272"/>
                    <a:pt x="621" y="272"/>
                  </a:cubicBezTo>
                  <a:cubicBezTo>
                    <a:pt x="626" y="293"/>
                    <a:pt x="629" y="315"/>
                    <a:pt x="629" y="337"/>
                  </a:cubicBezTo>
                  <a:cubicBezTo>
                    <a:pt x="629" y="339"/>
                    <a:pt x="629" y="339"/>
                    <a:pt x="629" y="339"/>
                  </a:cubicBezTo>
                  <a:cubicBezTo>
                    <a:pt x="677" y="353"/>
                    <a:pt x="677" y="353"/>
                    <a:pt x="677" y="353"/>
                  </a:cubicBezTo>
                  <a:cubicBezTo>
                    <a:pt x="673" y="394"/>
                    <a:pt x="673" y="394"/>
                    <a:pt x="673" y="394"/>
                  </a:cubicBezTo>
                  <a:cubicBezTo>
                    <a:pt x="623" y="398"/>
                    <a:pt x="623" y="398"/>
                    <a:pt x="623" y="398"/>
                  </a:cubicBezTo>
                  <a:cubicBezTo>
                    <a:pt x="623" y="400"/>
                    <a:pt x="623" y="400"/>
                    <a:pt x="623" y="400"/>
                  </a:cubicBezTo>
                  <a:cubicBezTo>
                    <a:pt x="617" y="429"/>
                    <a:pt x="607" y="456"/>
                    <a:pt x="593" y="482"/>
                  </a:cubicBezTo>
                  <a:cubicBezTo>
                    <a:pt x="592" y="483"/>
                    <a:pt x="592" y="483"/>
                    <a:pt x="592" y="483"/>
                  </a:cubicBezTo>
                  <a:cubicBezTo>
                    <a:pt x="626" y="520"/>
                    <a:pt x="626" y="520"/>
                    <a:pt x="626" y="520"/>
                  </a:cubicBezTo>
                  <a:cubicBezTo>
                    <a:pt x="603" y="553"/>
                    <a:pt x="603" y="553"/>
                    <a:pt x="603" y="553"/>
                  </a:cubicBezTo>
                  <a:cubicBezTo>
                    <a:pt x="557" y="532"/>
                    <a:pt x="557" y="532"/>
                    <a:pt x="557" y="532"/>
                  </a:cubicBezTo>
                  <a:cubicBezTo>
                    <a:pt x="556" y="533"/>
                    <a:pt x="556" y="533"/>
                    <a:pt x="556" y="533"/>
                  </a:cubicBezTo>
                  <a:cubicBezTo>
                    <a:pt x="537" y="555"/>
                    <a:pt x="514" y="574"/>
                    <a:pt x="489" y="589"/>
                  </a:cubicBezTo>
                  <a:cubicBezTo>
                    <a:pt x="487" y="590"/>
                    <a:pt x="487" y="590"/>
                    <a:pt x="487" y="590"/>
                  </a:cubicBezTo>
                  <a:cubicBezTo>
                    <a:pt x="499" y="639"/>
                    <a:pt x="499" y="639"/>
                    <a:pt x="499" y="639"/>
                  </a:cubicBezTo>
                  <a:cubicBezTo>
                    <a:pt x="462" y="656"/>
                    <a:pt x="462" y="656"/>
                    <a:pt x="462" y="656"/>
                  </a:cubicBezTo>
                  <a:cubicBezTo>
                    <a:pt x="433" y="614"/>
                    <a:pt x="433" y="614"/>
                    <a:pt x="433" y="614"/>
                  </a:cubicBezTo>
                  <a:cubicBezTo>
                    <a:pt x="431" y="615"/>
                    <a:pt x="431" y="615"/>
                    <a:pt x="431" y="615"/>
                  </a:cubicBezTo>
                  <a:cubicBezTo>
                    <a:pt x="404" y="624"/>
                    <a:pt x="375" y="629"/>
                    <a:pt x="345" y="629"/>
                  </a:cubicBezTo>
                  <a:cubicBezTo>
                    <a:pt x="344" y="629"/>
                    <a:pt x="344" y="629"/>
                    <a:pt x="344" y="629"/>
                  </a:cubicBezTo>
                  <a:cubicBezTo>
                    <a:pt x="329" y="678"/>
                    <a:pt x="329" y="678"/>
                    <a:pt x="329" y="678"/>
                  </a:cubicBezTo>
                  <a:cubicBezTo>
                    <a:pt x="289" y="674"/>
                    <a:pt x="289" y="674"/>
                    <a:pt x="289" y="674"/>
                  </a:cubicBezTo>
                  <a:cubicBezTo>
                    <a:pt x="284" y="624"/>
                    <a:pt x="284" y="624"/>
                    <a:pt x="284" y="624"/>
                  </a:cubicBezTo>
                  <a:cubicBezTo>
                    <a:pt x="283" y="623"/>
                    <a:pt x="283" y="623"/>
                    <a:pt x="283" y="623"/>
                  </a:cubicBezTo>
                  <a:cubicBezTo>
                    <a:pt x="254" y="618"/>
                    <a:pt x="227" y="607"/>
                    <a:pt x="201" y="593"/>
                  </a:cubicBezTo>
                  <a:cubicBezTo>
                    <a:pt x="199" y="592"/>
                    <a:pt x="199" y="592"/>
                    <a:pt x="199" y="592"/>
                  </a:cubicBezTo>
                  <a:cubicBezTo>
                    <a:pt x="163" y="627"/>
                    <a:pt x="163" y="627"/>
                    <a:pt x="163" y="627"/>
                  </a:cubicBezTo>
                  <a:cubicBezTo>
                    <a:pt x="130" y="604"/>
                    <a:pt x="130" y="604"/>
                    <a:pt x="130" y="604"/>
                  </a:cubicBezTo>
                  <a:cubicBezTo>
                    <a:pt x="151" y="558"/>
                    <a:pt x="151" y="558"/>
                    <a:pt x="151" y="558"/>
                  </a:cubicBezTo>
                  <a:cubicBezTo>
                    <a:pt x="150" y="557"/>
                    <a:pt x="150" y="557"/>
                    <a:pt x="150" y="557"/>
                  </a:cubicBezTo>
                  <a:cubicBezTo>
                    <a:pt x="128" y="537"/>
                    <a:pt x="109" y="515"/>
                    <a:pt x="94" y="489"/>
                  </a:cubicBezTo>
                  <a:cubicBezTo>
                    <a:pt x="93" y="488"/>
                    <a:pt x="93" y="488"/>
                    <a:pt x="93" y="488"/>
                  </a:cubicBezTo>
                  <a:cubicBezTo>
                    <a:pt x="44" y="500"/>
                    <a:pt x="44" y="500"/>
                    <a:pt x="44" y="500"/>
                  </a:cubicBezTo>
                  <a:cubicBezTo>
                    <a:pt x="27" y="463"/>
                    <a:pt x="27" y="463"/>
                    <a:pt x="27" y="463"/>
                  </a:cubicBezTo>
                  <a:cubicBezTo>
                    <a:pt x="68" y="434"/>
                    <a:pt x="68" y="434"/>
                    <a:pt x="68" y="434"/>
                  </a:cubicBezTo>
                  <a:cubicBezTo>
                    <a:pt x="68" y="432"/>
                    <a:pt x="68" y="432"/>
                    <a:pt x="68" y="432"/>
                  </a:cubicBezTo>
                  <a:cubicBezTo>
                    <a:pt x="58" y="404"/>
                    <a:pt x="54" y="375"/>
                    <a:pt x="53" y="346"/>
                  </a:cubicBezTo>
                  <a:cubicBezTo>
                    <a:pt x="53" y="344"/>
                    <a:pt x="53" y="344"/>
                    <a:pt x="53" y="344"/>
                  </a:cubicBezTo>
                  <a:cubicBezTo>
                    <a:pt x="5" y="331"/>
                    <a:pt x="5" y="331"/>
                    <a:pt x="5" y="331"/>
                  </a:cubicBezTo>
                  <a:cubicBezTo>
                    <a:pt x="9" y="290"/>
                    <a:pt x="9" y="290"/>
                    <a:pt x="9" y="290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59" y="283"/>
                    <a:pt x="59" y="283"/>
                    <a:pt x="59" y="283"/>
                  </a:cubicBezTo>
                  <a:cubicBezTo>
                    <a:pt x="65" y="255"/>
                    <a:pt x="75" y="227"/>
                    <a:pt x="89" y="202"/>
                  </a:cubicBezTo>
                  <a:cubicBezTo>
                    <a:pt x="90" y="200"/>
                    <a:pt x="90" y="200"/>
                    <a:pt x="90" y="200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125" y="151"/>
                    <a:pt x="125" y="151"/>
                    <a:pt x="125" y="151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45" y="128"/>
                    <a:pt x="168" y="110"/>
                    <a:pt x="193" y="94"/>
                  </a:cubicBezTo>
                  <a:cubicBezTo>
                    <a:pt x="195" y="94"/>
                    <a:pt x="195" y="94"/>
                    <a:pt x="195" y="94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219" y="28"/>
                    <a:pt x="219" y="28"/>
                    <a:pt x="219" y="28"/>
                  </a:cubicBezTo>
                  <a:cubicBezTo>
                    <a:pt x="249" y="69"/>
                    <a:pt x="249" y="69"/>
                    <a:pt x="249" y="69"/>
                  </a:cubicBezTo>
                  <a:cubicBezTo>
                    <a:pt x="251" y="68"/>
                    <a:pt x="251" y="68"/>
                    <a:pt x="251" y="68"/>
                  </a:cubicBezTo>
                  <a:cubicBezTo>
                    <a:pt x="278" y="59"/>
                    <a:pt x="307" y="54"/>
                    <a:pt x="337" y="54"/>
                  </a:cubicBezTo>
                  <a:cubicBezTo>
                    <a:pt x="338" y="54"/>
                    <a:pt x="338" y="54"/>
                    <a:pt x="338" y="54"/>
                  </a:cubicBezTo>
                  <a:cubicBezTo>
                    <a:pt x="352" y="5"/>
                    <a:pt x="352" y="5"/>
                    <a:pt x="352" y="5"/>
                  </a:cubicBezTo>
                  <a:cubicBezTo>
                    <a:pt x="392" y="9"/>
                    <a:pt x="392" y="9"/>
                    <a:pt x="392" y="9"/>
                  </a:cubicBezTo>
                  <a:cubicBezTo>
                    <a:pt x="398" y="59"/>
                    <a:pt x="398" y="59"/>
                    <a:pt x="398" y="59"/>
                  </a:cubicBezTo>
                  <a:cubicBezTo>
                    <a:pt x="399" y="60"/>
                    <a:pt x="399" y="60"/>
                    <a:pt x="399" y="60"/>
                  </a:cubicBezTo>
                  <a:cubicBezTo>
                    <a:pt x="428" y="65"/>
                    <a:pt x="456" y="76"/>
                    <a:pt x="481" y="90"/>
                  </a:cubicBezTo>
                  <a:cubicBezTo>
                    <a:pt x="483" y="91"/>
                    <a:pt x="483" y="91"/>
                    <a:pt x="483" y="91"/>
                  </a:cubicBezTo>
                  <a:cubicBezTo>
                    <a:pt x="512" y="63"/>
                    <a:pt x="512" y="63"/>
                    <a:pt x="512" y="63"/>
                  </a:cubicBezTo>
                  <a:cubicBezTo>
                    <a:pt x="509" y="60"/>
                    <a:pt x="509" y="60"/>
                    <a:pt x="509" y="60"/>
                  </a:cubicBezTo>
                  <a:cubicBezTo>
                    <a:pt x="482" y="85"/>
                    <a:pt x="482" y="85"/>
                    <a:pt x="482" y="85"/>
                  </a:cubicBezTo>
                  <a:cubicBezTo>
                    <a:pt x="457" y="71"/>
                    <a:pt x="430" y="61"/>
                    <a:pt x="402" y="55"/>
                  </a:cubicBezTo>
                  <a:cubicBezTo>
                    <a:pt x="397" y="5"/>
                    <a:pt x="397" y="5"/>
                    <a:pt x="397" y="5"/>
                  </a:cubicBezTo>
                  <a:cubicBezTo>
                    <a:pt x="349" y="0"/>
                    <a:pt x="349" y="0"/>
                    <a:pt x="3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97"/>
            <p:cNvSpPr>
              <a:spLocks noEditPoints="1"/>
            </p:cNvSpPr>
            <p:nvPr/>
          </p:nvSpPr>
          <p:spPr bwMode="auto">
            <a:xfrm>
              <a:off x="1041" y="1514"/>
              <a:ext cx="266" cy="421"/>
            </a:xfrm>
            <a:custGeom>
              <a:avLst/>
              <a:gdLst>
                <a:gd name="T0" fmla="*/ 135 w 144"/>
                <a:gd name="T1" fmla="*/ 152 h 228"/>
                <a:gd name="T2" fmla="*/ 132 w 144"/>
                <a:gd name="T3" fmla="*/ 156 h 228"/>
                <a:gd name="T4" fmla="*/ 138 w 144"/>
                <a:gd name="T5" fmla="*/ 170 h 228"/>
                <a:gd name="T6" fmla="*/ 107 w 144"/>
                <a:gd name="T7" fmla="*/ 191 h 228"/>
                <a:gd name="T8" fmla="*/ 99 w 144"/>
                <a:gd name="T9" fmla="*/ 203 h 228"/>
                <a:gd name="T10" fmla="*/ 104 w 144"/>
                <a:gd name="T11" fmla="*/ 221 h 228"/>
                <a:gd name="T12" fmla="*/ 110 w 144"/>
                <a:gd name="T13" fmla="*/ 228 h 228"/>
                <a:gd name="T14" fmla="*/ 102 w 144"/>
                <a:gd name="T15" fmla="*/ 200 h 228"/>
                <a:gd name="T16" fmla="*/ 144 w 144"/>
                <a:gd name="T17" fmla="*/ 171 h 228"/>
                <a:gd name="T18" fmla="*/ 135 w 144"/>
                <a:gd name="T19" fmla="*/ 152 h 228"/>
                <a:gd name="T20" fmla="*/ 3 w 144"/>
                <a:gd name="T21" fmla="*/ 0 h 228"/>
                <a:gd name="T22" fmla="*/ 0 w 144"/>
                <a:gd name="T23" fmla="*/ 2 h 228"/>
                <a:gd name="T24" fmla="*/ 1 w 144"/>
                <a:gd name="T25" fmla="*/ 4 h 228"/>
                <a:gd name="T26" fmla="*/ 8 w 144"/>
                <a:gd name="T27" fmla="*/ 4 h 228"/>
                <a:gd name="T28" fmla="*/ 3 w 144"/>
                <a:gd name="T2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4" h="228">
                  <a:moveTo>
                    <a:pt x="135" y="152"/>
                  </a:moveTo>
                  <a:cubicBezTo>
                    <a:pt x="132" y="156"/>
                    <a:pt x="132" y="156"/>
                    <a:pt x="132" y="156"/>
                  </a:cubicBezTo>
                  <a:cubicBezTo>
                    <a:pt x="138" y="170"/>
                    <a:pt x="138" y="170"/>
                    <a:pt x="138" y="170"/>
                  </a:cubicBezTo>
                  <a:cubicBezTo>
                    <a:pt x="107" y="191"/>
                    <a:pt x="107" y="191"/>
                    <a:pt x="107" y="191"/>
                  </a:cubicBezTo>
                  <a:cubicBezTo>
                    <a:pt x="99" y="203"/>
                    <a:pt x="99" y="203"/>
                    <a:pt x="99" y="203"/>
                  </a:cubicBezTo>
                  <a:cubicBezTo>
                    <a:pt x="100" y="209"/>
                    <a:pt x="102" y="215"/>
                    <a:pt x="104" y="221"/>
                  </a:cubicBezTo>
                  <a:cubicBezTo>
                    <a:pt x="110" y="228"/>
                    <a:pt x="110" y="228"/>
                    <a:pt x="110" y="228"/>
                  </a:cubicBezTo>
                  <a:cubicBezTo>
                    <a:pt x="108" y="219"/>
                    <a:pt x="105" y="209"/>
                    <a:pt x="102" y="200"/>
                  </a:cubicBezTo>
                  <a:cubicBezTo>
                    <a:pt x="144" y="171"/>
                    <a:pt x="144" y="171"/>
                    <a:pt x="144" y="171"/>
                  </a:cubicBezTo>
                  <a:cubicBezTo>
                    <a:pt x="135" y="152"/>
                    <a:pt x="135" y="152"/>
                    <a:pt x="135" y="152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98"/>
            <p:cNvSpPr/>
            <p:nvPr/>
          </p:nvSpPr>
          <p:spPr bwMode="auto">
            <a:xfrm>
              <a:off x="1026" y="1521"/>
              <a:ext cx="19" cy="15"/>
            </a:xfrm>
            <a:custGeom>
              <a:avLst/>
              <a:gdLst>
                <a:gd name="T0" fmla="*/ 17 w 19"/>
                <a:gd name="T1" fmla="*/ 0 h 15"/>
                <a:gd name="T2" fmla="*/ 10 w 19"/>
                <a:gd name="T3" fmla="*/ 0 h 15"/>
                <a:gd name="T4" fmla="*/ 0 w 19"/>
                <a:gd name="T5" fmla="*/ 9 h 15"/>
                <a:gd name="T6" fmla="*/ 6 w 19"/>
                <a:gd name="T7" fmla="*/ 15 h 15"/>
                <a:gd name="T8" fmla="*/ 19 w 19"/>
                <a:gd name="T9" fmla="*/ 4 h 15"/>
                <a:gd name="T10" fmla="*/ 17 w 19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7" y="0"/>
                  </a:moveTo>
                  <a:lnTo>
                    <a:pt x="10" y="0"/>
                  </a:lnTo>
                  <a:lnTo>
                    <a:pt x="0" y="9"/>
                  </a:lnTo>
                  <a:lnTo>
                    <a:pt x="6" y="15"/>
                  </a:lnTo>
                  <a:lnTo>
                    <a:pt x="19" y="4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99"/>
            <p:cNvSpPr/>
            <p:nvPr/>
          </p:nvSpPr>
          <p:spPr bwMode="auto">
            <a:xfrm>
              <a:off x="1026" y="1521"/>
              <a:ext cx="19" cy="15"/>
            </a:xfrm>
            <a:custGeom>
              <a:avLst/>
              <a:gdLst>
                <a:gd name="T0" fmla="*/ 17 w 19"/>
                <a:gd name="T1" fmla="*/ 0 h 15"/>
                <a:gd name="T2" fmla="*/ 10 w 19"/>
                <a:gd name="T3" fmla="*/ 0 h 15"/>
                <a:gd name="T4" fmla="*/ 0 w 19"/>
                <a:gd name="T5" fmla="*/ 9 h 15"/>
                <a:gd name="T6" fmla="*/ 6 w 19"/>
                <a:gd name="T7" fmla="*/ 15 h 15"/>
                <a:gd name="T8" fmla="*/ 19 w 19"/>
                <a:gd name="T9" fmla="*/ 4 h 15"/>
                <a:gd name="T10" fmla="*/ 17 w 19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7" y="0"/>
                  </a:moveTo>
                  <a:lnTo>
                    <a:pt x="10" y="0"/>
                  </a:lnTo>
                  <a:lnTo>
                    <a:pt x="0" y="9"/>
                  </a:lnTo>
                  <a:lnTo>
                    <a:pt x="6" y="15"/>
                  </a:lnTo>
                  <a:lnTo>
                    <a:pt x="19" y="4"/>
                  </a:lnTo>
                  <a:lnTo>
                    <a:pt x="1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200"/>
            <p:cNvSpPr/>
            <p:nvPr/>
          </p:nvSpPr>
          <p:spPr bwMode="auto">
            <a:xfrm>
              <a:off x="1036" y="1512"/>
              <a:ext cx="11" cy="9"/>
            </a:xfrm>
            <a:custGeom>
              <a:avLst/>
              <a:gdLst>
                <a:gd name="T0" fmla="*/ 5 w 6"/>
                <a:gd name="T1" fmla="*/ 0 h 5"/>
                <a:gd name="T2" fmla="*/ 0 w 6"/>
                <a:gd name="T3" fmla="*/ 5 h 5"/>
                <a:gd name="T4" fmla="*/ 4 w 6"/>
                <a:gd name="T5" fmla="*/ 5 h 5"/>
                <a:gd name="T6" fmla="*/ 3 w 6"/>
                <a:gd name="T7" fmla="*/ 3 h 5"/>
                <a:gd name="T8" fmla="*/ 6 w 6"/>
                <a:gd name="T9" fmla="*/ 1 h 5"/>
                <a:gd name="T10" fmla="*/ 5 w 6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5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201"/>
            <p:cNvSpPr>
              <a:spLocks noEditPoints="1"/>
            </p:cNvSpPr>
            <p:nvPr/>
          </p:nvSpPr>
          <p:spPr bwMode="auto">
            <a:xfrm>
              <a:off x="238" y="1593"/>
              <a:ext cx="943" cy="914"/>
            </a:xfrm>
            <a:custGeom>
              <a:avLst/>
              <a:gdLst>
                <a:gd name="T0" fmla="*/ 259 w 511"/>
                <a:gd name="T1" fmla="*/ 490 h 495"/>
                <a:gd name="T2" fmla="*/ 236 w 511"/>
                <a:gd name="T3" fmla="*/ 489 h 495"/>
                <a:gd name="T4" fmla="*/ 18 w 511"/>
                <a:gd name="T5" fmla="*/ 225 h 495"/>
                <a:gd name="T6" fmla="*/ 259 w 511"/>
                <a:gd name="T7" fmla="*/ 5 h 495"/>
                <a:gd name="T8" fmla="*/ 282 w 511"/>
                <a:gd name="T9" fmla="*/ 6 h 495"/>
                <a:gd name="T10" fmla="*/ 446 w 511"/>
                <a:gd name="T11" fmla="*/ 93 h 495"/>
                <a:gd name="T12" fmla="*/ 500 w 511"/>
                <a:gd name="T13" fmla="*/ 270 h 495"/>
                <a:gd name="T14" fmla="*/ 259 w 511"/>
                <a:gd name="T15" fmla="*/ 490 h 495"/>
                <a:gd name="T16" fmla="*/ 259 w 511"/>
                <a:gd name="T17" fmla="*/ 0 h 495"/>
                <a:gd name="T18" fmla="*/ 93 w 511"/>
                <a:gd name="T19" fmla="*/ 64 h 495"/>
                <a:gd name="T20" fmla="*/ 13 w 511"/>
                <a:gd name="T21" fmla="*/ 224 h 495"/>
                <a:gd name="T22" fmla="*/ 236 w 511"/>
                <a:gd name="T23" fmla="*/ 494 h 495"/>
                <a:gd name="T24" fmla="*/ 259 w 511"/>
                <a:gd name="T25" fmla="*/ 495 h 495"/>
                <a:gd name="T26" fmla="*/ 425 w 511"/>
                <a:gd name="T27" fmla="*/ 431 h 495"/>
                <a:gd name="T28" fmla="*/ 505 w 511"/>
                <a:gd name="T29" fmla="*/ 271 h 495"/>
                <a:gd name="T30" fmla="*/ 449 w 511"/>
                <a:gd name="T31" fmla="*/ 90 h 495"/>
                <a:gd name="T32" fmla="*/ 282 w 511"/>
                <a:gd name="T33" fmla="*/ 2 h 495"/>
                <a:gd name="T34" fmla="*/ 259 w 511"/>
                <a:gd name="T3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1" h="495">
                  <a:moveTo>
                    <a:pt x="259" y="490"/>
                  </a:moveTo>
                  <a:cubicBezTo>
                    <a:pt x="252" y="490"/>
                    <a:pt x="244" y="490"/>
                    <a:pt x="236" y="489"/>
                  </a:cubicBezTo>
                  <a:cubicBezTo>
                    <a:pt x="103" y="476"/>
                    <a:pt x="5" y="358"/>
                    <a:pt x="18" y="225"/>
                  </a:cubicBezTo>
                  <a:cubicBezTo>
                    <a:pt x="30" y="100"/>
                    <a:pt x="133" y="5"/>
                    <a:pt x="259" y="5"/>
                  </a:cubicBezTo>
                  <a:cubicBezTo>
                    <a:pt x="266" y="5"/>
                    <a:pt x="274" y="5"/>
                    <a:pt x="282" y="6"/>
                  </a:cubicBezTo>
                  <a:cubicBezTo>
                    <a:pt x="346" y="12"/>
                    <a:pt x="405" y="43"/>
                    <a:pt x="446" y="93"/>
                  </a:cubicBezTo>
                  <a:cubicBezTo>
                    <a:pt x="487" y="143"/>
                    <a:pt x="507" y="206"/>
                    <a:pt x="500" y="270"/>
                  </a:cubicBezTo>
                  <a:cubicBezTo>
                    <a:pt x="489" y="396"/>
                    <a:pt x="385" y="490"/>
                    <a:pt x="259" y="490"/>
                  </a:cubicBezTo>
                  <a:moveTo>
                    <a:pt x="259" y="0"/>
                  </a:moveTo>
                  <a:cubicBezTo>
                    <a:pt x="198" y="0"/>
                    <a:pt x="139" y="23"/>
                    <a:pt x="93" y="64"/>
                  </a:cubicBezTo>
                  <a:cubicBezTo>
                    <a:pt x="47" y="106"/>
                    <a:pt x="19" y="163"/>
                    <a:pt x="13" y="224"/>
                  </a:cubicBezTo>
                  <a:cubicBezTo>
                    <a:pt x="0" y="360"/>
                    <a:pt x="100" y="481"/>
                    <a:pt x="236" y="494"/>
                  </a:cubicBezTo>
                  <a:cubicBezTo>
                    <a:pt x="244" y="494"/>
                    <a:pt x="252" y="495"/>
                    <a:pt x="259" y="495"/>
                  </a:cubicBezTo>
                  <a:cubicBezTo>
                    <a:pt x="321" y="495"/>
                    <a:pt x="379" y="472"/>
                    <a:pt x="425" y="431"/>
                  </a:cubicBezTo>
                  <a:cubicBezTo>
                    <a:pt x="471" y="389"/>
                    <a:pt x="499" y="332"/>
                    <a:pt x="505" y="271"/>
                  </a:cubicBezTo>
                  <a:cubicBezTo>
                    <a:pt x="511" y="205"/>
                    <a:pt x="492" y="141"/>
                    <a:pt x="449" y="90"/>
                  </a:cubicBezTo>
                  <a:cubicBezTo>
                    <a:pt x="407" y="39"/>
                    <a:pt x="348" y="8"/>
                    <a:pt x="282" y="2"/>
                  </a:cubicBezTo>
                  <a:cubicBezTo>
                    <a:pt x="274" y="1"/>
                    <a:pt x="267" y="0"/>
                    <a:pt x="2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202"/>
            <p:cNvSpPr>
              <a:spLocks noEditPoints="1"/>
            </p:cNvSpPr>
            <p:nvPr/>
          </p:nvSpPr>
          <p:spPr bwMode="auto">
            <a:xfrm>
              <a:off x="463" y="1794"/>
              <a:ext cx="506" cy="503"/>
            </a:xfrm>
            <a:custGeom>
              <a:avLst/>
              <a:gdLst>
                <a:gd name="T0" fmla="*/ 52 w 274"/>
                <a:gd name="T1" fmla="*/ 145 h 272"/>
                <a:gd name="T2" fmla="*/ 137 w 274"/>
                <a:gd name="T3" fmla="*/ 51 h 272"/>
                <a:gd name="T4" fmla="*/ 146 w 274"/>
                <a:gd name="T5" fmla="*/ 221 h 272"/>
                <a:gd name="T6" fmla="*/ 128 w 274"/>
                <a:gd name="T7" fmla="*/ 0 h 272"/>
                <a:gd name="T8" fmla="*/ 114 w 274"/>
                <a:gd name="T9" fmla="*/ 20 h 272"/>
                <a:gd name="T10" fmla="*/ 82 w 274"/>
                <a:gd name="T11" fmla="*/ 11 h 272"/>
                <a:gd name="T12" fmla="*/ 76 w 274"/>
                <a:gd name="T13" fmla="*/ 35 h 272"/>
                <a:gd name="T14" fmla="*/ 42 w 274"/>
                <a:gd name="T15" fmla="*/ 37 h 272"/>
                <a:gd name="T16" fmla="*/ 45 w 274"/>
                <a:gd name="T17" fmla="*/ 62 h 272"/>
                <a:gd name="T18" fmla="*/ 14 w 274"/>
                <a:gd name="T19" fmla="*/ 76 h 272"/>
                <a:gd name="T20" fmla="*/ 25 w 274"/>
                <a:gd name="T21" fmla="*/ 98 h 272"/>
                <a:gd name="T22" fmla="*/ 1 w 274"/>
                <a:gd name="T23" fmla="*/ 121 h 272"/>
                <a:gd name="T24" fmla="*/ 19 w 274"/>
                <a:gd name="T25" fmla="*/ 138 h 272"/>
                <a:gd name="T26" fmla="*/ 21 w 274"/>
                <a:gd name="T27" fmla="*/ 160 h 272"/>
                <a:gd name="T28" fmla="*/ 8 w 274"/>
                <a:gd name="T29" fmla="*/ 180 h 272"/>
                <a:gd name="T30" fmla="*/ 36 w 274"/>
                <a:gd name="T31" fmla="*/ 198 h 272"/>
                <a:gd name="T32" fmla="*/ 30 w 274"/>
                <a:gd name="T33" fmla="*/ 221 h 272"/>
                <a:gd name="T34" fmla="*/ 64 w 274"/>
                <a:gd name="T35" fmla="*/ 228 h 272"/>
                <a:gd name="T36" fmla="*/ 66 w 274"/>
                <a:gd name="T37" fmla="*/ 253 h 272"/>
                <a:gd name="T38" fmla="*/ 100 w 274"/>
                <a:gd name="T39" fmla="*/ 248 h 272"/>
                <a:gd name="T40" fmla="*/ 110 w 274"/>
                <a:gd name="T41" fmla="*/ 270 h 272"/>
                <a:gd name="T42" fmla="*/ 137 w 274"/>
                <a:gd name="T43" fmla="*/ 254 h 272"/>
                <a:gd name="T44" fmla="*/ 146 w 274"/>
                <a:gd name="T45" fmla="*/ 272 h 272"/>
                <a:gd name="T46" fmla="*/ 160 w 274"/>
                <a:gd name="T47" fmla="*/ 252 h 272"/>
                <a:gd name="T48" fmla="*/ 192 w 274"/>
                <a:gd name="T49" fmla="*/ 261 h 272"/>
                <a:gd name="T50" fmla="*/ 198 w 274"/>
                <a:gd name="T51" fmla="*/ 237 h 272"/>
                <a:gd name="T52" fmla="*/ 232 w 274"/>
                <a:gd name="T53" fmla="*/ 234 h 272"/>
                <a:gd name="T54" fmla="*/ 229 w 274"/>
                <a:gd name="T55" fmla="*/ 210 h 272"/>
                <a:gd name="T56" fmla="*/ 260 w 274"/>
                <a:gd name="T57" fmla="*/ 196 h 272"/>
                <a:gd name="T58" fmla="*/ 249 w 274"/>
                <a:gd name="T59" fmla="*/ 174 h 272"/>
                <a:gd name="T60" fmla="*/ 273 w 274"/>
                <a:gd name="T61" fmla="*/ 150 h 272"/>
                <a:gd name="T62" fmla="*/ 255 w 274"/>
                <a:gd name="T63" fmla="*/ 134 h 272"/>
                <a:gd name="T64" fmla="*/ 253 w 274"/>
                <a:gd name="T65" fmla="*/ 112 h 272"/>
                <a:gd name="T66" fmla="*/ 266 w 274"/>
                <a:gd name="T67" fmla="*/ 92 h 272"/>
                <a:gd name="T68" fmla="*/ 238 w 274"/>
                <a:gd name="T69" fmla="*/ 74 h 272"/>
                <a:gd name="T70" fmla="*/ 244 w 274"/>
                <a:gd name="T71" fmla="*/ 50 h 272"/>
                <a:gd name="T72" fmla="*/ 210 w 274"/>
                <a:gd name="T73" fmla="*/ 44 h 272"/>
                <a:gd name="T74" fmla="*/ 208 w 274"/>
                <a:gd name="T75" fmla="*/ 19 h 272"/>
                <a:gd name="T76" fmla="*/ 174 w 274"/>
                <a:gd name="T77" fmla="*/ 24 h 272"/>
                <a:gd name="T78" fmla="*/ 164 w 274"/>
                <a:gd name="T79" fmla="*/ 2 h 272"/>
                <a:gd name="T80" fmla="*/ 137 w 274"/>
                <a:gd name="T81" fmla="*/ 18 h 272"/>
                <a:gd name="T82" fmla="*/ 128 w 274"/>
                <a:gd name="T8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4" h="272">
                  <a:moveTo>
                    <a:pt x="137" y="221"/>
                  </a:moveTo>
                  <a:cubicBezTo>
                    <a:pt x="94" y="221"/>
                    <a:pt x="57" y="189"/>
                    <a:pt x="52" y="145"/>
                  </a:cubicBezTo>
                  <a:cubicBezTo>
                    <a:pt x="47" y="99"/>
                    <a:pt x="81" y="56"/>
                    <a:pt x="128" y="51"/>
                  </a:cubicBezTo>
                  <a:cubicBezTo>
                    <a:pt x="131" y="51"/>
                    <a:pt x="134" y="51"/>
                    <a:pt x="137" y="51"/>
                  </a:cubicBezTo>
                  <a:cubicBezTo>
                    <a:pt x="180" y="51"/>
                    <a:pt x="217" y="83"/>
                    <a:pt x="222" y="127"/>
                  </a:cubicBezTo>
                  <a:cubicBezTo>
                    <a:pt x="227" y="173"/>
                    <a:pt x="193" y="215"/>
                    <a:pt x="146" y="221"/>
                  </a:cubicBezTo>
                  <a:cubicBezTo>
                    <a:pt x="143" y="221"/>
                    <a:pt x="140" y="221"/>
                    <a:pt x="137" y="221"/>
                  </a:cubicBezTo>
                  <a:moveTo>
                    <a:pt x="128" y="0"/>
                  </a:moveTo>
                  <a:cubicBezTo>
                    <a:pt x="116" y="1"/>
                    <a:pt x="116" y="1"/>
                    <a:pt x="116" y="1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07" y="22"/>
                    <a:pt x="100" y="24"/>
                    <a:pt x="94" y="26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0" y="39"/>
                    <a:pt x="64" y="43"/>
                    <a:pt x="59" y="48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1" y="67"/>
                    <a:pt x="37" y="73"/>
                    <a:pt x="33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25" y="98"/>
                    <a:pt x="25" y="98"/>
                    <a:pt x="25" y="98"/>
                  </a:cubicBezTo>
                  <a:cubicBezTo>
                    <a:pt x="23" y="104"/>
                    <a:pt x="21" y="111"/>
                    <a:pt x="20" y="119"/>
                  </a:cubicBezTo>
                  <a:cubicBezTo>
                    <a:pt x="1" y="121"/>
                    <a:pt x="1" y="121"/>
                    <a:pt x="1" y="121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9" y="138"/>
                    <a:pt x="19" y="138"/>
                    <a:pt x="19" y="138"/>
                  </a:cubicBezTo>
                  <a:cubicBezTo>
                    <a:pt x="19" y="142"/>
                    <a:pt x="19" y="145"/>
                    <a:pt x="20" y="149"/>
                  </a:cubicBezTo>
                  <a:cubicBezTo>
                    <a:pt x="20" y="153"/>
                    <a:pt x="21" y="156"/>
                    <a:pt x="21" y="160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8" y="180"/>
                    <a:pt x="8" y="180"/>
                    <a:pt x="8" y="180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30" y="185"/>
                    <a:pt x="33" y="192"/>
                    <a:pt x="36" y="198"/>
                  </a:cubicBezTo>
                  <a:cubicBezTo>
                    <a:pt x="24" y="212"/>
                    <a:pt x="24" y="212"/>
                    <a:pt x="24" y="212"/>
                  </a:cubicBezTo>
                  <a:cubicBezTo>
                    <a:pt x="30" y="221"/>
                    <a:pt x="30" y="221"/>
                    <a:pt x="30" y="221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53" y="219"/>
                    <a:pt x="58" y="224"/>
                    <a:pt x="64" y="228"/>
                  </a:cubicBezTo>
                  <a:cubicBezTo>
                    <a:pt x="56" y="246"/>
                    <a:pt x="56" y="246"/>
                    <a:pt x="56" y="246"/>
                  </a:cubicBezTo>
                  <a:cubicBezTo>
                    <a:pt x="66" y="253"/>
                    <a:pt x="66" y="253"/>
                    <a:pt x="66" y="253"/>
                  </a:cubicBezTo>
                  <a:cubicBezTo>
                    <a:pt x="80" y="239"/>
                    <a:pt x="80" y="239"/>
                    <a:pt x="80" y="239"/>
                  </a:cubicBezTo>
                  <a:cubicBezTo>
                    <a:pt x="86" y="243"/>
                    <a:pt x="93" y="246"/>
                    <a:pt x="100" y="248"/>
                  </a:cubicBezTo>
                  <a:cubicBezTo>
                    <a:pt x="99" y="267"/>
                    <a:pt x="99" y="267"/>
                    <a:pt x="99" y="267"/>
                  </a:cubicBezTo>
                  <a:cubicBezTo>
                    <a:pt x="110" y="270"/>
                    <a:pt x="110" y="270"/>
                    <a:pt x="110" y="270"/>
                  </a:cubicBezTo>
                  <a:cubicBezTo>
                    <a:pt x="119" y="253"/>
                    <a:pt x="119" y="253"/>
                    <a:pt x="119" y="253"/>
                  </a:cubicBezTo>
                  <a:cubicBezTo>
                    <a:pt x="125" y="253"/>
                    <a:pt x="131" y="254"/>
                    <a:pt x="137" y="254"/>
                  </a:cubicBezTo>
                  <a:cubicBezTo>
                    <a:pt x="138" y="254"/>
                    <a:pt x="139" y="254"/>
                    <a:pt x="140" y="254"/>
                  </a:cubicBezTo>
                  <a:cubicBezTo>
                    <a:pt x="146" y="272"/>
                    <a:pt x="146" y="272"/>
                    <a:pt x="146" y="272"/>
                  </a:cubicBezTo>
                  <a:cubicBezTo>
                    <a:pt x="158" y="271"/>
                    <a:pt x="158" y="271"/>
                    <a:pt x="158" y="271"/>
                  </a:cubicBezTo>
                  <a:cubicBezTo>
                    <a:pt x="160" y="252"/>
                    <a:pt x="160" y="252"/>
                    <a:pt x="160" y="252"/>
                  </a:cubicBezTo>
                  <a:cubicBezTo>
                    <a:pt x="167" y="250"/>
                    <a:pt x="174" y="248"/>
                    <a:pt x="180" y="246"/>
                  </a:cubicBezTo>
                  <a:cubicBezTo>
                    <a:pt x="192" y="261"/>
                    <a:pt x="192" y="261"/>
                    <a:pt x="192" y="261"/>
                  </a:cubicBezTo>
                  <a:cubicBezTo>
                    <a:pt x="203" y="256"/>
                    <a:pt x="203" y="256"/>
                    <a:pt x="203" y="256"/>
                  </a:cubicBezTo>
                  <a:cubicBezTo>
                    <a:pt x="198" y="237"/>
                    <a:pt x="198" y="237"/>
                    <a:pt x="198" y="237"/>
                  </a:cubicBezTo>
                  <a:cubicBezTo>
                    <a:pt x="204" y="233"/>
                    <a:pt x="210" y="229"/>
                    <a:pt x="215" y="224"/>
                  </a:cubicBezTo>
                  <a:cubicBezTo>
                    <a:pt x="232" y="234"/>
                    <a:pt x="232" y="234"/>
                    <a:pt x="232" y="234"/>
                  </a:cubicBezTo>
                  <a:cubicBezTo>
                    <a:pt x="240" y="226"/>
                    <a:pt x="240" y="226"/>
                    <a:pt x="240" y="226"/>
                  </a:cubicBezTo>
                  <a:cubicBezTo>
                    <a:pt x="229" y="210"/>
                    <a:pt x="229" y="210"/>
                    <a:pt x="229" y="210"/>
                  </a:cubicBezTo>
                  <a:cubicBezTo>
                    <a:pt x="233" y="205"/>
                    <a:pt x="237" y="199"/>
                    <a:pt x="241" y="192"/>
                  </a:cubicBezTo>
                  <a:cubicBezTo>
                    <a:pt x="260" y="196"/>
                    <a:pt x="260" y="196"/>
                    <a:pt x="260" y="196"/>
                  </a:cubicBezTo>
                  <a:cubicBezTo>
                    <a:pt x="264" y="185"/>
                    <a:pt x="264" y="185"/>
                    <a:pt x="264" y="185"/>
                  </a:cubicBezTo>
                  <a:cubicBezTo>
                    <a:pt x="249" y="174"/>
                    <a:pt x="249" y="174"/>
                    <a:pt x="249" y="174"/>
                  </a:cubicBezTo>
                  <a:cubicBezTo>
                    <a:pt x="251" y="168"/>
                    <a:pt x="253" y="160"/>
                    <a:pt x="254" y="153"/>
                  </a:cubicBezTo>
                  <a:cubicBezTo>
                    <a:pt x="273" y="150"/>
                    <a:pt x="273" y="150"/>
                    <a:pt x="273" y="150"/>
                  </a:cubicBezTo>
                  <a:cubicBezTo>
                    <a:pt x="274" y="139"/>
                    <a:pt x="274" y="139"/>
                    <a:pt x="274" y="139"/>
                  </a:cubicBezTo>
                  <a:cubicBezTo>
                    <a:pt x="255" y="134"/>
                    <a:pt x="255" y="134"/>
                    <a:pt x="255" y="134"/>
                  </a:cubicBezTo>
                  <a:cubicBezTo>
                    <a:pt x="255" y="130"/>
                    <a:pt x="255" y="127"/>
                    <a:pt x="254" y="123"/>
                  </a:cubicBezTo>
                  <a:cubicBezTo>
                    <a:pt x="254" y="119"/>
                    <a:pt x="253" y="116"/>
                    <a:pt x="253" y="112"/>
                  </a:cubicBezTo>
                  <a:cubicBezTo>
                    <a:pt x="270" y="103"/>
                    <a:pt x="270" y="103"/>
                    <a:pt x="270" y="103"/>
                  </a:cubicBezTo>
                  <a:cubicBezTo>
                    <a:pt x="266" y="92"/>
                    <a:pt x="266" y="92"/>
                    <a:pt x="266" y="92"/>
                  </a:cubicBezTo>
                  <a:cubicBezTo>
                    <a:pt x="247" y="94"/>
                    <a:pt x="247" y="94"/>
                    <a:pt x="247" y="94"/>
                  </a:cubicBezTo>
                  <a:cubicBezTo>
                    <a:pt x="245" y="87"/>
                    <a:pt x="241" y="80"/>
                    <a:pt x="238" y="74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44" y="50"/>
                    <a:pt x="244" y="50"/>
                    <a:pt x="244" y="50"/>
                  </a:cubicBezTo>
                  <a:cubicBezTo>
                    <a:pt x="226" y="59"/>
                    <a:pt x="226" y="59"/>
                    <a:pt x="226" y="59"/>
                  </a:cubicBezTo>
                  <a:cubicBezTo>
                    <a:pt x="221" y="53"/>
                    <a:pt x="216" y="48"/>
                    <a:pt x="210" y="44"/>
                  </a:cubicBezTo>
                  <a:cubicBezTo>
                    <a:pt x="218" y="26"/>
                    <a:pt x="218" y="26"/>
                    <a:pt x="218" y="26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88" y="29"/>
                    <a:pt x="181" y="26"/>
                    <a:pt x="174" y="24"/>
                  </a:cubicBezTo>
                  <a:cubicBezTo>
                    <a:pt x="175" y="5"/>
                    <a:pt x="175" y="5"/>
                    <a:pt x="175" y="5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49" y="18"/>
                    <a:pt x="143" y="18"/>
                    <a:pt x="137" y="18"/>
                  </a:cubicBezTo>
                  <a:cubicBezTo>
                    <a:pt x="136" y="18"/>
                    <a:pt x="135" y="18"/>
                    <a:pt x="134" y="18"/>
                  </a:cubicBezTo>
                  <a:cubicBezTo>
                    <a:pt x="128" y="0"/>
                    <a:pt x="128" y="0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203"/>
            <p:cNvSpPr>
              <a:spLocks noEditPoints="1"/>
            </p:cNvSpPr>
            <p:nvPr/>
          </p:nvSpPr>
          <p:spPr bwMode="auto">
            <a:xfrm>
              <a:off x="583" y="1920"/>
              <a:ext cx="266" cy="251"/>
            </a:xfrm>
            <a:custGeom>
              <a:avLst/>
              <a:gdLst>
                <a:gd name="T0" fmla="*/ 72 w 144"/>
                <a:gd name="T1" fmla="*/ 119 h 136"/>
                <a:gd name="T2" fmla="*/ 21 w 144"/>
                <a:gd name="T3" fmla="*/ 74 h 136"/>
                <a:gd name="T4" fmla="*/ 66 w 144"/>
                <a:gd name="T5" fmla="*/ 17 h 136"/>
                <a:gd name="T6" fmla="*/ 72 w 144"/>
                <a:gd name="T7" fmla="*/ 17 h 136"/>
                <a:gd name="T8" fmla="*/ 123 w 144"/>
                <a:gd name="T9" fmla="*/ 62 h 136"/>
                <a:gd name="T10" fmla="*/ 78 w 144"/>
                <a:gd name="T11" fmla="*/ 119 h 136"/>
                <a:gd name="T12" fmla="*/ 72 w 144"/>
                <a:gd name="T13" fmla="*/ 119 h 136"/>
                <a:gd name="T14" fmla="*/ 72 w 144"/>
                <a:gd name="T15" fmla="*/ 0 h 136"/>
                <a:gd name="T16" fmla="*/ 65 w 144"/>
                <a:gd name="T17" fmla="*/ 0 h 136"/>
                <a:gd name="T18" fmla="*/ 4 w 144"/>
                <a:gd name="T19" fmla="*/ 75 h 136"/>
                <a:gd name="T20" fmla="*/ 72 w 144"/>
                <a:gd name="T21" fmla="*/ 136 h 136"/>
                <a:gd name="T22" fmla="*/ 79 w 144"/>
                <a:gd name="T23" fmla="*/ 136 h 136"/>
                <a:gd name="T24" fmla="*/ 140 w 144"/>
                <a:gd name="T25" fmla="*/ 60 h 136"/>
                <a:gd name="T26" fmla="*/ 72 w 144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36">
                  <a:moveTo>
                    <a:pt x="72" y="119"/>
                  </a:moveTo>
                  <a:cubicBezTo>
                    <a:pt x="46" y="119"/>
                    <a:pt x="24" y="100"/>
                    <a:pt x="21" y="74"/>
                  </a:cubicBezTo>
                  <a:cubicBezTo>
                    <a:pt x="18" y="46"/>
                    <a:pt x="38" y="20"/>
                    <a:pt x="66" y="17"/>
                  </a:cubicBezTo>
                  <a:cubicBezTo>
                    <a:pt x="68" y="17"/>
                    <a:pt x="70" y="17"/>
                    <a:pt x="72" y="17"/>
                  </a:cubicBezTo>
                  <a:cubicBezTo>
                    <a:pt x="98" y="17"/>
                    <a:pt x="120" y="36"/>
                    <a:pt x="123" y="62"/>
                  </a:cubicBezTo>
                  <a:cubicBezTo>
                    <a:pt x="126" y="90"/>
                    <a:pt x="106" y="115"/>
                    <a:pt x="78" y="119"/>
                  </a:cubicBezTo>
                  <a:cubicBezTo>
                    <a:pt x="76" y="119"/>
                    <a:pt x="74" y="119"/>
                    <a:pt x="72" y="119"/>
                  </a:cubicBezTo>
                  <a:moveTo>
                    <a:pt x="72" y="0"/>
                  </a:moveTo>
                  <a:cubicBezTo>
                    <a:pt x="70" y="0"/>
                    <a:pt x="67" y="0"/>
                    <a:pt x="65" y="0"/>
                  </a:cubicBezTo>
                  <a:cubicBezTo>
                    <a:pt x="27" y="4"/>
                    <a:pt x="0" y="38"/>
                    <a:pt x="4" y="75"/>
                  </a:cubicBezTo>
                  <a:cubicBezTo>
                    <a:pt x="8" y="110"/>
                    <a:pt x="38" y="136"/>
                    <a:pt x="72" y="136"/>
                  </a:cubicBezTo>
                  <a:cubicBezTo>
                    <a:pt x="74" y="136"/>
                    <a:pt x="77" y="136"/>
                    <a:pt x="79" y="136"/>
                  </a:cubicBezTo>
                  <a:cubicBezTo>
                    <a:pt x="117" y="132"/>
                    <a:pt x="144" y="98"/>
                    <a:pt x="140" y="60"/>
                  </a:cubicBezTo>
                  <a:cubicBezTo>
                    <a:pt x="136" y="26"/>
                    <a:pt x="106" y="0"/>
                    <a:pt x="7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04"/>
            <p:cNvSpPr>
              <a:spLocks noEditPoints="1"/>
            </p:cNvSpPr>
            <p:nvPr/>
          </p:nvSpPr>
          <p:spPr bwMode="auto">
            <a:xfrm>
              <a:off x="938" y="512"/>
              <a:ext cx="771" cy="761"/>
            </a:xfrm>
            <a:custGeom>
              <a:avLst/>
              <a:gdLst>
                <a:gd name="T0" fmla="*/ 203 w 418"/>
                <a:gd name="T1" fmla="*/ 382 h 412"/>
                <a:gd name="T2" fmla="*/ 207 w 418"/>
                <a:gd name="T3" fmla="*/ 412 h 412"/>
                <a:gd name="T4" fmla="*/ 300 w 418"/>
                <a:gd name="T5" fmla="*/ 380 h 412"/>
                <a:gd name="T6" fmla="*/ 288 w 418"/>
                <a:gd name="T7" fmla="*/ 398 h 412"/>
                <a:gd name="T8" fmla="*/ 300 w 418"/>
                <a:gd name="T9" fmla="*/ 380 h 412"/>
                <a:gd name="T10" fmla="*/ 235 w 418"/>
                <a:gd name="T11" fmla="*/ 351 h 412"/>
                <a:gd name="T12" fmla="*/ 303 w 418"/>
                <a:gd name="T13" fmla="*/ 324 h 412"/>
                <a:gd name="T14" fmla="*/ 40 w 418"/>
                <a:gd name="T15" fmla="*/ 256 h 412"/>
                <a:gd name="T16" fmla="*/ 26 w 418"/>
                <a:gd name="T17" fmla="*/ 300 h 412"/>
                <a:gd name="T18" fmla="*/ 92 w 418"/>
                <a:gd name="T19" fmla="*/ 335 h 412"/>
                <a:gd name="T20" fmla="*/ 96 w 418"/>
                <a:gd name="T21" fmla="*/ 376 h 412"/>
                <a:gd name="T22" fmla="*/ 72 w 418"/>
                <a:gd name="T23" fmla="*/ 261 h 412"/>
                <a:gd name="T24" fmla="*/ 366 w 418"/>
                <a:gd name="T25" fmla="*/ 179 h 412"/>
                <a:gd name="T26" fmla="*/ 366 w 418"/>
                <a:gd name="T27" fmla="*/ 213 h 412"/>
                <a:gd name="T28" fmla="*/ 303 w 418"/>
                <a:gd name="T29" fmla="*/ 354 h 412"/>
                <a:gd name="T30" fmla="*/ 199 w 418"/>
                <a:gd name="T31" fmla="*/ 354 h 412"/>
                <a:gd name="T32" fmla="*/ 199 w 418"/>
                <a:gd name="T33" fmla="*/ 352 h 412"/>
                <a:gd name="T34" fmla="*/ 177 w 418"/>
                <a:gd name="T35" fmla="*/ 348 h 412"/>
                <a:gd name="T36" fmla="*/ 179 w 418"/>
                <a:gd name="T37" fmla="*/ 409 h 412"/>
                <a:gd name="T38" fmla="*/ 199 w 418"/>
                <a:gd name="T39" fmla="*/ 380 h 412"/>
                <a:gd name="T40" fmla="*/ 250 w 418"/>
                <a:gd name="T41" fmla="*/ 378 h 412"/>
                <a:gd name="T42" fmla="*/ 274 w 418"/>
                <a:gd name="T43" fmla="*/ 377 h 412"/>
                <a:gd name="T44" fmla="*/ 303 w 418"/>
                <a:gd name="T45" fmla="*/ 378 h 412"/>
                <a:gd name="T46" fmla="*/ 314 w 418"/>
                <a:gd name="T47" fmla="*/ 386 h 412"/>
                <a:gd name="T48" fmla="*/ 349 w 418"/>
                <a:gd name="T49" fmla="*/ 320 h 412"/>
                <a:gd name="T50" fmla="*/ 394 w 418"/>
                <a:gd name="T51" fmla="*/ 311 h 412"/>
                <a:gd name="T52" fmla="*/ 392 w 418"/>
                <a:gd name="T53" fmla="*/ 236 h 412"/>
                <a:gd name="T54" fmla="*/ 366 w 418"/>
                <a:gd name="T55" fmla="*/ 179 h 412"/>
                <a:gd name="T56" fmla="*/ 112 w 418"/>
                <a:gd name="T57" fmla="*/ 12 h 412"/>
                <a:gd name="T58" fmla="*/ 77 w 418"/>
                <a:gd name="T59" fmla="*/ 78 h 412"/>
                <a:gd name="T60" fmla="*/ 32 w 418"/>
                <a:gd name="T61" fmla="*/ 88 h 412"/>
                <a:gd name="T62" fmla="*/ 35 w 418"/>
                <a:gd name="T63" fmla="*/ 162 h 412"/>
                <a:gd name="T64" fmla="*/ 0 w 418"/>
                <a:gd name="T65" fmla="*/ 193 h 412"/>
                <a:gd name="T66" fmla="*/ 31 w 418"/>
                <a:gd name="T67" fmla="*/ 210 h 412"/>
                <a:gd name="T68" fmla="*/ 64 w 418"/>
                <a:gd name="T69" fmla="*/ 162 h 412"/>
                <a:gd name="T70" fmla="*/ 216 w 418"/>
                <a:gd name="T71" fmla="*/ 35 h 412"/>
                <a:gd name="T72" fmla="*/ 156 w 418"/>
                <a:gd name="T73" fmla="*/ 26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8" h="412">
                  <a:moveTo>
                    <a:pt x="216" y="381"/>
                  </a:moveTo>
                  <a:cubicBezTo>
                    <a:pt x="203" y="382"/>
                    <a:pt x="203" y="382"/>
                    <a:pt x="203" y="382"/>
                  </a:cubicBezTo>
                  <a:cubicBezTo>
                    <a:pt x="203" y="392"/>
                    <a:pt x="204" y="402"/>
                    <a:pt x="205" y="411"/>
                  </a:cubicBezTo>
                  <a:cubicBezTo>
                    <a:pt x="207" y="412"/>
                    <a:pt x="207" y="412"/>
                    <a:pt x="207" y="412"/>
                  </a:cubicBezTo>
                  <a:cubicBezTo>
                    <a:pt x="216" y="381"/>
                    <a:pt x="216" y="381"/>
                    <a:pt x="216" y="381"/>
                  </a:cubicBezTo>
                  <a:moveTo>
                    <a:pt x="300" y="380"/>
                  </a:moveTo>
                  <a:cubicBezTo>
                    <a:pt x="276" y="380"/>
                    <a:pt x="276" y="380"/>
                    <a:pt x="276" y="380"/>
                  </a:cubicBezTo>
                  <a:cubicBezTo>
                    <a:pt x="288" y="398"/>
                    <a:pt x="288" y="398"/>
                    <a:pt x="288" y="398"/>
                  </a:cubicBezTo>
                  <a:cubicBezTo>
                    <a:pt x="301" y="392"/>
                    <a:pt x="301" y="392"/>
                    <a:pt x="301" y="392"/>
                  </a:cubicBezTo>
                  <a:cubicBezTo>
                    <a:pt x="301" y="388"/>
                    <a:pt x="300" y="384"/>
                    <a:pt x="300" y="380"/>
                  </a:cubicBezTo>
                  <a:moveTo>
                    <a:pt x="303" y="324"/>
                  </a:moveTo>
                  <a:cubicBezTo>
                    <a:pt x="283" y="338"/>
                    <a:pt x="260" y="348"/>
                    <a:pt x="235" y="351"/>
                  </a:cubicBezTo>
                  <a:cubicBezTo>
                    <a:pt x="300" y="352"/>
                    <a:pt x="300" y="352"/>
                    <a:pt x="300" y="352"/>
                  </a:cubicBezTo>
                  <a:cubicBezTo>
                    <a:pt x="301" y="343"/>
                    <a:pt x="302" y="333"/>
                    <a:pt x="303" y="324"/>
                  </a:cubicBezTo>
                  <a:moveTo>
                    <a:pt x="36" y="243"/>
                  </a:moveTo>
                  <a:cubicBezTo>
                    <a:pt x="37" y="247"/>
                    <a:pt x="38" y="252"/>
                    <a:pt x="40" y="256"/>
                  </a:cubicBezTo>
                  <a:cubicBezTo>
                    <a:pt x="14" y="275"/>
                    <a:pt x="14" y="275"/>
                    <a:pt x="14" y="275"/>
                  </a:cubicBezTo>
                  <a:cubicBezTo>
                    <a:pt x="26" y="300"/>
                    <a:pt x="26" y="300"/>
                    <a:pt x="26" y="300"/>
                  </a:cubicBezTo>
                  <a:cubicBezTo>
                    <a:pt x="57" y="293"/>
                    <a:pt x="57" y="293"/>
                    <a:pt x="57" y="293"/>
                  </a:cubicBezTo>
                  <a:cubicBezTo>
                    <a:pt x="66" y="308"/>
                    <a:pt x="78" y="323"/>
                    <a:pt x="92" y="335"/>
                  </a:cubicBezTo>
                  <a:cubicBezTo>
                    <a:pt x="79" y="364"/>
                    <a:pt x="79" y="364"/>
                    <a:pt x="79" y="364"/>
                  </a:cubicBezTo>
                  <a:cubicBezTo>
                    <a:pt x="96" y="376"/>
                    <a:pt x="96" y="376"/>
                    <a:pt x="96" y="376"/>
                  </a:cubicBezTo>
                  <a:cubicBezTo>
                    <a:pt x="95" y="351"/>
                    <a:pt x="96" y="327"/>
                    <a:pt x="99" y="303"/>
                  </a:cubicBezTo>
                  <a:cubicBezTo>
                    <a:pt x="88" y="290"/>
                    <a:pt x="79" y="276"/>
                    <a:pt x="72" y="261"/>
                  </a:cubicBezTo>
                  <a:cubicBezTo>
                    <a:pt x="36" y="243"/>
                    <a:pt x="36" y="243"/>
                    <a:pt x="36" y="243"/>
                  </a:cubicBezTo>
                  <a:moveTo>
                    <a:pt x="366" y="179"/>
                  </a:moveTo>
                  <a:cubicBezTo>
                    <a:pt x="366" y="180"/>
                    <a:pt x="366" y="180"/>
                    <a:pt x="366" y="180"/>
                  </a:cubicBezTo>
                  <a:cubicBezTo>
                    <a:pt x="367" y="191"/>
                    <a:pt x="367" y="202"/>
                    <a:pt x="366" y="213"/>
                  </a:cubicBezTo>
                  <a:cubicBezTo>
                    <a:pt x="362" y="258"/>
                    <a:pt x="339" y="296"/>
                    <a:pt x="306" y="321"/>
                  </a:cubicBezTo>
                  <a:cubicBezTo>
                    <a:pt x="305" y="332"/>
                    <a:pt x="304" y="343"/>
                    <a:pt x="303" y="354"/>
                  </a:cubicBezTo>
                  <a:cubicBezTo>
                    <a:pt x="303" y="356"/>
                    <a:pt x="303" y="356"/>
                    <a:pt x="303" y="356"/>
                  </a:cubicBezTo>
                  <a:cubicBezTo>
                    <a:pt x="199" y="354"/>
                    <a:pt x="199" y="354"/>
                    <a:pt x="199" y="354"/>
                  </a:cubicBezTo>
                  <a:cubicBezTo>
                    <a:pt x="199" y="352"/>
                    <a:pt x="199" y="352"/>
                    <a:pt x="199" y="352"/>
                  </a:cubicBezTo>
                  <a:cubicBezTo>
                    <a:pt x="199" y="352"/>
                    <a:pt x="199" y="352"/>
                    <a:pt x="199" y="352"/>
                  </a:cubicBezTo>
                  <a:cubicBezTo>
                    <a:pt x="199" y="352"/>
                    <a:pt x="199" y="352"/>
                    <a:pt x="199" y="352"/>
                  </a:cubicBezTo>
                  <a:cubicBezTo>
                    <a:pt x="191" y="351"/>
                    <a:pt x="184" y="350"/>
                    <a:pt x="177" y="348"/>
                  </a:cubicBezTo>
                  <a:cubicBezTo>
                    <a:pt x="176" y="360"/>
                    <a:pt x="176" y="371"/>
                    <a:pt x="176" y="382"/>
                  </a:cubicBezTo>
                  <a:cubicBezTo>
                    <a:pt x="179" y="409"/>
                    <a:pt x="179" y="409"/>
                    <a:pt x="179" y="409"/>
                  </a:cubicBezTo>
                  <a:cubicBezTo>
                    <a:pt x="202" y="411"/>
                    <a:pt x="202" y="411"/>
                    <a:pt x="202" y="411"/>
                  </a:cubicBezTo>
                  <a:cubicBezTo>
                    <a:pt x="200" y="401"/>
                    <a:pt x="200" y="391"/>
                    <a:pt x="199" y="380"/>
                  </a:cubicBezTo>
                  <a:cubicBezTo>
                    <a:pt x="199" y="379"/>
                    <a:pt x="199" y="379"/>
                    <a:pt x="199" y="379"/>
                  </a:cubicBezTo>
                  <a:cubicBezTo>
                    <a:pt x="250" y="378"/>
                    <a:pt x="250" y="378"/>
                    <a:pt x="250" y="378"/>
                  </a:cubicBezTo>
                  <a:cubicBezTo>
                    <a:pt x="257" y="376"/>
                    <a:pt x="264" y="374"/>
                    <a:pt x="270" y="372"/>
                  </a:cubicBezTo>
                  <a:cubicBezTo>
                    <a:pt x="274" y="377"/>
                    <a:pt x="274" y="377"/>
                    <a:pt x="274" y="377"/>
                  </a:cubicBezTo>
                  <a:cubicBezTo>
                    <a:pt x="303" y="376"/>
                    <a:pt x="303" y="376"/>
                    <a:pt x="303" y="376"/>
                  </a:cubicBezTo>
                  <a:cubicBezTo>
                    <a:pt x="303" y="378"/>
                    <a:pt x="303" y="378"/>
                    <a:pt x="303" y="378"/>
                  </a:cubicBezTo>
                  <a:cubicBezTo>
                    <a:pt x="303" y="382"/>
                    <a:pt x="304" y="387"/>
                    <a:pt x="304" y="391"/>
                  </a:cubicBezTo>
                  <a:cubicBezTo>
                    <a:pt x="314" y="386"/>
                    <a:pt x="314" y="386"/>
                    <a:pt x="314" y="386"/>
                  </a:cubicBezTo>
                  <a:cubicBezTo>
                    <a:pt x="307" y="355"/>
                    <a:pt x="307" y="355"/>
                    <a:pt x="307" y="355"/>
                  </a:cubicBezTo>
                  <a:cubicBezTo>
                    <a:pt x="322" y="346"/>
                    <a:pt x="337" y="334"/>
                    <a:pt x="349" y="320"/>
                  </a:cubicBezTo>
                  <a:cubicBezTo>
                    <a:pt x="378" y="334"/>
                    <a:pt x="378" y="334"/>
                    <a:pt x="378" y="334"/>
                  </a:cubicBezTo>
                  <a:cubicBezTo>
                    <a:pt x="394" y="311"/>
                    <a:pt x="394" y="311"/>
                    <a:pt x="394" y="311"/>
                  </a:cubicBezTo>
                  <a:cubicBezTo>
                    <a:pt x="372" y="288"/>
                    <a:pt x="372" y="288"/>
                    <a:pt x="372" y="288"/>
                  </a:cubicBezTo>
                  <a:cubicBezTo>
                    <a:pt x="381" y="272"/>
                    <a:pt x="388" y="254"/>
                    <a:pt x="392" y="236"/>
                  </a:cubicBezTo>
                  <a:cubicBezTo>
                    <a:pt x="418" y="234"/>
                    <a:pt x="418" y="234"/>
                    <a:pt x="418" y="234"/>
                  </a:cubicBezTo>
                  <a:cubicBezTo>
                    <a:pt x="366" y="179"/>
                    <a:pt x="366" y="179"/>
                    <a:pt x="366" y="179"/>
                  </a:cubicBezTo>
                  <a:moveTo>
                    <a:pt x="137" y="0"/>
                  </a:moveTo>
                  <a:cubicBezTo>
                    <a:pt x="112" y="12"/>
                    <a:pt x="112" y="12"/>
                    <a:pt x="112" y="12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04" y="52"/>
                    <a:pt x="89" y="64"/>
                    <a:pt x="77" y="78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32" y="88"/>
                    <a:pt x="32" y="88"/>
                    <a:pt x="32" y="88"/>
                  </a:cubicBezTo>
                  <a:cubicBezTo>
                    <a:pt x="54" y="110"/>
                    <a:pt x="54" y="110"/>
                    <a:pt x="54" y="110"/>
                  </a:cubicBezTo>
                  <a:cubicBezTo>
                    <a:pt x="45" y="126"/>
                    <a:pt x="38" y="144"/>
                    <a:pt x="35" y="162"/>
                  </a:cubicBezTo>
                  <a:cubicBezTo>
                    <a:pt x="3" y="165"/>
                    <a:pt x="3" y="165"/>
                    <a:pt x="3" y="165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31" y="202"/>
                    <a:pt x="31" y="202"/>
                    <a:pt x="31" y="202"/>
                  </a:cubicBezTo>
                  <a:cubicBezTo>
                    <a:pt x="31" y="205"/>
                    <a:pt x="31" y="207"/>
                    <a:pt x="31" y="21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64" y="162"/>
                    <a:pt x="64" y="162"/>
                    <a:pt x="64" y="162"/>
                  </a:cubicBezTo>
                  <a:cubicBezTo>
                    <a:pt x="80" y="96"/>
                    <a:pt x="139" y="48"/>
                    <a:pt x="208" y="45"/>
                  </a:cubicBezTo>
                  <a:cubicBezTo>
                    <a:pt x="211" y="42"/>
                    <a:pt x="213" y="38"/>
                    <a:pt x="216" y="35"/>
                  </a:cubicBezTo>
                  <a:cubicBezTo>
                    <a:pt x="204" y="17"/>
                    <a:pt x="204" y="17"/>
                    <a:pt x="204" y="17"/>
                  </a:cubicBezTo>
                  <a:cubicBezTo>
                    <a:pt x="188" y="18"/>
                    <a:pt x="171" y="21"/>
                    <a:pt x="156" y="26"/>
                  </a:cubicBezTo>
                  <a:cubicBezTo>
                    <a:pt x="137" y="0"/>
                    <a:pt x="137" y="0"/>
                    <a:pt x="1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05"/>
            <p:cNvSpPr>
              <a:spLocks noEditPoints="1"/>
            </p:cNvSpPr>
            <p:nvPr/>
          </p:nvSpPr>
          <p:spPr bwMode="auto">
            <a:xfrm>
              <a:off x="1305" y="841"/>
              <a:ext cx="308" cy="329"/>
            </a:xfrm>
            <a:custGeom>
              <a:avLst/>
              <a:gdLst>
                <a:gd name="T0" fmla="*/ 107 w 167"/>
                <a:gd name="T1" fmla="*/ 143 h 178"/>
                <a:gd name="T2" fmla="*/ 104 w 167"/>
                <a:gd name="T3" fmla="*/ 146 h 178"/>
                <a:gd name="T4" fmla="*/ 101 w 167"/>
                <a:gd name="T5" fmla="*/ 174 h 178"/>
                <a:gd name="T6" fmla="*/ 36 w 167"/>
                <a:gd name="T7" fmla="*/ 173 h 178"/>
                <a:gd name="T8" fmla="*/ 14 w 167"/>
                <a:gd name="T9" fmla="*/ 175 h 178"/>
                <a:gd name="T10" fmla="*/ 0 w 167"/>
                <a:gd name="T11" fmla="*/ 174 h 178"/>
                <a:gd name="T12" fmla="*/ 0 w 167"/>
                <a:gd name="T13" fmla="*/ 174 h 178"/>
                <a:gd name="T14" fmla="*/ 0 w 167"/>
                <a:gd name="T15" fmla="*/ 176 h 178"/>
                <a:gd name="T16" fmla="*/ 104 w 167"/>
                <a:gd name="T17" fmla="*/ 178 h 178"/>
                <a:gd name="T18" fmla="*/ 104 w 167"/>
                <a:gd name="T19" fmla="*/ 176 h 178"/>
                <a:gd name="T20" fmla="*/ 107 w 167"/>
                <a:gd name="T21" fmla="*/ 143 h 178"/>
                <a:gd name="T22" fmla="*/ 166 w 167"/>
                <a:gd name="T23" fmla="*/ 0 h 178"/>
                <a:gd name="T24" fmla="*/ 167 w 167"/>
                <a:gd name="T25" fmla="*/ 2 h 178"/>
                <a:gd name="T26" fmla="*/ 167 w 167"/>
                <a:gd name="T27" fmla="*/ 1 h 178"/>
                <a:gd name="T28" fmla="*/ 166 w 167"/>
                <a:gd name="T2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178">
                  <a:moveTo>
                    <a:pt x="107" y="143"/>
                  </a:moveTo>
                  <a:cubicBezTo>
                    <a:pt x="106" y="144"/>
                    <a:pt x="105" y="145"/>
                    <a:pt x="104" y="146"/>
                  </a:cubicBezTo>
                  <a:cubicBezTo>
                    <a:pt x="103" y="155"/>
                    <a:pt x="102" y="165"/>
                    <a:pt x="101" y="174"/>
                  </a:cubicBezTo>
                  <a:cubicBezTo>
                    <a:pt x="36" y="173"/>
                    <a:pt x="36" y="173"/>
                    <a:pt x="36" y="173"/>
                  </a:cubicBezTo>
                  <a:cubicBezTo>
                    <a:pt x="29" y="174"/>
                    <a:pt x="21" y="175"/>
                    <a:pt x="14" y="175"/>
                  </a:cubicBezTo>
                  <a:cubicBezTo>
                    <a:pt x="10" y="175"/>
                    <a:pt x="5" y="174"/>
                    <a:pt x="0" y="17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5" y="165"/>
                    <a:pt x="106" y="154"/>
                    <a:pt x="107" y="143"/>
                  </a:cubicBezTo>
                  <a:moveTo>
                    <a:pt x="166" y="0"/>
                  </a:moveTo>
                  <a:cubicBezTo>
                    <a:pt x="166" y="1"/>
                    <a:pt x="167" y="2"/>
                    <a:pt x="167" y="2"/>
                  </a:cubicBezTo>
                  <a:cubicBezTo>
                    <a:pt x="167" y="2"/>
                    <a:pt x="167" y="2"/>
                    <a:pt x="167" y="1"/>
                  </a:cubicBezTo>
                  <a:cubicBezTo>
                    <a:pt x="166" y="0"/>
                    <a:pt x="166" y="0"/>
                    <a:pt x="1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206"/>
            <p:cNvSpPr>
              <a:spLocks noEditPoints="1"/>
            </p:cNvSpPr>
            <p:nvPr/>
          </p:nvSpPr>
          <p:spPr bwMode="auto">
            <a:xfrm>
              <a:off x="1305" y="1207"/>
              <a:ext cx="194" cy="65"/>
            </a:xfrm>
            <a:custGeom>
              <a:avLst/>
              <a:gdLst>
                <a:gd name="T0" fmla="*/ 51 w 105"/>
                <a:gd name="T1" fmla="*/ 2 h 35"/>
                <a:gd name="T2" fmla="*/ 0 w 105"/>
                <a:gd name="T3" fmla="*/ 3 h 35"/>
                <a:gd name="T4" fmla="*/ 0 w 105"/>
                <a:gd name="T5" fmla="*/ 4 h 35"/>
                <a:gd name="T6" fmla="*/ 3 w 105"/>
                <a:gd name="T7" fmla="*/ 35 h 35"/>
                <a:gd name="T8" fmla="*/ 6 w 105"/>
                <a:gd name="T9" fmla="*/ 35 h 35"/>
                <a:gd name="T10" fmla="*/ 4 w 105"/>
                <a:gd name="T11" fmla="*/ 6 h 35"/>
                <a:gd name="T12" fmla="*/ 17 w 105"/>
                <a:gd name="T13" fmla="*/ 5 h 35"/>
                <a:gd name="T14" fmla="*/ 17 w 105"/>
                <a:gd name="T15" fmla="*/ 5 h 35"/>
                <a:gd name="T16" fmla="*/ 51 w 105"/>
                <a:gd name="T17" fmla="*/ 2 h 35"/>
                <a:gd name="T18" fmla="*/ 104 w 105"/>
                <a:gd name="T19" fmla="*/ 0 h 35"/>
                <a:gd name="T20" fmla="*/ 75 w 105"/>
                <a:gd name="T21" fmla="*/ 1 h 35"/>
                <a:gd name="T22" fmla="*/ 77 w 105"/>
                <a:gd name="T23" fmla="*/ 4 h 35"/>
                <a:gd name="T24" fmla="*/ 101 w 105"/>
                <a:gd name="T25" fmla="*/ 4 h 35"/>
                <a:gd name="T26" fmla="*/ 102 w 105"/>
                <a:gd name="T27" fmla="*/ 16 h 35"/>
                <a:gd name="T28" fmla="*/ 105 w 105"/>
                <a:gd name="T29" fmla="*/ 15 h 35"/>
                <a:gd name="T30" fmla="*/ 104 w 105"/>
                <a:gd name="T31" fmla="*/ 2 h 35"/>
                <a:gd name="T32" fmla="*/ 104 w 105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35">
                  <a:moveTo>
                    <a:pt x="51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5"/>
                    <a:pt x="1" y="25"/>
                    <a:pt x="3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26"/>
                    <a:pt x="4" y="16"/>
                    <a:pt x="4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28" y="5"/>
                    <a:pt x="40" y="4"/>
                    <a:pt x="51" y="2"/>
                  </a:cubicBezTo>
                  <a:moveTo>
                    <a:pt x="104" y="0"/>
                  </a:moveTo>
                  <a:cubicBezTo>
                    <a:pt x="75" y="1"/>
                    <a:pt x="75" y="1"/>
                    <a:pt x="75" y="1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8"/>
                    <a:pt x="102" y="12"/>
                    <a:pt x="102" y="16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5" y="11"/>
                    <a:pt x="104" y="6"/>
                    <a:pt x="104" y="2"/>
                  </a:cubicBezTo>
                  <a:cubicBezTo>
                    <a:pt x="104" y="0"/>
                    <a:pt x="104" y="0"/>
                    <a:pt x="10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207"/>
            <p:cNvSpPr>
              <a:spLocks noEditPoints="1"/>
            </p:cNvSpPr>
            <p:nvPr/>
          </p:nvSpPr>
          <p:spPr bwMode="auto">
            <a:xfrm>
              <a:off x="995" y="486"/>
              <a:ext cx="729" cy="732"/>
            </a:xfrm>
            <a:custGeom>
              <a:avLst/>
              <a:gdLst>
                <a:gd name="T0" fmla="*/ 68 w 395"/>
                <a:gd name="T1" fmla="*/ 317 h 396"/>
                <a:gd name="T2" fmla="*/ 65 w 395"/>
                <a:gd name="T3" fmla="*/ 390 h 396"/>
                <a:gd name="T4" fmla="*/ 71 w 395"/>
                <a:gd name="T5" fmla="*/ 394 h 396"/>
                <a:gd name="T6" fmla="*/ 93 w 395"/>
                <a:gd name="T7" fmla="*/ 372 h 396"/>
                <a:gd name="T8" fmla="*/ 145 w 395"/>
                <a:gd name="T9" fmla="*/ 391 h 396"/>
                <a:gd name="T10" fmla="*/ 145 w 395"/>
                <a:gd name="T11" fmla="*/ 396 h 396"/>
                <a:gd name="T12" fmla="*/ 146 w 395"/>
                <a:gd name="T13" fmla="*/ 362 h 396"/>
                <a:gd name="T14" fmla="*/ 68 w 395"/>
                <a:gd name="T15" fmla="*/ 317 h 396"/>
                <a:gd name="T16" fmla="*/ 15 w 395"/>
                <a:gd name="T17" fmla="*/ 174 h 396"/>
                <a:gd name="T18" fmla="*/ 0 w 395"/>
                <a:gd name="T19" fmla="*/ 224 h 396"/>
                <a:gd name="T20" fmla="*/ 5 w 395"/>
                <a:gd name="T21" fmla="*/ 257 h 396"/>
                <a:gd name="T22" fmla="*/ 41 w 395"/>
                <a:gd name="T23" fmla="*/ 275 h 396"/>
                <a:gd name="T24" fmla="*/ 29 w 395"/>
                <a:gd name="T25" fmla="*/ 199 h 396"/>
                <a:gd name="T26" fmla="*/ 33 w 395"/>
                <a:gd name="T27" fmla="*/ 176 h 396"/>
                <a:gd name="T28" fmla="*/ 15 w 395"/>
                <a:gd name="T29" fmla="*/ 174 h 396"/>
                <a:gd name="T30" fmla="*/ 358 w 395"/>
                <a:gd name="T31" fmla="*/ 167 h 396"/>
                <a:gd name="T32" fmla="*/ 354 w 395"/>
                <a:gd name="T33" fmla="*/ 172 h 396"/>
                <a:gd name="T34" fmla="*/ 335 w 395"/>
                <a:gd name="T35" fmla="*/ 193 h 396"/>
                <a:gd name="T36" fmla="*/ 387 w 395"/>
                <a:gd name="T37" fmla="*/ 248 h 396"/>
                <a:gd name="T38" fmla="*/ 392 w 395"/>
                <a:gd name="T39" fmla="*/ 247 h 396"/>
                <a:gd name="T40" fmla="*/ 395 w 395"/>
                <a:gd name="T41" fmla="*/ 219 h 396"/>
                <a:gd name="T42" fmla="*/ 364 w 395"/>
                <a:gd name="T43" fmla="*/ 210 h 396"/>
                <a:gd name="T44" fmla="*/ 358 w 395"/>
                <a:gd name="T45" fmla="*/ 167 h 396"/>
                <a:gd name="T46" fmla="*/ 305 w 395"/>
                <a:gd name="T47" fmla="*/ 78 h 396"/>
                <a:gd name="T48" fmla="*/ 301 w 395"/>
                <a:gd name="T49" fmla="*/ 82 h 396"/>
                <a:gd name="T50" fmla="*/ 284 w 395"/>
                <a:gd name="T51" fmla="*/ 98 h 396"/>
                <a:gd name="T52" fmla="*/ 334 w 395"/>
                <a:gd name="T53" fmla="*/ 190 h 396"/>
                <a:gd name="T54" fmla="*/ 351 w 395"/>
                <a:gd name="T55" fmla="*/ 170 h 396"/>
                <a:gd name="T56" fmla="*/ 357 w 395"/>
                <a:gd name="T57" fmla="*/ 163 h 396"/>
                <a:gd name="T58" fmla="*/ 355 w 395"/>
                <a:gd name="T59" fmla="*/ 156 h 396"/>
                <a:gd name="T60" fmla="*/ 381 w 395"/>
                <a:gd name="T61" fmla="*/ 138 h 396"/>
                <a:gd name="T62" fmla="*/ 369 w 395"/>
                <a:gd name="T63" fmla="*/ 112 h 396"/>
                <a:gd name="T64" fmla="*/ 338 w 395"/>
                <a:gd name="T65" fmla="*/ 119 h 396"/>
                <a:gd name="T66" fmla="*/ 305 w 395"/>
                <a:gd name="T67" fmla="*/ 78 h 396"/>
                <a:gd name="T68" fmla="*/ 188 w 395"/>
                <a:gd name="T69" fmla="*/ 0 h 396"/>
                <a:gd name="T70" fmla="*/ 179 w 395"/>
                <a:gd name="T71" fmla="*/ 31 h 396"/>
                <a:gd name="T72" fmla="*/ 173 w 395"/>
                <a:gd name="T73" fmla="*/ 31 h 396"/>
                <a:gd name="T74" fmla="*/ 185 w 395"/>
                <a:gd name="T75" fmla="*/ 49 h 396"/>
                <a:gd name="T76" fmla="*/ 177 w 395"/>
                <a:gd name="T77" fmla="*/ 59 h 396"/>
                <a:gd name="T78" fmla="*/ 182 w 395"/>
                <a:gd name="T79" fmla="*/ 59 h 396"/>
                <a:gd name="T80" fmla="*/ 197 w 395"/>
                <a:gd name="T81" fmla="*/ 60 h 396"/>
                <a:gd name="T82" fmla="*/ 282 w 395"/>
                <a:gd name="T83" fmla="*/ 96 h 396"/>
                <a:gd name="T84" fmla="*/ 299 w 395"/>
                <a:gd name="T85" fmla="*/ 80 h 396"/>
                <a:gd name="T86" fmla="*/ 304 w 395"/>
                <a:gd name="T87" fmla="*/ 74 h 396"/>
                <a:gd name="T88" fmla="*/ 317 w 395"/>
                <a:gd name="T89" fmla="*/ 48 h 396"/>
                <a:gd name="T90" fmla="*/ 294 w 395"/>
                <a:gd name="T91" fmla="*/ 32 h 396"/>
                <a:gd name="T92" fmla="*/ 271 w 395"/>
                <a:gd name="T93" fmla="*/ 54 h 396"/>
                <a:gd name="T94" fmla="*/ 219 w 395"/>
                <a:gd name="T95" fmla="*/ 34 h 396"/>
                <a:gd name="T96" fmla="*/ 216 w 395"/>
                <a:gd name="T97" fmla="*/ 3 h 396"/>
                <a:gd name="T98" fmla="*/ 188 w 395"/>
                <a:gd name="T9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5" h="396">
                  <a:moveTo>
                    <a:pt x="68" y="317"/>
                  </a:moveTo>
                  <a:cubicBezTo>
                    <a:pt x="65" y="341"/>
                    <a:pt x="64" y="365"/>
                    <a:pt x="65" y="390"/>
                  </a:cubicBezTo>
                  <a:cubicBezTo>
                    <a:pt x="71" y="394"/>
                    <a:pt x="71" y="394"/>
                    <a:pt x="71" y="394"/>
                  </a:cubicBezTo>
                  <a:cubicBezTo>
                    <a:pt x="93" y="372"/>
                    <a:pt x="93" y="372"/>
                    <a:pt x="93" y="372"/>
                  </a:cubicBezTo>
                  <a:cubicBezTo>
                    <a:pt x="109" y="381"/>
                    <a:pt x="127" y="388"/>
                    <a:pt x="145" y="391"/>
                  </a:cubicBezTo>
                  <a:cubicBezTo>
                    <a:pt x="145" y="396"/>
                    <a:pt x="145" y="396"/>
                    <a:pt x="145" y="396"/>
                  </a:cubicBezTo>
                  <a:cubicBezTo>
                    <a:pt x="145" y="385"/>
                    <a:pt x="145" y="374"/>
                    <a:pt x="146" y="362"/>
                  </a:cubicBezTo>
                  <a:cubicBezTo>
                    <a:pt x="115" y="355"/>
                    <a:pt x="89" y="339"/>
                    <a:pt x="68" y="317"/>
                  </a:cubicBezTo>
                  <a:moveTo>
                    <a:pt x="15" y="174"/>
                  </a:moveTo>
                  <a:cubicBezTo>
                    <a:pt x="0" y="224"/>
                    <a:pt x="0" y="224"/>
                    <a:pt x="0" y="224"/>
                  </a:cubicBezTo>
                  <a:cubicBezTo>
                    <a:pt x="1" y="235"/>
                    <a:pt x="2" y="246"/>
                    <a:pt x="5" y="257"/>
                  </a:cubicBezTo>
                  <a:cubicBezTo>
                    <a:pt x="41" y="275"/>
                    <a:pt x="41" y="275"/>
                    <a:pt x="41" y="275"/>
                  </a:cubicBezTo>
                  <a:cubicBezTo>
                    <a:pt x="31" y="252"/>
                    <a:pt x="26" y="226"/>
                    <a:pt x="29" y="199"/>
                  </a:cubicBezTo>
                  <a:cubicBezTo>
                    <a:pt x="30" y="191"/>
                    <a:pt x="31" y="183"/>
                    <a:pt x="33" y="176"/>
                  </a:cubicBezTo>
                  <a:cubicBezTo>
                    <a:pt x="15" y="174"/>
                    <a:pt x="15" y="174"/>
                    <a:pt x="15" y="174"/>
                  </a:cubicBezTo>
                  <a:moveTo>
                    <a:pt x="358" y="167"/>
                  </a:moveTo>
                  <a:cubicBezTo>
                    <a:pt x="357" y="168"/>
                    <a:pt x="355" y="170"/>
                    <a:pt x="354" y="172"/>
                  </a:cubicBezTo>
                  <a:cubicBezTo>
                    <a:pt x="347" y="179"/>
                    <a:pt x="341" y="186"/>
                    <a:pt x="335" y="193"/>
                  </a:cubicBezTo>
                  <a:cubicBezTo>
                    <a:pt x="387" y="248"/>
                    <a:pt x="387" y="248"/>
                    <a:pt x="387" y="248"/>
                  </a:cubicBezTo>
                  <a:cubicBezTo>
                    <a:pt x="392" y="247"/>
                    <a:pt x="392" y="247"/>
                    <a:pt x="392" y="247"/>
                  </a:cubicBezTo>
                  <a:cubicBezTo>
                    <a:pt x="395" y="219"/>
                    <a:pt x="395" y="219"/>
                    <a:pt x="395" y="219"/>
                  </a:cubicBezTo>
                  <a:cubicBezTo>
                    <a:pt x="364" y="210"/>
                    <a:pt x="364" y="210"/>
                    <a:pt x="364" y="210"/>
                  </a:cubicBezTo>
                  <a:cubicBezTo>
                    <a:pt x="364" y="195"/>
                    <a:pt x="362" y="181"/>
                    <a:pt x="358" y="167"/>
                  </a:cubicBezTo>
                  <a:moveTo>
                    <a:pt x="305" y="78"/>
                  </a:moveTo>
                  <a:cubicBezTo>
                    <a:pt x="304" y="80"/>
                    <a:pt x="302" y="81"/>
                    <a:pt x="301" y="82"/>
                  </a:cubicBezTo>
                  <a:cubicBezTo>
                    <a:pt x="295" y="87"/>
                    <a:pt x="290" y="93"/>
                    <a:pt x="284" y="98"/>
                  </a:cubicBezTo>
                  <a:cubicBezTo>
                    <a:pt x="311" y="122"/>
                    <a:pt x="329" y="154"/>
                    <a:pt x="334" y="190"/>
                  </a:cubicBezTo>
                  <a:cubicBezTo>
                    <a:pt x="340" y="183"/>
                    <a:pt x="345" y="176"/>
                    <a:pt x="351" y="170"/>
                  </a:cubicBezTo>
                  <a:cubicBezTo>
                    <a:pt x="353" y="167"/>
                    <a:pt x="355" y="165"/>
                    <a:pt x="357" y="163"/>
                  </a:cubicBezTo>
                  <a:cubicBezTo>
                    <a:pt x="357" y="161"/>
                    <a:pt x="356" y="158"/>
                    <a:pt x="355" y="156"/>
                  </a:cubicBezTo>
                  <a:cubicBezTo>
                    <a:pt x="381" y="138"/>
                    <a:pt x="381" y="138"/>
                    <a:pt x="381" y="138"/>
                  </a:cubicBezTo>
                  <a:cubicBezTo>
                    <a:pt x="369" y="112"/>
                    <a:pt x="369" y="112"/>
                    <a:pt x="369" y="112"/>
                  </a:cubicBezTo>
                  <a:cubicBezTo>
                    <a:pt x="338" y="119"/>
                    <a:pt x="338" y="119"/>
                    <a:pt x="338" y="119"/>
                  </a:cubicBezTo>
                  <a:cubicBezTo>
                    <a:pt x="329" y="104"/>
                    <a:pt x="318" y="90"/>
                    <a:pt x="305" y="78"/>
                  </a:cubicBezTo>
                  <a:moveTo>
                    <a:pt x="188" y="0"/>
                  </a:moveTo>
                  <a:cubicBezTo>
                    <a:pt x="179" y="31"/>
                    <a:pt x="179" y="31"/>
                    <a:pt x="179" y="31"/>
                  </a:cubicBezTo>
                  <a:cubicBezTo>
                    <a:pt x="177" y="31"/>
                    <a:pt x="175" y="31"/>
                    <a:pt x="173" y="31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2" y="52"/>
                    <a:pt x="180" y="56"/>
                    <a:pt x="177" y="59"/>
                  </a:cubicBezTo>
                  <a:cubicBezTo>
                    <a:pt x="179" y="59"/>
                    <a:pt x="180" y="59"/>
                    <a:pt x="182" y="59"/>
                  </a:cubicBezTo>
                  <a:cubicBezTo>
                    <a:pt x="187" y="59"/>
                    <a:pt x="192" y="59"/>
                    <a:pt x="197" y="60"/>
                  </a:cubicBezTo>
                  <a:cubicBezTo>
                    <a:pt x="229" y="63"/>
                    <a:pt x="259" y="76"/>
                    <a:pt x="282" y="96"/>
                  </a:cubicBezTo>
                  <a:cubicBezTo>
                    <a:pt x="287" y="91"/>
                    <a:pt x="293" y="85"/>
                    <a:pt x="299" y="80"/>
                  </a:cubicBezTo>
                  <a:cubicBezTo>
                    <a:pt x="301" y="78"/>
                    <a:pt x="303" y="76"/>
                    <a:pt x="304" y="74"/>
                  </a:cubicBezTo>
                  <a:cubicBezTo>
                    <a:pt x="317" y="48"/>
                    <a:pt x="317" y="48"/>
                    <a:pt x="317" y="48"/>
                  </a:cubicBezTo>
                  <a:cubicBezTo>
                    <a:pt x="294" y="32"/>
                    <a:pt x="294" y="32"/>
                    <a:pt x="294" y="32"/>
                  </a:cubicBezTo>
                  <a:cubicBezTo>
                    <a:pt x="271" y="54"/>
                    <a:pt x="271" y="54"/>
                    <a:pt x="271" y="54"/>
                  </a:cubicBezTo>
                  <a:cubicBezTo>
                    <a:pt x="255" y="45"/>
                    <a:pt x="237" y="38"/>
                    <a:pt x="219" y="34"/>
                  </a:cubicBezTo>
                  <a:cubicBezTo>
                    <a:pt x="216" y="3"/>
                    <a:pt x="216" y="3"/>
                    <a:pt x="216" y="3"/>
                  </a:cubicBezTo>
                  <a:cubicBezTo>
                    <a:pt x="188" y="0"/>
                    <a:pt x="188" y="0"/>
                    <a:pt x="1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08"/>
            <p:cNvSpPr>
              <a:spLocks noEditPoints="1"/>
            </p:cNvSpPr>
            <p:nvPr/>
          </p:nvSpPr>
          <p:spPr bwMode="auto">
            <a:xfrm>
              <a:off x="1516" y="623"/>
              <a:ext cx="140" cy="220"/>
            </a:xfrm>
            <a:custGeom>
              <a:avLst/>
              <a:gdLst>
                <a:gd name="T0" fmla="*/ 75 w 76"/>
                <a:gd name="T1" fmla="*/ 89 h 119"/>
                <a:gd name="T2" fmla="*/ 69 w 76"/>
                <a:gd name="T3" fmla="*/ 96 h 119"/>
                <a:gd name="T4" fmla="*/ 52 w 76"/>
                <a:gd name="T5" fmla="*/ 116 h 119"/>
                <a:gd name="T6" fmla="*/ 52 w 76"/>
                <a:gd name="T7" fmla="*/ 118 h 119"/>
                <a:gd name="T8" fmla="*/ 53 w 76"/>
                <a:gd name="T9" fmla="*/ 119 h 119"/>
                <a:gd name="T10" fmla="*/ 72 w 76"/>
                <a:gd name="T11" fmla="*/ 98 h 119"/>
                <a:gd name="T12" fmla="*/ 76 w 76"/>
                <a:gd name="T13" fmla="*/ 93 h 119"/>
                <a:gd name="T14" fmla="*/ 75 w 76"/>
                <a:gd name="T15" fmla="*/ 89 h 119"/>
                <a:gd name="T16" fmla="*/ 22 w 76"/>
                <a:gd name="T17" fmla="*/ 0 h 119"/>
                <a:gd name="T18" fmla="*/ 17 w 76"/>
                <a:gd name="T19" fmla="*/ 6 h 119"/>
                <a:gd name="T20" fmla="*/ 0 w 76"/>
                <a:gd name="T21" fmla="*/ 22 h 119"/>
                <a:gd name="T22" fmla="*/ 2 w 76"/>
                <a:gd name="T23" fmla="*/ 24 h 119"/>
                <a:gd name="T24" fmla="*/ 19 w 76"/>
                <a:gd name="T25" fmla="*/ 8 h 119"/>
                <a:gd name="T26" fmla="*/ 23 w 76"/>
                <a:gd name="T27" fmla="*/ 4 h 119"/>
                <a:gd name="T28" fmla="*/ 21 w 76"/>
                <a:gd name="T29" fmla="*/ 3 h 119"/>
                <a:gd name="T30" fmla="*/ 22 w 76"/>
                <a:gd name="T3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" h="119">
                  <a:moveTo>
                    <a:pt x="75" y="89"/>
                  </a:moveTo>
                  <a:cubicBezTo>
                    <a:pt x="73" y="91"/>
                    <a:pt x="71" y="93"/>
                    <a:pt x="69" y="96"/>
                  </a:cubicBezTo>
                  <a:cubicBezTo>
                    <a:pt x="63" y="102"/>
                    <a:pt x="58" y="109"/>
                    <a:pt x="52" y="116"/>
                  </a:cubicBezTo>
                  <a:cubicBezTo>
                    <a:pt x="52" y="117"/>
                    <a:pt x="52" y="118"/>
                    <a:pt x="52" y="118"/>
                  </a:cubicBezTo>
                  <a:cubicBezTo>
                    <a:pt x="53" y="119"/>
                    <a:pt x="53" y="119"/>
                    <a:pt x="53" y="119"/>
                  </a:cubicBezTo>
                  <a:cubicBezTo>
                    <a:pt x="59" y="112"/>
                    <a:pt x="65" y="105"/>
                    <a:pt x="72" y="98"/>
                  </a:cubicBezTo>
                  <a:cubicBezTo>
                    <a:pt x="73" y="96"/>
                    <a:pt x="75" y="94"/>
                    <a:pt x="76" y="93"/>
                  </a:cubicBezTo>
                  <a:cubicBezTo>
                    <a:pt x="76" y="92"/>
                    <a:pt x="76" y="90"/>
                    <a:pt x="75" y="89"/>
                  </a:cubicBezTo>
                  <a:moveTo>
                    <a:pt x="22" y="0"/>
                  </a:moveTo>
                  <a:cubicBezTo>
                    <a:pt x="21" y="2"/>
                    <a:pt x="19" y="4"/>
                    <a:pt x="17" y="6"/>
                  </a:cubicBezTo>
                  <a:cubicBezTo>
                    <a:pt x="11" y="11"/>
                    <a:pt x="5" y="17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8" y="19"/>
                    <a:pt x="13" y="13"/>
                    <a:pt x="19" y="8"/>
                  </a:cubicBezTo>
                  <a:cubicBezTo>
                    <a:pt x="20" y="7"/>
                    <a:pt x="22" y="6"/>
                    <a:pt x="23" y="4"/>
                  </a:cubicBezTo>
                  <a:cubicBezTo>
                    <a:pt x="22" y="4"/>
                    <a:pt x="22" y="3"/>
                    <a:pt x="21" y="3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09"/>
            <p:cNvSpPr>
              <a:spLocks noEditPoints="1"/>
            </p:cNvSpPr>
            <p:nvPr/>
          </p:nvSpPr>
          <p:spPr bwMode="auto">
            <a:xfrm>
              <a:off x="1532" y="1903"/>
              <a:ext cx="467" cy="468"/>
            </a:xfrm>
            <a:custGeom>
              <a:avLst/>
              <a:gdLst>
                <a:gd name="T0" fmla="*/ 23 w 253"/>
                <a:gd name="T1" fmla="*/ 55 h 253"/>
                <a:gd name="T2" fmla="*/ 19 w 253"/>
                <a:gd name="T3" fmla="*/ 60 h 253"/>
                <a:gd name="T4" fmla="*/ 32 w 253"/>
                <a:gd name="T5" fmla="*/ 74 h 253"/>
                <a:gd name="T6" fmla="*/ 20 w 253"/>
                <a:gd name="T7" fmla="*/ 104 h 253"/>
                <a:gd name="T8" fmla="*/ 1 w 253"/>
                <a:gd name="T9" fmla="*/ 106 h 253"/>
                <a:gd name="T10" fmla="*/ 0 w 253"/>
                <a:gd name="T11" fmla="*/ 123 h 253"/>
                <a:gd name="T12" fmla="*/ 18 w 253"/>
                <a:gd name="T13" fmla="*/ 128 h 253"/>
                <a:gd name="T14" fmla="*/ 23 w 253"/>
                <a:gd name="T15" fmla="*/ 160 h 253"/>
                <a:gd name="T16" fmla="*/ 8 w 253"/>
                <a:gd name="T17" fmla="*/ 172 h 253"/>
                <a:gd name="T18" fmla="*/ 15 w 253"/>
                <a:gd name="T19" fmla="*/ 187 h 253"/>
                <a:gd name="T20" fmla="*/ 33 w 253"/>
                <a:gd name="T21" fmla="*/ 182 h 253"/>
                <a:gd name="T22" fmla="*/ 54 w 253"/>
                <a:gd name="T23" fmla="*/ 207 h 253"/>
                <a:gd name="T24" fmla="*/ 47 w 253"/>
                <a:gd name="T25" fmla="*/ 224 h 253"/>
                <a:gd name="T26" fmla="*/ 60 w 253"/>
                <a:gd name="T27" fmla="*/ 234 h 253"/>
                <a:gd name="T28" fmla="*/ 74 w 253"/>
                <a:gd name="T29" fmla="*/ 221 h 253"/>
                <a:gd name="T30" fmla="*/ 104 w 253"/>
                <a:gd name="T31" fmla="*/ 232 h 253"/>
                <a:gd name="T32" fmla="*/ 106 w 253"/>
                <a:gd name="T33" fmla="*/ 251 h 253"/>
                <a:gd name="T34" fmla="*/ 122 w 253"/>
                <a:gd name="T35" fmla="*/ 253 h 253"/>
                <a:gd name="T36" fmla="*/ 128 w 253"/>
                <a:gd name="T37" fmla="*/ 235 h 253"/>
                <a:gd name="T38" fmla="*/ 160 w 253"/>
                <a:gd name="T39" fmla="*/ 229 h 253"/>
                <a:gd name="T40" fmla="*/ 171 w 253"/>
                <a:gd name="T41" fmla="*/ 245 h 253"/>
                <a:gd name="T42" fmla="*/ 186 w 253"/>
                <a:gd name="T43" fmla="*/ 238 h 253"/>
                <a:gd name="T44" fmla="*/ 182 w 253"/>
                <a:gd name="T45" fmla="*/ 219 h 253"/>
                <a:gd name="T46" fmla="*/ 207 w 253"/>
                <a:gd name="T47" fmla="*/ 198 h 253"/>
                <a:gd name="T48" fmla="*/ 224 w 253"/>
                <a:gd name="T49" fmla="*/ 206 h 253"/>
                <a:gd name="T50" fmla="*/ 234 w 253"/>
                <a:gd name="T51" fmla="*/ 193 h 253"/>
                <a:gd name="T52" fmla="*/ 221 w 253"/>
                <a:gd name="T53" fmla="*/ 179 h 253"/>
                <a:gd name="T54" fmla="*/ 232 w 253"/>
                <a:gd name="T55" fmla="*/ 148 h 253"/>
                <a:gd name="T56" fmla="*/ 251 w 253"/>
                <a:gd name="T57" fmla="*/ 147 h 253"/>
                <a:gd name="T58" fmla="*/ 253 w 253"/>
                <a:gd name="T59" fmla="*/ 130 h 253"/>
                <a:gd name="T60" fmla="*/ 240 w 253"/>
                <a:gd name="T61" fmla="*/ 126 h 253"/>
                <a:gd name="T62" fmla="*/ 218 w 253"/>
                <a:gd name="T63" fmla="*/ 124 h 253"/>
                <a:gd name="T64" fmla="*/ 217 w 253"/>
                <a:gd name="T65" fmla="*/ 135 h 253"/>
                <a:gd name="T66" fmla="*/ 126 w 253"/>
                <a:gd name="T67" fmla="*/ 218 h 253"/>
                <a:gd name="T68" fmla="*/ 118 w 253"/>
                <a:gd name="T69" fmla="*/ 217 h 253"/>
                <a:gd name="T70" fmla="*/ 35 w 253"/>
                <a:gd name="T71" fmla="*/ 118 h 253"/>
                <a:gd name="T72" fmla="*/ 53 w 253"/>
                <a:gd name="T73" fmla="*/ 72 h 253"/>
                <a:gd name="T74" fmla="*/ 23 w 253"/>
                <a:gd name="T75" fmla="*/ 55 h 253"/>
                <a:gd name="T76" fmla="*/ 130 w 253"/>
                <a:gd name="T77" fmla="*/ 0 h 253"/>
                <a:gd name="T78" fmla="*/ 125 w 253"/>
                <a:gd name="T79" fmla="*/ 16 h 253"/>
                <a:gd name="T80" fmla="*/ 201 w 253"/>
                <a:gd name="T81" fmla="*/ 39 h 253"/>
                <a:gd name="T82" fmla="*/ 206 w 253"/>
                <a:gd name="T83" fmla="*/ 29 h 253"/>
                <a:gd name="T84" fmla="*/ 193 w 253"/>
                <a:gd name="T85" fmla="*/ 19 h 253"/>
                <a:gd name="T86" fmla="*/ 179 w 253"/>
                <a:gd name="T87" fmla="*/ 32 h 253"/>
                <a:gd name="T88" fmla="*/ 148 w 253"/>
                <a:gd name="T89" fmla="*/ 20 h 253"/>
                <a:gd name="T90" fmla="*/ 146 w 253"/>
                <a:gd name="T91" fmla="*/ 2 h 253"/>
                <a:gd name="T92" fmla="*/ 130 w 253"/>
                <a:gd name="T9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3" h="253">
                  <a:moveTo>
                    <a:pt x="23" y="55"/>
                  </a:moveTo>
                  <a:cubicBezTo>
                    <a:pt x="19" y="60"/>
                    <a:pt x="19" y="60"/>
                    <a:pt x="19" y="60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6" y="83"/>
                    <a:pt x="23" y="93"/>
                    <a:pt x="20" y="104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8" y="139"/>
                    <a:pt x="20" y="150"/>
                    <a:pt x="23" y="160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15" y="187"/>
                    <a:pt x="15" y="187"/>
                    <a:pt x="15" y="187"/>
                  </a:cubicBezTo>
                  <a:cubicBezTo>
                    <a:pt x="33" y="182"/>
                    <a:pt x="33" y="182"/>
                    <a:pt x="33" y="182"/>
                  </a:cubicBezTo>
                  <a:cubicBezTo>
                    <a:pt x="39" y="191"/>
                    <a:pt x="46" y="200"/>
                    <a:pt x="54" y="207"/>
                  </a:cubicBezTo>
                  <a:cubicBezTo>
                    <a:pt x="47" y="224"/>
                    <a:pt x="47" y="224"/>
                    <a:pt x="47" y="224"/>
                  </a:cubicBezTo>
                  <a:cubicBezTo>
                    <a:pt x="60" y="234"/>
                    <a:pt x="60" y="234"/>
                    <a:pt x="60" y="234"/>
                  </a:cubicBezTo>
                  <a:cubicBezTo>
                    <a:pt x="74" y="221"/>
                    <a:pt x="74" y="221"/>
                    <a:pt x="74" y="221"/>
                  </a:cubicBezTo>
                  <a:cubicBezTo>
                    <a:pt x="83" y="226"/>
                    <a:pt x="93" y="230"/>
                    <a:pt x="104" y="232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22" y="253"/>
                    <a:pt x="122" y="253"/>
                    <a:pt x="122" y="253"/>
                  </a:cubicBezTo>
                  <a:cubicBezTo>
                    <a:pt x="128" y="235"/>
                    <a:pt x="128" y="235"/>
                    <a:pt x="128" y="235"/>
                  </a:cubicBezTo>
                  <a:cubicBezTo>
                    <a:pt x="139" y="234"/>
                    <a:pt x="150" y="233"/>
                    <a:pt x="160" y="229"/>
                  </a:cubicBezTo>
                  <a:cubicBezTo>
                    <a:pt x="171" y="245"/>
                    <a:pt x="171" y="245"/>
                    <a:pt x="171" y="245"/>
                  </a:cubicBezTo>
                  <a:cubicBezTo>
                    <a:pt x="186" y="238"/>
                    <a:pt x="186" y="238"/>
                    <a:pt x="186" y="238"/>
                  </a:cubicBezTo>
                  <a:cubicBezTo>
                    <a:pt x="182" y="219"/>
                    <a:pt x="182" y="219"/>
                    <a:pt x="182" y="219"/>
                  </a:cubicBezTo>
                  <a:cubicBezTo>
                    <a:pt x="191" y="214"/>
                    <a:pt x="200" y="207"/>
                    <a:pt x="207" y="198"/>
                  </a:cubicBezTo>
                  <a:cubicBezTo>
                    <a:pt x="224" y="206"/>
                    <a:pt x="224" y="206"/>
                    <a:pt x="224" y="206"/>
                  </a:cubicBezTo>
                  <a:cubicBezTo>
                    <a:pt x="234" y="193"/>
                    <a:pt x="234" y="193"/>
                    <a:pt x="234" y="193"/>
                  </a:cubicBezTo>
                  <a:cubicBezTo>
                    <a:pt x="221" y="179"/>
                    <a:pt x="221" y="179"/>
                    <a:pt x="221" y="179"/>
                  </a:cubicBezTo>
                  <a:cubicBezTo>
                    <a:pt x="226" y="170"/>
                    <a:pt x="230" y="159"/>
                    <a:pt x="232" y="148"/>
                  </a:cubicBezTo>
                  <a:cubicBezTo>
                    <a:pt x="251" y="147"/>
                    <a:pt x="251" y="147"/>
                    <a:pt x="251" y="147"/>
                  </a:cubicBezTo>
                  <a:cubicBezTo>
                    <a:pt x="253" y="130"/>
                    <a:pt x="253" y="130"/>
                    <a:pt x="253" y="130"/>
                  </a:cubicBezTo>
                  <a:cubicBezTo>
                    <a:pt x="240" y="126"/>
                    <a:pt x="240" y="126"/>
                    <a:pt x="240" y="126"/>
                  </a:cubicBezTo>
                  <a:cubicBezTo>
                    <a:pt x="232" y="126"/>
                    <a:pt x="225" y="125"/>
                    <a:pt x="218" y="124"/>
                  </a:cubicBezTo>
                  <a:cubicBezTo>
                    <a:pt x="218" y="127"/>
                    <a:pt x="218" y="131"/>
                    <a:pt x="217" y="135"/>
                  </a:cubicBezTo>
                  <a:cubicBezTo>
                    <a:pt x="213" y="182"/>
                    <a:pt x="173" y="218"/>
                    <a:pt x="126" y="218"/>
                  </a:cubicBezTo>
                  <a:cubicBezTo>
                    <a:pt x="123" y="218"/>
                    <a:pt x="121" y="218"/>
                    <a:pt x="118" y="217"/>
                  </a:cubicBezTo>
                  <a:cubicBezTo>
                    <a:pt x="67" y="213"/>
                    <a:pt x="31" y="168"/>
                    <a:pt x="35" y="118"/>
                  </a:cubicBezTo>
                  <a:cubicBezTo>
                    <a:pt x="37" y="100"/>
                    <a:pt x="43" y="85"/>
                    <a:pt x="53" y="72"/>
                  </a:cubicBezTo>
                  <a:cubicBezTo>
                    <a:pt x="43" y="66"/>
                    <a:pt x="33" y="61"/>
                    <a:pt x="23" y="55"/>
                  </a:cubicBezTo>
                  <a:moveTo>
                    <a:pt x="130" y="0"/>
                  </a:moveTo>
                  <a:cubicBezTo>
                    <a:pt x="125" y="16"/>
                    <a:pt x="125" y="16"/>
                    <a:pt x="125" y="16"/>
                  </a:cubicBezTo>
                  <a:cubicBezTo>
                    <a:pt x="150" y="26"/>
                    <a:pt x="175" y="34"/>
                    <a:pt x="201" y="3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193" y="19"/>
                    <a:pt x="193" y="19"/>
                    <a:pt x="193" y="19"/>
                  </a:cubicBezTo>
                  <a:cubicBezTo>
                    <a:pt x="179" y="32"/>
                    <a:pt x="179" y="32"/>
                    <a:pt x="179" y="32"/>
                  </a:cubicBezTo>
                  <a:cubicBezTo>
                    <a:pt x="170" y="27"/>
                    <a:pt x="159" y="23"/>
                    <a:pt x="148" y="20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30" y="0"/>
                    <a:pt x="130" y="0"/>
                    <a:pt x="1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210"/>
            <p:cNvSpPr/>
            <p:nvPr/>
          </p:nvSpPr>
          <p:spPr bwMode="auto">
            <a:xfrm>
              <a:off x="1575" y="1918"/>
              <a:ext cx="408" cy="218"/>
            </a:xfrm>
            <a:custGeom>
              <a:avLst/>
              <a:gdLst>
                <a:gd name="T0" fmla="*/ 58 w 221"/>
                <a:gd name="T1" fmla="*/ 0 h 118"/>
                <a:gd name="T2" fmla="*/ 43 w 221"/>
                <a:gd name="T3" fmla="*/ 7 h 118"/>
                <a:gd name="T4" fmla="*/ 48 w 221"/>
                <a:gd name="T5" fmla="*/ 26 h 118"/>
                <a:gd name="T6" fmla="*/ 22 w 221"/>
                <a:gd name="T7" fmla="*/ 46 h 118"/>
                <a:gd name="T8" fmla="*/ 5 w 221"/>
                <a:gd name="T9" fmla="*/ 39 h 118"/>
                <a:gd name="T10" fmla="*/ 0 w 221"/>
                <a:gd name="T11" fmla="*/ 47 h 118"/>
                <a:gd name="T12" fmla="*/ 30 w 221"/>
                <a:gd name="T13" fmla="*/ 64 h 118"/>
                <a:gd name="T14" fmla="*/ 103 w 221"/>
                <a:gd name="T15" fmla="*/ 27 h 118"/>
                <a:gd name="T16" fmla="*/ 112 w 221"/>
                <a:gd name="T17" fmla="*/ 28 h 118"/>
                <a:gd name="T18" fmla="*/ 195 w 221"/>
                <a:gd name="T19" fmla="*/ 116 h 118"/>
                <a:gd name="T20" fmla="*/ 217 w 221"/>
                <a:gd name="T21" fmla="*/ 118 h 118"/>
                <a:gd name="T22" fmla="*/ 212 w 221"/>
                <a:gd name="T23" fmla="*/ 117 h 118"/>
                <a:gd name="T24" fmla="*/ 206 w 221"/>
                <a:gd name="T25" fmla="*/ 84 h 118"/>
                <a:gd name="T26" fmla="*/ 221 w 221"/>
                <a:gd name="T27" fmla="*/ 74 h 118"/>
                <a:gd name="T28" fmla="*/ 215 w 221"/>
                <a:gd name="T29" fmla="*/ 59 h 118"/>
                <a:gd name="T30" fmla="*/ 196 w 221"/>
                <a:gd name="T31" fmla="*/ 63 h 118"/>
                <a:gd name="T32" fmla="*/ 175 w 221"/>
                <a:gd name="T33" fmla="*/ 38 h 118"/>
                <a:gd name="T34" fmla="*/ 178 w 221"/>
                <a:gd name="T35" fmla="*/ 31 h 118"/>
                <a:gd name="T36" fmla="*/ 102 w 221"/>
                <a:gd name="T37" fmla="*/ 8 h 118"/>
                <a:gd name="T38" fmla="*/ 102 w 221"/>
                <a:gd name="T39" fmla="*/ 10 h 118"/>
                <a:gd name="T40" fmla="*/ 69 w 221"/>
                <a:gd name="T41" fmla="*/ 16 h 118"/>
                <a:gd name="T42" fmla="*/ 58 w 221"/>
                <a:gd name="T4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1" h="118">
                  <a:moveTo>
                    <a:pt x="58" y="0"/>
                  </a:moveTo>
                  <a:cubicBezTo>
                    <a:pt x="43" y="7"/>
                    <a:pt x="43" y="7"/>
                    <a:pt x="43" y="7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38" y="31"/>
                    <a:pt x="30" y="38"/>
                    <a:pt x="22" y="46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" y="53"/>
                    <a:pt x="20" y="58"/>
                    <a:pt x="30" y="64"/>
                  </a:cubicBezTo>
                  <a:cubicBezTo>
                    <a:pt x="47" y="41"/>
                    <a:pt x="74" y="27"/>
                    <a:pt x="103" y="27"/>
                  </a:cubicBezTo>
                  <a:cubicBezTo>
                    <a:pt x="106" y="27"/>
                    <a:pt x="109" y="27"/>
                    <a:pt x="112" y="28"/>
                  </a:cubicBezTo>
                  <a:cubicBezTo>
                    <a:pt x="158" y="32"/>
                    <a:pt x="193" y="70"/>
                    <a:pt x="195" y="116"/>
                  </a:cubicBezTo>
                  <a:cubicBezTo>
                    <a:pt x="202" y="117"/>
                    <a:pt x="209" y="118"/>
                    <a:pt x="217" y="118"/>
                  </a:cubicBezTo>
                  <a:cubicBezTo>
                    <a:pt x="212" y="117"/>
                    <a:pt x="212" y="117"/>
                    <a:pt x="212" y="117"/>
                  </a:cubicBezTo>
                  <a:cubicBezTo>
                    <a:pt x="211" y="106"/>
                    <a:pt x="209" y="95"/>
                    <a:pt x="206" y="84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15" y="59"/>
                    <a:pt x="215" y="59"/>
                    <a:pt x="215" y="59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91" y="53"/>
                    <a:pt x="183" y="45"/>
                    <a:pt x="175" y="38"/>
                  </a:cubicBezTo>
                  <a:cubicBezTo>
                    <a:pt x="178" y="31"/>
                    <a:pt x="178" y="31"/>
                    <a:pt x="178" y="31"/>
                  </a:cubicBezTo>
                  <a:cubicBezTo>
                    <a:pt x="152" y="26"/>
                    <a:pt x="127" y="18"/>
                    <a:pt x="102" y="8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90" y="10"/>
                    <a:pt x="79" y="12"/>
                    <a:pt x="69" y="16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211"/>
            <p:cNvSpPr>
              <a:spLocks noEditPoints="1"/>
            </p:cNvSpPr>
            <p:nvPr/>
          </p:nvSpPr>
          <p:spPr bwMode="auto">
            <a:xfrm>
              <a:off x="1532" y="8"/>
              <a:ext cx="497" cy="504"/>
            </a:xfrm>
            <a:custGeom>
              <a:avLst/>
              <a:gdLst>
                <a:gd name="T0" fmla="*/ 196 w 269"/>
                <a:gd name="T1" fmla="*/ 241 h 273"/>
                <a:gd name="T2" fmla="*/ 141 w 269"/>
                <a:gd name="T3" fmla="*/ 259 h 273"/>
                <a:gd name="T4" fmla="*/ 157 w 269"/>
                <a:gd name="T5" fmla="*/ 272 h 273"/>
                <a:gd name="T6" fmla="*/ 180 w 269"/>
                <a:gd name="T7" fmla="*/ 247 h 273"/>
                <a:gd name="T8" fmla="*/ 202 w 269"/>
                <a:gd name="T9" fmla="*/ 257 h 273"/>
                <a:gd name="T10" fmla="*/ 232 w 269"/>
                <a:gd name="T11" fmla="*/ 235 h 273"/>
                <a:gd name="T12" fmla="*/ 231 w 269"/>
                <a:gd name="T13" fmla="*/ 235 h 273"/>
                <a:gd name="T14" fmla="*/ 230 w 269"/>
                <a:gd name="T15" fmla="*/ 209 h 273"/>
                <a:gd name="T16" fmla="*/ 99 w 269"/>
                <a:gd name="T17" fmla="*/ 249 h 273"/>
                <a:gd name="T18" fmla="*/ 107 w 269"/>
                <a:gd name="T19" fmla="*/ 270 h 273"/>
                <a:gd name="T20" fmla="*/ 118 w 269"/>
                <a:gd name="T21" fmla="*/ 253 h 273"/>
                <a:gd name="T22" fmla="*/ 140 w 269"/>
                <a:gd name="T23" fmla="*/ 255 h 273"/>
                <a:gd name="T24" fmla="*/ 168 w 269"/>
                <a:gd name="T25" fmla="*/ 246 h 273"/>
                <a:gd name="T26" fmla="*/ 197 w 269"/>
                <a:gd name="T27" fmla="*/ 238 h 273"/>
                <a:gd name="T28" fmla="*/ 215 w 269"/>
                <a:gd name="T29" fmla="*/ 225 h 273"/>
                <a:gd name="T30" fmla="*/ 235 w 269"/>
                <a:gd name="T31" fmla="*/ 231 h 273"/>
                <a:gd name="T32" fmla="*/ 228 w 269"/>
                <a:gd name="T33" fmla="*/ 211 h 273"/>
                <a:gd name="T34" fmla="*/ 127 w 269"/>
                <a:gd name="T35" fmla="*/ 0 h 273"/>
                <a:gd name="T36" fmla="*/ 114 w 269"/>
                <a:gd name="T37" fmla="*/ 21 h 273"/>
                <a:gd name="T38" fmla="*/ 81 w 269"/>
                <a:gd name="T39" fmla="*/ 12 h 273"/>
                <a:gd name="T40" fmla="*/ 76 w 269"/>
                <a:gd name="T41" fmla="*/ 36 h 273"/>
                <a:gd name="T42" fmla="*/ 42 w 269"/>
                <a:gd name="T43" fmla="*/ 38 h 273"/>
                <a:gd name="T44" fmla="*/ 45 w 269"/>
                <a:gd name="T45" fmla="*/ 63 h 273"/>
                <a:gd name="T46" fmla="*/ 14 w 269"/>
                <a:gd name="T47" fmla="*/ 77 h 273"/>
                <a:gd name="T48" fmla="*/ 25 w 269"/>
                <a:gd name="T49" fmla="*/ 98 h 273"/>
                <a:gd name="T50" fmla="*/ 0 w 269"/>
                <a:gd name="T51" fmla="*/ 122 h 273"/>
                <a:gd name="T52" fmla="*/ 18 w 269"/>
                <a:gd name="T53" fmla="*/ 139 h 273"/>
                <a:gd name="T54" fmla="*/ 21 w 269"/>
                <a:gd name="T55" fmla="*/ 160 h 273"/>
                <a:gd name="T56" fmla="*/ 7 w 269"/>
                <a:gd name="T57" fmla="*/ 181 h 273"/>
                <a:gd name="T58" fmla="*/ 32 w 269"/>
                <a:gd name="T59" fmla="*/ 193 h 273"/>
                <a:gd name="T60" fmla="*/ 52 w 269"/>
                <a:gd name="T61" fmla="*/ 146 h 273"/>
                <a:gd name="T62" fmla="*/ 136 w 269"/>
                <a:gd name="T63" fmla="*/ 52 h 273"/>
                <a:gd name="T64" fmla="*/ 186 w 269"/>
                <a:gd name="T65" fmla="*/ 47 h 273"/>
                <a:gd name="T66" fmla="*/ 221 w 269"/>
                <a:gd name="T67" fmla="*/ 124 h 273"/>
                <a:gd name="T68" fmla="*/ 254 w 269"/>
                <a:gd name="T69" fmla="*/ 126 h 273"/>
                <a:gd name="T70" fmla="*/ 252 w 269"/>
                <a:gd name="T71" fmla="*/ 113 h 273"/>
                <a:gd name="T72" fmla="*/ 266 w 269"/>
                <a:gd name="T73" fmla="*/ 93 h 273"/>
                <a:gd name="T74" fmla="*/ 237 w 269"/>
                <a:gd name="T75" fmla="*/ 75 h 273"/>
                <a:gd name="T76" fmla="*/ 243 w 269"/>
                <a:gd name="T77" fmla="*/ 51 h 273"/>
                <a:gd name="T78" fmla="*/ 210 w 269"/>
                <a:gd name="T79" fmla="*/ 44 h 273"/>
                <a:gd name="T80" fmla="*/ 207 w 269"/>
                <a:gd name="T81" fmla="*/ 20 h 273"/>
                <a:gd name="T82" fmla="*/ 174 w 269"/>
                <a:gd name="T83" fmla="*/ 25 h 273"/>
                <a:gd name="T84" fmla="*/ 163 w 269"/>
                <a:gd name="T85" fmla="*/ 3 h 273"/>
                <a:gd name="T86" fmla="*/ 137 w 269"/>
                <a:gd name="T87" fmla="*/ 19 h 273"/>
                <a:gd name="T88" fmla="*/ 127 w 269"/>
                <a:gd name="T8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9" h="273">
                  <a:moveTo>
                    <a:pt x="198" y="241"/>
                  </a:moveTo>
                  <a:cubicBezTo>
                    <a:pt x="197" y="241"/>
                    <a:pt x="197" y="241"/>
                    <a:pt x="196" y="241"/>
                  </a:cubicBezTo>
                  <a:cubicBezTo>
                    <a:pt x="187" y="244"/>
                    <a:pt x="178" y="246"/>
                    <a:pt x="169" y="249"/>
                  </a:cubicBezTo>
                  <a:cubicBezTo>
                    <a:pt x="160" y="252"/>
                    <a:pt x="150" y="255"/>
                    <a:pt x="141" y="259"/>
                  </a:cubicBezTo>
                  <a:cubicBezTo>
                    <a:pt x="146" y="273"/>
                    <a:pt x="146" y="273"/>
                    <a:pt x="146" y="273"/>
                  </a:cubicBezTo>
                  <a:cubicBezTo>
                    <a:pt x="157" y="272"/>
                    <a:pt x="157" y="272"/>
                    <a:pt x="157" y="272"/>
                  </a:cubicBezTo>
                  <a:cubicBezTo>
                    <a:pt x="159" y="253"/>
                    <a:pt x="159" y="253"/>
                    <a:pt x="159" y="253"/>
                  </a:cubicBezTo>
                  <a:cubicBezTo>
                    <a:pt x="166" y="251"/>
                    <a:pt x="173" y="249"/>
                    <a:pt x="180" y="247"/>
                  </a:cubicBezTo>
                  <a:cubicBezTo>
                    <a:pt x="192" y="262"/>
                    <a:pt x="192" y="262"/>
                    <a:pt x="192" y="262"/>
                  </a:cubicBezTo>
                  <a:cubicBezTo>
                    <a:pt x="202" y="257"/>
                    <a:pt x="202" y="257"/>
                    <a:pt x="202" y="257"/>
                  </a:cubicBezTo>
                  <a:cubicBezTo>
                    <a:pt x="198" y="241"/>
                    <a:pt x="198" y="241"/>
                    <a:pt x="198" y="241"/>
                  </a:cubicBezTo>
                  <a:moveTo>
                    <a:pt x="232" y="235"/>
                  </a:moveTo>
                  <a:cubicBezTo>
                    <a:pt x="231" y="235"/>
                    <a:pt x="231" y="235"/>
                    <a:pt x="231" y="235"/>
                  </a:cubicBezTo>
                  <a:cubicBezTo>
                    <a:pt x="231" y="235"/>
                    <a:pt x="231" y="235"/>
                    <a:pt x="231" y="235"/>
                  </a:cubicBezTo>
                  <a:cubicBezTo>
                    <a:pt x="232" y="235"/>
                    <a:pt x="232" y="235"/>
                    <a:pt x="232" y="235"/>
                  </a:cubicBezTo>
                  <a:moveTo>
                    <a:pt x="230" y="209"/>
                  </a:moveTo>
                  <a:cubicBezTo>
                    <a:pt x="185" y="215"/>
                    <a:pt x="141" y="229"/>
                    <a:pt x="99" y="249"/>
                  </a:cubicBezTo>
                  <a:cubicBezTo>
                    <a:pt x="99" y="249"/>
                    <a:pt x="99" y="249"/>
                    <a:pt x="99" y="249"/>
                  </a:cubicBezTo>
                  <a:cubicBezTo>
                    <a:pt x="98" y="268"/>
                    <a:pt x="98" y="268"/>
                    <a:pt x="98" y="268"/>
                  </a:cubicBezTo>
                  <a:cubicBezTo>
                    <a:pt x="107" y="270"/>
                    <a:pt x="107" y="270"/>
                    <a:pt x="107" y="270"/>
                  </a:cubicBezTo>
                  <a:cubicBezTo>
                    <a:pt x="108" y="269"/>
                    <a:pt x="110" y="269"/>
                    <a:pt x="111" y="268"/>
                  </a:cubicBezTo>
                  <a:cubicBezTo>
                    <a:pt x="118" y="253"/>
                    <a:pt x="118" y="253"/>
                    <a:pt x="118" y="253"/>
                  </a:cubicBezTo>
                  <a:cubicBezTo>
                    <a:pt x="124" y="254"/>
                    <a:pt x="130" y="255"/>
                    <a:pt x="136" y="255"/>
                  </a:cubicBezTo>
                  <a:cubicBezTo>
                    <a:pt x="137" y="255"/>
                    <a:pt x="138" y="255"/>
                    <a:pt x="140" y="255"/>
                  </a:cubicBezTo>
                  <a:cubicBezTo>
                    <a:pt x="140" y="256"/>
                    <a:pt x="140" y="256"/>
                    <a:pt x="140" y="256"/>
                  </a:cubicBezTo>
                  <a:cubicBezTo>
                    <a:pt x="149" y="252"/>
                    <a:pt x="159" y="249"/>
                    <a:pt x="168" y="246"/>
                  </a:cubicBezTo>
                  <a:cubicBezTo>
                    <a:pt x="177" y="243"/>
                    <a:pt x="187" y="240"/>
                    <a:pt x="196" y="238"/>
                  </a:cubicBezTo>
                  <a:cubicBezTo>
                    <a:pt x="196" y="238"/>
                    <a:pt x="197" y="238"/>
                    <a:pt x="197" y="238"/>
                  </a:cubicBezTo>
                  <a:cubicBezTo>
                    <a:pt x="197" y="238"/>
                    <a:pt x="197" y="238"/>
                    <a:pt x="197" y="238"/>
                  </a:cubicBezTo>
                  <a:cubicBezTo>
                    <a:pt x="203" y="234"/>
                    <a:pt x="209" y="230"/>
                    <a:pt x="215" y="225"/>
                  </a:cubicBezTo>
                  <a:cubicBezTo>
                    <a:pt x="227" y="232"/>
                    <a:pt x="227" y="232"/>
                    <a:pt x="227" y="232"/>
                  </a:cubicBezTo>
                  <a:cubicBezTo>
                    <a:pt x="229" y="232"/>
                    <a:pt x="232" y="232"/>
                    <a:pt x="235" y="231"/>
                  </a:cubicBezTo>
                  <a:cubicBezTo>
                    <a:pt x="239" y="227"/>
                    <a:pt x="239" y="227"/>
                    <a:pt x="239" y="227"/>
                  </a:cubicBezTo>
                  <a:cubicBezTo>
                    <a:pt x="228" y="211"/>
                    <a:pt x="228" y="211"/>
                    <a:pt x="228" y="211"/>
                  </a:cubicBezTo>
                  <a:cubicBezTo>
                    <a:pt x="229" y="210"/>
                    <a:pt x="229" y="210"/>
                    <a:pt x="230" y="209"/>
                  </a:cubicBezTo>
                  <a:moveTo>
                    <a:pt x="127" y="0"/>
                  </a:moveTo>
                  <a:cubicBezTo>
                    <a:pt x="116" y="2"/>
                    <a:pt x="116" y="2"/>
                    <a:pt x="116" y="2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7" y="22"/>
                    <a:pt x="100" y="24"/>
                    <a:pt x="93" y="27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69" y="39"/>
                    <a:pt x="63" y="44"/>
                    <a:pt x="58" y="49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0" y="68"/>
                    <a:pt x="36" y="74"/>
                    <a:pt x="33" y="81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25" y="98"/>
                    <a:pt x="25" y="98"/>
                    <a:pt x="25" y="98"/>
                  </a:cubicBezTo>
                  <a:cubicBezTo>
                    <a:pt x="22" y="105"/>
                    <a:pt x="21" y="112"/>
                    <a:pt x="20" y="12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18" y="139"/>
                    <a:pt x="18" y="139"/>
                    <a:pt x="18" y="139"/>
                  </a:cubicBezTo>
                  <a:cubicBezTo>
                    <a:pt x="18" y="143"/>
                    <a:pt x="19" y="146"/>
                    <a:pt x="19" y="150"/>
                  </a:cubicBezTo>
                  <a:cubicBezTo>
                    <a:pt x="20" y="153"/>
                    <a:pt x="20" y="157"/>
                    <a:pt x="21" y="160"/>
                  </a:cubicBezTo>
                  <a:cubicBezTo>
                    <a:pt x="4" y="170"/>
                    <a:pt x="4" y="170"/>
                    <a:pt x="4" y="170"/>
                  </a:cubicBezTo>
                  <a:cubicBezTo>
                    <a:pt x="7" y="181"/>
                    <a:pt x="7" y="181"/>
                    <a:pt x="7" y="181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8" y="184"/>
                    <a:pt x="30" y="188"/>
                    <a:pt x="32" y="193"/>
                  </a:cubicBezTo>
                  <a:cubicBezTo>
                    <a:pt x="42" y="187"/>
                    <a:pt x="52" y="182"/>
                    <a:pt x="61" y="177"/>
                  </a:cubicBezTo>
                  <a:cubicBezTo>
                    <a:pt x="56" y="168"/>
                    <a:pt x="53" y="157"/>
                    <a:pt x="52" y="146"/>
                  </a:cubicBezTo>
                  <a:cubicBezTo>
                    <a:pt x="47" y="99"/>
                    <a:pt x="80" y="57"/>
                    <a:pt x="127" y="52"/>
                  </a:cubicBezTo>
                  <a:cubicBezTo>
                    <a:pt x="130" y="52"/>
                    <a:pt x="133" y="52"/>
                    <a:pt x="136" y="52"/>
                  </a:cubicBezTo>
                  <a:cubicBezTo>
                    <a:pt x="143" y="52"/>
                    <a:pt x="150" y="52"/>
                    <a:pt x="157" y="54"/>
                  </a:cubicBezTo>
                  <a:cubicBezTo>
                    <a:pt x="186" y="47"/>
                    <a:pt x="186" y="47"/>
                    <a:pt x="186" y="47"/>
                  </a:cubicBezTo>
                  <a:cubicBezTo>
                    <a:pt x="202" y="83"/>
                    <a:pt x="202" y="83"/>
                    <a:pt x="202" y="83"/>
                  </a:cubicBezTo>
                  <a:cubicBezTo>
                    <a:pt x="212" y="94"/>
                    <a:pt x="218" y="108"/>
                    <a:pt x="221" y="124"/>
                  </a:cubicBezTo>
                  <a:cubicBezTo>
                    <a:pt x="223" y="129"/>
                    <a:pt x="223" y="129"/>
                    <a:pt x="223" y="129"/>
                  </a:cubicBezTo>
                  <a:cubicBezTo>
                    <a:pt x="233" y="127"/>
                    <a:pt x="243" y="126"/>
                    <a:pt x="254" y="126"/>
                  </a:cubicBezTo>
                  <a:cubicBezTo>
                    <a:pt x="254" y="125"/>
                    <a:pt x="254" y="124"/>
                    <a:pt x="254" y="124"/>
                  </a:cubicBezTo>
                  <a:cubicBezTo>
                    <a:pt x="253" y="120"/>
                    <a:pt x="253" y="117"/>
                    <a:pt x="252" y="113"/>
                  </a:cubicBezTo>
                  <a:cubicBezTo>
                    <a:pt x="269" y="104"/>
                    <a:pt x="269" y="104"/>
                    <a:pt x="269" y="104"/>
                  </a:cubicBezTo>
                  <a:cubicBezTo>
                    <a:pt x="266" y="93"/>
                    <a:pt x="266" y="93"/>
                    <a:pt x="266" y="93"/>
                  </a:cubicBezTo>
                  <a:cubicBezTo>
                    <a:pt x="247" y="94"/>
                    <a:pt x="247" y="94"/>
                    <a:pt x="247" y="94"/>
                  </a:cubicBezTo>
                  <a:cubicBezTo>
                    <a:pt x="244" y="88"/>
                    <a:pt x="241" y="81"/>
                    <a:pt x="237" y="75"/>
                  </a:cubicBezTo>
                  <a:cubicBezTo>
                    <a:pt x="250" y="61"/>
                    <a:pt x="250" y="61"/>
                    <a:pt x="250" y="61"/>
                  </a:cubicBezTo>
                  <a:cubicBezTo>
                    <a:pt x="243" y="51"/>
                    <a:pt x="243" y="51"/>
                    <a:pt x="243" y="51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1" y="54"/>
                    <a:pt x="215" y="49"/>
                    <a:pt x="210" y="44"/>
                  </a:cubicBezTo>
                  <a:cubicBezTo>
                    <a:pt x="217" y="26"/>
                    <a:pt x="217" y="26"/>
                    <a:pt x="217" y="26"/>
                  </a:cubicBezTo>
                  <a:cubicBezTo>
                    <a:pt x="207" y="20"/>
                    <a:pt x="207" y="20"/>
                    <a:pt x="207" y="20"/>
                  </a:cubicBezTo>
                  <a:cubicBezTo>
                    <a:pt x="194" y="34"/>
                    <a:pt x="194" y="34"/>
                    <a:pt x="194" y="34"/>
                  </a:cubicBezTo>
                  <a:cubicBezTo>
                    <a:pt x="187" y="30"/>
                    <a:pt x="181" y="27"/>
                    <a:pt x="174" y="25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49" y="19"/>
                    <a:pt x="143" y="19"/>
                    <a:pt x="137" y="19"/>
                  </a:cubicBezTo>
                  <a:cubicBezTo>
                    <a:pt x="135" y="19"/>
                    <a:pt x="134" y="19"/>
                    <a:pt x="133" y="19"/>
                  </a:cubicBezTo>
                  <a:cubicBezTo>
                    <a:pt x="127" y="0"/>
                    <a:pt x="127" y="0"/>
                    <a:pt x="1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212"/>
            <p:cNvSpPr>
              <a:spLocks noEditPoints="1"/>
            </p:cNvSpPr>
            <p:nvPr/>
          </p:nvSpPr>
          <p:spPr bwMode="auto">
            <a:xfrm>
              <a:off x="1730" y="435"/>
              <a:ext cx="236" cy="74"/>
            </a:xfrm>
            <a:custGeom>
              <a:avLst/>
              <a:gdLst>
                <a:gd name="T0" fmla="*/ 4 w 128"/>
                <a:gd name="T1" fmla="*/ 37 h 40"/>
                <a:gd name="T2" fmla="*/ 0 w 128"/>
                <a:gd name="T3" fmla="*/ 39 h 40"/>
                <a:gd name="T4" fmla="*/ 3 w 128"/>
                <a:gd name="T5" fmla="*/ 40 h 40"/>
                <a:gd name="T6" fmla="*/ 4 w 128"/>
                <a:gd name="T7" fmla="*/ 37 h 40"/>
                <a:gd name="T8" fmla="*/ 90 w 128"/>
                <a:gd name="T9" fmla="*/ 7 h 40"/>
                <a:gd name="T10" fmla="*/ 89 w 128"/>
                <a:gd name="T11" fmla="*/ 7 h 40"/>
                <a:gd name="T12" fmla="*/ 61 w 128"/>
                <a:gd name="T13" fmla="*/ 15 h 40"/>
                <a:gd name="T14" fmla="*/ 33 w 128"/>
                <a:gd name="T15" fmla="*/ 25 h 40"/>
                <a:gd name="T16" fmla="*/ 34 w 128"/>
                <a:gd name="T17" fmla="*/ 28 h 40"/>
                <a:gd name="T18" fmla="*/ 62 w 128"/>
                <a:gd name="T19" fmla="*/ 18 h 40"/>
                <a:gd name="T20" fmla="*/ 89 w 128"/>
                <a:gd name="T21" fmla="*/ 10 h 40"/>
                <a:gd name="T22" fmla="*/ 91 w 128"/>
                <a:gd name="T23" fmla="*/ 10 h 40"/>
                <a:gd name="T24" fmla="*/ 90 w 128"/>
                <a:gd name="T25" fmla="*/ 7 h 40"/>
                <a:gd name="T26" fmla="*/ 128 w 128"/>
                <a:gd name="T27" fmla="*/ 0 h 40"/>
                <a:gd name="T28" fmla="*/ 120 w 128"/>
                <a:gd name="T29" fmla="*/ 1 h 40"/>
                <a:gd name="T30" fmla="*/ 124 w 128"/>
                <a:gd name="T31" fmla="*/ 4 h 40"/>
                <a:gd name="T32" fmla="*/ 125 w 128"/>
                <a:gd name="T33" fmla="*/ 4 h 40"/>
                <a:gd name="T34" fmla="*/ 128 w 128"/>
                <a:gd name="T3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40">
                  <a:moveTo>
                    <a:pt x="4" y="37"/>
                  </a:moveTo>
                  <a:cubicBezTo>
                    <a:pt x="3" y="38"/>
                    <a:pt x="1" y="38"/>
                    <a:pt x="0" y="39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" y="37"/>
                    <a:pt x="4" y="37"/>
                    <a:pt x="4" y="37"/>
                  </a:cubicBezTo>
                  <a:moveTo>
                    <a:pt x="90" y="7"/>
                  </a:moveTo>
                  <a:cubicBezTo>
                    <a:pt x="90" y="7"/>
                    <a:pt x="89" y="7"/>
                    <a:pt x="89" y="7"/>
                  </a:cubicBezTo>
                  <a:cubicBezTo>
                    <a:pt x="80" y="9"/>
                    <a:pt x="70" y="12"/>
                    <a:pt x="61" y="15"/>
                  </a:cubicBezTo>
                  <a:cubicBezTo>
                    <a:pt x="52" y="18"/>
                    <a:pt x="42" y="21"/>
                    <a:pt x="33" y="25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43" y="24"/>
                    <a:pt x="53" y="21"/>
                    <a:pt x="62" y="18"/>
                  </a:cubicBezTo>
                  <a:cubicBezTo>
                    <a:pt x="71" y="15"/>
                    <a:pt x="80" y="13"/>
                    <a:pt x="89" y="10"/>
                  </a:cubicBezTo>
                  <a:cubicBezTo>
                    <a:pt x="90" y="10"/>
                    <a:pt x="90" y="10"/>
                    <a:pt x="91" y="10"/>
                  </a:cubicBezTo>
                  <a:cubicBezTo>
                    <a:pt x="90" y="7"/>
                    <a:pt x="90" y="7"/>
                    <a:pt x="90" y="7"/>
                  </a:cubicBezTo>
                  <a:moveTo>
                    <a:pt x="128" y="0"/>
                  </a:moveTo>
                  <a:cubicBezTo>
                    <a:pt x="125" y="1"/>
                    <a:pt x="122" y="1"/>
                    <a:pt x="120" y="1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4"/>
                    <a:pt x="124" y="4"/>
                    <a:pt x="125" y="4"/>
                  </a:cubicBezTo>
                  <a:cubicBezTo>
                    <a:pt x="128" y="0"/>
                    <a:pt x="128" y="0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213"/>
            <p:cNvSpPr>
              <a:spLocks noEditPoints="1"/>
            </p:cNvSpPr>
            <p:nvPr/>
          </p:nvSpPr>
          <p:spPr bwMode="auto">
            <a:xfrm>
              <a:off x="1575" y="95"/>
              <a:ext cx="461" cy="382"/>
            </a:xfrm>
            <a:custGeom>
              <a:avLst/>
              <a:gdLst>
                <a:gd name="T0" fmla="*/ 198 w 250"/>
                <a:gd name="T1" fmla="*/ 77 h 207"/>
                <a:gd name="T2" fmla="*/ 198 w 250"/>
                <a:gd name="T3" fmla="*/ 80 h 207"/>
                <a:gd name="T4" fmla="*/ 123 w 250"/>
                <a:gd name="T5" fmla="*/ 175 h 207"/>
                <a:gd name="T6" fmla="*/ 113 w 250"/>
                <a:gd name="T7" fmla="*/ 175 h 207"/>
                <a:gd name="T8" fmla="*/ 38 w 250"/>
                <a:gd name="T9" fmla="*/ 130 h 207"/>
                <a:gd name="T10" fmla="*/ 9 w 250"/>
                <a:gd name="T11" fmla="*/ 146 h 207"/>
                <a:gd name="T12" fmla="*/ 13 w 250"/>
                <a:gd name="T13" fmla="*/ 152 h 207"/>
                <a:gd name="T14" fmla="*/ 0 w 250"/>
                <a:gd name="T15" fmla="*/ 166 h 207"/>
                <a:gd name="T16" fmla="*/ 7 w 250"/>
                <a:gd name="T17" fmla="*/ 175 h 207"/>
                <a:gd name="T18" fmla="*/ 24 w 250"/>
                <a:gd name="T19" fmla="*/ 167 h 207"/>
                <a:gd name="T20" fmla="*/ 40 w 250"/>
                <a:gd name="T21" fmla="*/ 182 h 207"/>
                <a:gd name="T22" fmla="*/ 33 w 250"/>
                <a:gd name="T23" fmla="*/ 200 h 207"/>
                <a:gd name="T24" fmla="*/ 42 w 250"/>
                <a:gd name="T25" fmla="*/ 207 h 207"/>
                <a:gd name="T26" fmla="*/ 56 w 250"/>
                <a:gd name="T27" fmla="*/ 193 h 207"/>
                <a:gd name="T28" fmla="*/ 76 w 250"/>
                <a:gd name="T29" fmla="*/ 202 h 207"/>
                <a:gd name="T30" fmla="*/ 207 w 250"/>
                <a:gd name="T31" fmla="*/ 162 h 207"/>
                <a:gd name="T32" fmla="*/ 217 w 250"/>
                <a:gd name="T33" fmla="*/ 146 h 207"/>
                <a:gd name="T34" fmla="*/ 236 w 250"/>
                <a:gd name="T35" fmla="*/ 150 h 207"/>
                <a:gd name="T36" fmla="*/ 241 w 250"/>
                <a:gd name="T37" fmla="*/ 139 h 207"/>
                <a:gd name="T38" fmla="*/ 225 w 250"/>
                <a:gd name="T39" fmla="*/ 128 h 207"/>
                <a:gd name="T40" fmla="*/ 230 w 250"/>
                <a:gd name="T41" fmla="*/ 107 h 207"/>
                <a:gd name="T42" fmla="*/ 249 w 250"/>
                <a:gd name="T43" fmla="*/ 104 h 207"/>
                <a:gd name="T44" fmla="*/ 250 w 250"/>
                <a:gd name="T45" fmla="*/ 93 h 207"/>
                <a:gd name="T46" fmla="*/ 231 w 250"/>
                <a:gd name="T47" fmla="*/ 88 h 207"/>
                <a:gd name="T48" fmla="*/ 231 w 250"/>
                <a:gd name="T49" fmla="*/ 79 h 207"/>
                <a:gd name="T50" fmla="*/ 200 w 250"/>
                <a:gd name="T51" fmla="*/ 82 h 207"/>
                <a:gd name="T52" fmla="*/ 198 w 250"/>
                <a:gd name="T53" fmla="*/ 77 h 207"/>
                <a:gd name="T54" fmla="*/ 163 w 250"/>
                <a:gd name="T55" fmla="*/ 0 h 207"/>
                <a:gd name="T56" fmla="*/ 134 w 250"/>
                <a:gd name="T57" fmla="*/ 7 h 207"/>
                <a:gd name="T58" fmla="*/ 179 w 250"/>
                <a:gd name="T59" fmla="*/ 36 h 207"/>
                <a:gd name="T60" fmla="*/ 163 w 250"/>
                <a:gd name="T61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0" h="207">
                  <a:moveTo>
                    <a:pt x="198" y="77"/>
                  </a:moveTo>
                  <a:cubicBezTo>
                    <a:pt x="198" y="78"/>
                    <a:pt x="198" y="79"/>
                    <a:pt x="198" y="80"/>
                  </a:cubicBezTo>
                  <a:cubicBezTo>
                    <a:pt x="203" y="127"/>
                    <a:pt x="169" y="169"/>
                    <a:pt x="123" y="175"/>
                  </a:cubicBezTo>
                  <a:cubicBezTo>
                    <a:pt x="120" y="175"/>
                    <a:pt x="116" y="175"/>
                    <a:pt x="113" y="175"/>
                  </a:cubicBezTo>
                  <a:cubicBezTo>
                    <a:pt x="81" y="175"/>
                    <a:pt x="53" y="157"/>
                    <a:pt x="38" y="130"/>
                  </a:cubicBezTo>
                  <a:cubicBezTo>
                    <a:pt x="29" y="135"/>
                    <a:pt x="19" y="140"/>
                    <a:pt x="9" y="146"/>
                  </a:cubicBezTo>
                  <a:cubicBezTo>
                    <a:pt x="10" y="148"/>
                    <a:pt x="12" y="150"/>
                    <a:pt x="13" y="152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29" y="173"/>
                    <a:pt x="34" y="178"/>
                    <a:pt x="40" y="182"/>
                  </a:cubicBezTo>
                  <a:cubicBezTo>
                    <a:pt x="33" y="200"/>
                    <a:pt x="33" y="200"/>
                    <a:pt x="33" y="200"/>
                  </a:cubicBezTo>
                  <a:cubicBezTo>
                    <a:pt x="42" y="207"/>
                    <a:pt x="42" y="207"/>
                    <a:pt x="42" y="207"/>
                  </a:cubicBezTo>
                  <a:cubicBezTo>
                    <a:pt x="56" y="193"/>
                    <a:pt x="56" y="193"/>
                    <a:pt x="56" y="193"/>
                  </a:cubicBezTo>
                  <a:cubicBezTo>
                    <a:pt x="62" y="197"/>
                    <a:pt x="69" y="199"/>
                    <a:pt x="76" y="202"/>
                  </a:cubicBezTo>
                  <a:cubicBezTo>
                    <a:pt x="118" y="182"/>
                    <a:pt x="162" y="168"/>
                    <a:pt x="207" y="162"/>
                  </a:cubicBezTo>
                  <a:cubicBezTo>
                    <a:pt x="210" y="157"/>
                    <a:pt x="214" y="152"/>
                    <a:pt x="217" y="146"/>
                  </a:cubicBezTo>
                  <a:cubicBezTo>
                    <a:pt x="236" y="150"/>
                    <a:pt x="236" y="150"/>
                    <a:pt x="236" y="150"/>
                  </a:cubicBezTo>
                  <a:cubicBezTo>
                    <a:pt x="241" y="139"/>
                    <a:pt x="241" y="139"/>
                    <a:pt x="241" y="139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227" y="121"/>
                    <a:pt x="229" y="114"/>
                    <a:pt x="230" y="107"/>
                  </a:cubicBezTo>
                  <a:cubicBezTo>
                    <a:pt x="249" y="104"/>
                    <a:pt x="249" y="104"/>
                    <a:pt x="249" y="104"/>
                  </a:cubicBezTo>
                  <a:cubicBezTo>
                    <a:pt x="250" y="93"/>
                    <a:pt x="250" y="93"/>
                    <a:pt x="250" y="93"/>
                  </a:cubicBezTo>
                  <a:cubicBezTo>
                    <a:pt x="231" y="88"/>
                    <a:pt x="231" y="88"/>
                    <a:pt x="231" y="88"/>
                  </a:cubicBezTo>
                  <a:cubicBezTo>
                    <a:pt x="231" y="85"/>
                    <a:pt x="231" y="82"/>
                    <a:pt x="231" y="79"/>
                  </a:cubicBezTo>
                  <a:cubicBezTo>
                    <a:pt x="220" y="79"/>
                    <a:pt x="210" y="80"/>
                    <a:pt x="200" y="82"/>
                  </a:cubicBezTo>
                  <a:cubicBezTo>
                    <a:pt x="198" y="77"/>
                    <a:pt x="198" y="77"/>
                    <a:pt x="198" y="77"/>
                  </a:cubicBezTo>
                  <a:moveTo>
                    <a:pt x="163" y="0"/>
                  </a:moveTo>
                  <a:cubicBezTo>
                    <a:pt x="134" y="7"/>
                    <a:pt x="134" y="7"/>
                    <a:pt x="134" y="7"/>
                  </a:cubicBezTo>
                  <a:cubicBezTo>
                    <a:pt x="152" y="12"/>
                    <a:pt x="168" y="22"/>
                    <a:pt x="179" y="36"/>
                  </a:cubicBezTo>
                  <a:cubicBezTo>
                    <a:pt x="163" y="0"/>
                    <a:pt x="163" y="0"/>
                    <a:pt x="1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214"/>
            <p:cNvSpPr/>
            <p:nvPr/>
          </p:nvSpPr>
          <p:spPr bwMode="auto">
            <a:xfrm>
              <a:off x="1652" y="145"/>
              <a:ext cx="85" cy="177"/>
            </a:xfrm>
            <a:custGeom>
              <a:avLst/>
              <a:gdLst>
                <a:gd name="T0" fmla="*/ 45 w 46"/>
                <a:gd name="T1" fmla="*/ 0 h 96"/>
                <a:gd name="T2" fmla="*/ 4 w 46"/>
                <a:gd name="T3" fmla="*/ 70 h 96"/>
                <a:gd name="T4" fmla="*/ 12 w 46"/>
                <a:gd name="T5" fmla="*/ 96 h 96"/>
                <a:gd name="T6" fmla="*/ 28 w 46"/>
                <a:gd name="T7" fmla="*/ 89 h 96"/>
                <a:gd name="T8" fmla="*/ 21 w 46"/>
                <a:gd name="T9" fmla="*/ 68 h 96"/>
                <a:gd name="T10" fmla="*/ 46 w 46"/>
                <a:gd name="T11" fmla="*/ 19 h 96"/>
                <a:gd name="T12" fmla="*/ 45 w 46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96">
                  <a:moveTo>
                    <a:pt x="45" y="0"/>
                  </a:moveTo>
                  <a:cubicBezTo>
                    <a:pt x="18" y="11"/>
                    <a:pt x="0" y="40"/>
                    <a:pt x="4" y="70"/>
                  </a:cubicBezTo>
                  <a:cubicBezTo>
                    <a:pt x="5" y="80"/>
                    <a:pt x="8" y="88"/>
                    <a:pt x="12" y="96"/>
                  </a:cubicBezTo>
                  <a:cubicBezTo>
                    <a:pt x="17" y="94"/>
                    <a:pt x="22" y="91"/>
                    <a:pt x="28" y="89"/>
                  </a:cubicBezTo>
                  <a:cubicBezTo>
                    <a:pt x="24" y="83"/>
                    <a:pt x="22" y="76"/>
                    <a:pt x="21" y="68"/>
                  </a:cubicBezTo>
                  <a:cubicBezTo>
                    <a:pt x="18" y="48"/>
                    <a:pt x="29" y="29"/>
                    <a:pt x="46" y="19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215"/>
            <p:cNvSpPr/>
            <p:nvPr/>
          </p:nvSpPr>
          <p:spPr bwMode="auto">
            <a:xfrm>
              <a:off x="1674" y="135"/>
              <a:ext cx="242" cy="252"/>
            </a:xfrm>
            <a:custGeom>
              <a:avLst/>
              <a:gdLst>
                <a:gd name="T0" fmla="*/ 59 w 131"/>
                <a:gd name="T1" fmla="*/ 0 h 136"/>
                <a:gd name="T2" fmla="*/ 52 w 131"/>
                <a:gd name="T3" fmla="*/ 0 h 136"/>
                <a:gd name="T4" fmla="*/ 33 w 131"/>
                <a:gd name="T5" fmla="*/ 5 h 136"/>
                <a:gd name="T6" fmla="*/ 34 w 131"/>
                <a:gd name="T7" fmla="*/ 24 h 136"/>
                <a:gd name="T8" fmla="*/ 54 w 131"/>
                <a:gd name="T9" fmla="*/ 17 h 136"/>
                <a:gd name="T10" fmla="*/ 59 w 131"/>
                <a:gd name="T11" fmla="*/ 17 h 136"/>
                <a:gd name="T12" fmla="*/ 110 w 131"/>
                <a:gd name="T13" fmla="*/ 62 h 136"/>
                <a:gd name="T14" fmla="*/ 65 w 131"/>
                <a:gd name="T15" fmla="*/ 118 h 136"/>
                <a:gd name="T16" fmla="*/ 59 w 131"/>
                <a:gd name="T17" fmla="*/ 119 h 136"/>
                <a:gd name="T18" fmla="*/ 16 w 131"/>
                <a:gd name="T19" fmla="*/ 94 h 136"/>
                <a:gd name="T20" fmla="*/ 0 w 131"/>
                <a:gd name="T21" fmla="*/ 101 h 136"/>
                <a:gd name="T22" fmla="*/ 59 w 131"/>
                <a:gd name="T23" fmla="*/ 136 h 136"/>
                <a:gd name="T24" fmla="*/ 67 w 131"/>
                <a:gd name="T25" fmla="*/ 136 h 136"/>
                <a:gd name="T26" fmla="*/ 127 w 131"/>
                <a:gd name="T27" fmla="*/ 60 h 136"/>
                <a:gd name="T28" fmla="*/ 59 w 131"/>
                <a:gd name="T2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136">
                  <a:moveTo>
                    <a:pt x="59" y="0"/>
                  </a:moveTo>
                  <a:cubicBezTo>
                    <a:pt x="57" y="0"/>
                    <a:pt x="54" y="0"/>
                    <a:pt x="52" y="0"/>
                  </a:cubicBezTo>
                  <a:cubicBezTo>
                    <a:pt x="45" y="1"/>
                    <a:pt x="39" y="3"/>
                    <a:pt x="33" y="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40" y="20"/>
                    <a:pt x="46" y="18"/>
                    <a:pt x="54" y="17"/>
                  </a:cubicBezTo>
                  <a:cubicBezTo>
                    <a:pt x="56" y="17"/>
                    <a:pt x="58" y="17"/>
                    <a:pt x="59" y="17"/>
                  </a:cubicBezTo>
                  <a:cubicBezTo>
                    <a:pt x="85" y="17"/>
                    <a:pt x="107" y="36"/>
                    <a:pt x="110" y="62"/>
                  </a:cubicBezTo>
                  <a:cubicBezTo>
                    <a:pt x="113" y="90"/>
                    <a:pt x="93" y="115"/>
                    <a:pt x="65" y="118"/>
                  </a:cubicBezTo>
                  <a:cubicBezTo>
                    <a:pt x="63" y="119"/>
                    <a:pt x="61" y="119"/>
                    <a:pt x="59" y="119"/>
                  </a:cubicBezTo>
                  <a:cubicBezTo>
                    <a:pt x="41" y="119"/>
                    <a:pt x="25" y="109"/>
                    <a:pt x="16" y="94"/>
                  </a:cubicBezTo>
                  <a:cubicBezTo>
                    <a:pt x="10" y="96"/>
                    <a:pt x="5" y="99"/>
                    <a:pt x="0" y="101"/>
                  </a:cubicBezTo>
                  <a:cubicBezTo>
                    <a:pt x="12" y="122"/>
                    <a:pt x="34" y="136"/>
                    <a:pt x="59" y="136"/>
                  </a:cubicBezTo>
                  <a:cubicBezTo>
                    <a:pt x="62" y="136"/>
                    <a:pt x="64" y="136"/>
                    <a:pt x="67" y="136"/>
                  </a:cubicBezTo>
                  <a:cubicBezTo>
                    <a:pt x="104" y="131"/>
                    <a:pt x="131" y="98"/>
                    <a:pt x="127" y="60"/>
                  </a:cubicBezTo>
                  <a:cubicBezTo>
                    <a:pt x="123" y="26"/>
                    <a:pt x="94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216"/>
            <p:cNvSpPr/>
            <p:nvPr/>
          </p:nvSpPr>
          <p:spPr bwMode="auto">
            <a:xfrm>
              <a:off x="2958" y="1342"/>
              <a:ext cx="328" cy="353"/>
            </a:xfrm>
            <a:custGeom>
              <a:avLst/>
              <a:gdLst>
                <a:gd name="T0" fmla="*/ 80 w 178"/>
                <a:gd name="T1" fmla="*/ 0 h 191"/>
                <a:gd name="T2" fmla="*/ 62 w 178"/>
                <a:gd name="T3" fmla="*/ 16 h 191"/>
                <a:gd name="T4" fmla="*/ 48 w 178"/>
                <a:gd name="T5" fmla="*/ 7 h 191"/>
                <a:gd name="T6" fmla="*/ 49 w 178"/>
                <a:gd name="T7" fmla="*/ 21 h 191"/>
                <a:gd name="T8" fmla="*/ 84 w 178"/>
                <a:gd name="T9" fmla="*/ 36 h 191"/>
                <a:gd name="T10" fmla="*/ 84 w 178"/>
                <a:gd name="T11" fmla="*/ 155 h 191"/>
                <a:gd name="T12" fmla="*/ 5 w 178"/>
                <a:gd name="T13" fmla="*/ 117 h 191"/>
                <a:gd name="T14" fmla="*/ 0 w 178"/>
                <a:gd name="T15" fmla="*/ 140 h 191"/>
                <a:gd name="T16" fmla="*/ 16 w 178"/>
                <a:gd name="T17" fmla="*/ 142 h 191"/>
                <a:gd name="T18" fmla="*/ 20 w 178"/>
                <a:gd name="T19" fmla="*/ 166 h 191"/>
                <a:gd name="T20" fmla="*/ 37 w 178"/>
                <a:gd name="T21" fmla="*/ 163 h 191"/>
                <a:gd name="T22" fmla="*/ 48 w 178"/>
                <a:gd name="T23" fmla="*/ 183 h 191"/>
                <a:gd name="T24" fmla="*/ 62 w 178"/>
                <a:gd name="T25" fmla="*/ 175 h 191"/>
                <a:gd name="T26" fmla="*/ 80 w 178"/>
                <a:gd name="T27" fmla="*/ 191 h 191"/>
                <a:gd name="T28" fmla="*/ 91 w 178"/>
                <a:gd name="T29" fmla="*/ 177 h 191"/>
                <a:gd name="T30" fmla="*/ 113 w 178"/>
                <a:gd name="T31" fmla="*/ 186 h 191"/>
                <a:gd name="T32" fmla="*/ 118 w 178"/>
                <a:gd name="T33" fmla="*/ 170 h 191"/>
                <a:gd name="T34" fmla="*/ 142 w 178"/>
                <a:gd name="T35" fmla="*/ 171 h 191"/>
                <a:gd name="T36" fmla="*/ 142 w 178"/>
                <a:gd name="T37" fmla="*/ 154 h 191"/>
                <a:gd name="T38" fmla="*/ 164 w 178"/>
                <a:gd name="T39" fmla="*/ 147 h 191"/>
                <a:gd name="T40" fmla="*/ 158 w 178"/>
                <a:gd name="T41" fmla="*/ 131 h 191"/>
                <a:gd name="T42" fmla="*/ 177 w 178"/>
                <a:gd name="T43" fmla="*/ 116 h 191"/>
                <a:gd name="T44" fmla="*/ 166 w 178"/>
                <a:gd name="T45" fmla="*/ 103 h 191"/>
                <a:gd name="T46" fmla="*/ 166 w 178"/>
                <a:gd name="T47" fmla="*/ 88 h 191"/>
                <a:gd name="T48" fmla="*/ 177 w 178"/>
                <a:gd name="T49" fmla="*/ 75 h 191"/>
                <a:gd name="T50" fmla="*/ 158 w 178"/>
                <a:gd name="T51" fmla="*/ 60 h 191"/>
                <a:gd name="T52" fmla="*/ 164 w 178"/>
                <a:gd name="T53" fmla="*/ 44 h 191"/>
                <a:gd name="T54" fmla="*/ 142 w 178"/>
                <a:gd name="T55" fmla="*/ 37 h 191"/>
                <a:gd name="T56" fmla="*/ 142 w 178"/>
                <a:gd name="T57" fmla="*/ 20 h 191"/>
                <a:gd name="T58" fmla="*/ 118 w 178"/>
                <a:gd name="T59" fmla="*/ 21 h 191"/>
                <a:gd name="T60" fmla="*/ 113 w 178"/>
                <a:gd name="T61" fmla="*/ 5 h 191"/>
                <a:gd name="T62" fmla="*/ 91 w 178"/>
                <a:gd name="T63" fmla="*/ 1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8" h="191">
                  <a:moveTo>
                    <a:pt x="88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2" y="14"/>
                    <a:pt x="67" y="15"/>
                    <a:pt x="62" y="16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80" y="36"/>
                    <a:pt x="82" y="36"/>
                    <a:pt x="84" y="36"/>
                  </a:cubicBezTo>
                  <a:cubicBezTo>
                    <a:pt x="117" y="36"/>
                    <a:pt x="143" y="63"/>
                    <a:pt x="143" y="96"/>
                  </a:cubicBezTo>
                  <a:cubicBezTo>
                    <a:pt x="143" y="128"/>
                    <a:pt x="117" y="155"/>
                    <a:pt x="84" y="155"/>
                  </a:cubicBezTo>
                  <a:cubicBezTo>
                    <a:pt x="60" y="155"/>
                    <a:pt x="39" y="141"/>
                    <a:pt x="30" y="120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6" y="122"/>
                    <a:pt x="8" y="126"/>
                    <a:pt x="10" y="131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9" y="146"/>
                    <a:pt x="23" y="150"/>
                    <a:pt x="26" y="154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37" y="163"/>
                    <a:pt x="37" y="163"/>
                    <a:pt x="37" y="163"/>
                  </a:cubicBezTo>
                  <a:cubicBezTo>
                    <a:pt x="41" y="166"/>
                    <a:pt x="45" y="168"/>
                    <a:pt x="50" y="170"/>
                  </a:cubicBezTo>
                  <a:cubicBezTo>
                    <a:pt x="48" y="183"/>
                    <a:pt x="48" y="183"/>
                    <a:pt x="48" y="183"/>
                  </a:cubicBezTo>
                  <a:cubicBezTo>
                    <a:pt x="55" y="186"/>
                    <a:pt x="55" y="186"/>
                    <a:pt x="55" y="186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7" y="176"/>
                    <a:pt x="72" y="177"/>
                    <a:pt x="77" y="177"/>
                  </a:cubicBezTo>
                  <a:cubicBezTo>
                    <a:pt x="80" y="191"/>
                    <a:pt x="80" y="191"/>
                    <a:pt x="80" y="191"/>
                  </a:cubicBezTo>
                  <a:cubicBezTo>
                    <a:pt x="88" y="191"/>
                    <a:pt x="88" y="191"/>
                    <a:pt x="88" y="191"/>
                  </a:cubicBezTo>
                  <a:cubicBezTo>
                    <a:pt x="91" y="177"/>
                    <a:pt x="91" y="177"/>
                    <a:pt x="91" y="177"/>
                  </a:cubicBezTo>
                  <a:cubicBezTo>
                    <a:pt x="96" y="177"/>
                    <a:pt x="101" y="176"/>
                    <a:pt x="106" y="175"/>
                  </a:cubicBezTo>
                  <a:cubicBezTo>
                    <a:pt x="113" y="186"/>
                    <a:pt x="113" y="186"/>
                    <a:pt x="113" y="186"/>
                  </a:cubicBezTo>
                  <a:cubicBezTo>
                    <a:pt x="120" y="183"/>
                    <a:pt x="120" y="183"/>
                    <a:pt x="120" y="183"/>
                  </a:cubicBezTo>
                  <a:cubicBezTo>
                    <a:pt x="118" y="170"/>
                    <a:pt x="118" y="170"/>
                    <a:pt x="118" y="170"/>
                  </a:cubicBezTo>
                  <a:cubicBezTo>
                    <a:pt x="123" y="168"/>
                    <a:pt x="127" y="166"/>
                    <a:pt x="131" y="163"/>
                  </a:cubicBezTo>
                  <a:cubicBezTo>
                    <a:pt x="142" y="171"/>
                    <a:pt x="142" y="171"/>
                    <a:pt x="142" y="171"/>
                  </a:cubicBezTo>
                  <a:cubicBezTo>
                    <a:pt x="148" y="166"/>
                    <a:pt x="148" y="166"/>
                    <a:pt x="148" y="166"/>
                  </a:cubicBezTo>
                  <a:cubicBezTo>
                    <a:pt x="142" y="154"/>
                    <a:pt x="142" y="154"/>
                    <a:pt x="142" y="154"/>
                  </a:cubicBezTo>
                  <a:cubicBezTo>
                    <a:pt x="145" y="150"/>
                    <a:pt x="149" y="146"/>
                    <a:pt x="152" y="142"/>
                  </a:cubicBezTo>
                  <a:cubicBezTo>
                    <a:pt x="164" y="147"/>
                    <a:pt x="164" y="147"/>
                    <a:pt x="164" y="147"/>
                  </a:cubicBezTo>
                  <a:cubicBezTo>
                    <a:pt x="168" y="140"/>
                    <a:pt x="168" y="140"/>
                    <a:pt x="168" y="140"/>
                  </a:cubicBezTo>
                  <a:cubicBezTo>
                    <a:pt x="158" y="131"/>
                    <a:pt x="158" y="131"/>
                    <a:pt x="158" y="131"/>
                  </a:cubicBezTo>
                  <a:cubicBezTo>
                    <a:pt x="160" y="126"/>
                    <a:pt x="162" y="121"/>
                    <a:pt x="163" y="116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66" y="103"/>
                    <a:pt x="166" y="103"/>
                    <a:pt x="166" y="103"/>
                  </a:cubicBezTo>
                  <a:cubicBezTo>
                    <a:pt x="166" y="101"/>
                    <a:pt x="166" y="98"/>
                    <a:pt x="166" y="96"/>
                  </a:cubicBezTo>
                  <a:cubicBezTo>
                    <a:pt x="166" y="93"/>
                    <a:pt x="166" y="90"/>
                    <a:pt x="166" y="88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7" y="75"/>
                    <a:pt x="177" y="75"/>
                    <a:pt x="177" y="75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2" y="70"/>
                    <a:pt x="160" y="65"/>
                    <a:pt x="158" y="60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49" y="45"/>
                    <a:pt x="145" y="41"/>
                    <a:pt x="142" y="37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2" y="20"/>
                    <a:pt x="142" y="20"/>
                    <a:pt x="142" y="20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27" y="26"/>
                    <a:pt x="123" y="23"/>
                    <a:pt x="118" y="21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1" y="15"/>
                    <a:pt x="96" y="14"/>
                    <a:pt x="91" y="14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217"/>
            <p:cNvSpPr/>
            <p:nvPr/>
          </p:nvSpPr>
          <p:spPr bwMode="auto">
            <a:xfrm>
              <a:off x="2939" y="1379"/>
              <a:ext cx="163" cy="184"/>
            </a:xfrm>
            <a:custGeom>
              <a:avLst/>
              <a:gdLst>
                <a:gd name="T0" fmla="*/ 36 w 88"/>
                <a:gd name="T1" fmla="*/ 0 h 100"/>
                <a:gd name="T2" fmla="*/ 30 w 88"/>
                <a:gd name="T3" fmla="*/ 5 h 100"/>
                <a:gd name="T4" fmla="*/ 36 w 88"/>
                <a:gd name="T5" fmla="*/ 17 h 100"/>
                <a:gd name="T6" fmla="*/ 26 w 88"/>
                <a:gd name="T7" fmla="*/ 29 h 100"/>
                <a:gd name="T8" fmla="*/ 14 w 88"/>
                <a:gd name="T9" fmla="*/ 24 h 100"/>
                <a:gd name="T10" fmla="*/ 10 w 88"/>
                <a:gd name="T11" fmla="*/ 31 h 100"/>
                <a:gd name="T12" fmla="*/ 20 w 88"/>
                <a:gd name="T13" fmla="*/ 40 h 100"/>
                <a:gd name="T14" fmla="*/ 14 w 88"/>
                <a:gd name="T15" fmla="*/ 55 h 100"/>
                <a:gd name="T16" fmla="*/ 1 w 88"/>
                <a:gd name="T17" fmla="*/ 55 h 100"/>
                <a:gd name="T18" fmla="*/ 0 w 88"/>
                <a:gd name="T19" fmla="*/ 63 h 100"/>
                <a:gd name="T20" fmla="*/ 12 w 88"/>
                <a:gd name="T21" fmla="*/ 68 h 100"/>
                <a:gd name="T22" fmla="*/ 12 w 88"/>
                <a:gd name="T23" fmla="*/ 76 h 100"/>
                <a:gd name="T24" fmla="*/ 12 w 88"/>
                <a:gd name="T25" fmla="*/ 83 h 100"/>
                <a:gd name="T26" fmla="*/ 0 w 88"/>
                <a:gd name="T27" fmla="*/ 88 h 100"/>
                <a:gd name="T28" fmla="*/ 1 w 88"/>
                <a:gd name="T29" fmla="*/ 96 h 100"/>
                <a:gd name="T30" fmla="*/ 14 w 88"/>
                <a:gd name="T31" fmla="*/ 96 h 100"/>
                <a:gd name="T32" fmla="*/ 15 w 88"/>
                <a:gd name="T33" fmla="*/ 97 h 100"/>
                <a:gd name="T34" fmla="*/ 40 w 88"/>
                <a:gd name="T35" fmla="*/ 100 h 100"/>
                <a:gd name="T36" fmla="*/ 35 w 88"/>
                <a:gd name="T37" fmla="*/ 76 h 100"/>
                <a:gd name="T38" fmla="*/ 88 w 88"/>
                <a:gd name="T39" fmla="*/ 16 h 100"/>
                <a:gd name="T40" fmla="*/ 59 w 88"/>
                <a:gd name="T41" fmla="*/ 1 h 100"/>
                <a:gd name="T42" fmla="*/ 47 w 88"/>
                <a:gd name="T43" fmla="*/ 8 h 100"/>
                <a:gd name="T44" fmla="*/ 36 w 88"/>
                <a:gd name="T4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8" h="100">
                  <a:moveTo>
                    <a:pt x="36" y="0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3" y="21"/>
                    <a:pt x="29" y="25"/>
                    <a:pt x="26" y="2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5"/>
                    <a:pt x="16" y="50"/>
                    <a:pt x="14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70"/>
                    <a:pt x="12" y="73"/>
                    <a:pt x="12" y="76"/>
                  </a:cubicBezTo>
                  <a:cubicBezTo>
                    <a:pt x="12" y="78"/>
                    <a:pt x="12" y="81"/>
                    <a:pt x="12" y="83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37" y="93"/>
                    <a:pt x="35" y="84"/>
                    <a:pt x="35" y="76"/>
                  </a:cubicBezTo>
                  <a:cubicBezTo>
                    <a:pt x="35" y="45"/>
                    <a:pt x="58" y="19"/>
                    <a:pt x="88" y="16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5" y="3"/>
                    <a:pt x="50" y="6"/>
                    <a:pt x="47" y="8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18"/>
            <p:cNvSpPr/>
            <p:nvPr/>
          </p:nvSpPr>
          <p:spPr bwMode="auto">
            <a:xfrm>
              <a:off x="3111" y="1480"/>
              <a:ext cx="46" cy="82"/>
            </a:xfrm>
            <a:custGeom>
              <a:avLst/>
              <a:gdLst>
                <a:gd name="T0" fmla="*/ 13 w 25"/>
                <a:gd name="T1" fmla="*/ 0 h 44"/>
                <a:gd name="T2" fmla="*/ 0 w 25"/>
                <a:gd name="T3" fmla="*/ 44 h 44"/>
                <a:gd name="T4" fmla="*/ 1 w 25"/>
                <a:gd name="T5" fmla="*/ 44 h 44"/>
                <a:gd name="T6" fmla="*/ 25 w 25"/>
                <a:gd name="T7" fmla="*/ 21 h 44"/>
                <a:gd name="T8" fmla="*/ 13 w 25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4">
                  <a:moveTo>
                    <a:pt x="13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" y="44"/>
                    <a:pt x="1" y="44"/>
                  </a:cubicBezTo>
                  <a:cubicBezTo>
                    <a:pt x="14" y="44"/>
                    <a:pt x="25" y="34"/>
                    <a:pt x="25" y="21"/>
                  </a:cubicBezTo>
                  <a:cubicBezTo>
                    <a:pt x="25" y="12"/>
                    <a:pt x="20" y="4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219"/>
            <p:cNvSpPr/>
            <p:nvPr/>
          </p:nvSpPr>
          <p:spPr bwMode="auto">
            <a:xfrm>
              <a:off x="3068" y="1475"/>
              <a:ext cx="67" cy="87"/>
            </a:xfrm>
            <a:custGeom>
              <a:avLst/>
              <a:gdLst>
                <a:gd name="T0" fmla="*/ 24 w 36"/>
                <a:gd name="T1" fmla="*/ 0 h 47"/>
                <a:gd name="T2" fmla="*/ 0 w 36"/>
                <a:gd name="T3" fmla="*/ 24 h 47"/>
                <a:gd name="T4" fmla="*/ 23 w 36"/>
                <a:gd name="T5" fmla="*/ 47 h 47"/>
                <a:gd name="T6" fmla="*/ 36 w 36"/>
                <a:gd name="T7" fmla="*/ 3 h 47"/>
                <a:gd name="T8" fmla="*/ 24 w 36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7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6"/>
                    <a:pt x="10" y="46"/>
                    <a:pt x="23" y="47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2" y="1"/>
                    <a:pt x="28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220"/>
            <p:cNvSpPr>
              <a:spLocks noEditPoints="1"/>
            </p:cNvSpPr>
            <p:nvPr/>
          </p:nvSpPr>
          <p:spPr bwMode="auto">
            <a:xfrm>
              <a:off x="86" y="1225"/>
              <a:ext cx="349" cy="353"/>
            </a:xfrm>
            <a:custGeom>
              <a:avLst/>
              <a:gdLst>
                <a:gd name="T0" fmla="*/ 35 w 189"/>
                <a:gd name="T1" fmla="*/ 96 h 191"/>
                <a:gd name="T2" fmla="*/ 154 w 189"/>
                <a:gd name="T3" fmla="*/ 96 h 191"/>
                <a:gd name="T4" fmla="*/ 98 w 189"/>
                <a:gd name="T5" fmla="*/ 0 h 191"/>
                <a:gd name="T6" fmla="*/ 87 w 189"/>
                <a:gd name="T7" fmla="*/ 14 h 191"/>
                <a:gd name="T8" fmla="*/ 65 w 189"/>
                <a:gd name="T9" fmla="*/ 5 h 191"/>
                <a:gd name="T10" fmla="*/ 60 w 189"/>
                <a:gd name="T11" fmla="*/ 21 h 191"/>
                <a:gd name="T12" fmla="*/ 36 w 189"/>
                <a:gd name="T13" fmla="*/ 20 h 191"/>
                <a:gd name="T14" fmla="*/ 36 w 189"/>
                <a:gd name="T15" fmla="*/ 37 h 191"/>
                <a:gd name="T16" fmla="*/ 14 w 189"/>
                <a:gd name="T17" fmla="*/ 44 h 191"/>
                <a:gd name="T18" fmla="*/ 20 w 189"/>
                <a:gd name="T19" fmla="*/ 60 h 191"/>
                <a:gd name="T20" fmla="*/ 1 w 189"/>
                <a:gd name="T21" fmla="*/ 75 h 191"/>
                <a:gd name="T22" fmla="*/ 12 w 189"/>
                <a:gd name="T23" fmla="*/ 88 h 191"/>
                <a:gd name="T24" fmla="*/ 12 w 189"/>
                <a:gd name="T25" fmla="*/ 103 h 191"/>
                <a:gd name="T26" fmla="*/ 1 w 189"/>
                <a:gd name="T27" fmla="*/ 116 h 191"/>
                <a:gd name="T28" fmla="*/ 20 w 189"/>
                <a:gd name="T29" fmla="*/ 131 h 191"/>
                <a:gd name="T30" fmla="*/ 14 w 189"/>
                <a:gd name="T31" fmla="*/ 147 h 191"/>
                <a:gd name="T32" fmla="*/ 36 w 189"/>
                <a:gd name="T33" fmla="*/ 154 h 191"/>
                <a:gd name="T34" fmla="*/ 36 w 189"/>
                <a:gd name="T35" fmla="*/ 171 h 191"/>
                <a:gd name="T36" fmla="*/ 60 w 189"/>
                <a:gd name="T37" fmla="*/ 170 h 191"/>
                <a:gd name="T38" fmla="*/ 65 w 189"/>
                <a:gd name="T39" fmla="*/ 186 h 191"/>
                <a:gd name="T40" fmla="*/ 87 w 189"/>
                <a:gd name="T41" fmla="*/ 177 h 191"/>
                <a:gd name="T42" fmla="*/ 98 w 189"/>
                <a:gd name="T43" fmla="*/ 191 h 191"/>
                <a:gd name="T44" fmla="*/ 116 w 189"/>
                <a:gd name="T45" fmla="*/ 175 h 191"/>
                <a:gd name="T46" fmla="*/ 131 w 189"/>
                <a:gd name="T47" fmla="*/ 184 h 191"/>
                <a:gd name="T48" fmla="*/ 142 w 189"/>
                <a:gd name="T49" fmla="*/ 163 h 191"/>
                <a:gd name="T50" fmla="*/ 158 w 189"/>
                <a:gd name="T51" fmla="*/ 166 h 191"/>
                <a:gd name="T52" fmla="*/ 162 w 189"/>
                <a:gd name="T53" fmla="*/ 142 h 191"/>
                <a:gd name="T54" fmla="*/ 179 w 189"/>
                <a:gd name="T55" fmla="*/ 140 h 191"/>
                <a:gd name="T56" fmla="*/ 174 w 189"/>
                <a:gd name="T57" fmla="*/ 116 h 191"/>
                <a:gd name="T58" fmla="*/ 189 w 189"/>
                <a:gd name="T59" fmla="*/ 108 h 191"/>
                <a:gd name="T60" fmla="*/ 176 w 189"/>
                <a:gd name="T61" fmla="*/ 96 h 191"/>
                <a:gd name="T62" fmla="*/ 189 w 189"/>
                <a:gd name="T63" fmla="*/ 83 h 191"/>
                <a:gd name="T64" fmla="*/ 174 w 189"/>
                <a:gd name="T65" fmla="*/ 75 h 191"/>
                <a:gd name="T66" fmla="*/ 179 w 189"/>
                <a:gd name="T67" fmla="*/ 51 h 191"/>
                <a:gd name="T68" fmla="*/ 162 w 189"/>
                <a:gd name="T69" fmla="*/ 49 h 191"/>
                <a:gd name="T70" fmla="*/ 158 w 189"/>
                <a:gd name="T71" fmla="*/ 25 h 191"/>
                <a:gd name="T72" fmla="*/ 142 w 189"/>
                <a:gd name="T73" fmla="*/ 28 h 191"/>
                <a:gd name="T74" fmla="*/ 130 w 189"/>
                <a:gd name="T75" fmla="*/ 8 h 191"/>
                <a:gd name="T76" fmla="*/ 116 w 189"/>
                <a:gd name="T77" fmla="*/ 16 h 191"/>
                <a:gd name="T78" fmla="*/ 98 w 189"/>
                <a:gd name="T7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9" h="191">
                  <a:moveTo>
                    <a:pt x="94" y="155"/>
                  </a:moveTo>
                  <a:cubicBezTo>
                    <a:pt x="61" y="155"/>
                    <a:pt x="35" y="128"/>
                    <a:pt x="35" y="96"/>
                  </a:cubicBezTo>
                  <a:cubicBezTo>
                    <a:pt x="35" y="63"/>
                    <a:pt x="61" y="36"/>
                    <a:pt x="94" y="36"/>
                  </a:cubicBezTo>
                  <a:cubicBezTo>
                    <a:pt x="127" y="36"/>
                    <a:pt x="154" y="63"/>
                    <a:pt x="154" y="96"/>
                  </a:cubicBezTo>
                  <a:cubicBezTo>
                    <a:pt x="154" y="128"/>
                    <a:pt x="127" y="155"/>
                    <a:pt x="94" y="155"/>
                  </a:cubicBezTo>
                  <a:moveTo>
                    <a:pt x="98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2" y="14"/>
                    <a:pt x="77" y="15"/>
                    <a:pt x="73" y="16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5" y="23"/>
                    <a:pt x="51" y="26"/>
                    <a:pt x="47" y="28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3" y="41"/>
                    <a:pt x="30" y="45"/>
                    <a:pt x="27" y="49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8" y="65"/>
                    <a:pt x="16" y="70"/>
                    <a:pt x="15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2" y="91"/>
                    <a:pt x="12" y="93"/>
                    <a:pt x="12" y="96"/>
                  </a:cubicBezTo>
                  <a:cubicBezTo>
                    <a:pt x="12" y="98"/>
                    <a:pt x="12" y="101"/>
                    <a:pt x="12" y="103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6" y="121"/>
                    <a:pt x="18" y="126"/>
                    <a:pt x="20" y="131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14" y="147"/>
                    <a:pt x="14" y="147"/>
                    <a:pt x="14" y="147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30" y="147"/>
                    <a:pt x="33" y="150"/>
                    <a:pt x="36" y="154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47" y="163"/>
                    <a:pt x="47" y="163"/>
                    <a:pt x="47" y="163"/>
                  </a:cubicBezTo>
                  <a:cubicBezTo>
                    <a:pt x="51" y="166"/>
                    <a:pt x="55" y="168"/>
                    <a:pt x="60" y="170"/>
                  </a:cubicBezTo>
                  <a:cubicBezTo>
                    <a:pt x="58" y="184"/>
                    <a:pt x="58" y="184"/>
                    <a:pt x="58" y="184"/>
                  </a:cubicBezTo>
                  <a:cubicBezTo>
                    <a:pt x="65" y="186"/>
                    <a:pt x="65" y="186"/>
                    <a:pt x="65" y="186"/>
                  </a:cubicBezTo>
                  <a:cubicBezTo>
                    <a:pt x="73" y="175"/>
                    <a:pt x="73" y="175"/>
                    <a:pt x="73" y="175"/>
                  </a:cubicBezTo>
                  <a:cubicBezTo>
                    <a:pt x="77" y="176"/>
                    <a:pt x="82" y="177"/>
                    <a:pt x="87" y="177"/>
                  </a:cubicBezTo>
                  <a:cubicBezTo>
                    <a:pt x="90" y="191"/>
                    <a:pt x="90" y="191"/>
                    <a:pt x="90" y="191"/>
                  </a:cubicBezTo>
                  <a:cubicBezTo>
                    <a:pt x="98" y="191"/>
                    <a:pt x="98" y="191"/>
                    <a:pt x="98" y="191"/>
                  </a:cubicBezTo>
                  <a:cubicBezTo>
                    <a:pt x="101" y="177"/>
                    <a:pt x="101" y="177"/>
                    <a:pt x="101" y="177"/>
                  </a:cubicBezTo>
                  <a:cubicBezTo>
                    <a:pt x="106" y="177"/>
                    <a:pt x="111" y="176"/>
                    <a:pt x="116" y="175"/>
                  </a:cubicBezTo>
                  <a:cubicBezTo>
                    <a:pt x="123" y="186"/>
                    <a:pt x="123" y="186"/>
                    <a:pt x="123" y="186"/>
                  </a:cubicBezTo>
                  <a:cubicBezTo>
                    <a:pt x="131" y="184"/>
                    <a:pt x="131" y="184"/>
                    <a:pt x="131" y="184"/>
                  </a:cubicBezTo>
                  <a:cubicBezTo>
                    <a:pt x="129" y="170"/>
                    <a:pt x="129" y="170"/>
                    <a:pt x="129" y="170"/>
                  </a:cubicBezTo>
                  <a:cubicBezTo>
                    <a:pt x="133" y="168"/>
                    <a:pt x="138" y="166"/>
                    <a:pt x="142" y="163"/>
                  </a:cubicBezTo>
                  <a:cubicBezTo>
                    <a:pt x="152" y="171"/>
                    <a:pt x="152" y="171"/>
                    <a:pt x="152" y="171"/>
                  </a:cubicBezTo>
                  <a:cubicBezTo>
                    <a:pt x="158" y="166"/>
                    <a:pt x="158" y="166"/>
                    <a:pt x="158" y="166"/>
                  </a:cubicBezTo>
                  <a:cubicBezTo>
                    <a:pt x="152" y="154"/>
                    <a:pt x="152" y="154"/>
                    <a:pt x="152" y="154"/>
                  </a:cubicBezTo>
                  <a:cubicBezTo>
                    <a:pt x="156" y="150"/>
                    <a:pt x="159" y="147"/>
                    <a:pt x="162" y="142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9" y="140"/>
                    <a:pt x="179" y="140"/>
                    <a:pt x="179" y="140"/>
                  </a:cubicBezTo>
                  <a:cubicBezTo>
                    <a:pt x="169" y="131"/>
                    <a:pt x="169" y="131"/>
                    <a:pt x="169" y="131"/>
                  </a:cubicBezTo>
                  <a:cubicBezTo>
                    <a:pt x="171" y="126"/>
                    <a:pt x="172" y="121"/>
                    <a:pt x="174" y="116"/>
                  </a:cubicBezTo>
                  <a:cubicBezTo>
                    <a:pt x="187" y="116"/>
                    <a:pt x="187" y="116"/>
                    <a:pt x="187" y="116"/>
                  </a:cubicBezTo>
                  <a:cubicBezTo>
                    <a:pt x="189" y="108"/>
                    <a:pt x="189" y="108"/>
                    <a:pt x="189" y="108"/>
                  </a:cubicBezTo>
                  <a:cubicBezTo>
                    <a:pt x="176" y="103"/>
                    <a:pt x="176" y="103"/>
                    <a:pt x="176" y="103"/>
                  </a:cubicBezTo>
                  <a:cubicBezTo>
                    <a:pt x="176" y="101"/>
                    <a:pt x="176" y="98"/>
                    <a:pt x="176" y="96"/>
                  </a:cubicBezTo>
                  <a:cubicBezTo>
                    <a:pt x="176" y="93"/>
                    <a:pt x="176" y="91"/>
                    <a:pt x="176" y="88"/>
                  </a:cubicBezTo>
                  <a:cubicBezTo>
                    <a:pt x="189" y="83"/>
                    <a:pt x="189" y="83"/>
                    <a:pt x="189" y="83"/>
                  </a:cubicBezTo>
                  <a:cubicBezTo>
                    <a:pt x="187" y="75"/>
                    <a:pt x="187" y="75"/>
                    <a:pt x="187" y="75"/>
                  </a:cubicBezTo>
                  <a:cubicBezTo>
                    <a:pt x="174" y="75"/>
                    <a:pt x="174" y="75"/>
                    <a:pt x="174" y="75"/>
                  </a:cubicBezTo>
                  <a:cubicBezTo>
                    <a:pt x="172" y="70"/>
                    <a:pt x="171" y="65"/>
                    <a:pt x="169" y="60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59" y="45"/>
                    <a:pt x="156" y="41"/>
                    <a:pt x="152" y="37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38" y="26"/>
                    <a:pt x="133" y="23"/>
                    <a:pt x="129" y="21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1" y="15"/>
                    <a:pt x="106" y="14"/>
                    <a:pt x="101" y="14"/>
                  </a:cubicBezTo>
                  <a:cubicBezTo>
                    <a:pt x="98" y="0"/>
                    <a:pt x="98" y="0"/>
                    <a:pt x="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Oval 221"/>
            <p:cNvSpPr>
              <a:spLocks noChangeArrowheads="1"/>
            </p:cNvSpPr>
            <p:nvPr/>
          </p:nvSpPr>
          <p:spPr bwMode="auto">
            <a:xfrm>
              <a:off x="218" y="1358"/>
              <a:ext cx="86" cy="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9" name="Freeform 19"/>
          <p:cNvSpPr>
            <a:spLocks noEditPoints="1"/>
          </p:cNvSpPr>
          <p:nvPr/>
        </p:nvSpPr>
        <p:spPr bwMode="auto">
          <a:xfrm>
            <a:off x="10475185" y="287211"/>
            <a:ext cx="1522248" cy="639990"/>
          </a:xfrm>
          <a:custGeom>
            <a:avLst/>
            <a:gdLst>
              <a:gd name="T0" fmla="*/ 19 w 2250"/>
              <a:gd name="T1" fmla="*/ 10 h 912"/>
              <a:gd name="T2" fmla="*/ 753 w 2250"/>
              <a:gd name="T3" fmla="*/ 0 h 912"/>
              <a:gd name="T4" fmla="*/ 813 w 2250"/>
              <a:gd name="T5" fmla="*/ 503 h 912"/>
              <a:gd name="T6" fmla="*/ 1601 w 2250"/>
              <a:gd name="T7" fmla="*/ 592 h 912"/>
              <a:gd name="T8" fmla="*/ 1184 w 2250"/>
              <a:gd name="T9" fmla="*/ 85 h 912"/>
              <a:gd name="T10" fmla="*/ 1403 w 2250"/>
              <a:gd name="T11" fmla="*/ 53 h 912"/>
              <a:gd name="T12" fmla="*/ 1446 w 2250"/>
              <a:gd name="T13" fmla="*/ 336 h 912"/>
              <a:gd name="T14" fmla="*/ 1711 w 2250"/>
              <a:gd name="T15" fmla="*/ 294 h 912"/>
              <a:gd name="T16" fmla="*/ 1970 w 2250"/>
              <a:gd name="T17" fmla="*/ 555 h 912"/>
              <a:gd name="T18" fmla="*/ 2250 w 2250"/>
              <a:gd name="T19" fmla="*/ 650 h 912"/>
              <a:gd name="T20" fmla="*/ 186 w 2250"/>
              <a:gd name="T21" fmla="*/ 729 h 912"/>
              <a:gd name="T22" fmla="*/ 147 w 2250"/>
              <a:gd name="T23" fmla="*/ 755 h 912"/>
              <a:gd name="T24" fmla="*/ 150 w 2250"/>
              <a:gd name="T25" fmla="*/ 879 h 912"/>
              <a:gd name="T26" fmla="*/ 234 w 2250"/>
              <a:gd name="T27" fmla="*/ 698 h 912"/>
              <a:gd name="T28" fmla="*/ 234 w 2250"/>
              <a:gd name="T29" fmla="*/ 698 h 912"/>
              <a:gd name="T30" fmla="*/ 346 w 2250"/>
              <a:gd name="T31" fmla="*/ 764 h 912"/>
              <a:gd name="T32" fmla="*/ 318 w 2250"/>
              <a:gd name="T33" fmla="*/ 795 h 912"/>
              <a:gd name="T34" fmla="*/ 206 w 2250"/>
              <a:gd name="T35" fmla="*/ 889 h 912"/>
              <a:gd name="T36" fmla="*/ 336 w 2250"/>
              <a:gd name="T37" fmla="*/ 887 h 912"/>
              <a:gd name="T38" fmla="*/ 416 w 2250"/>
              <a:gd name="T39" fmla="*/ 801 h 912"/>
              <a:gd name="T40" fmla="*/ 417 w 2250"/>
              <a:gd name="T41" fmla="*/ 830 h 912"/>
              <a:gd name="T42" fmla="*/ 416 w 2250"/>
              <a:gd name="T43" fmla="*/ 752 h 912"/>
              <a:gd name="T44" fmla="*/ 541 w 2250"/>
              <a:gd name="T45" fmla="*/ 755 h 912"/>
              <a:gd name="T46" fmla="*/ 531 w 2250"/>
              <a:gd name="T47" fmla="*/ 861 h 912"/>
              <a:gd name="T48" fmla="*/ 371 w 2250"/>
              <a:gd name="T49" fmla="*/ 715 h 912"/>
              <a:gd name="T50" fmla="*/ 702 w 2250"/>
              <a:gd name="T51" fmla="*/ 875 h 912"/>
              <a:gd name="T52" fmla="*/ 702 w 2250"/>
              <a:gd name="T53" fmla="*/ 875 h 912"/>
              <a:gd name="T54" fmla="*/ 804 w 2250"/>
              <a:gd name="T55" fmla="*/ 877 h 912"/>
              <a:gd name="T56" fmla="*/ 1069 w 2250"/>
              <a:gd name="T57" fmla="*/ 786 h 912"/>
              <a:gd name="T58" fmla="*/ 1046 w 2250"/>
              <a:gd name="T59" fmla="*/ 756 h 912"/>
              <a:gd name="T60" fmla="*/ 995 w 2250"/>
              <a:gd name="T61" fmla="*/ 803 h 912"/>
              <a:gd name="T62" fmla="*/ 1177 w 2250"/>
              <a:gd name="T63" fmla="*/ 718 h 912"/>
              <a:gd name="T64" fmla="*/ 1279 w 2250"/>
              <a:gd name="T65" fmla="*/ 704 h 912"/>
              <a:gd name="T66" fmla="*/ 1445 w 2250"/>
              <a:gd name="T67" fmla="*/ 713 h 912"/>
              <a:gd name="T68" fmla="*/ 1432 w 2250"/>
              <a:gd name="T69" fmla="*/ 855 h 912"/>
              <a:gd name="T70" fmla="*/ 1301 w 2250"/>
              <a:gd name="T71" fmla="*/ 750 h 912"/>
              <a:gd name="T72" fmla="*/ 1376 w 2250"/>
              <a:gd name="T73" fmla="*/ 750 h 912"/>
              <a:gd name="T74" fmla="*/ 1382 w 2250"/>
              <a:gd name="T75" fmla="*/ 819 h 912"/>
              <a:gd name="T76" fmla="*/ 1595 w 2250"/>
              <a:gd name="T77" fmla="*/ 745 h 912"/>
              <a:gd name="T78" fmla="*/ 1639 w 2250"/>
              <a:gd name="T79" fmla="*/ 829 h 912"/>
              <a:gd name="T80" fmla="*/ 1585 w 2250"/>
              <a:gd name="T81" fmla="*/ 827 h 912"/>
              <a:gd name="T82" fmla="*/ 1653 w 2250"/>
              <a:gd name="T83" fmla="*/ 692 h 912"/>
              <a:gd name="T84" fmla="*/ 1635 w 2250"/>
              <a:gd name="T85" fmla="*/ 820 h 912"/>
              <a:gd name="T86" fmla="*/ 1863 w 2250"/>
              <a:gd name="T87" fmla="*/ 839 h 912"/>
              <a:gd name="T88" fmla="*/ 1866 w 2250"/>
              <a:gd name="T89" fmla="*/ 885 h 912"/>
              <a:gd name="T90" fmla="*/ 1856 w 2250"/>
              <a:gd name="T91" fmla="*/ 776 h 912"/>
              <a:gd name="T92" fmla="*/ 1770 w 2250"/>
              <a:gd name="T93" fmla="*/ 708 h 912"/>
              <a:gd name="T94" fmla="*/ 1763 w 2250"/>
              <a:gd name="T95" fmla="*/ 880 h 912"/>
              <a:gd name="T96" fmla="*/ 1732 w 2250"/>
              <a:gd name="T97" fmla="*/ 697 h 912"/>
              <a:gd name="T98" fmla="*/ 1732 w 2250"/>
              <a:gd name="T99" fmla="*/ 697 h 912"/>
              <a:gd name="T100" fmla="*/ 1834 w 2250"/>
              <a:gd name="T101" fmla="*/ 697 h 912"/>
              <a:gd name="T102" fmla="*/ 1825 w 2250"/>
              <a:gd name="T103" fmla="*/ 871 h 912"/>
              <a:gd name="T104" fmla="*/ 1790 w 2250"/>
              <a:gd name="T105" fmla="*/ 887 h 912"/>
              <a:gd name="T106" fmla="*/ 1957 w 2250"/>
              <a:gd name="T107" fmla="*/ 888 h 912"/>
              <a:gd name="T108" fmla="*/ 1985 w 2250"/>
              <a:gd name="T109" fmla="*/ 770 h 912"/>
              <a:gd name="T110" fmla="*/ 1990 w 2250"/>
              <a:gd name="T111" fmla="*/ 819 h 912"/>
              <a:gd name="T112" fmla="*/ 2111 w 2250"/>
              <a:gd name="T113" fmla="*/ 755 h 912"/>
              <a:gd name="T114" fmla="*/ 2132 w 2250"/>
              <a:gd name="T115" fmla="*/ 807 h 912"/>
              <a:gd name="T116" fmla="*/ 2055 w 2250"/>
              <a:gd name="T117" fmla="*/ 884 h 912"/>
              <a:gd name="T118" fmla="*/ 2030 w 2250"/>
              <a:gd name="T119" fmla="*/ 822 h 912"/>
              <a:gd name="T120" fmla="*/ 2138 w 2250"/>
              <a:gd name="T121" fmla="*/ 866 h 912"/>
              <a:gd name="T122" fmla="*/ 2143 w 2250"/>
              <a:gd name="T123" fmla="*/ 756 h 912"/>
              <a:gd name="T124" fmla="*/ 2077 w 2250"/>
              <a:gd name="T125" fmla="*/ 688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50" h="912">
                <a:moveTo>
                  <a:pt x="188" y="10"/>
                </a:moveTo>
                <a:lnTo>
                  <a:pt x="188" y="534"/>
                </a:lnTo>
                <a:lnTo>
                  <a:pt x="427" y="534"/>
                </a:lnTo>
                <a:lnTo>
                  <a:pt x="427" y="592"/>
                </a:lnTo>
                <a:lnTo>
                  <a:pt x="19" y="592"/>
                </a:lnTo>
                <a:lnTo>
                  <a:pt x="19" y="10"/>
                </a:lnTo>
                <a:lnTo>
                  <a:pt x="188" y="10"/>
                </a:lnTo>
                <a:close/>
                <a:moveTo>
                  <a:pt x="753" y="0"/>
                </a:moveTo>
                <a:cubicBezTo>
                  <a:pt x="922" y="0"/>
                  <a:pt x="1007" y="100"/>
                  <a:pt x="1007" y="301"/>
                </a:cubicBezTo>
                <a:cubicBezTo>
                  <a:pt x="1007" y="502"/>
                  <a:pt x="921" y="602"/>
                  <a:pt x="748" y="602"/>
                </a:cubicBezTo>
                <a:cubicBezTo>
                  <a:pt x="576" y="602"/>
                  <a:pt x="490" y="499"/>
                  <a:pt x="490" y="294"/>
                </a:cubicBezTo>
                <a:cubicBezTo>
                  <a:pt x="490" y="98"/>
                  <a:pt x="577" y="0"/>
                  <a:pt x="753" y="0"/>
                </a:cubicBezTo>
                <a:close/>
                <a:moveTo>
                  <a:pt x="748" y="46"/>
                </a:moveTo>
                <a:cubicBezTo>
                  <a:pt x="717" y="46"/>
                  <a:pt x="695" y="64"/>
                  <a:pt x="684" y="99"/>
                </a:cubicBezTo>
                <a:cubicBezTo>
                  <a:pt x="673" y="134"/>
                  <a:pt x="667" y="201"/>
                  <a:pt x="667" y="301"/>
                </a:cubicBezTo>
                <a:cubicBezTo>
                  <a:pt x="667" y="400"/>
                  <a:pt x="673" y="468"/>
                  <a:pt x="684" y="503"/>
                </a:cubicBezTo>
                <a:cubicBezTo>
                  <a:pt x="695" y="538"/>
                  <a:pt x="717" y="555"/>
                  <a:pt x="748" y="555"/>
                </a:cubicBezTo>
                <a:cubicBezTo>
                  <a:pt x="780" y="555"/>
                  <a:pt x="802" y="538"/>
                  <a:pt x="813" y="503"/>
                </a:cubicBezTo>
                <a:cubicBezTo>
                  <a:pt x="824" y="468"/>
                  <a:pt x="830" y="400"/>
                  <a:pt x="830" y="301"/>
                </a:cubicBezTo>
                <a:cubicBezTo>
                  <a:pt x="830" y="202"/>
                  <a:pt x="824" y="134"/>
                  <a:pt x="813" y="99"/>
                </a:cubicBezTo>
                <a:cubicBezTo>
                  <a:pt x="802" y="64"/>
                  <a:pt x="780" y="46"/>
                  <a:pt x="748" y="46"/>
                </a:cubicBezTo>
                <a:close/>
                <a:moveTo>
                  <a:pt x="1362" y="278"/>
                </a:moveTo>
                <a:lnTo>
                  <a:pt x="1601" y="278"/>
                </a:lnTo>
                <a:lnTo>
                  <a:pt x="1601" y="592"/>
                </a:lnTo>
                <a:lnTo>
                  <a:pt x="1548" y="592"/>
                </a:lnTo>
                <a:lnTo>
                  <a:pt x="1529" y="552"/>
                </a:lnTo>
                <a:cubicBezTo>
                  <a:pt x="1483" y="585"/>
                  <a:pt x="1433" y="602"/>
                  <a:pt x="1381" y="602"/>
                </a:cubicBezTo>
                <a:cubicBezTo>
                  <a:pt x="1295" y="602"/>
                  <a:pt x="1228" y="576"/>
                  <a:pt x="1180" y="524"/>
                </a:cubicBezTo>
                <a:cubicBezTo>
                  <a:pt x="1132" y="473"/>
                  <a:pt x="1109" y="400"/>
                  <a:pt x="1109" y="306"/>
                </a:cubicBezTo>
                <a:cubicBezTo>
                  <a:pt x="1109" y="215"/>
                  <a:pt x="1134" y="141"/>
                  <a:pt x="1184" y="85"/>
                </a:cubicBezTo>
                <a:cubicBezTo>
                  <a:pt x="1235" y="29"/>
                  <a:pt x="1301" y="0"/>
                  <a:pt x="1382" y="0"/>
                </a:cubicBezTo>
                <a:cubicBezTo>
                  <a:pt x="1490" y="0"/>
                  <a:pt x="1555" y="55"/>
                  <a:pt x="1578" y="165"/>
                </a:cubicBezTo>
                <a:lnTo>
                  <a:pt x="1499" y="201"/>
                </a:lnTo>
                <a:lnTo>
                  <a:pt x="1499" y="187"/>
                </a:lnTo>
                <a:lnTo>
                  <a:pt x="1498" y="156"/>
                </a:lnTo>
                <a:cubicBezTo>
                  <a:pt x="1492" y="87"/>
                  <a:pt x="1461" y="53"/>
                  <a:pt x="1403" y="53"/>
                </a:cubicBezTo>
                <a:cubicBezTo>
                  <a:pt x="1360" y="53"/>
                  <a:pt x="1331" y="71"/>
                  <a:pt x="1315" y="107"/>
                </a:cubicBezTo>
                <a:cubicBezTo>
                  <a:pt x="1300" y="144"/>
                  <a:pt x="1292" y="212"/>
                  <a:pt x="1292" y="311"/>
                </a:cubicBezTo>
                <a:cubicBezTo>
                  <a:pt x="1292" y="403"/>
                  <a:pt x="1298" y="466"/>
                  <a:pt x="1311" y="500"/>
                </a:cubicBezTo>
                <a:cubicBezTo>
                  <a:pt x="1323" y="533"/>
                  <a:pt x="1348" y="549"/>
                  <a:pt x="1383" y="549"/>
                </a:cubicBezTo>
                <a:cubicBezTo>
                  <a:pt x="1425" y="549"/>
                  <a:pt x="1446" y="526"/>
                  <a:pt x="1446" y="479"/>
                </a:cubicBezTo>
                <a:lnTo>
                  <a:pt x="1446" y="336"/>
                </a:lnTo>
                <a:lnTo>
                  <a:pt x="1362" y="336"/>
                </a:lnTo>
                <a:lnTo>
                  <a:pt x="1362" y="278"/>
                </a:lnTo>
                <a:close/>
                <a:moveTo>
                  <a:pt x="1975" y="0"/>
                </a:moveTo>
                <a:cubicBezTo>
                  <a:pt x="2144" y="0"/>
                  <a:pt x="2229" y="100"/>
                  <a:pt x="2229" y="301"/>
                </a:cubicBezTo>
                <a:cubicBezTo>
                  <a:pt x="2229" y="502"/>
                  <a:pt x="2143" y="602"/>
                  <a:pt x="1970" y="602"/>
                </a:cubicBezTo>
                <a:cubicBezTo>
                  <a:pt x="1798" y="602"/>
                  <a:pt x="1711" y="499"/>
                  <a:pt x="1711" y="294"/>
                </a:cubicBezTo>
                <a:cubicBezTo>
                  <a:pt x="1711" y="98"/>
                  <a:pt x="1799" y="0"/>
                  <a:pt x="1975" y="0"/>
                </a:cubicBezTo>
                <a:close/>
                <a:moveTo>
                  <a:pt x="1970" y="46"/>
                </a:moveTo>
                <a:cubicBezTo>
                  <a:pt x="1938" y="46"/>
                  <a:pt x="1917" y="64"/>
                  <a:pt x="1906" y="99"/>
                </a:cubicBezTo>
                <a:cubicBezTo>
                  <a:pt x="1894" y="134"/>
                  <a:pt x="1889" y="201"/>
                  <a:pt x="1889" y="301"/>
                </a:cubicBezTo>
                <a:cubicBezTo>
                  <a:pt x="1889" y="400"/>
                  <a:pt x="1894" y="468"/>
                  <a:pt x="1906" y="503"/>
                </a:cubicBezTo>
                <a:cubicBezTo>
                  <a:pt x="1917" y="538"/>
                  <a:pt x="1938" y="555"/>
                  <a:pt x="1970" y="555"/>
                </a:cubicBezTo>
                <a:cubicBezTo>
                  <a:pt x="2002" y="555"/>
                  <a:pt x="2023" y="538"/>
                  <a:pt x="2035" y="503"/>
                </a:cubicBezTo>
                <a:cubicBezTo>
                  <a:pt x="2046" y="468"/>
                  <a:pt x="2051" y="400"/>
                  <a:pt x="2051" y="301"/>
                </a:cubicBezTo>
                <a:cubicBezTo>
                  <a:pt x="2051" y="202"/>
                  <a:pt x="2046" y="134"/>
                  <a:pt x="2035" y="99"/>
                </a:cubicBezTo>
                <a:cubicBezTo>
                  <a:pt x="2023" y="64"/>
                  <a:pt x="2002" y="46"/>
                  <a:pt x="1970" y="46"/>
                </a:cubicBezTo>
                <a:close/>
                <a:moveTo>
                  <a:pt x="0" y="650"/>
                </a:moveTo>
                <a:lnTo>
                  <a:pt x="2250" y="650"/>
                </a:lnTo>
                <a:lnTo>
                  <a:pt x="2250" y="912"/>
                </a:lnTo>
                <a:lnTo>
                  <a:pt x="0" y="912"/>
                </a:lnTo>
                <a:lnTo>
                  <a:pt x="0" y="650"/>
                </a:lnTo>
                <a:close/>
                <a:moveTo>
                  <a:pt x="162" y="691"/>
                </a:moveTo>
                <a:cubicBezTo>
                  <a:pt x="174" y="701"/>
                  <a:pt x="185" y="710"/>
                  <a:pt x="195" y="719"/>
                </a:cubicBezTo>
                <a:lnTo>
                  <a:pt x="186" y="729"/>
                </a:lnTo>
                <a:cubicBezTo>
                  <a:pt x="175" y="719"/>
                  <a:pt x="165" y="709"/>
                  <a:pt x="154" y="700"/>
                </a:cubicBezTo>
                <a:lnTo>
                  <a:pt x="162" y="691"/>
                </a:lnTo>
                <a:close/>
                <a:moveTo>
                  <a:pt x="155" y="745"/>
                </a:moveTo>
                <a:cubicBezTo>
                  <a:pt x="165" y="753"/>
                  <a:pt x="176" y="762"/>
                  <a:pt x="189" y="772"/>
                </a:cubicBezTo>
                <a:lnTo>
                  <a:pt x="179" y="782"/>
                </a:lnTo>
                <a:cubicBezTo>
                  <a:pt x="168" y="772"/>
                  <a:pt x="157" y="763"/>
                  <a:pt x="147" y="755"/>
                </a:cubicBezTo>
                <a:lnTo>
                  <a:pt x="155" y="745"/>
                </a:lnTo>
                <a:close/>
                <a:moveTo>
                  <a:pt x="150" y="879"/>
                </a:moveTo>
                <a:cubicBezTo>
                  <a:pt x="159" y="858"/>
                  <a:pt x="166" y="833"/>
                  <a:pt x="174" y="804"/>
                </a:cubicBezTo>
                <a:cubicBezTo>
                  <a:pt x="179" y="807"/>
                  <a:pt x="183" y="809"/>
                  <a:pt x="187" y="810"/>
                </a:cubicBezTo>
                <a:cubicBezTo>
                  <a:pt x="177" y="840"/>
                  <a:pt x="170" y="865"/>
                  <a:pt x="165" y="885"/>
                </a:cubicBezTo>
                <a:lnTo>
                  <a:pt x="150" y="879"/>
                </a:lnTo>
                <a:close/>
                <a:moveTo>
                  <a:pt x="244" y="698"/>
                </a:moveTo>
                <a:lnTo>
                  <a:pt x="305" y="698"/>
                </a:lnTo>
                <a:lnTo>
                  <a:pt x="305" y="708"/>
                </a:lnTo>
                <a:lnTo>
                  <a:pt x="244" y="708"/>
                </a:lnTo>
                <a:lnTo>
                  <a:pt x="244" y="698"/>
                </a:lnTo>
                <a:close/>
                <a:moveTo>
                  <a:pt x="234" y="698"/>
                </a:moveTo>
                <a:lnTo>
                  <a:pt x="246" y="698"/>
                </a:lnTo>
                <a:lnTo>
                  <a:pt x="246" y="724"/>
                </a:lnTo>
                <a:cubicBezTo>
                  <a:pt x="246" y="747"/>
                  <a:pt x="236" y="764"/>
                  <a:pt x="216" y="775"/>
                </a:cubicBezTo>
                <a:cubicBezTo>
                  <a:pt x="214" y="772"/>
                  <a:pt x="211" y="769"/>
                  <a:pt x="207" y="765"/>
                </a:cubicBezTo>
                <a:cubicBezTo>
                  <a:pt x="225" y="757"/>
                  <a:pt x="234" y="743"/>
                  <a:pt x="234" y="724"/>
                </a:cubicBezTo>
                <a:lnTo>
                  <a:pt x="234" y="698"/>
                </a:lnTo>
                <a:close/>
                <a:moveTo>
                  <a:pt x="304" y="698"/>
                </a:moveTo>
                <a:lnTo>
                  <a:pt x="316" y="698"/>
                </a:lnTo>
                <a:lnTo>
                  <a:pt x="316" y="742"/>
                </a:lnTo>
                <a:cubicBezTo>
                  <a:pt x="316" y="749"/>
                  <a:pt x="319" y="753"/>
                  <a:pt x="325" y="753"/>
                </a:cubicBezTo>
                <a:lnTo>
                  <a:pt x="349" y="753"/>
                </a:lnTo>
                <a:cubicBezTo>
                  <a:pt x="347" y="756"/>
                  <a:pt x="346" y="760"/>
                  <a:pt x="346" y="764"/>
                </a:cubicBezTo>
                <a:lnTo>
                  <a:pt x="324" y="764"/>
                </a:lnTo>
                <a:cubicBezTo>
                  <a:pt x="310" y="764"/>
                  <a:pt x="304" y="757"/>
                  <a:pt x="304" y="744"/>
                </a:cubicBezTo>
                <a:lnTo>
                  <a:pt x="304" y="698"/>
                </a:lnTo>
                <a:close/>
                <a:moveTo>
                  <a:pt x="218" y="784"/>
                </a:moveTo>
                <a:lnTo>
                  <a:pt x="318" y="784"/>
                </a:lnTo>
                <a:lnTo>
                  <a:pt x="318" y="795"/>
                </a:lnTo>
                <a:lnTo>
                  <a:pt x="218" y="795"/>
                </a:lnTo>
                <a:lnTo>
                  <a:pt x="218" y="784"/>
                </a:lnTo>
                <a:close/>
                <a:moveTo>
                  <a:pt x="313" y="784"/>
                </a:moveTo>
                <a:lnTo>
                  <a:pt x="326" y="784"/>
                </a:lnTo>
                <a:lnTo>
                  <a:pt x="326" y="794"/>
                </a:lnTo>
                <a:cubicBezTo>
                  <a:pt x="308" y="839"/>
                  <a:pt x="268" y="871"/>
                  <a:pt x="206" y="889"/>
                </a:cubicBezTo>
                <a:cubicBezTo>
                  <a:pt x="203" y="886"/>
                  <a:pt x="200" y="883"/>
                  <a:pt x="197" y="879"/>
                </a:cubicBezTo>
                <a:cubicBezTo>
                  <a:pt x="259" y="862"/>
                  <a:pt x="298" y="832"/>
                  <a:pt x="313" y="790"/>
                </a:cubicBezTo>
                <a:lnTo>
                  <a:pt x="313" y="784"/>
                </a:lnTo>
                <a:close/>
                <a:moveTo>
                  <a:pt x="240" y="789"/>
                </a:moveTo>
                <a:cubicBezTo>
                  <a:pt x="253" y="833"/>
                  <a:pt x="289" y="862"/>
                  <a:pt x="347" y="876"/>
                </a:cubicBezTo>
                <a:cubicBezTo>
                  <a:pt x="342" y="881"/>
                  <a:pt x="338" y="884"/>
                  <a:pt x="336" y="887"/>
                </a:cubicBezTo>
                <a:cubicBezTo>
                  <a:pt x="276" y="870"/>
                  <a:pt x="240" y="838"/>
                  <a:pt x="228" y="792"/>
                </a:cubicBezTo>
                <a:lnTo>
                  <a:pt x="240" y="789"/>
                </a:lnTo>
                <a:close/>
                <a:moveTo>
                  <a:pt x="416" y="791"/>
                </a:moveTo>
                <a:lnTo>
                  <a:pt x="535" y="791"/>
                </a:lnTo>
                <a:lnTo>
                  <a:pt x="535" y="801"/>
                </a:lnTo>
                <a:lnTo>
                  <a:pt x="416" y="801"/>
                </a:lnTo>
                <a:lnTo>
                  <a:pt x="416" y="791"/>
                </a:lnTo>
                <a:close/>
                <a:moveTo>
                  <a:pt x="417" y="830"/>
                </a:moveTo>
                <a:lnTo>
                  <a:pt x="537" y="830"/>
                </a:lnTo>
                <a:lnTo>
                  <a:pt x="537" y="841"/>
                </a:lnTo>
                <a:lnTo>
                  <a:pt x="417" y="841"/>
                </a:lnTo>
                <a:lnTo>
                  <a:pt x="417" y="830"/>
                </a:lnTo>
                <a:close/>
                <a:moveTo>
                  <a:pt x="411" y="752"/>
                </a:moveTo>
                <a:lnTo>
                  <a:pt x="421" y="752"/>
                </a:lnTo>
                <a:lnTo>
                  <a:pt x="421" y="886"/>
                </a:lnTo>
                <a:lnTo>
                  <a:pt x="411" y="886"/>
                </a:lnTo>
                <a:lnTo>
                  <a:pt x="411" y="752"/>
                </a:lnTo>
                <a:close/>
                <a:moveTo>
                  <a:pt x="416" y="752"/>
                </a:moveTo>
                <a:lnTo>
                  <a:pt x="541" y="752"/>
                </a:lnTo>
                <a:lnTo>
                  <a:pt x="541" y="762"/>
                </a:lnTo>
                <a:lnTo>
                  <a:pt x="416" y="762"/>
                </a:lnTo>
                <a:lnTo>
                  <a:pt x="416" y="752"/>
                </a:lnTo>
                <a:close/>
                <a:moveTo>
                  <a:pt x="531" y="755"/>
                </a:moveTo>
                <a:lnTo>
                  <a:pt x="541" y="755"/>
                </a:lnTo>
                <a:lnTo>
                  <a:pt x="541" y="863"/>
                </a:lnTo>
                <a:cubicBezTo>
                  <a:pt x="541" y="877"/>
                  <a:pt x="535" y="884"/>
                  <a:pt x="521" y="884"/>
                </a:cubicBezTo>
                <a:cubicBezTo>
                  <a:pt x="514" y="884"/>
                  <a:pt x="506" y="884"/>
                  <a:pt x="496" y="884"/>
                </a:cubicBezTo>
                <a:cubicBezTo>
                  <a:pt x="495" y="880"/>
                  <a:pt x="494" y="876"/>
                  <a:pt x="494" y="872"/>
                </a:cubicBezTo>
                <a:cubicBezTo>
                  <a:pt x="499" y="873"/>
                  <a:pt x="507" y="873"/>
                  <a:pt x="517" y="873"/>
                </a:cubicBezTo>
                <a:cubicBezTo>
                  <a:pt x="526" y="873"/>
                  <a:pt x="531" y="869"/>
                  <a:pt x="531" y="861"/>
                </a:cubicBezTo>
                <a:lnTo>
                  <a:pt x="531" y="755"/>
                </a:lnTo>
                <a:close/>
                <a:moveTo>
                  <a:pt x="371" y="715"/>
                </a:moveTo>
                <a:lnTo>
                  <a:pt x="567" y="715"/>
                </a:lnTo>
                <a:lnTo>
                  <a:pt x="567" y="726"/>
                </a:lnTo>
                <a:lnTo>
                  <a:pt x="371" y="726"/>
                </a:lnTo>
                <a:lnTo>
                  <a:pt x="371" y="715"/>
                </a:lnTo>
                <a:close/>
                <a:moveTo>
                  <a:pt x="445" y="687"/>
                </a:moveTo>
                <a:lnTo>
                  <a:pt x="458" y="691"/>
                </a:lnTo>
                <a:cubicBezTo>
                  <a:pt x="441" y="734"/>
                  <a:pt x="413" y="773"/>
                  <a:pt x="374" y="806"/>
                </a:cubicBezTo>
                <a:cubicBezTo>
                  <a:pt x="372" y="803"/>
                  <a:pt x="369" y="800"/>
                  <a:pt x="365" y="796"/>
                </a:cubicBezTo>
                <a:cubicBezTo>
                  <a:pt x="404" y="764"/>
                  <a:pt x="431" y="728"/>
                  <a:pt x="445" y="687"/>
                </a:cubicBezTo>
                <a:close/>
                <a:moveTo>
                  <a:pt x="702" y="875"/>
                </a:moveTo>
                <a:lnTo>
                  <a:pt x="702" y="859"/>
                </a:lnTo>
                <a:lnTo>
                  <a:pt x="614" y="859"/>
                </a:lnTo>
                <a:lnTo>
                  <a:pt x="614" y="703"/>
                </a:lnTo>
                <a:lnTo>
                  <a:pt x="594" y="703"/>
                </a:lnTo>
                <a:lnTo>
                  <a:pt x="594" y="875"/>
                </a:lnTo>
                <a:lnTo>
                  <a:pt x="702" y="875"/>
                </a:lnTo>
                <a:close/>
                <a:moveTo>
                  <a:pt x="805" y="718"/>
                </a:moveTo>
                <a:cubicBezTo>
                  <a:pt x="767" y="721"/>
                  <a:pt x="746" y="746"/>
                  <a:pt x="742" y="791"/>
                </a:cubicBezTo>
                <a:cubicBezTo>
                  <a:pt x="744" y="835"/>
                  <a:pt x="765" y="858"/>
                  <a:pt x="803" y="862"/>
                </a:cubicBezTo>
                <a:cubicBezTo>
                  <a:pt x="843" y="860"/>
                  <a:pt x="864" y="836"/>
                  <a:pt x="866" y="791"/>
                </a:cubicBezTo>
                <a:cubicBezTo>
                  <a:pt x="863" y="746"/>
                  <a:pt x="842" y="721"/>
                  <a:pt x="805" y="718"/>
                </a:cubicBezTo>
                <a:close/>
                <a:moveTo>
                  <a:pt x="804" y="877"/>
                </a:moveTo>
                <a:cubicBezTo>
                  <a:pt x="752" y="874"/>
                  <a:pt x="725" y="846"/>
                  <a:pt x="722" y="792"/>
                </a:cubicBezTo>
                <a:cubicBezTo>
                  <a:pt x="725" y="734"/>
                  <a:pt x="753" y="704"/>
                  <a:pt x="806" y="701"/>
                </a:cubicBezTo>
                <a:cubicBezTo>
                  <a:pt x="857" y="704"/>
                  <a:pt x="884" y="734"/>
                  <a:pt x="888" y="791"/>
                </a:cubicBezTo>
                <a:cubicBezTo>
                  <a:pt x="885" y="846"/>
                  <a:pt x="857" y="875"/>
                  <a:pt x="804" y="877"/>
                </a:cubicBezTo>
                <a:close/>
                <a:moveTo>
                  <a:pt x="995" y="786"/>
                </a:moveTo>
                <a:lnTo>
                  <a:pt x="1069" y="786"/>
                </a:lnTo>
                <a:lnTo>
                  <a:pt x="1069" y="849"/>
                </a:lnTo>
                <a:cubicBezTo>
                  <a:pt x="1054" y="868"/>
                  <a:pt x="1030" y="877"/>
                  <a:pt x="995" y="877"/>
                </a:cubicBezTo>
                <a:cubicBezTo>
                  <a:pt x="941" y="874"/>
                  <a:pt x="913" y="846"/>
                  <a:pt x="910" y="792"/>
                </a:cubicBezTo>
                <a:cubicBezTo>
                  <a:pt x="912" y="733"/>
                  <a:pt x="939" y="703"/>
                  <a:pt x="991" y="701"/>
                </a:cubicBezTo>
                <a:cubicBezTo>
                  <a:pt x="1030" y="701"/>
                  <a:pt x="1055" y="718"/>
                  <a:pt x="1068" y="751"/>
                </a:cubicBezTo>
                <a:lnTo>
                  <a:pt x="1046" y="756"/>
                </a:lnTo>
                <a:cubicBezTo>
                  <a:pt x="1037" y="731"/>
                  <a:pt x="1019" y="718"/>
                  <a:pt x="991" y="718"/>
                </a:cubicBezTo>
                <a:cubicBezTo>
                  <a:pt x="954" y="721"/>
                  <a:pt x="934" y="746"/>
                  <a:pt x="931" y="791"/>
                </a:cubicBezTo>
                <a:cubicBezTo>
                  <a:pt x="933" y="835"/>
                  <a:pt x="955" y="858"/>
                  <a:pt x="994" y="862"/>
                </a:cubicBezTo>
                <a:cubicBezTo>
                  <a:pt x="1020" y="862"/>
                  <a:pt x="1038" y="855"/>
                  <a:pt x="1050" y="841"/>
                </a:cubicBezTo>
                <a:lnTo>
                  <a:pt x="1050" y="803"/>
                </a:lnTo>
                <a:lnTo>
                  <a:pt x="995" y="803"/>
                </a:lnTo>
                <a:lnTo>
                  <a:pt x="995" y="786"/>
                </a:lnTo>
                <a:close/>
                <a:moveTo>
                  <a:pt x="1177" y="718"/>
                </a:moveTo>
                <a:cubicBezTo>
                  <a:pt x="1139" y="721"/>
                  <a:pt x="1118" y="746"/>
                  <a:pt x="1114" y="791"/>
                </a:cubicBezTo>
                <a:cubicBezTo>
                  <a:pt x="1116" y="835"/>
                  <a:pt x="1137" y="858"/>
                  <a:pt x="1175" y="862"/>
                </a:cubicBezTo>
                <a:cubicBezTo>
                  <a:pt x="1215" y="860"/>
                  <a:pt x="1236" y="836"/>
                  <a:pt x="1238" y="791"/>
                </a:cubicBezTo>
                <a:cubicBezTo>
                  <a:pt x="1235" y="746"/>
                  <a:pt x="1214" y="721"/>
                  <a:pt x="1177" y="718"/>
                </a:cubicBezTo>
                <a:close/>
                <a:moveTo>
                  <a:pt x="1176" y="877"/>
                </a:moveTo>
                <a:cubicBezTo>
                  <a:pt x="1124" y="874"/>
                  <a:pt x="1097" y="846"/>
                  <a:pt x="1094" y="792"/>
                </a:cubicBezTo>
                <a:cubicBezTo>
                  <a:pt x="1097" y="734"/>
                  <a:pt x="1125" y="704"/>
                  <a:pt x="1178" y="701"/>
                </a:cubicBezTo>
                <a:cubicBezTo>
                  <a:pt x="1229" y="704"/>
                  <a:pt x="1256" y="734"/>
                  <a:pt x="1260" y="791"/>
                </a:cubicBezTo>
                <a:cubicBezTo>
                  <a:pt x="1257" y="846"/>
                  <a:pt x="1229" y="875"/>
                  <a:pt x="1176" y="877"/>
                </a:cubicBezTo>
                <a:close/>
                <a:moveTo>
                  <a:pt x="1279" y="704"/>
                </a:moveTo>
                <a:lnTo>
                  <a:pt x="1479" y="704"/>
                </a:lnTo>
                <a:lnTo>
                  <a:pt x="1479" y="716"/>
                </a:lnTo>
                <a:lnTo>
                  <a:pt x="1279" y="716"/>
                </a:lnTo>
                <a:lnTo>
                  <a:pt x="1279" y="704"/>
                </a:lnTo>
                <a:close/>
                <a:moveTo>
                  <a:pt x="1432" y="713"/>
                </a:moveTo>
                <a:lnTo>
                  <a:pt x="1445" y="713"/>
                </a:lnTo>
                <a:lnTo>
                  <a:pt x="1445" y="856"/>
                </a:lnTo>
                <a:cubicBezTo>
                  <a:pt x="1445" y="875"/>
                  <a:pt x="1436" y="884"/>
                  <a:pt x="1418" y="884"/>
                </a:cubicBezTo>
                <a:cubicBezTo>
                  <a:pt x="1410" y="884"/>
                  <a:pt x="1398" y="884"/>
                  <a:pt x="1384" y="883"/>
                </a:cubicBezTo>
                <a:cubicBezTo>
                  <a:pt x="1383" y="878"/>
                  <a:pt x="1382" y="873"/>
                  <a:pt x="1381" y="869"/>
                </a:cubicBezTo>
                <a:cubicBezTo>
                  <a:pt x="1392" y="870"/>
                  <a:pt x="1404" y="870"/>
                  <a:pt x="1416" y="870"/>
                </a:cubicBezTo>
                <a:cubicBezTo>
                  <a:pt x="1426" y="870"/>
                  <a:pt x="1432" y="865"/>
                  <a:pt x="1432" y="855"/>
                </a:cubicBezTo>
                <a:lnTo>
                  <a:pt x="1432" y="713"/>
                </a:lnTo>
                <a:close/>
                <a:moveTo>
                  <a:pt x="1301" y="750"/>
                </a:moveTo>
                <a:lnTo>
                  <a:pt x="1314" y="750"/>
                </a:lnTo>
                <a:lnTo>
                  <a:pt x="1314" y="831"/>
                </a:lnTo>
                <a:lnTo>
                  <a:pt x="1301" y="831"/>
                </a:lnTo>
                <a:lnTo>
                  <a:pt x="1301" y="750"/>
                </a:lnTo>
                <a:close/>
                <a:moveTo>
                  <a:pt x="1308" y="750"/>
                </a:moveTo>
                <a:lnTo>
                  <a:pt x="1382" y="750"/>
                </a:lnTo>
                <a:lnTo>
                  <a:pt x="1382" y="762"/>
                </a:lnTo>
                <a:lnTo>
                  <a:pt x="1308" y="762"/>
                </a:lnTo>
                <a:lnTo>
                  <a:pt x="1308" y="750"/>
                </a:lnTo>
                <a:close/>
                <a:moveTo>
                  <a:pt x="1376" y="750"/>
                </a:moveTo>
                <a:lnTo>
                  <a:pt x="1389" y="750"/>
                </a:lnTo>
                <a:lnTo>
                  <a:pt x="1389" y="831"/>
                </a:lnTo>
                <a:lnTo>
                  <a:pt x="1376" y="831"/>
                </a:lnTo>
                <a:lnTo>
                  <a:pt x="1376" y="750"/>
                </a:lnTo>
                <a:close/>
                <a:moveTo>
                  <a:pt x="1309" y="819"/>
                </a:moveTo>
                <a:lnTo>
                  <a:pt x="1382" y="819"/>
                </a:lnTo>
                <a:lnTo>
                  <a:pt x="1382" y="831"/>
                </a:lnTo>
                <a:lnTo>
                  <a:pt x="1309" y="831"/>
                </a:lnTo>
                <a:lnTo>
                  <a:pt x="1309" y="819"/>
                </a:lnTo>
                <a:close/>
                <a:moveTo>
                  <a:pt x="1577" y="690"/>
                </a:moveTo>
                <a:cubicBezTo>
                  <a:pt x="1588" y="705"/>
                  <a:pt x="1598" y="721"/>
                  <a:pt x="1607" y="738"/>
                </a:cubicBezTo>
                <a:lnTo>
                  <a:pt x="1595" y="745"/>
                </a:lnTo>
                <a:cubicBezTo>
                  <a:pt x="1586" y="729"/>
                  <a:pt x="1577" y="712"/>
                  <a:pt x="1567" y="697"/>
                </a:cubicBezTo>
                <a:lnTo>
                  <a:pt x="1577" y="690"/>
                </a:lnTo>
                <a:close/>
                <a:moveTo>
                  <a:pt x="1649" y="820"/>
                </a:moveTo>
                <a:cubicBezTo>
                  <a:pt x="1666" y="837"/>
                  <a:pt x="1682" y="854"/>
                  <a:pt x="1697" y="871"/>
                </a:cubicBezTo>
                <a:lnTo>
                  <a:pt x="1685" y="881"/>
                </a:lnTo>
                <a:cubicBezTo>
                  <a:pt x="1670" y="863"/>
                  <a:pt x="1655" y="845"/>
                  <a:pt x="1639" y="829"/>
                </a:cubicBezTo>
                <a:lnTo>
                  <a:pt x="1649" y="820"/>
                </a:lnTo>
                <a:close/>
                <a:moveTo>
                  <a:pt x="1514" y="698"/>
                </a:moveTo>
                <a:lnTo>
                  <a:pt x="1527" y="698"/>
                </a:lnTo>
                <a:lnTo>
                  <a:pt x="1527" y="845"/>
                </a:lnTo>
                <a:cubicBezTo>
                  <a:pt x="1545" y="835"/>
                  <a:pt x="1564" y="825"/>
                  <a:pt x="1583" y="814"/>
                </a:cubicBezTo>
                <a:cubicBezTo>
                  <a:pt x="1584" y="820"/>
                  <a:pt x="1584" y="824"/>
                  <a:pt x="1585" y="827"/>
                </a:cubicBezTo>
                <a:cubicBezTo>
                  <a:pt x="1566" y="838"/>
                  <a:pt x="1547" y="848"/>
                  <a:pt x="1528" y="859"/>
                </a:cubicBezTo>
                <a:cubicBezTo>
                  <a:pt x="1524" y="862"/>
                  <a:pt x="1520" y="865"/>
                  <a:pt x="1515" y="869"/>
                </a:cubicBezTo>
                <a:lnTo>
                  <a:pt x="1507" y="855"/>
                </a:lnTo>
                <a:cubicBezTo>
                  <a:pt x="1511" y="851"/>
                  <a:pt x="1514" y="845"/>
                  <a:pt x="1514" y="838"/>
                </a:cubicBezTo>
                <a:lnTo>
                  <a:pt x="1514" y="698"/>
                </a:lnTo>
                <a:close/>
                <a:moveTo>
                  <a:pt x="1653" y="692"/>
                </a:moveTo>
                <a:lnTo>
                  <a:pt x="1666" y="692"/>
                </a:lnTo>
                <a:lnTo>
                  <a:pt x="1666" y="729"/>
                </a:lnTo>
                <a:cubicBezTo>
                  <a:pt x="1666" y="771"/>
                  <a:pt x="1660" y="803"/>
                  <a:pt x="1647" y="826"/>
                </a:cubicBezTo>
                <a:cubicBezTo>
                  <a:pt x="1632" y="852"/>
                  <a:pt x="1607" y="873"/>
                  <a:pt x="1573" y="888"/>
                </a:cubicBezTo>
                <a:cubicBezTo>
                  <a:pt x="1571" y="884"/>
                  <a:pt x="1568" y="880"/>
                  <a:pt x="1565" y="876"/>
                </a:cubicBezTo>
                <a:cubicBezTo>
                  <a:pt x="1598" y="862"/>
                  <a:pt x="1622" y="843"/>
                  <a:pt x="1635" y="820"/>
                </a:cubicBezTo>
                <a:cubicBezTo>
                  <a:pt x="1647" y="800"/>
                  <a:pt x="1653" y="769"/>
                  <a:pt x="1653" y="729"/>
                </a:cubicBezTo>
                <a:lnTo>
                  <a:pt x="1653" y="692"/>
                </a:lnTo>
                <a:close/>
                <a:moveTo>
                  <a:pt x="1863" y="706"/>
                </a:moveTo>
                <a:lnTo>
                  <a:pt x="1874" y="706"/>
                </a:lnTo>
                <a:lnTo>
                  <a:pt x="1874" y="839"/>
                </a:lnTo>
                <a:lnTo>
                  <a:pt x="1863" y="839"/>
                </a:lnTo>
                <a:lnTo>
                  <a:pt x="1863" y="706"/>
                </a:lnTo>
                <a:close/>
                <a:moveTo>
                  <a:pt x="1897" y="689"/>
                </a:moveTo>
                <a:lnTo>
                  <a:pt x="1908" y="689"/>
                </a:lnTo>
                <a:lnTo>
                  <a:pt x="1908" y="862"/>
                </a:lnTo>
                <a:cubicBezTo>
                  <a:pt x="1908" y="878"/>
                  <a:pt x="1902" y="886"/>
                  <a:pt x="1888" y="886"/>
                </a:cubicBezTo>
                <a:cubicBezTo>
                  <a:pt x="1881" y="886"/>
                  <a:pt x="1874" y="886"/>
                  <a:pt x="1866" y="885"/>
                </a:cubicBezTo>
                <a:cubicBezTo>
                  <a:pt x="1865" y="881"/>
                  <a:pt x="1864" y="876"/>
                  <a:pt x="1863" y="872"/>
                </a:cubicBezTo>
                <a:cubicBezTo>
                  <a:pt x="1870" y="873"/>
                  <a:pt x="1877" y="873"/>
                  <a:pt x="1885" y="873"/>
                </a:cubicBezTo>
                <a:cubicBezTo>
                  <a:pt x="1893" y="873"/>
                  <a:pt x="1897" y="869"/>
                  <a:pt x="1897" y="860"/>
                </a:cubicBezTo>
                <a:lnTo>
                  <a:pt x="1897" y="689"/>
                </a:lnTo>
                <a:close/>
                <a:moveTo>
                  <a:pt x="1716" y="776"/>
                </a:moveTo>
                <a:lnTo>
                  <a:pt x="1856" y="776"/>
                </a:lnTo>
                <a:lnTo>
                  <a:pt x="1856" y="787"/>
                </a:lnTo>
                <a:lnTo>
                  <a:pt x="1716" y="787"/>
                </a:lnTo>
                <a:lnTo>
                  <a:pt x="1716" y="776"/>
                </a:lnTo>
                <a:close/>
                <a:moveTo>
                  <a:pt x="1736" y="697"/>
                </a:moveTo>
                <a:lnTo>
                  <a:pt x="1770" y="697"/>
                </a:lnTo>
                <a:lnTo>
                  <a:pt x="1770" y="708"/>
                </a:lnTo>
                <a:lnTo>
                  <a:pt x="1736" y="708"/>
                </a:lnTo>
                <a:lnTo>
                  <a:pt x="1736" y="697"/>
                </a:lnTo>
                <a:close/>
                <a:moveTo>
                  <a:pt x="1766" y="697"/>
                </a:moveTo>
                <a:lnTo>
                  <a:pt x="1776" y="697"/>
                </a:lnTo>
                <a:lnTo>
                  <a:pt x="1776" y="863"/>
                </a:lnTo>
                <a:cubicBezTo>
                  <a:pt x="1776" y="872"/>
                  <a:pt x="1772" y="878"/>
                  <a:pt x="1763" y="880"/>
                </a:cubicBezTo>
                <a:cubicBezTo>
                  <a:pt x="1760" y="881"/>
                  <a:pt x="1754" y="881"/>
                  <a:pt x="1744" y="881"/>
                </a:cubicBezTo>
                <a:cubicBezTo>
                  <a:pt x="1744" y="877"/>
                  <a:pt x="1743" y="873"/>
                  <a:pt x="1742" y="869"/>
                </a:cubicBezTo>
                <a:cubicBezTo>
                  <a:pt x="1749" y="870"/>
                  <a:pt x="1754" y="870"/>
                  <a:pt x="1758" y="870"/>
                </a:cubicBezTo>
                <a:cubicBezTo>
                  <a:pt x="1763" y="870"/>
                  <a:pt x="1766" y="867"/>
                  <a:pt x="1766" y="861"/>
                </a:cubicBezTo>
                <a:lnTo>
                  <a:pt x="1766" y="697"/>
                </a:lnTo>
                <a:close/>
                <a:moveTo>
                  <a:pt x="1732" y="697"/>
                </a:moveTo>
                <a:lnTo>
                  <a:pt x="1743" y="697"/>
                </a:lnTo>
                <a:lnTo>
                  <a:pt x="1743" y="798"/>
                </a:lnTo>
                <a:cubicBezTo>
                  <a:pt x="1743" y="836"/>
                  <a:pt x="1737" y="865"/>
                  <a:pt x="1725" y="886"/>
                </a:cubicBezTo>
                <a:cubicBezTo>
                  <a:pt x="1723" y="884"/>
                  <a:pt x="1720" y="880"/>
                  <a:pt x="1717" y="876"/>
                </a:cubicBezTo>
                <a:cubicBezTo>
                  <a:pt x="1727" y="859"/>
                  <a:pt x="1732" y="832"/>
                  <a:pt x="1732" y="798"/>
                </a:cubicBezTo>
                <a:lnTo>
                  <a:pt x="1732" y="697"/>
                </a:lnTo>
                <a:close/>
                <a:moveTo>
                  <a:pt x="1801" y="697"/>
                </a:moveTo>
                <a:lnTo>
                  <a:pt x="1839" y="697"/>
                </a:lnTo>
                <a:lnTo>
                  <a:pt x="1839" y="708"/>
                </a:lnTo>
                <a:lnTo>
                  <a:pt x="1801" y="708"/>
                </a:lnTo>
                <a:lnTo>
                  <a:pt x="1801" y="697"/>
                </a:lnTo>
                <a:close/>
                <a:moveTo>
                  <a:pt x="1834" y="697"/>
                </a:moveTo>
                <a:lnTo>
                  <a:pt x="1845" y="697"/>
                </a:lnTo>
                <a:lnTo>
                  <a:pt x="1845" y="861"/>
                </a:lnTo>
                <a:cubicBezTo>
                  <a:pt x="1845" y="875"/>
                  <a:pt x="1840" y="882"/>
                  <a:pt x="1828" y="882"/>
                </a:cubicBezTo>
                <a:cubicBezTo>
                  <a:pt x="1822" y="882"/>
                  <a:pt x="1815" y="882"/>
                  <a:pt x="1808" y="882"/>
                </a:cubicBezTo>
                <a:cubicBezTo>
                  <a:pt x="1808" y="879"/>
                  <a:pt x="1807" y="875"/>
                  <a:pt x="1806" y="870"/>
                </a:cubicBezTo>
                <a:cubicBezTo>
                  <a:pt x="1813" y="871"/>
                  <a:pt x="1819" y="871"/>
                  <a:pt x="1825" y="871"/>
                </a:cubicBezTo>
                <a:cubicBezTo>
                  <a:pt x="1831" y="871"/>
                  <a:pt x="1834" y="867"/>
                  <a:pt x="1834" y="859"/>
                </a:cubicBezTo>
                <a:lnTo>
                  <a:pt x="1834" y="697"/>
                </a:lnTo>
                <a:close/>
                <a:moveTo>
                  <a:pt x="1797" y="697"/>
                </a:moveTo>
                <a:lnTo>
                  <a:pt x="1808" y="697"/>
                </a:lnTo>
                <a:lnTo>
                  <a:pt x="1808" y="798"/>
                </a:lnTo>
                <a:cubicBezTo>
                  <a:pt x="1808" y="836"/>
                  <a:pt x="1802" y="865"/>
                  <a:pt x="1790" y="887"/>
                </a:cubicBezTo>
                <a:cubicBezTo>
                  <a:pt x="1788" y="884"/>
                  <a:pt x="1785" y="880"/>
                  <a:pt x="1782" y="876"/>
                </a:cubicBezTo>
                <a:cubicBezTo>
                  <a:pt x="1792" y="859"/>
                  <a:pt x="1797" y="832"/>
                  <a:pt x="1797" y="798"/>
                </a:cubicBezTo>
                <a:lnTo>
                  <a:pt x="1797" y="697"/>
                </a:lnTo>
                <a:close/>
                <a:moveTo>
                  <a:pt x="1946" y="698"/>
                </a:moveTo>
                <a:lnTo>
                  <a:pt x="1957" y="698"/>
                </a:lnTo>
                <a:lnTo>
                  <a:pt x="1957" y="888"/>
                </a:lnTo>
                <a:lnTo>
                  <a:pt x="1946" y="888"/>
                </a:lnTo>
                <a:lnTo>
                  <a:pt x="1946" y="698"/>
                </a:lnTo>
                <a:close/>
                <a:moveTo>
                  <a:pt x="1950" y="698"/>
                </a:moveTo>
                <a:lnTo>
                  <a:pt x="2001" y="698"/>
                </a:lnTo>
                <a:lnTo>
                  <a:pt x="2001" y="710"/>
                </a:lnTo>
                <a:cubicBezTo>
                  <a:pt x="1996" y="728"/>
                  <a:pt x="1991" y="748"/>
                  <a:pt x="1985" y="770"/>
                </a:cubicBezTo>
                <a:cubicBezTo>
                  <a:pt x="1996" y="787"/>
                  <a:pt x="2001" y="803"/>
                  <a:pt x="2001" y="819"/>
                </a:cubicBezTo>
                <a:cubicBezTo>
                  <a:pt x="2001" y="842"/>
                  <a:pt x="1994" y="854"/>
                  <a:pt x="1979" y="854"/>
                </a:cubicBezTo>
                <a:cubicBezTo>
                  <a:pt x="1977" y="854"/>
                  <a:pt x="1973" y="854"/>
                  <a:pt x="1968" y="854"/>
                </a:cubicBezTo>
                <a:cubicBezTo>
                  <a:pt x="1967" y="849"/>
                  <a:pt x="1966" y="845"/>
                  <a:pt x="1965" y="842"/>
                </a:cubicBezTo>
                <a:cubicBezTo>
                  <a:pt x="1969" y="842"/>
                  <a:pt x="1973" y="842"/>
                  <a:pt x="1977" y="842"/>
                </a:cubicBezTo>
                <a:cubicBezTo>
                  <a:pt x="1986" y="842"/>
                  <a:pt x="1990" y="834"/>
                  <a:pt x="1990" y="819"/>
                </a:cubicBezTo>
                <a:cubicBezTo>
                  <a:pt x="1990" y="805"/>
                  <a:pt x="1984" y="790"/>
                  <a:pt x="1973" y="772"/>
                </a:cubicBezTo>
                <a:cubicBezTo>
                  <a:pt x="1979" y="749"/>
                  <a:pt x="1985" y="729"/>
                  <a:pt x="1990" y="710"/>
                </a:cubicBezTo>
                <a:lnTo>
                  <a:pt x="1950" y="710"/>
                </a:lnTo>
                <a:lnTo>
                  <a:pt x="1950" y="698"/>
                </a:lnTo>
                <a:close/>
                <a:moveTo>
                  <a:pt x="2028" y="755"/>
                </a:moveTo>
                <a:lnTo>
                  <a:pt x="2111" y="755"/>
                </a:lnTo>
                <a:lnTo>
                  <a:pt x="2111" y="766"/>
                </a:lnTo>
                <a:lnTo>
                  <a:pt x="2028" y="766"/>
                </a:lnTo>
                <a:lnTo>
                  <a:pt x="2028" y="755"/>
                </a:lnTo>
                <a:close/>
                <a:moveTo>
                  <a:pt x="2007" y="796"/>
                </a:moveTo>
                <a:lnTo>
                  <a:pt x="2132" y="796"/>
                </a:lnTo>
                <a:lnTo>
                  <a:pt x="2132" y="807"/>
                </a:lnTo>
                <a:lnTo>
                  <a:pt x="2007" y="807"/>
                </a:lnTo>
                <a:lnTo>
                  <a:pt x="2007" y="796"/>
                </a:lnTo>
                <a:close/>
                <a:moveTo>
                  <a:pt x="2064" y="758"/>
                </a:moveTo>
                <a:lnTo>
                  <a:pt x="2076" y="758"/>
                </a:lnTo>
                <a:lnTo>
                  <a:pt x="2076" y="862"/>
                </a:lnTo>
                <a:cubicBezTo>
                  <a:pt x="2076" y="877"/>
                  <a:pt x="2069" y="884"/>
                  <a:pt x="2055" y="884"/>
                </a:cubicBezTo>
                <a:cubicBezTo>
                  <a:pt x="2051" y="884"/>
                  <a:pt x="2046" y="884"/>
                  <a:pt x="2040" y="884"/>
                </a:cubicBezTo>
                <a:cubicBezTo>
                  <a:pt x="2040" y="880"/>
                  <a:pt x="2039" y="876"/>
                  <a:pt x="2038" y="871"/>
                </a:cubicBezTo>
                <a:cubicBezTo>
                  <a:pt x="2044" y="872"/>
                  <a:pt x="2049" y="872"/>
                  <a:pt x="2055" y="872"/>
                </a:cubicBezTo>
                <a:cubicBezTo>
                  <a:pt x="2061" y="872"/>
                  <a:pt x="2064" y="869"/>
                  <a:pt x="2064" y="862"/>
                </a:cubicBezTo>
                <a:lnTo>
                  <a:pt x="2064" y="758"/>
                </a:lnTo>
                <a:close/>
                <a:moveTo>
                  <a:pt x="2030" y="822"/>
                </a:moveTo>
                <a:lnTo>
                  <a:pt x="2040" y="829"/>
                </a:lnTo>
                <a:cubicBezTo>
                  <a:pt x="2028" y="846"/>
                  <a:pt x="2016" y="862"/>
                  <a:pt x="2003" y="875"/>
                </a:cubicBezTo>
                <a:cubicBezTo>
                  <a:pt x="2001" y="873"/>
                  <a:pt x="1998" y="870"/>
                  <a:pt x="1994" y="867"/>
                </a:cubicBezTo>
                <a:cubicBezTo>
                  <a:pt x="2008" y="853"/>
                  <a:pt x="2020" y="838"/>
                  <a:pt x="2030" y="822"/>
                </a:cubicBezTo>
                <a:close/>
                <a:moveTo>
                  <a:pt x="2108" y="824"/>
                </a:moveTo>
                <a:cubicBezTo>
                  <a:pt x="2118" y="838"/>
                  <a:pt x="2128" y="852"/>
                  <a:pt x="2138" y="866"/>
                </a:cubicBezTo>
                <a:lnTo>
                  <a:pt x="2127" y="874"/>
                </a:lnTo>
                <a:cubicBezTo>
                  <a:pt x="2118" y="860"/>
                  <a:pt x="2108" y="845"/>
                  <a:pt x="2098" y="831"/>
                </a:cubicBezTo>
                <a:lnTo>
                  <a:pt x="2108" y="824"/>
                </a:lnTo>
                <a:close/>
                <a:moveTo>
                  <a:pt x="2077" y="688"/>
                </a:moveTo>
                <a:lnTo>
                  <a:pt x="2074" y="694"/>
                </a:lnTo>
                <a:cubicBezTo>
                  <a:pt x="2092" y="720"/>
                  <a:pt x="2115" y="740"/>
                  <a:pt x="2143" y="756"/>
                </a:cubicBezTo>
                <a:cubicBezTo>
                  <a:pt x="2141" y="759"/>
                  <a:pt x="2138" y="762"/>
                  <a:pt x="2135" y="767"/>
                </a:cubicBezTo>
                <a:cubicBezTo>
                  <a:pt x="2109" y="750"/>
                  <a:pt x="2087" y="730"/>
                  <a:pt x="2068" y="705"/>
                </a:cubicBezTo>
                <a:cubicBezTo>
                  <a:pt x="2055" y="729"/>
                  <a:pt x="2033" y="750"/>
                  <a:pt x="2004" y="768"/>
                </a:cubicBezTo>
                <a:cubicBezTo>
                  <a:pt x="2002" y="765"/>
                  <a:pt x="1999" y="762"/>
                  <a:pt x="1996" y="759"/>
                </a:cubicBezTo>
                <a:cubicBezTo>
                  <a:pt x="2028" y="740"/>
                  <a:pt x="2051" y="716"/>
                  <a:pt x="2064" y="688"/>
                </a:cubicBezTo>
                <a:lnTo>
                  <a:pt x="2077" y="688"/>
                </a:lnTo>
                <a:close/>
              </a:path>
            </a:pathLst>
          </a:custGeom>
          <a:solidFill>
            <a:srgbClr val="2D84F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>
            <a:off x="1269094" y="1710051"/>
            <a:ext cx="2754629" cy="2730896"/>
          </a:xfrm>
          <a:custGeom>
            <a:avLst/>
            <a:gdLst>
              <a:gd name="T0" fmla="*/ 2147483646 w 197"/>
              <a:gd name="T1" fmla="*/ 2147483646 h 195"/>
              <a:gd name="T2" fmla="*/ 2147483646 w 197"/>
              <a:gd name="T3" fmla="*/ 2147483646 h 195"/>
              <a:gd name="T4" fmla="*/ 2147483646 w 197"/>
              <a:gd name="T5" fmla="*/ 2147483646 h 195"/>
              <a:gd name="T6" fmla="*/ 2147483646 w 197"/>
              <a:gd name="T7" fmla="*/ 2147483646 h 195"/>
              <a:gd name="T8" fmla="*/ 2147483646 w 197"/>
              <a:gd name="T9" fmla="*/ 2147483646 h 195"/>
              <a:gd name="T10" fmla="*/ 2147483646 w 197"/>
              <a:gd name="T11" fmla="*/ 2147483646 h 195"/>
              <a:gd name="T12" fmla="*/ 2147483646 w 197"/>
              <a:gd name="T13" fmla="*/ 2147483646 h 195"/>
              <a:gd name="T14" fmla="*/ 2147483646 w 197"/>
              <a:gd name="T15" fmla="*/ 2147483646 h 195"/>
              <a:gd name="T16" fmla="*/ 2147483646 w 197"/>
              <a:gd name="T17" fmla="*/ 2147483646 h 195"/>
              <a:gd name="T18" fmla="*/ 2147483646 w 197"/>
              <a:gd name="T19" fmla="*/ 2147483646 h 195"/>
              <a:gd name="T20" fmla="*/ 2147483646 w 197"/>
              <a:gd name="T21" fmla="*/ 2147483646 h 195"/>
              <a:gd name="T22" fmla="*/ 2147483646 w 197"/>
              <a:gd name="T23" fmla="*/ 0 h 195"/>
              <a:gd name="T24" fmla="*/ 2147483646 w 197"/>
              <a:gd name="T25" fmla="*/ 2147483646 h 195"/>
              <a:gd name="T26" fmla="*/ 2147483646 w 197"/>
              <a:gd name="T27" fmla="*/ 0 h 195"/>
              <a:gd name="T28" fmla="*/ 2147483646 w 197"/>
              <a:gd name="T29" fmla="*/ 2147483646 h 195"/>
              <a:gd name="T30" fmla="*/ 2147483646 w 197"/>
              <a:gd name="T31" fmla="*/ 2147483646 h 195"/>
              <a:gd name="T32" fmla="*/ 2147483646 w 197"/>
              <a:gd name="T33" fmla="*/ 2147483646 h 195"/>
              <a:gd name="T34" fmla="*/ 2147483646 w 197"/>
              <a:gd name="T35" fmla="*/ 2147483646 h 195"/>
              <a:gd name="T36" fmla="*/ 2147483646 w 197"/>
              <a:gd name="T37" fmla="*/ 2147483646 h 195"/>
              <a:gd name="T38" fmla="*/ 2147483646 w 197"/>
              <a:gd name="T39" fmla="*/ 2147483646 h 195"/>
              <a:gd name="T40" fmla="*/ 2147483646 w 197"/>
              <a:gd name="T41" fmla="*/ 2147483646 h 195"/>
              <a:gd name="T42" fmla="*/ 2147483646 w 197"/>
              <a:gd name="T43" fmla="*/ 2147483646 h 195"/>
              <a:gd name="T44" fmla="*/ 2147483646 w 197"/>
              <a:gd name="T45" fmla="*/ 2147483646 h 195"/>
              <a:gd name="T46" fmla="*/ 0 w 197"/>
              <a:gd name="T47" fmla="*/ 2147483646 h 195"/>
              <a:gd name="T48" fmla="*/ 2147483646 w 197"/>
              <a:gd name="T49" fmla="*/ 2147483646 h 195"/>
              <a:gd name="T50" fmla="*/ 0 w 197"/>
              <a:gd name="T51" fmla="*/ 2147483646 h 195"/>
              <a:gd name="T52" fmla="*/ 2147483646 w 197"/>
              <a:gd name="T53" fmla="*/ 2147483646 h 195"/>
              <a:gd name="T54" fmla="*/ 2147483646 w 197"/>
              <a:gd name="T55" fmla="*/ 2147483646 h 195"/>
              <a:gd name="T56" fmla="*/ 2147483646 w 197"/>
              <a:gd name="T57" fmla="*/ 2147483646 h 195"/>
              <a:gd name="T58" fmla="*/ 2147483646 w 197"/>
              <a:gd name="T59" fmla="*/ 2147483646 h 195"/>
              <a:gd name="T60" fmla="*/ 2147483646 w 197"/>
              <a:gd name="T61" fmla="*/ 2147483646 h 195"/>
              <a:gd name="T62" fmla="*/ 2147483646 w 197"/>
              <a:gd name="T63" fmla="*/ 2147483646 h 195"/>
              <a:gd name="T64" fmla="*/ 2147483646 w 197"/>
              <a:gd name="T65" fmla="*/ 2147483646 h 195"/>
              <a:gd name="T66" fmla="*/ 2147483646 w 197"/>
              <a:gd name="T67" fmla="*/ 2147483646 h 195"/>
              <a:gd name="T68" fmla="*/ 2147483646 w 197"/>
              <a:gd name="T69" fmla="*/ 2147483646 h 195"/>
              <a:gd name="T70" fmla="*/ 2147483646 w 197"/>
              <a:gd name="T71" fmla="*/ 2147483646 h 195"/>
              <a:gd name="T72" fmla="*/ 2147483646 w 197"/>
              <a:gd name="T73" fmla="*/ 2147483646 h 195"/>
              <a:gd name="T74" fmla="*/ 2147483646 w 197"/>
              <a:gd name="T75" fmla="*/ 2147483646 h 195"/>
              <a:gd name="T76" fmla="*/ 2147483646 w 197"/>
              <a:gd name="T77" fmla="*/ 2147483646 h 195"/>
              <a:gd name="T78" fmla="*/ 2147483646 w 197"/>
              <a:gd name="T79" fmla="*/ 2147483646 h 195"/>
              <a:gd name="T80" fmla="*/ 2147483646 w 197"/>
              <a:gd name="T81" fmla="*/ 2147483646 h 195"/>
              <a:gd name="T82" fmla="*/ 2147483646 w 197"/>
              <a:gd name="T83" fmla="*/ 2147483646 h 195"/>
              <a:gd name="T84" fmla="*/ 2147483646 w 197"/>
              <a:gd name="T85" fmla="*/ 2147483646 h 195"/>
              <a:gd name="T86" fmla="*/ 2147483646 w 197"/>
              <a:gd name="T87" fmla="*/ 2147483646 h 195"/>
              <a:gd name="T88" fmla="*/ 2147483646 w 197"/>
              <a:gd name="T89" fmla="*/ 2147483646 h 195"/>
              <a:gd name="T90" fmla="*/ 2147483646 w 197"/>
              <a:gd name="T91" fmla="*/ 2147483646 h 195"/>
              <a:gd name="T92" fmla="*/ 2147483646 w 197"/>
              <a:gd name="T93" fmla="*/ 2147483646 h 195"/>
              <a:gd name="T94" fmla="*/ 2147483646 w 197"/>
              <a:gd name="T95" fmla="*/ 2147483646 h 19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97" h="195">
                <a:moveTo>
                  <a:pt x="195" y="106"/>
                </a:moveTo>
                <a:cubicBezTo>
                  <a:pt x="189" y="105"/>
                  <a:pt x="189" y="105"/>
                  <a:pt x="189" y="105"/>
                </a:cubicBezTo>
                <a:cubicBezTo>
                  <a:pt x="189" y="103"/>
                  <a:pt x="190" y="100"/>
                  <a:pt x="190" y="97"/>
                </a:cubicBezTo>
                <a:cubicBezTo>
                  <a:pt x="190" y="95"/>
                  <a:pt x="189" y="92"/>
                  <a:pt x="189" y="90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197" y="88"/>
                  <a:pt x="197" y="87"/>
                  <a:pt x="197" y="86"/>
                </a:cubicBezTo>
                <a:cubicBezTo>
                  <a:pt x="197" y="83"/>
                  <a:pt x="196" y="80"/>
                  <a:pt x="196" y="78"/>
                </a:cubicBezTo>
                <a:cubicBezTo>
                  <a:pt x="196" y="77"/>
                  <a:pt x="195" y="76"/>
                  <a:pt x="194" y="76"/>
                </a:cubicBezTo>
                <a:cubicBezTo>
                  <a:pt x="194" y="76"/>
                  <a:pt x="194" y="76"/>
                  <a:pt x="193" y="76"/>
                </a:cubicBezTo>
                <a:cubicBezTo>
                  <a:pt x="187" y="77"/>
                  <a:pt x="187" y="77"/>
                  <a:pt x="187" y="77"/>
                </a:cubicBezTo>
                <a:cubicBezTo>
                  <a:pt x="186" y="72"/>
                  <a:pt x="184" y="67"/>
                  <a:pt x="182" y="62"/>
                </a:cubicBezTo>
                <a:cubicBezTo>
                  <a:pt x="188" y="59"/>
                  <a:pt x="188" y="59"/>
                  <a:pt x="188" y="59"/>
                </a:cubicBezTo>
                <a:cubicBezTo>
                  <a:pt x="189" y="59"/>
                  <a:pt x="189" y="57"/>
                  <a:pt x="189" y="56"/>
                </a:cubicBezTo>
                <a:cubicBezTo>
                  <a:pt x="188" y="54"/>
                  <a:pt x="186" y="51"/>
                  <a:pt x="185" y="49"/>
                </a:cubicBezTo>
                <a:cubicBezTo>
                  <a:pt x="185" y="48"/>
                  <a:pt x="184" y="48"/>
                  <a:pt x="183" y="48"/>
                </a:cubicBezTo>
                <a:cubicBezTo>
                  <a:pt x="183" y="48"/>
                  <a:pt x="182" y="48"/>
                  <a:pt x="182" y="48"/>
                </a:cubicBezTo>
                <a:cubicBezTo>
                  <a:pt x="176" y="50"/>
                  <a:pt x="176" y="50"/>
                  <a:pt x="176" y="50"/>
                </a:cubicBezTo>
                <a:cubicBezTo>
                  <a:pt x="174" y="46"/>
                  <a:pt x="171" y="42"/>
                  <a:pt x="167" y="38"/>
                </a:cubicBezTo>
                <a:cubicBezTo>
                  <a:pt x="172" y="34"/>
                  <a:pt x="172" y="34"/>
                  <a:pt x="172" y="34"/>
                </a:cubicBezTo>
                <a:cubicBezTo>
                  <a:pt x="172" y="33"/>
                  <a:pt x="172" y="31"/>
                  <a:pt x="172" y="31"/>
                </a:cubicBezTo>
                <a:cubicBezTo>
                  <a:pt x="170" y="28"/>
                  <a:pt x="168" y="26"/>
                  <a:pt x="166" y="25"/>
                </a:cubicBezTo>
                <a:cubicBezTo>
                  <a:pt x="165" y="24"/>
                  <a:pt x="165" y="24"/>
                  <a:pt x="164" y="24"/>
                </a:cubicBezTo>
                <a:cubicBezTo>
                  <a:pt x="163" y="24"/>
                  <a:pt x="163" y="24"/>
                  <a:pt x="162" y="25"/>
                </a:cubicBezTo>
                <a:cubicBezTo>
                  <a:pt x="158" y="29"/>
                  <a:pt x="158" y="29"/>
                  <a:pt x="158" y="29"/>
                </a:cubicBezTo>
                <a:cubicBezTo>
                  <a:pt x="154" y="26"/>
                  <a:pt x="150" y="23"/>
                  <a:pt x="146" y="20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9" y="13"/>
                  <a:pt x="148" y="12"/>
                  <a:pt x="147" y="12"/>
                </a:cubicBezTo>
                <a:cubicBezTo>
                  <a:pt x="145" y="10"/>
                  <a:pt x="142" y="9"/>
                  <a:pt x="140" y="8"/>
                </a:cubicBezTo>
                <a:cubicBezTo>
                  <a:pt x="139" y="8"/>
                  <a:pt x="139" y="7"/>
                  <a:pt x="139" y="7"/>
                </a:cubicBezTo>
                <a:cubicBezTo>
                  <a:pt x="138" y="7"/>
                  <a:pt x="137" y="8"/>
                  <a:pt x="137" y="9"/>
                </a:cubicBezTo>
                <a:cubicBezTo>
                  <a:pt x="134" y="14"/>
                  <a:pt x="134" y="14"/>
                  <a:pt x="134" y="14"/>
                </a:cubicBezTo>
                <a:cubicBezTo>
                  <a:pt x="129" y="12"/>
                  <a:pt x="124" y="11"/>
                  <a:pt x="119" y="10"/>
                </a:cubicBezTo>
                <a:cubicBezTo>
                  <a:pt x="120" y="3"/>
                  <a:pt x="120" y="3"/>
                  <a:pt x="120" y="3"/>
                </a:cubicBezTo>
                <a:cubicBezTo>
                  <a:pt x="120" y="2"/>
                  <a:pt x="120" y="1"/>
                  <a:pt x="118" y="1"/>
                </a:cubicBezTo>
                <a:cubicBezTo>
                  <a:pt x="116" y="0"/>
                  <a:pt x="113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09" y="0"/>
                  <a:pt x="108" y="0"/>
                  <a:pt x="107" y="1"/>
                </a:cubicBezTo>
                <a:cubicBezTo>
                  <a:pt x="106" y="7"/>
                  <a:pt x="106" y="7"/>
                  <a:pt x="106" y="7"/>
                </a:cubicBezTo>
                <a:cubicBezTo>
                  <a:pt x="104" y="7"/>
                  <a:pt x="101" y="7"/>
                  <a:pt x="99" y="7"/>
                </a:cubicBezTo>
                <a:cubicBezTo>
                  <a:pt x="96" y="7"/>
                  <a:pt x="94" y="7"/>
                  <a:pt x="91" y="7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5" y="0"/>
                  <a:pt x="82" y="0"/>
                  <a:pt x="79" y="1"/>
                </a:cubicBezTo>
                <a:cubicBezTo>
                  <a:pt x="78" y="1"/>
                  <a:pt x="77" y="2"/>
                  <a:pt x="77" y="3"/>
                </a:cubicBezTo>
                <a:cubicBezTo>
                  <a:pt x="78" y="10"/>
                  <a:pt x="78" y="10"/>
                  <a:pt x="78" y="10"/>
                </a:cubicBezTo>
                <a:cubicBezTo>
                  <a:pt x="73" y="11"/>
                  <a:pt x="68" y="12"/>
                  <a:pt x="64" y="14"/>
                </a:cubicBezTo>
                <a:cubicBezTo>
                  <a:pt x="61" y="9"/>
                  <a:pt x="61" y="9"/>
                  <a:pt x="61" y="9"/>
                </a:cubicBezTo>
                <a:cubicBezTo>
                  <a:pt x="60" y="8"/>
                  <a:pt x="60" y="7"/>
                  <a:pt x="59" y="7"/>
                </a:cubicBezTo>
                <a:cubicBezTo>
                  <a:pt x="58" y="7"/>
                  <a:pt x="58" y="8"/>
                  <a:pt x="58" y="8"/>
                </a:cubicBezTo>
                <a:cubicBezTo>
                  <a:pt x="55" y="9"/>
                  <a:pt x="53" y="10"/>
                  <a:pt x="50" y="12"/>
                </a:cubicBezTo>
                <a:cubicBezTo>
                  <a:pt x="49" y="12"/>
                  <a:pt x="49" y="13"/>
                  <a:pt x="49" y="14"/>
                </a:cubicBezTo>
                <a:cubicBezTo>
                  <a:pt x="52" y="20"/>
                  <a:pt x="52" y="20"/>
                  <a:pt x="52" y="20"/>
                </a:cubicBezTo>
                <a:cubicBezTo>
                  <a:pt x="48" y="23"/>
                  <a:pt x="44" y="26"/>
                  <a:pt x="40" y="29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4"/>
                  <a:pt x="34" y="24"/>
                  <a:pt x="34" y="24"/>
                </a:cubicBezTo>
                <a:cubicBezTo>
                  <a:pt x="33" y="24"/>
                  <a:pt x="32" y="24"/>
                  <a:pt x="32" y="25"/>
                </a:cubicBezTo>
                <a:cubicBezTo>
                  <a:pt x="30" y="26"/>
                  <a:pt x="28" y="28"/>
                  <a:pt x="26" y="31"/>
                </a:cubicBezTo>
                <a:cubicBezTo>
                  <a:pt x="25" y="31"/>
                  <a:pt x="25" y="33"/>
                  <a:pt x="26" y="34"/>
                </a:cubicBezTo>
                <a:cubicBezTo>
                  <a:pt x="30" y="38"/>
                  <a:pt x="30" y="38"/>
                  <a:pt x="30" y="38"/>
                </a:cubicBezTo>
                <a:cubicBezTo>
                  <a:pt x="27" y="42"/>
                  <a:pt x="24" y="46"/>
                  <a:pt x="21" y="50"/>
                </a:cubicBezTo>
                <a:cubicBezTo>
                  <a:pt x="16" y="48"/>
                  <a:pt x="16" y="48"/>
                  <a:pt x="16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4" y="48"/>
                  <a:pt x="13" y="48"/>
                  <a:pt x="13" y="49"/>
                </a:cubicBezTo>
                <a:cubicBezTo>
                  <a:pt x="11" y="51"/>
                  <a:pt x="10" y="54"/>
                  <a:pt x="9" y="56"/>
                </a:cubicBezTo>
                <a:cubicBezTo>
                  <a:pt x="8" y="57"/>
                  <a:pt x="9" y="59"/>
                  <a:pt x="10" y="59"/>
                </a:cubicBezTo>
                <a:cubicBezTo>
                  <a:pt x="15" y="62"/>
                  <a:pt x="15" y="62"/>
                  <a:pt x="15" y="62"/>
                </a:cubicBezTo>
                <a:cubicBezTo>
                  <a:pt x="13" y="67"/>
                  <a:pt x="12" y="72"/>
                  <a:pt x="10" y="77"/>
                </a:cubicBezTo>
                <a:cubicBezTo>
                  <a:pt x="4" y="76"/>
                  <a:pt x="4" y="76"/>
                  <a:pt x="4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3" y="76"/>
                  <a:pt x="2" y="77"/>
                  <a:pt x="2" y="78"/>
                </a:cubicBezTo>
                <a:cubicBezTo>
                  <a:pt x="1" y="80"/>
                  <a:pt x="1" y="83"/>
                  <a:pt x="0" y="86"/>
                </a:cubicBezTo>
                <a:cubicBezTo>
                  <a:pt x="0" y="87"/>
                  <a:pt x="1" y="88"/>
                  <a:pt x="2" y="89"/>
                </a:cubicBezTo>
                <a:cubicBezTo>
                  <a:pt x="8" y="90"/>
                  <a:pt x="8" y="90"/>
                  <a:pt x="8" y="90"/>
                </a:cubicBezTo>
                <a:cubicBezTo>
                  <a:pt x="8" y="92"/>
                  <a:pt x="8" y="95"/>
                  <a:pt x="8" y="97"/>
                </a:cubicBezTo>
                <a:cubicBezTo>
                  <a:pt x="8" y="100"/>
                  <a:pt x="8" y="103"/>
                  <a:pt x="8" y="105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0" y="107"/>
                  <a:pt x="0" y="109"/>
                </a:cubicBezTo>
                <a:cubicBezTo>
                  <a:pt x="1" y="112"/>
                  <a:pt x="1" y="114"/>
                  <a:pt x="2" y="117"/>
                </a:cubicBezTo>
                <a:cubicBezTo>
                  <a:pt x="2" y="118"/>
                  <a:pt x="3" y="119"/>
                  <a:pt x="4" y="119"/>
                </a:cubicBezTo>
                <a:cubicBezTo>
                  <a:pt x="4" y="119"/>
                  <a:pt x="4" y="119"/>
                  <a:pt x="4" y="119"/>
                </a:cubicBezTo>
                <a:cubicBezTo>
                  <a:pt x="10" y="118"/>
                  <a:pt x="10" y="118"/>
                  <a:pt x="10" y="118"/>
                </a:cubicBezTo>
                <a:cubicBezTo>
                  <a:pt x="12" y="123"/>
                  <a:pt x="13" y="128"/>
                  <a:pt x="15" y="133"/>
                </a:cubicBezTo>
                <a:cubicBezTo>
                  <a:pt x="10" y="136"/>
                  <a:pt x="10" y="136"/>
                  <a:pt x="10" y="136"/>
                </a:cubicBezTo>
                <a:cubicBezTo>
                  <a:pt x="9" y="136"/>
                  <a:pt x="8" y="137"/>
                  <a:pt x="9" y="139"/>
                </a:cubicBezTo>
                <a:cubicBezTo>
                  <a:pt x="10" y="141"/>
                  <a:pt x="11" y="144"/>
                  <a:pt x="13" y="146"/>
                </a:cubicBezTo>
                <a:cubicBezTo>
                  <a:pt x="13" y="147"/>
                  <a:pt x="14" y="147"/>
                  <a:pt x="15" y="147"/>
                </a:cubicBezTo>
                <a:cubicBezTo>
                  <a:pt x="15" y="147"/>
                  <a:pt x="15" y="147"/>
                  <a:pt x="16" y="147"/>
                </a:cubicBezTo>
                <a:cubicBezTo>
                  <a:pt x="21" y="144"/>
                  <a:pt x="21" y="144"/>
                  <a:pt x="21" y="144"/>
                </a:cubicBezTo>
                <a:cubicBezTo>
                  <a:pt x="24" y="149"/>
                  <a:pt x="27" y="153"/>
                  <a:pt x="30" y="157"/>
                </a:cubicBezTo>
                <a:cubicBezTo>
                  <a:pt x="26" y="161"/>
                  <a:pt x="26" y="161"/>
                  <a:pt x="26" y="161"/>
                </a:cubicBezTo>
                <a:cubicBezTo>
                  <a:pt x="25" y="162"/>
                  <a:pt x="25" y="163"/>
                  <a:pt x="26" y="164"/>
                </a:cubicBezTo>
                <a:cubicBezTo>
                  <a:pt x="28" y="166"/>
                  <a:pt x="30" y="168"/>
                  <a:pt x="32" y="170"/>
                </a:cubicBezTo>
                <a:cubicBezTo>
                  <a:pt x="32" y="171"/>
                  <a:pt x="33" y="171"/>
                  <a:pt x="34" y="171"/>
                </a:cubicBezTo>
                <a:cubicBezTo>
                  <a:pt x="34" y="171"/>
                  <a:pt x="35" y="171"/>
                  <a:pt x="35" y="170"/>
                </a:cubicBezTo>
                <a:cubicBezTo>
                  <a:pt x="40" y="166"/>
                  <a:pt x="40" y="166"/>
                  <a:pt x="40" y="166"/>
                </a:cubicBezTo>
                <a:cubicBezTo>
                  <a:pt x="44" y="169"/>
                  <a:pt x="48" y="172"/>
                  <a:pt x="52" y="175"/>
                </a:cubicBezTo>
                <a:cubicBezTo>
                  <a:pt x="49" y="180"/>
                  <a:pt x="49" y="180"/>
                  <a:pt x="49" y="180"/>
                </a:cubicBezTo>
                <a:cubicBezTo>
                  <a:pt x="49" y="181"/>
                  <a:pt x="49" y="183"/>
                  <a:pt x="50" y="183"/>
                </a:cubicBezTo>
                <a:cubicBezTo>
                  <a:pt x="53" y="185"/>
                  <a:pt x="55" y="186"/>
                  <a:pt x="58" y="187"/>
                </a:cubicBezTo>
                <a:cubicBezTo>
                  <a:pt x="58" y="187"/>
                  <a:pt x="58" y="187"/>
                  <a:pt x="59" y="187"/>
                </a:cubicBezTo>
                <a:cubicBezTo>
                  <a:pt x="60" y="187"/>
                  <a:pt x="60" y="187"/>
                  <a:pt x="61" y="186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68" y="183"/>
                  <a:pt x="73" y="184"/>
                  <a:pt x="78" y="185"/>
                </a:cubicBezTo>
                <a:cubicBezTo>
                  <a:pt x="77" y="191"/>
                  <a:pt x="77" y="191"/>
                  <a:pt x="77" y="191"/>
                </a:cubicBezTo>
                <a:cubicBezTo>
                  <a:pt x="77" y="193"/>
                  <a:pt x="78" y="194"/>
                  <a:pt x="79" y="194"/>
                </a:cubicBezTo>
                <a:cubicBezTo>
                  <a:pt x="82" y="194"/>
                  <a:pt x="85" y="195"/>
                  <a:pt x="88" y="195"/>
                </a:cubicBezTo>
                <a:cubicBezTo>
                  <a:pt x="88" y="195"/>
                  <a:pt x="88" y="195"/>
                  <a:pt x="88" y="195"/>
                </a:cubicBezTo>
                <a:cubicBezTo>
                  <a:pt x="89" y="195"/>
                  <a:pt x="90" y="195"/>
                  <a:pt x="90" y="193"/>
                </a:cubicBezTo>
                <a:cubicBezTo>
                  <a:pt x="91" y="187"/>
                  <a:pt x="91" y="187"/>
                  <a:pt x="91" y="187"/>
                </a:cubicBezTo>
                <a:cubicBezTo>
                  <a:pt x="94" y="187"/>
                  <a:pt x="96" y="188"/>
                  <a:pt x="99" y="188"/>
                </a:cubicBezTo>
                <a:cubicBezTo>
                  <a:pt x="101" y="188"/>
                  <a:pt x="104" y="187"/>
                  <a:pt x="106" y="187"/>
                </a:cubicBezTo>
                <a:cubicBezTo>
                  <a:pt x="107" y="193"/>
                  <a:pt x="107" y="193"/>
                  <a:pt x="107" y="193"/>
                </a:cubicBezTo>
                <a:cubicBezTo>
                  <a:pt x="108" y="195"/>
                  <a:pt x="109" y="195"/>
                  <a:pt x="110" y="195"/>
                </a:cubicBezTo>
                <a:cubicBezTo>
                  <a:pt x="110" y="195"/>
                  <a:pt x="110" y="195"/>
                  <a:pt x="110" y="195"/>
                </a:cubicBezTo>
                <a:cubicBezTo>
                  <a:pt x="113" y="195"/>
                  <a:pt x="116" y="194"/>
                  <a:pt x="118" y="194"/>
                </a:cubicBezTo>
                <a:cubicBezTo>
                  <a:pt x="120" y="194"/>
                  <a:pt x="120" y="193"/>
                  <a:pt x="120" y="191"/>
                </a:cubicBezTo>
                <a:cubicBezTo>
                  <a:pt x="119" y="185"/>
                  <a:pt x="119" y="185"/>
                  <a:pt x="119" y="185"/>
                </a:cubicBezTo>
                <a:cubicBezTo>
                  <a:pt x="124" y="184"/>
                  <a:pt x="129" y="183"/>
                  <a:pt x="134" y="181"/>
                </a:cubicBezTo>
                <a:cubicBezTo>
                  <a:pt x="137" y="186"/>
                  <a:pt x="137" y="186"/>
                  <a:pt x="137" y="186"/>
                </a:cubicBezTo>
                <a:cubicBezTo>
                  <a:pt x="137" y="187"/>
                  <a:pt x="138" y="187"/>
                  <a:pt x="139" y="187"/>
                </a:cubicBezTo>
                <a:cubicBezTo>
                  <a:pt x="139" y="187"/>
                  <a:pt x="139" y="187"/>
                  <a:pt x="140" y="187"/>
                </a:cubicBezTo>
                <a:cubicBezTo>
                  <a:pt x="142" y="186"/>
                  <a:pt x="145" y="185"/>
                  <a:pt x="147" y="183"/>
                </a:cubicBezTo>
                <a:cubicBezTo>
                  <a:pt x="148" y="183"/>
                  <a:pt x="149" y="181"/>
                  <a:pt x="148" y="180"/>
                </a:cubicBezTo>
                <a:cubicBezTo>
                  <a:pt x="146" y="175"/>
                  <a:pt x="146" y="175"/>
                  <a:pt x="146" y="175"/>
                </a:cubicBezTo>
                <a:cubicBezTo>
                  <a:pt x="150" y="172"/>
                  <a:pt x="154" y="169"/>
                  <a:pt x="158" y="166"/>
                </a:cubicBezTo>
                <a:cubicBezTo>
                  <a:pt x="162" y="170"/>
                  <a:pt x="162" y="170"/>
                  <a:pt x="162" y="170"/>
                </a:cubicBezTo>
                <a:cubicBezTo>
                  <a:pt x="163" y="171"/>
                  <a:pt x="163" y="171"/>
                  <a:pt x="164" y="171"/>
                </a:cubicBezTo>
                <a:cubicBezTo>
                  <a:pt x="165" y="171"/>
                  <a:pt x="165" y="171"/>
                  <a:pt x="166" y="170"/>
                </a:cubicBezTo>
                <a:cubicBezTo>
                  <a:pt x="168" y="168"/>
                  <a:pt x="170" y="166"/>
                  <a:pt x="172" y="164"/>
                </a:cubicBezTo>
                <a:cubicBezTo>
                  <a:pt x="172" y="163"/>
                  <a:pt x="172" y="162"/>
                  <a:pt x="172" y="161"/>
                </a:cubicBezTo>
                <a:cubicBezTo>
                  <a:pt x="167" y="157"/>
                  <a:pt x="167" y="157"/>
                  <a:pt x="167" y="157"/>
                </a:cubicBezTo>
                <a:cubicBezTo>
                  <a:pt x="171" y="153"/>
                  <a:pt x="174" y="149"/>
                  <a:pt x="176" y="144"/>
                </a:cubicBezTo>
                <a:cubicBezTo>
                  <a:pt x="182" y="147"/>
                  <a:pt x="182" y="147"/>
                  <a:pt x="182" y="147"/>
                </a:cubicBezTo>
                <a:cubicBezTo>
                  <a:pt x="182" y="147"/>
                  <a:pt x="183" y="147"/>
                  <a:pt x="183" y="147"/>
                </a:cubicBezTo>
                <a:cubicBezTo>
                  <a:pt x="184" y="147"/>
                  <a:pt x="185" y="147"/>
                  <a:pt x="185" y="146"/>
                </a:cubicBezTo>
                <a:cubicBezTo>
                  <a:pt x="186" y="144"/>
                  <a:pt x="188" y="141"/>
                  <a:pt x="189" y="139"/>
                </a:cubicBezTo>
                <a:cubicBezTo>
                  <a:pt x="189" y="137"/>
                  <a:pt x="189" y="136"/>
                  <a:pt x="188" y="136"/>
                </a:cubicBezTo>
                <a:cubicBezTo>
                  <a:pt x="182" y="133"/>
                  <a:pt x="182" y="133"/>
                  <a:pt x="182" y="133"/>
                </a:cubicBezTo>
                <a:cubicBezTo>
                  <a:pt x="184" y="128"/>
                  <a:pt x="186" y="123"/>
                  <a:pt x="187" y="118"/>
                </a:cubicBezTo>
                <a:cubicBezTo>
                  <a:pt x="193" y="119"/>
                  <a:pt x="193" y="119"/>
                  <a:pt x="193" y="119"/>
                </a:cubicBezTo>
                <a:cubicBezTo>
                  <a:pt x="194" y="119"/>
                  <a:pt x="194" y="119"/>
                  <a:pt x="194" y="119"/>
                </a:cubicBezTo>
                <a:cubicBezTo>
                  <a:pt x="195" y="119"/>
                  <a:pt x="196" y="118"/>
                  <a:pt x="196" y="117"/>
                </a:cubicBezTo>
                <a:cubicBezTo>
                  <a:pt x="196" y="114"/>
                  <a:pt x="197" y="112"/>
                  <a:pt x="197" y="109"/>
                </a:cubicBezTo>
                <a:cubicBezTo>
                  <a:pt x="197" y="107"/>
                  <a:pt x="197" y="106"/>
                  <a:pt x="195" y="106"/>
                </a:cubicBezTo>
                <a:close/>
              </a:path>
            </a:pathLst>
          </a:custGeom>
          <a:solidFill>
            <a:srgbClr val="3291FF"/>
          </a:solidFill>
          <a:ln>
            <a:noFill/>
          </a:ln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5016103" y="2365704"/>
            <a:ext cx="2756113" cy="2744246"/>
          </a:xfrm>
          <a:custGeom>
            <a:avLst/>
            <a:gdLst>
              <a:gd name="T0" fmla="*/ 2147483646 w 197"/>
              <a:gd name="T1" fmla="*/ 2147483646 h 196"/>
              <a:gd name="T2" fmla="*/ 2147483646 w 197"/>
              <a:gd name="T3" fmla="*/ 2147483646 h 196"/>
              <a:gd name="T4" fmla="*/ 2147483646 w 197"/>
              <a:gd name="T5" fmla="*/ 2147483646 h 196"/>
              <a:gd name="T6" fmla="*/ 2147483646 w 197"/>
              <a:gd name="T7" fmla="*/ 2147483646 h 196"/>
              <a:gd name="T8" fmla="*/ 2147483646 w 197"/>
              <a:gd name="T9" fmla="*/ 2147483646 h 196"/>
              <a:gd name="T10" fmla="*/ 2147483646 w 197"/>
              <a:gd name="T11" fmla="*/ 2147483646 h 196"/>
              <a:gd name="T12" fmla="*/ 2147483646 w 197"/>
              <a:gd name="T13" fmla="*/ 2147483646 h 196"/>
              <a:gd name="T14" fmla="*/ 2147483646 w 197"/>
              <a:gd name="T15" fmla="*/ 2147483646 h 196"/>
              <a:gd name="T16" fmla="*/ 2147483646 w 197"/>
              <a:gd name="T17" fmla="*/ 2147483646 h 196"/>
              <a:gd name="T18" fmla="*/ 2147483646 w 197"/>
              <a:gd name="T19" fmla="*/ 2147483646 h 196"/>
              <a:gd name="T20" fmla="*/ 2147483646 w 197"/>
              <a:gd name="T21" fmla="*/ 2147483646 h 196"/>
              <a:gd name="T22" fmla="*/ 2147483646 w 197"/>
              <a:gd name="T23" fmla="*/ 0 h 196"/>
              <a:gd name="T24" fmla="*/ 2147483646 w 197"/>
              <a:gd name="T25" fmla="*/ 2147483646 h 196"/>
              <a:gd name="T26" fmla="*/ 2147483646 w 197"/>
              <a:gd name="T27" fmla="*/ 2147483646 h 196"/>
              <a:gd name="T28" fmla="*/ 2147483646 w 197"/>
              <a:gd name="T29" fmla="*/ 2147483646 h 196"/>
              <a:gd name="T30" fmla="*/ 2147483646 w 197"/>
              <a:gd name="T31" fmla="*/ 2147483646 h 196"/>
              <a:gd name="T32" fmla="*/ 2147483646 w 197"/>
              <a:gd name="T33" fmla="*/ 2147483646 h 196"/>
              <a:gd name="T34" fmla="*/ 2147483646 w 197"/>
              <a:gd name="T35" fmla="*/ 2147483646 h 196"/>
              <a:gd name="T36" fmla="*/ 2147483646 w 197"/>
              <a:gd name="T37" fmla="*/ 2147483646 h 196"/>
              <a:gd name="T38" fmla="*/ 2147483646 w 197"/>
              <a:gd name="T39" fmla="*/ 2147483646 h 196"/>
              <a:gd name="T40" fmla="*/ 2147483646 w 197"/>
              <a:gd name="T41" fmla="*/ 2147483646 h 196"/>
              <a:gd name="T42" fmla="*/ 2147483646 w 197"/>
              <a:gd name="T43" fmla="*/ 2147483646 h 196"/>
              <a:gd name="T44" fmla="*/ 2147483646 w 197"/>
              <a:gd name="T45" fmla="*/ 2147483646 h 196"/>
              <a:gd name="T46" fmla="*/ 2147483646 w 197"/>
              <a:gd name="T47" fmla="*/ 2147483646 h 196"/>
              <a:gd name="T48" fmla="*/ 2147483646 w 197"/>
              <a:gd name="T49" fmla="*/ 2147483646 h 196"/>
              <a:gd name="T50" fmla="*/ 2147483646 w 197"/>
              <a:gd name="T51" fmla="*/ 2147483646 h 196"/>
              <a:gd name="T52" fmla="*/ 2147483646 w 197"/>
              <a:gd name="T53" fmla="*/ 2147483646 h 196"/>
              <a:gd name="T54" fmla="*/ 2147483646 w 197"/>
              <a:gd name="T55" fmla="*/ 2147483646 h 196"/>
              <a:gd name="T56" fmla="*/ 2147483646 w 197"/>
              <a:gd name="T57" fmla="*/ 2147483646 h 196"/>
              <a:gd name="T58" fmla="*/ 2147483646 w 197"/>
              <a:gd name="T59" fmla="*/ 2147483646 h 196"/>
              <a:gd name="T60" fmla="*/ 2147483646 w 197"/>
              <a:gd name="T61" fmla="*/ 2147483646 h 196"/>
              <a:gd name="T62" fmla="*/ 2147483646 w 197"/>
              <a:gd name="T63" fmla="*/ 2147483646 h 196"/>
              <a:gd name="T64" fmla="*/ 2147483646 w 197"/>
              <a:gd name="T65" fmla="*/ 2147483646 h 196"/>
              <a:gd name="T66" fmla="*/ 2147483646 w 197"/>
              <a:gd name="T67" fmla="*/ 2147483646 h 196"/>
              <a:gd name="T68" fmla="*/ 2147483646 w 197"/>
              <a:gd name="T69" fmla="*/ 2147483646 h 196"/>
              <a:gd name="T70" fmla="*/ 2147483646 w 197"/>
              <a:gd name="T71" fmla="*/ 2147483646 h 196"/>
              <a:gd name="T72" fmla="*/ 2147483646 w 197"/>
              <a:gd name="T73" fmla="*/ 2147483646 h 196"/>
              <a:gd name="T74" fmla="*/ 2147483646 w 197"/>
              <a:gd name="T75" fmla="*/ 2147483646 h 196"/>
              <a:gd name="T76" fmla="*/ 2147483646 w 197"/>
              <a:gd name="T77" fmla="*/ 2147483646 h 196"/>
              <a:gd name="T78" fmla="*/ 2147483646 w 197"/>
              <a:gd name="T79" fmla="*/ 2147483646 h 196"/>
              <a:gd name="T80" fmla="*/ 2147483646 w 197"/>
              <a:gd name="T81" fmla="*/ 2147483646 h 196"/>
              <a:gd name="T82" fmla="*/ 2147483646 w 197"/>
              <a:gd name="T83" fmla="*/ 2147483646 h 196"/>
              <a:gd name="T84" fmla="*/ 2147483646 w 197"/>
              <a:gd name="T85" fmla="*/ 2147483646 h 196"/>
              <a:gd name="T86" fmla="*/ 2147483646 w 197"/>
              <a:gd name="T87" fmla="*/ 2147483646 h 196"/>
              <a:gd name="T88" fmla="*/ 2147483646 w 197"/>
              <a:gd name="T89" fmla="*/ 2147483646 h 196"/>
              <a:gd name="T90" fmla="*/ 2147483646 w 197"/>
              <a:gd name="T91" fmla="*/ 2147483646 h 196"/>
              <a:gd name="T92" fmla="*/ 2147483646 w 197"/>
              <a:gd name="T93" fmla="*/ 2147483646 h 196"/>
              <a:gd name="T94" fmla="*/ 2147483646 w 197"/>
              <a:gd name="T95" fmla="*/ 2147483646 h 196"/>
              <a:gd name="T96" fmla="*/ 2147483646 w 197"/>
              <a:gd name="T97" fmla="*/ 2147483646 h 196"/>
              <a:gd name="T98" fmla="*/ 2147483646 w 197"/>
              <a:gd name="T99" fmla="*/ 2147483646 h 19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97" h="196">
                <a:moveTo>
                  <a:pt x="195" y="108"/>
                </a:moveTo>
                <a:cubicBezTo>
                  <a:pt x="189" y="107"/>
                  <a:pt x="189" y="107"/>
                  <a:pt x="189" y="107"/>
                </a:cubicBezTo>
                <a:cubicBezTo>
                  <a:pt x="190" y="102"/>
                  <a:pt x="190" y="97"/>
                  <a:pt x="189" y="92"/>
                </a:cubicBezTo>
                <a:cubicBezTo>
                  <a:pt x="195" y="91"/>
                  <a:pt x="195" y="91"/>
                  <a:pt x="195" y="91"/>
                </a:cubicBezTo>
                <a:cubicBezTo>
                  <a:pt x="197" y="90"/>
                  <a:pt x="197" y="89"/>
                  <a:pt x="197" y="88"/>
                </a:cubicBezTo>
                <a:cubicBezTo>
                  <a:pt x="197" y="85"/>
                  <a:pt x="197" y="83"/>
                  <a:pt x="196" y="80"/>
                </a:cubicBezTo>
                <a:cubicBezTo>
                  <a:pt x="196" y="79"/>
                  <a:pt x="195" y="78"/>
                  <a:pt x="194" y="78"/>
                </a:cubicBezTo>
                <a:cubicBezTo>
                  <a:pt x="194" y="78"/>
                  <a:pt x="194" y="78"/>
                  <a:pt x="194" y="78"/>
                </a:cubicBezTo>
                <a:cubicBezTo>
                  <a:pt x="187" y="79"/>
                  <a:pt x="187" y="79"/>
                  <a:pt x="187" y="79"/>
                </a:cubicBezTo>
                <a:cubicBezTo>
                  <a:pt x="186" y="74"/>
                  <a:pt x="185" y="69"/>
                  <a:pt x="183" y="64"/>
                </a:cubicBezTo>
                <a:cubicBezTo>
                  <a:pt x="188" y="61"/>
                  <a:pt x="188" y="61"/>
                  <a:pt x="188" y="61"/>
                </a:cubicBezTo>
                <a:cubicBezTo>
                  <a:pt x="189" y="61"/>
                  <a:pt x="190" y="59"/>
                  <a:pt x="189" y="58"/>
                </a:cubicBezTo>
                <a:cubicBezTo>
                  <a:pt x="188" y="56"/>
                  <a:pt x="187" y="53"/>
                  <a:pt x="186" y="51"/>
                </a:cubicBezTo>
                <a:cubicBezTo>
                  <a:pt x="185" y="50"/>
                  <a:pt x="184" y="49"/>
                  <a:pt x="184" y="49"/>
                </a:cubicBezTo>
                <a:cubicBezTo>
                  <a:pt x="183" y="49"/>
                  <a:pt x="183" y="50"/>
                  <a:pt x="183" y="50"/>
                </a:cubicBezTo>
                <a:cubicBezTo>
                  <a:pt x="177" y="52"/>
                  <a:pt x="177" y="52"/>
                  <a:pt x="177" y="52"/>
                </a:cubicBezTo>
                <a:cubicBezTo>
                  <a:pt x="174" y="48"/>
                  <a:pt x="171" y="44"/>
                  <a:pt x="168" y="40"/>
                </a:cubicBezTo>
                <a:cubicBezTo>
                  <a:pt x="172" y="35"/>
                  <a:pt x="172" y="35"/>
                  <a:pt x="172" y="35"/>
                </a:cubicBezTo>
                <a:cubicBezTo>
                  <a:pt x="173" y="35"/>
                  <a:pt x="173" y="33"/>
                  <a:pt x="173" y="32"/>
                </a:cubicBezTo>
                <a:cubicBezTo>
                  <a:pt x="171" y="30"/>
                  <a:pt x="169" y="28"/>
                  <a:pt x="167" y="26"/>
                </a:cubicBezTo>
                <a:cubicBezTo>
                  <a:pt x="166" y="26"/>
                  <a:pt x="166" y="26"/>
                  <a:pt x="165" y="26"/>
                </a:cubicBezTo>
                <a:cubicBezTo>
                  <a:pt x="164" y="26"/>
                  <a:pt x="164" y="26"/>
                  <a:pt x="163" y="26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5" y="27"/>
                  <a:pt x="151" y="24"/>
                  <a:pt x="147" y="21"/>
                </a:cubicBezTo>
                <a:cubicBezTo>
                  <a:pt x="150" y="16"/>
                  <a:pt x="150" y="16"/>
                  <a:pt x="150" y="16"/>
                </a:cubicBezTo>
                <a:cubicBezTo>
                  <a:pt x="150" y="15"/>
                  <a:pt x="150" y="13"/>
                  <a:pt x="149" y="13"/>
                </a:cubicBezTo>
                <a:cubicBezTo>
                  <a:pt x="146" y="12"/>
                  <a:pt x="144" y="10"/>
                  <a:pt x="141" y="9"/>
                </a:cubicBezTo>
                <a:cubicBezTo>
                  <a:pt x="141" y="9"/>
                  <a:pt x="140" y="9"/>
                  <a:pt x="140" y="9"/>
                </a:cubicBezTo>
                <a:cubicBezTo>
                  <a:pt x="139" y="9"/>
                  <a:pt x="139" y="9"/>
                  <a:pt x="138" y="10"/>
                </a:cubicBezTo>
                <a:cubicBezTo>
                  <a:pt x="135" y="15"/>
                  <a:pt x="135" y="15"/>
                  <a:pt x="135" y="15"/>
                </a:cubicBezTo>
                <a:cubicBezTo>
                  <a:pt x="133" y="14"/>
                  <a:pt x="130" y="13"/>
                  <a:pt x="128" y="13"/>
                </a:cubicBezTo>
                <a:cubicBezTo>
                  <a:pt x="126" y="12"/>
                  <a:pt x="123" y="11"/>
                  <a:pt x="121" y="10"/>
                </a:cubicBezTo>
                <a:cubicBezTo>
                  <a:pt x="122" y="4"/>
                  <a:pt x="122" y="4"/>
                  <a:pt x="122" y="4"/>
                </a:cubicBezTo>
                <a:cubicBezTo>
                  <a:pt x="122" y="3"/>
                  <a:pt x="121" y="2"/>
                  <a:pt x="120" y="2"/>
                </a:cubicBezTo>
                <a:cubicBezTo>
                  <a:pt x="117" y="1"/>
                  <a:pt x="114" y="1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0" y="0"/>
                  <a:pt x="109" y="1"/>
                  <a:pt x="109" y="2"/>
                </a:cubicBezTo>
                <a:cubicBezTo>
                  <a:pt x="108" y="8"/>
                  <a:pt x="108" y="8"/>
                  <a:pt x="108" y="8"/>
                </a:cubicBezTo>
                <a:cubicBezTo>
                  <a:pt x="105" y="8"/>
                  <a:pt x="102" y="8"/>
                  <a:pt x="98" y="8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6" y="8"/>
                  <a:pt x="95" y="8"/>
                  <a:pt x="93" y="8"/>
                </a:cubicBezTo>
                <a:cubicBezTo>
                  <a:pt x="92" y="2"/>
                  <a:pt x="92" y="2"/>
                  <a:pt x="92" y="2"/>
                </a:cubicBezTo>
                <a:cubicBezTo>
                  <a:pt x="91" y="1"/>
                  <a:pt x="90" y="0"/>
                  <a:pt x="8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6" y="0"/>
                  <a:pt x="83" y="0"/>
                  <a:pt x="81" y="1"/>
                </a:cubicBezTo>
                <a:cubicBezTo>
                  <a:pt x="79" y="1"/>
                  <a:pt x="79" y="2"/>
                  <a:pt x="79" y="3"/>
                </a:cubicBezTo>
                <a:cubicBezTo>
                  <a:pt x="80" y="10"/>
                  <a:pt x="80" y="10"/>
                  <a:pt x="80" y="10"/>
                </a:cubicBezTo>
                <a:cubicBezTo>
                  <a:pt x="75" y="11"/>
                  <a:pt x="70" y="12"/>
                  <a:pt x="65" y="14"/>
                </a:cubicBezTo>
                <a:cubicBezTo>
                  <a:pt x="62" y="8"/>
                  <a:pt x="62" y="8"/>
                  <a:pt x="62" y="8"/>
                </a:cubicBezTo>
                <a:cubicBezTo>
                  <a:pt x="62" y="8"/>
                  <a:pt x="61" y="7"/>
                  <a:pt x="60" y="7"/>
                </a:cubicBezTo>
                <a:cubicBezTo>
                  <a:pt x="60" y="7"/>
                  <a:pt x="59" y="7"/>
                  <a:pt x="59" y="7"/>
                </a:cubicBezTo>
                <a:cubicBezTo>
                  <a:pt x="57" y="8"/>
                  <a:pt x="54" y="10"/>
                  <a:pt x="52" y="11"/>
                </a:cubicBezTo>
                <a:cubicBezTo>
                  <a:pt x="50" y="12"/>
                  <a:pt x="50" y="13"/>
                  <a:pt x="51" y="14"/>
                </a:cubicBezTo>
                <a:cubicBezTo>
                  <a:pt x="53" y="20"/>
                  <a:pt x="53" y="20"/>
                  <a:pt x="53" y="20"/>
                </a:cubicBezTo>
                <a:cubicBezTo>
                  <a:pt x="49" y="22"/>
                  <a:pt x="45" y="25"/>
                  <a:pt x="41" y="28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5" y="23"/>
                  <a:pt x="35" y="23"/>
                </a:cubicBezTo>
                <a:cubicBezTo>
                  <a:pt x="34" y="23"/>
                  <a:pt x="33" y="24"/>
                  <a:pt x="33" y="24"/>
                </a:cubicBezTo>
                <a:cubicBezTo>
                  <a:pt x="31" y="26"/>
                  <a:pt x="29" y="28"/>
                  <a:pt x="27" y="30"/>
                </a:cubicBezTo>
                <a:cubicBezTo>
                  <a:pt x="26" y="31"/>
                  <a:pt x="26" y="32"/>
                  <a:pt x="27" y="33"/>
                </a:cubicBezTo>
                <a:cubicBezTo>
                  <a:pt x="31" y="38"/>
                  <a:pt x="31" y="38"/>
                  <a:pt x="31" y="38"/>
                </a:cubicBezTo>
                <a:cubicBezTo>
                  <a:pt x="28" y="41"/>
                  <a:pt x="25" y="45"/>
                  <a:pt x="22" y="50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47"/>
                  <a:pt x="16" y="47"/>
                  <a:pt x="15" y="47"/>
                </a:cubicBezTo>
                <a:cubicBezTo>
                  <a:pt x="14" y="47"/>
                  <a:pt x="14" y="47"/>
                  <a:pt x="13" y="48"/>
                </a:cubicBezTo>
                <a:cubicBezTo>
                  <a:pt x="12" y="50"/>
                  <a:pt x="11" y="53"/>
                  <a:pt x="9" y="55"/>
                </a:cubicBezTo>
                <a:cubicBezTo>
                  <a:pt x="9" y="56"/>
                  <a:pt x="9" y="58"/>
                  <a:pt x="10" y="58"/>
                </a:cubicBezTo>
                <a:cubicBezTo>
                  <a:pt x="16" y="61"/>
                  <a:pt x="16" y="61"/>
                  <a:pt x="16" y="61"/>
                </a:cubicBezTo>
                <a:cubicBezTo>
                  <a:pt x="15" y="64"/>
                  <a:pt x="14" y="66"/>
                  <a:pt x="13" y="69"/>
                </a:cubicBezTo>
                <a:cubicBezTo>
                  <a:pt x="12" y="71"/>
                  <a:pt x="11" y="73"/>
                  <a:pt x="11" y="76"/>
                </a:cubicBezTo>
                <a:cubicBezTo>
                  <a:pt x="5" y="75"/>
                  <a:pt x="5" y="75"/>
                  <a:pt x="5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3" y="75"/>
                  <a:pt x="2" y="76"/>
                  <a:pt x="2" y="77"/>
                </a:cubicBezTo>
                <a:cubicBezTo>
                  <a:pt x="1" y="80"/>
                  <a:pt x="1" y="82"/>
                  <a:pt x="0" y="85"/>
                </a:cubicBezTo>
                <a:cubicBezTo>
                  <a:pt x="0" y="86"/>
                  <a:pt x="1" y="87"/>
                  <a:pt x="2" y="88"/>
                </a:cubicBezTo>
                <a:cubicBezTo>
                  <a:pt x="8" y="89"/>
                  <a:pt x="8" y="89"/>
                  <a:pt x="8" y="89"/>
                </a:cubicBezTo>
                <a:cubicBezTo>
                  <a:pt x="8" y="94"/>
                  <a:pt x="8" y="99"/>
                  <a:pt x="8" y="104"/>
                </a:cubicBezTo>
                <a:cubicBezTo>
                  <a:pt x="2" y="105"/>
                  <a:pt x="2" y="105"/>
                  <a:pt x="2" y="105"/>
                </a:cubicBezTo>
                <a:cubicBezTo>
                  <a:pt x="1" y="105"/>
                  <a:pt x="0" y="106"/>
                  <a:pt x="0" y="108"/>
                </a:cubicBezTo>
                <a:cubicBezTo>
                  <a:pt x="1" y="110"/>
                  <a:pt x="1" y="113"/>
                  <a:pt x="1" y="116"/>
                </a:cubicBezTo>
                <a:cubicBezTo>
                  <a:pt x="2" y="117"/>
                  <a:pt x="3" y="118"/>
                  <a:pt x="4" y="118"/>
                </a:cubicBezTo>
                <a:cubicBezTo>
                  <a:pt x="4" y="118"/>
                  <a:pt x="4" y="118"/>
                  <a:pt x="4" y="118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1" y="122"/>
                  <a:pt x="13" y="127"/>
                  <a:pt x="15" y="132"/>
                </a:cubicBezTo>
                <a:cubicBezTo>
                  <a:pt x="9" y="135"/>
                  <a:pt x="9" y="135"/>
                  <a:pt x="9" y="135"/>
                </a:cubicBezTo>
                <a:cubicBezTo>
                  <a:pt x="8" y="135"/>
                  <a:pt x="8" y="136"/>
                  <a:pt x="8" y="138"/>
                </a:cubicBezTo>
                <a:cubicBezTo>
                  <a:pt x="9" y="140"/>
                  <a:pt x="11" y="143"/>
                  <a:pt x="12" y="145"/>
                </a:cubicBezTo>
                <a:cubicBezTo>
                  <a:pt x="12" y="146"/>
                  <a:pt x="13" y="146"/>
                  <a:pt x="14" y="146"/>
                </a:cubicBezTo>
                <a:cubicBezTo>
                  <a:pt x="14" y="146"/>
                  <a:pt x="15" y="146"/>
                  <a:pt x="15" y="146"/>
                </a:cubicBezTo>
                <a:cubicBezTo>
                  <a:pt x="21" y="144"/>
                  <a:pt x="21" y="144"/>
                  <a:pt x="21" y="144"/>
                </a:cubicBezTo>
                <a:cubicBezTo>
                  <a:pt x="23" y="148"/>
                  <a:pt x="26" y="152"/>
                  <a:pt x="29" y="156"/>
                </a:cubicBezTo>
                <a:cubicBezTo>
                  <a:pt x="25" y="160"/>
                  <a:pt x="25" y="160"/>
                  <a:pt x="25" y="160"/>
                </a:cubicBezTo>
                <a:cubicBezTo>
                  <a:pt x="24" y="161"/>
                  <a:pt x="24" y="163"/>
                  <a:pt x="25" y="163"/>
                </a:cubicBezTo>
                <a:cubicBezTo>
                  <a:pt x="27" y="166"/>
                  <a:pt x="29" y="168"/>
                  <a:pt x="31" y="170"/>
                </a:cubicBezTo>
                <a:cubicBezTo>
                  <a:pt x="31" y="170"/>
                  <a:pt x="32" y="170"/>
                  <a:pt x="33" y="170"/>
                </a:cubicBezTo>
                <a:cubicBezTo>
                  <a:pt x="33" y="170"/>
                  <a:pt x="34" y="170"/>
                  <a:pt x="34" y="170"/>
                </a:cubicBezTo>
                <a:cubicBezTo>
                  <a:pt x="39" y="165"/>
                  <a:pt x="39" y="165"/>
                  <a:pt x="39" y="165"/>
                </a:cubicBezTo>
                <a:cubicBezTo>
                  <a:pt x="42" y="169"/>
                  <a:pt x="47" y="172"/>
                  <a:pt x="51" y="174"/>
                </a:cubicBezTo>
                <a:cubicBezTo>
                  <a:pt x="48" y="180"/>
                  <a:pt x="48" y="180"/>
                  <a:pt x="48" y="180"/>
                </a:cubicBezTo>
                <a:cubicBezTo>
                  <a:pt x="48" y="181"/>
                  <a:pt x="48" y="182"/>
                  <a:pt x="49" y="183"/>
                </a:cubicBezTo>
                <a:cubicBezTo>
                  <a:pt x="51" y="184"/>
                  <a:pt x="54" y="186"/>
                  <a:pt x="57" y="187"/>
                </a:cubicBezTo>
                <a:cubicBezTo>
                  <a:pt x="57" y="187"/>
                  <a:pt x="57" y="187"/>
                  <a:pt x="58" y="187"/>
                </a:cubicBezTo>
                <a:cubicBezTo>
                  <a:pt x="58" y="187"/>
                  <a:pt x="59" y="187"/>
                  <a:pt x="59" y="186"/>
                </a:cubicBezTo>
                <a:cubicBezTo>
                  <a:pt x="63" y="181"/>
                  <a:pt x="63" y="181"/>
                  <a:pt x="63" y="181"/>
                </a:cubicBezTo>
                <a:cubicBezTo>
                  <a:pt x="65" y="182"/>
                  <a:pt x="67" y="182"/>
                  <a:pt x="70" y="183"/>
                </a:cubicBezTo>
                <a:cubicBezTo>
                  <a:pt x="72" y="184"/>
                  <a:pt x="74" y="185"/>
                  <a:pt x="77" y="185"/>
                </a:cubicBezTo>
                <a:cubicBezTo>
                  <a:pt x="76" y="192"/>
                  <a:pt x="76" y="192"/>
                  <a:pt x="76" y="192"/>
                </a:cubicBezTo>
                <a:cubicBezTo>
                  <a:pt x="76" y="193"/>
                  <a:pt x="76" y="194"/>
                  <a:pt x="78" y="194"/>
                </a:cubicBezTo>
                <a:cubicBezTo>
                  <a:pt x="81" y="195"/>
                  <a:pt x="83" y="195"/>
                  <a:pt x="86" y="196"/>
                </a:cubicBezTo>
                <a:cubicBezTo>
                  <a:pt x="86" y="196"/>
                  <a:pt x="86" y="196"/>
                  <a:pt x="86" y="196"/>
                </a:cubicBezTo>
                <a:cubicBezTo>
                  <a:pt x="87" y="196"/>
                  <a:pt x="88" y="195"/>
                  <a:pt x="89" y="194"/>
                </a:cubicBezTo>
                <a:cubicBezTo>
                  <a:pt x="90" y="188"/>
                  <a:pt x="90" y="188"/>
                  <a:pt x="90" y="188"/>
                </a:cubicBezTo>
                <a:cubicBezTo>
                  <a:pt x="93" y="188"/>
                  <a:pt x="96" y="188"/>
                  <a:pt x="99" y="188"/>
                </a:cubicBezTo>
                <a:cubicBezTo>
                  <a:pt x="101" y="188"/>
                  <a:pt x="103" y="188"/>
                  <a:pt x="105" y="188"/>
                </a:cubicBezTo>
                <a:cubicBezTo>
                  <a:pt x="106" y="194"/>
                  <a:pt x="106" y="194"/>
                  <a:pt x="106" y="194"/>
                </a:cubicBezTo>
                <a:cubicBezTo>
                  <a:pt x="106" y="195"/>
                  <a:pt x="107" y="196"/>
                  <a:pt x="108" y="196"/>
                </a:cubicBezTo>
                <a:cubicBezTo>
                  <a:pt x="108" y="196"/>
                  <a:pt x="108" y="196"/>
                  <a:pt x="108" y="196"/>
                </a:cubicBezTo>
                <a:cubicBezTo>
                  <a:pt x="111" y="196"/>
                  <a:pt x="114" y="195"/>
                  <a:pt x="117" y="195"/>
                </a:cubicBezTo>
                <a:cubicBezTo>
                  <a:pt x="118" y="195"/>
                  <a:pt x="119" y="194"/>
                  <a:pt x="119" y="192"/>
                </a:cubicBezTo>
                <a:cubicBezTo>
                  <a:pt x="118" y="186"/>
                  <a:pt x="118" y="186"/>
                  <a:pt x="118" y="186"/>
                </a:cubicBezTo>
                <a:cubicBezTo>
                  <a:pt x="123" y="185"/>
                  <a:pt x="128" y="184"/>
                  <a:pt x="133" y="182"/>
                </a:cubicBezTo>
                <a:cubicBezTo>
                  <a:pt x="135" y="187"/>
                  <a:pt x="135" y="187"/>
                  <a:pt x="135" y="187"/>
                </a:cubicBezTo>
                <a:cubicBezTo>
                  <a:pt x="136" y="188"/>
                  <a:pt x="137" y="189"/>
                  <a:pt x="137" y="189"/>
                </a:cubicBezTo>
                <a:cubicBezTo>
                  <a:pt x="138" y="189"/>
                  <a:pt x="138" y="189"/>
                  <a:pt x="138" y="188"/>
                </a:cubicBezTo>
                <a:cubicBezTo>
                  <a:pt x="141" y="187"/>
                  <a:pt x="143" y="186"/>
                  <a:pt x="146" y="185"/>
                </a:cubicBezTo>
                <a:cubicBezTo>
                  <a:pt x="147" y="184"/>
                  <a:pt x="148" y="183"/>
                  <a:pt x="147" y="182"/>
                </a:cubicBezTo>
                <a:cubicBezTo>
                  <a:pt x="144" y="176"/>
                  <a:pt x="144" y="176"/>
                  <a:pt x="144" y="176"/>
                </a:cubicBezTo>
                <a:cubicBezTo>
                  <a:pt x="149" y="174"/>
                  <a:pt x="153" y="171"/>
                  <a:pt x="157" y="167"/>
                </a:cubicBezTo>
                <a:cubicBezTo>
                  <a:pt x="161" y="172"/>
                  <a:pt x="161" y="172"/>
                  <a:pt x="161" y="172"/>
                </a:cubicBezTo>
                <a:cubicBezTo>
                  <a:pt x="162" y="172"/>
                  <a:pt x="162" y="172"/>
                  <a:pt x="163" y="172"/>
                </a:cubicBezTo>
                <a:cubicBezTo>
                  <a:pt x="164" y="172"/>
                  <a:pt x="164" y="172"/>
                  <a:pt x="165" y="172"/>
                </a:cubicBezTo>
                <a:cubicBezTo>
                  <a:pt x="167" y="170"/>
                  <a:pt x="169" y="168"/>
                  <a:pt x="171" y="166"/>
                </a:cubicBezTo>
                <a:cubicBezTo>
                  <a:pt x="172" y="165"/>
                  <a:pt x="172" y="164"/>
                  <a:pt x="171" y="163"/>
                </a:cubicBezTo>
                <a:cubicBezTo>
                  <a:pt x="166" y="158"/>
                  <a:pt x="166" y="158"/>
                  <a:pt x="166" y="158"/>
                </a:cubicBezTo>
                <a:cubicBezTo>
                  <a:pt x="170" y="155"/>
                  <a:pt x="173" y="150"/>
                  <a:pt x="176" y="146"/>
                </a:cubicBezTo>
                <a:cubicBezTo>
                  <a:pt x="181" y="149"/>
                  <a:pt x="181" y="149"/>
                  <a:pt x="181" y="149"/>
                </a:cubicBezTo>
                <a:cubicBezTo>
                  <a:pt x="182" y="149"/>
                  <a:pt x="182" y="149"/>
                  <a:pt x="182" y="149"/>
                </a:cubicBezTo>
                <a:cubicBezTo>
                  <a:pt x="183" y="149"/>
                  <a:pt x="184" y="149"/>
                  <a:pt x="184" y="148"/>
                </a:cubicBezTo>
                <a:cubicBezTo>
                  <a:pt x="186" y="146"/>
                  <a:pt x="187" y="143"/>
                  <a:pt x="188" y="140"/>
                </a:cubicBezTo>
                <a:cubicBezTo>
                  <a:pt x="189" y="139"/>
                  <a:pt x="188" y="138"/>
                  <a:pt x="187" y="138"/>
                </a:cubicBezTo>
                <a:cubicBezTo>
                  <a:pt x="182" y="134"/>
                  <a:pt x="182" y="134"/>
                  <a:pt x="182" y="134"/>
                </a:cubicBezTo>
                <a:cubicBezTo>
                  <a:pt x="183" y="132"/>
                  <a:pt x="184" y="130"/>
                  <a:pt x="185" y="127"/>
                </a:cubicBezTo>
                <a:cubicBezTo>
                  <a:pt x="186" y="125"/>
                  <a:pt x="186" y="122"/>
                  <a:pt x="187" y="120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194" y="121"/>
                  <a:pt x="195" y="120"/>
                  <a:pt x="196" y="119"/>
                </a:cubicBezTo>
                <a:cubicBezTo>
                  <a:pt x="196" y="116"/>
                  <a:pt x="197" y="113"/>
                  <a:pt x="197" y="111"/>
                </a:cubicBezTo>
                <a:cubicBezTo>
                  <a:pt x="197" y="110"/>
                  <a:pt x="196" y="108"/>
                  <a:pt x="195" y="108"/>
                </a:cubicBezTo>
                <a:close/>
              </a:path>
            </a:pathLst>
          </a:custGeom>
          <a:solidFill>
            <a:srgbClr val="3291FF"/>
          </a:solidFill>
          <a:ln>
            <a:noFill/>
          </a:ln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0" name="Freeform 7"/>
          <p:cNvSpPr/>
          <p:nvPr/>
        </p:nvSpPr>
        <p:spPr bwMode="auto">
          <a:xfrm>
            <a:off x="3279068" y="3712610"/>
            <a:ext cx="2027776" cy="2015909"/>
          </a:xfrm>
          <a:custGeom>
            <a:avLst/>
            <a:gdLst>
              <a:gd name="T0" fmla="*/ 2147483646 w 145"/>
              <a:gd name="T1" fmla="*/ 2147483646 h 144"/>
              <a:gd name="T2" fmla="*/ 2147483646 w 145"/>
              <a:gd name="T3" fmla="*/ 2147483646 h 144"/>
              <a:gd name="T4" fmla="*/ 2147483646 w 145"/>
              <a:gd name="T5" fmla="*/ 2147483646 h 144"/>
              <a:gd name="T6" fmla="*/ 2147483646 w 145"/>
              <a:gd name="T7" fmla="*/ 2147483646 h 144"/>
              <a:gd name="T8" fmla="*/ 2147483646 w 145"/>
              <a:gd name="T9" fmla="*/ 2147483646 h 144"/>
              <a:gd name="T10" fmla="*/ 2147483646 w 145"/>
              <a:gd name="T11" fmla="*/ 2147483646 h 144"/>
              <a:gd name="T12" fmla="*/ 2147483646 w 145"/>
              <a:gd name="T13" fmla="*/ 2147483646 h 144"/>
              <a:gd name="T14" fmla="*/ 2147483646 w 145"/>
              <a:gd name="T15" fmla="*/ 2147483646 h 144"/>
              <a:gd name="T16" fmla="*/ 2147483646 w 145"/>
              <a:gd name="T17" fmla="*/ 2147483646 h 144"/>
              <a:gd name="T18" fmla="*/ 2147483646 w 145"/>
              <a:gd name="T19" fmla="*/ 2147483646 h 144"/>
              <a:gd name="T20" fmla="*/ 2147483646 w 145"/>
              <a:gd name="T21" fmla="*/ 2147483646 h 144"/>
              <a:gd name="T22" fmla="*/ 2147483646 w 145"/>
              <a:gd name="T23" fmla="*/ 2147483646 h 144"/>
              <a:gd name="T24" fmla="*/ 2147483646 w 145"/>
              <a:gd name="T25" fmla="*/ 2147483646 h 144"/>
              <a:gd name="T26" fmla="*/ 2147483646 w 145"/>
              <a:gd name="T27" fmla="*/ 2147483646 h 144"/>
              <a:gd name="T28" fmla="*/ 2147483646 w 145"/>
              <a:gd name="T29" fmla="*/ 0 h 144"/>
              <a:gd name="T30" fmla="*/ 2147483646 w 145"/>
              <a:gd name="T31" fmla="*/ 2147483646 h 144"/>
              <a:gd name="T32" fmla="*/ 2147483646 w 145"/>
              <a:gd name="T33" fmla="*/ 2147483646 h 144"/>
              <a:gd name="T34" fmla="*/ 2147483646 w 145"/>
              <a:gd name="T35" fmla="*/ 2147483646 h 144"/>
              <a:gd name="T36" fmla="*/ 2147483646 w 145"/>
              <a:gd name="T37" fmla="*/ 0 h 144"/>
              <a:gd name="T38" fmla="*/ 2147483646 w 145"/>
              <a:gd name="T39" fmla="*/ 2147483646 h 144"/>
              <a:gd name="T40" fmla="*/ 2147483646 w 145"/>
              <a:gd name="T41" fmla="*/ 2147483646 h 144"/>
              <a:gd name="T42" fmla="*/ 2147483646 w 145"/>
              <a:gd name="T43" fmla="*/ 2147483646 h 144"/>
              <a:gd name="T44" fmla="*/ 2147483646 w 145"/>
              <a:gd name="T45" fmla="*/ 2147483646 h 144"/>
              <a:gd name="T46" fmla="*/ 2147483646 w 145"/>
              <a:gd name="T47" fmla="*/ 2147483646 h 144"/>
              <a:gd name="T48" fmla="*/ 2147483646 w 145"/>
              <a:gd name="T49" fmla="*/ 2147483646 h 144"/>
              <a:gd name="T50" fmla="*/ 2147483646 w 145"/>
              <a:gd name="T51" fmla="*/ 2147483646 h 144"/>
              <a:gd name="T52" fmla="*/ 2147483646 w 145"/>
              <a:gd name="T53" fmla="*/ 2147483646 h 144"/>
              <a:gd name="T54" fmla="*/ 2147483646 w 145"/>
              <a:gd name="T55" fmla="*/ 2147483646 h 144"/>
              <a:gd name="T56" fmla="*/ 2147483646 w 145"/>
              <a:gd name="T57" fmla="*/ 2147483646 h 144"/>
              <a:gd name="T58" fmla="*/ 2147483646 w 145"/>
              <a:gd name="T59" fmla="*/ 2147483646 h 144"/>
              <a:gd name="T60" fmla="*/ 2147483646 w 145"/>
              <a:gd name="T61" fmla="*/ 2147483646 h 144"/>
              <a:gd name="T62" fmla="*/ 2147483646 w 145"/>
              <a:gd name="T63" fmla="*/ 2147483646 h 144"/>
              <a:gd name="T64" fmla="*/ 0 w 145"/>
              <a:gd name="T65" fmla="*/ 2147483646 h 144"/>
              <a:gd name="T66" fmla="*/ 2147483646 w 145"/>
              <a:gd name="T67" fmla="*/ 2147483646 h 144"/>
              <a:gd name="T68" fmla="*/ 2147483646 w 145"/>
              <a:gd name="T69" fmla="*/ 2147483646 h 144"/>
              <a:gd name="T70" fmla="*/ 2147483646 w 145"/>
              <a:gd name="T71" fmla="*/ 2147483646 h 144"/>
              <a:gd name="T72" fmla="*/ 2147483646 w 145"/>
              <a:gd name="T73" fmla="*/ 2147483646 h 144"/>
              <a:gd name="T74" fmla="*/ 2147483646 w 145"/>
              <a:gd name="T75" fmla="*/ 2147483646 h 144"/>
              <a:gd name="T76" fmla="*/ 2147483646 w 145"/>
              <a:gd name="T77" fmla="*/ 2147483646 h 144"/>
              <a:gd name="T78" fmla="*/ 2147483646 w 145"/>
              <a:gd name="T79" fmla="*/ 2147483646 h 144"/>
              <a:gd name="T80" fmla="*/ 2147483646 w 145"/>
              <a:gd name="T81" fmla="*/ 2147483646 h 144"/>
              <a:gd name="T82" fmla="*/ 2147483646 w 145"/>
              <a:gd name="T83" fmla="*/ 2147483646 h 144"/>
              <a:gd name="T84" fmla="*/ 2147483646 w 145"/>
              <a:gd name="T85" fmla="*/ 2147483646 h 144"/>
              <a:gd name="T86" fmla="*/ 2147483646 w 145"/>
              <a:gd name="T87" fmla="*/ 2147483646 h 144"/>
              <a:gd name="T88" fmla="*/ 2147483646 w 145"/>
              <a:gd name="T89" fmla="*/ 2147483646 h 144"/>
              <a:gd name="T90" fmla="*/ 2147483646 w 145"/>
              <a:gd name="T91" fmla="*/ 2147483646 h 144"/>
              <a:gd name="T92" fmla="*/ 2147483646 w 145"/>
              <a:gd name="T93" fmla="*/ 2147483646 h 144"/>
              <a:gd name="T94" fmla="*/ 2147483646 w 145"/>
              <a:gd name="T95" fmla="*/ 2147483646 h 144"/>
              <a:gd name="T96" fmla="*/ 2147483646 w 145"/>
              <a:gd name="T97" fmla="*/ 2147483646 h 144"/>
              <a:gd name="T98" fmla="*/ 2147483646 w 145"/>
              <a:gd name="T99" fmla="*/ 2147483646 h 144"/>
              <a:gd name="T100" fmla="*/ 2147483646 w 145"/>
              <a:gd name="T101" fmla="*/ 2147483646 h 144"/>
              <a:gd name="T102" fmla="*/ 2147483646 w 145"/>
              <a:gd name="T103" fmla="*/ 2147483646 h 144"/>
              <a:gd name="T104" fmla="*/ 2147483646 w 145"/>
              <a:gd name="T105" fmla="*/ 2147483646 h 144"/>
              <a:gd name="T106" fmla="*/ 2147483646 w 145"/>
              <a:gd name="T107" fmla="*/ 2147483646 h 144"/>
              <a:gd name="T108" fmla="*/ 2147483646 w 145"/>
              <a:gd name="T109" fmla="*/ 2147483646 h 144"/>
              <a:gd name="T110" fmla="*/ 2147483646 w 145"/>
              <a:gd name="T111" fmla="*/ 2147483646 h 144"/>
              <a:gd name="T112" fmla="*/ 2147483646 w 145"/>
              <a:gd name="T113" fmla="*/ 2147483646 h 144"/>
              <a:gd name="T114" fmla="*/ 2147483646 w 145"/>
              <a:gd name="T115" fmla="*/ 2147483646 h 144"/>
              <a:gd name="T116" fmla="*/ 2147483646 w 145"/>
              <a:gd name="T117" fmla="*/ 2147483646 h 144"/>
              <a:gd name="T118" fmla="*/ 2147483646 w 145"/>
              <a:gd name="T119" fmla="*/ 2147483646 h 144"/>
              <a:gd name="T120" fmla="*/ 2147483646 w 145"/>
              <a:gd name="T121" fmla="*/ 2147483646 h 14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45" h="144">
                <a:moveTo>
                  <a:pt x="143" y="79"/>
                </a:moveTo>
                <a:cubicBezTo>
                  <a:pt x="135" y="77"/>
                  <a:pt x="135" y="77"/>
                  <a:pt x="135" y="77"/>
                </a:cubicBezTo>
                <a:cubicBezTo>
                  <a:pt x="135" y="74"/>
                  <a:pt x="135" y="70"/>
                  <a:pt x="135" y="67"/>
                </a:cubicBezTo>
                <a:cubicBezTo>
                  <a:pt x="143" y="65"/>
                  <a:pt x="143" y="65"/>
                  <a:pt x="143" y="65"/>
                </a:cubicBezTo>
                <a:cubicBezTo>
                  <a:pt x="144" y="65"/>
                  <a:pt x="145" y="64"/>
                  <a:pt x="145" y="63"/>
                </a:cubicBezTo>
                <a:cubicBezTo>
                  <a:pt x="145" y="59"/>
                  <a:pt x="144" y="56"/>
                  <a:pt x="143" y="53"/>
                </a:cubicBezTo>
                <a:cubicBezTo>
                  <a:pt x="143" y="52"/>
                  <a:pt x="142" y="51"/>
                  <a:pt x="141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32" y="53"/>
                  <a:pt x="132" y="53"/>
                  <a:pt x="132" y="53"/>
                </a:cubicBezTo>
                <a:cubicBezTo>
                  <a:pt x="131" y="50"/>
                  <a:pt x="130" y="48"/>
                  <a:pt x="129" y="45"/>
                </a:cubicBezTo>
                <a:cubicBezTo>
                  <a:pt x="128" y="45"/>
                  <a:pt x="128" y="44"/>
                  <a:pt x="128" y="44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6" y="38"/>
                  <a:pt x="136" y="37"/>
                  <a:pt x="136" y="36"/>
                </a:cubicBezTo>
                <a:cubicBezTo>
                  <a:pt x="134" y="33"/>
                  <a:pt x="132" y="30"/>
                  <a:pt x="130" y="28"/>
                </a:cubicBezTo>
                <a:cubicBezTo>
                  <a:pt x="130" y="27"/>
                  <a:pt x="129" y="27"/>
                  <a:pt x="129" y="27"/>
                </a:cubicBezTo>
                <a:cubicBezTo>
                  <a:pt x="128" y="27"/>
                  <a:pt x="128" y="27"/>
                  <a:pt x="127" y="27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8" y="29"/>
                  <a:pt x="115" y="27"/>
                  <a:pt x="113" y="25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18" y="17"/>
                  <a:pt x="118" y="15"/>
                  <a:pt x="117" y="15"/>
                </a:cubicBezTo>
                <a:cubicBezTo>
                  <a:pt x="114" y="13"/>
                  <a:pt x="112" y="11"/>
                  <a:pt x="109" y="9"/>
                </a:cubicBezTo>
                <a:cubicBezTo>
                  <a:pt x="109" y="9"/>
                  <a:pt x="108" y="9"/>
                  <a:pt x="108" y="9"/>
                </a:cubicBezTo>
                <a:cubicBezTo>
                  <a:pt x="107" y="9"/>
                  <a:pt x="106" y="9"/>
                  <a:pt x="106" y="10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98" y="16"/>
                  <a:pt x="96" y="15"/>
                  <a:pt x="93" y="14"/>
                </a:cubicBezTo>
                <a:cubicBezTo>
                  <a:pt x="92" y="14"/>
                  <a:pt x="92" y="13"/>
                  <a:pt x="92" y="13"/>
                </a:cubicBezTo>
                <a:cubicBezTo>
                  <a:pt x="93" y="5"/>
                  <a:pt x="93" y="5"/>
                  <a:pt x="93" y="5"/>
                </a:cubicBezTo>
                <a:cubicBezTo>
                  <a:pt x="94" y="4"/>
                  <a:pt x="93" y="2"/>
                  <a:pt x="92" y="2"/>
                </a:cubicBezTo>
                <a:cubicBezTo>
                  <a:pt x="88" y="1"/>
                  <a:pt x="85" y="1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0" y="1"/>
                  <a:pt x="80" y="2"/>
                </a:cubicBezTo>
                <a:cubicBezTo>
                  <a:pt x="78" y="10"/>
                  <a:pt x="78" y="10"/>
                  <a:pt x="78" y="10"/>
                </a:cubicBezTo>
                <a:cubicBezTo>
                  <a:pt x="76" y="10"/>
                  <a:pt x="74" y="10"/>
                  <a:pt x="72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71" y="10"/>
                  <a:pt x="69" y="10"/>
                  <a:pt x="68" y="10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1"/>
                  <a:pt x="65" y="0"/>
                  <a:pt x="64" y="0"/>
                </a:cubicBezTo>
                <a:cubicBezTo>
                  <a:pt x="64" y="0"/>
                  <a:pt x="64" y="0"/>
                  <a:pt x="63" y="0"/>
                </a:cubicBezTo>
                <a:cubicBezTo>
                  <a:pt x="60" y="0"/>
                  <a:pt x="57" y="1"/>
                  <a:pt x="54" y="2"/>
                </a:cubicBezTo>
                <a:cubicBezTo>
                  <a:pt x="53" y="2"/>
                  <a:pt x="52" y="3"/>
                  <a:pt x="52" y="4"/>
                </a:cubicBezTo>
                <a:cubicBezTo>
                  <a:pt x="54" y="13"/>
                  <a:pt x="54" y="13"/>
                  <a:pt x="54" y="13"/>
                </a:cubicBezTo>
                <a:cubicBezTo>
                  <a:pt x="50" y="14"/>
                  <a:pt x="47" y="15"/>
                  <a:pt x="45" y="17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9"/>
                  <a:pt x="38" y="9"/>
                  <a:pt x="38" y="9"/>
                </a:cubicBezTo>
                <a:cubicBezTo>
                  <a:pt x="37" y="9"/>
                  <a:pt x="37" y="9"/>
                  <a:pt x="36" y="9"/>
                </a:cubicBezTo>
                <a:cubicBezTo>
                  <a:pt x="34" y="11"/>
                  <a:pt x="31" y="12"/>
                  <a:pt x="28" y="14"/>
                </a:cubicBezTo>
                <a:cubicBezTo>
                  <a:pt x="27" y="15"/>
                  <a:pt x="27" y="16"/>
                  <a:pt x="28" y="17"/>
                </a:cubicBezTo>
                <a:cubicBezTo>
                  <a:pt x="32" y="25"/>
                  <a:pt x="32" y="25"/>
                  <a:pt x="32" y="25"/>
                </a:cubicBezTo>
                <a:cubicBezTo>
                  <a:pt x="30" y="27"/>
                  <a:pt x="28" y="29"/>
                  <a:pt x="25" y="32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7"/>
                </a:cubicBezTo>
                <a:cubicBezTo>
                  <a:pt x="16" y="27"/>
                  <a:pt x="15" y="27"/>
                  <a:pt x="15" y="28"/>
                </a:cubicBezTo>
                <a:cubicBezTo>
                  <a:pt x="13" y="30"/>
                  <a:pt x="11" y="33"/>
                  <a:pt x="9" y="36"/>
                </a:cubicBezTo>
                <a:cubicBezTo>
                  <a:pt x="9" y="37"/>
                  <a:pt x="9" y="38"/>
                  <a:pt x="10" y="39"/>
                </a:cubicBezTo>
                <a:cubicBezTo>
                  <a:pt x="17" y="44"/>
                  <a:pt x="17" y="44"/>
                  <a:pt x="17" y="44"/>
                </a:cubicBezTo>
                <a:cubicBezTo>
                  <a:pt x="16" y="46"/>
                  <a:pt x="15" y="49"/>
                  <a:pt x="14" y="52"/>
                </a:cubicBezTo>
                <a:cubicBezTo>
                  <a:pt x="14" y="52"/>
                  <a:pt x="14" y="53"/>
                  <a:pt x="14" y="53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4" y="51"/>
                </a:cubicBezTo>
                <a:cubicBezTo>
                  <a:pt x="3" y="51"/>
                  <a:pt x="3" y="52"/>
                  <a:pt x="2" y="53"/>
                </a:cubicBezTo>
                <a:cubicBezTo>
                  <a:pt x="1" y="56"/>
                  <a:pt x="1" y="60"/>
                  <a:pt x="0" y="63"/>
                </a:cubicBezTo>
                <a:cubicBezTo>
                  <a:pt x="0" y="64"/>
                  <a:pt x="1" y="65"/>
                  <a:pt x="2" y="65"/>
                </a:cubicBezTo>
                <a:cubicBezTo>
                  <a:pt x="11" y="67"/>
                  <a:pt x="11" y="67"/>
                  <a:pt x="11" y="67"/>
                </a:cubicBezTo>
                <a:cubicBezTo>
                  <a:pt x="10" y="70"/>
                  <a:pt x="10" y="74"/>
                  <a:pt x="11" y="77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79"/>
                  <a:pt x="0" y="80"/>
                  <a:pt x="0" y="82"/>
                </a:cubicBezTo>
                <a:cubicBezTo>
                  <a:pt x="1" y="85"/>
                  <a:pt x="2" y="88"/>
                  <a:pt x="2" y="91"/>
                </a:cubicBezTo>
                <a:cubicBezTo>
                  <a:pt x="3" y="92"/>
                  <a:pt x="4" y="93"/>
                  <a:pt x="5" y="93"/>
                </a:cubicBezTo>
                <a:cubicBezTo>
                  <a:pt x="5" y="93"/>
                  <a:pt x="5" y="93"/>
                  <a:pt x="5" y="93"/>
                </a:cubicBezTo>
                <a:cubicBezTo>
                  <a:pt x="14" y="91"/>
                  <a:pt x="14" y="91"/>
                  <a:pt x="14" y="91"/>
                </a:cubicBezTo>
                <a:cubicBezTo>
                  <a:pt x="15" y="94"/>
                  <a:pt x="16" y="97"/>
                  <a:pt x="17" y="99"/>
                </a:cubicBezTo>
                <a:cubicBezTo>
                  <a:pt x="17" y="100"/>
                  <a:pt x="17" y="100"/>
                  <a:pt x="17" y="100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9" y="106"/>
                  <a:pt x="9" y="107"/>
                  <a:pt x="10" y="108"/>
                </a:cubicBezTo>
                <a:cubicBezTo>
                  <a:pt x="11" y="111"/>
                  <a:pt x="13" y="114"/>
                  <a:pt x="15" y="117"/>
                </a:cubicBezTo>
                <a:cubicBezTo>
                  <a:pt x="16" y="117"/>
                  <a:pt x="16" y="117"/>
                  <a:pt x="17" y="117"/>
                </a:cubicBezTo>
                <a:cubicBezTo>
                  <a:pt x="17" y="117"/>
                  <a:pt x="18" y="117"/>
                  <a:pt x="18" y="117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8" y="115"/>
                  <a:pt x="30" y="117"/>
                  <a:pt x="33" y="119"/>
                </a:cubicBezTo>
                <a:cubicBezTo>
                  <a:pt x="28" y="127"/>
                  <a:pt x="28" y="127"/>
                  <a:pt x="28" y="127"/>
                </a:cubicBezTo>
                <a:cubicBezTo>
                  <a:pt x="27" y="128"/>
                  <a:pt x="27" y="129"/>
                  <a:pt x="28" y="130"/>
                </a:cubicBezTo>
                <a:cubicBezTo>
                  <a:pt x="31" y="132"/>
                  <a:pt x="34" y="133"/>
                  <a:pt x="37" y="135"/>
                </a:cubicBezTo>
                <a:cubicBezTo>
                  <a:pt x="37" y="135"/>
                  <a:pt x="37" y="135"/>
                  <a:pt x="38" y="135"/>
                </a:cubicBezTo>
                <a:cubicBezTo>
                  <a:pt x="38" y="135"/>
                  <a:pt x="39" y="135"/>
                  <a:pt x="40" y="134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7" y="129"/>
                  <a:pt x="50" y="130"/>
                  <a:pt x="53" y="131"/>
                </a:cubicBezTo>
                <a:cubicBezTo>
                  <a:pt x="53" y="131"/>
                  <a:pt x="53" y="131"/>
                  <a:pt x="54" y="131"/>
                </a:cubicBezTo>
                <a:cubicBezTo>
                  <a:pt x="52" y="140"/>
                  <a:pt x="52" y="140"/>
                  <a:pt x="52" y="140"/>
                </a:cubicBezTo>
                <a:cubicBezTo>
                  <a:pt x="52" y="141"/>
                  <a:pt x="53" y="142"/>
                  <a:pt x="54" y="142"/>
                </a:cubicBezTo>
                <a:cubicBezTo>
                  <a:pt x="57" y="143"/>
                  <a:pt x="60" y="144"/>
                  <a:pt x="63" y="144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5" y="144"/>
                  <a:pt x="66" y="143"/>
                  <a:pt x="66" y="142"/>
                </a:cubicBezTo>
                <a:cubicBezTo>
                  <a:pt x="68" y="134"/>
                  <a:pt x="68" y="134"/>
                  <a:pt x="68" y="134"/>
                </a:cubicBezTo>
                <a:cubicBezTo>
                  <a:pt x="70" y="134"/>
                  <a:pt x="71" y="134"/>
                  <a:pt x="73" y="134"/>
                </a:cubicBezTo>
                <a:cubicBezTo>
                  <a:pt x="75" y="134"/>
                  <a:pt x="76" y="134"/>
                  <a:pt x="78" y="134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80" y="143"/>
                  <a:pt x="81" y="144"/>
                  <a:pt x="82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5" y="144"/>
                  <a:pt x="89" y="143"/>
                  <a:pt x="92" y="142"/>
                </a:cubicBezTo>
                <a:cubicBezTo>
                  <a:pt x="93" y="142"/>
                  <a:pt x="94" y="141"/>
                  <a:pt x="93" y="140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95" y="130"/>
                  <a:pt x="98" y="129"/>
                  <a:pt x="101" y="127"/>
                </a:cubicBezTo>
                <a:cubicBezTo>
                  <a:pt x="106" y="135"/>
                  <a:pt x="106" y="135"/>
                  <a:pt x="106" y="135"/>
                </a:cubicBezTo>
                <a:cubicBezTo>
                  <a:pt x="106" y="135"/>
                  <a:pt x="107" y="136"/>
                  <a:pt x="108" y="136"/>
                </a:cubicBezTo>
                <a:cubicBezTo>
                  <a:pt x="108" y="136"/>
                  <a:pt x="109" y="135"/>
                  <a:pt x="109" y="135"/>
                </a:cubicBezTo>
                <a:cubicBezTo>
                  <a:pt x="112" y="134"/>
                  <a:pt x="115" y="132"/>
                  <a:pt x="117" y="130"/>
                </a:cubicBezTo>
                <a:cubicBezTo>
                  <a:pt x="118" y="129"/>
                  <a:pt x="118" y="128"/>
                  <a:pt x="118" y="12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6" y="117"/>
                  <a:pt x="118" y="115"/>
                  <a:pt x="120" y="112"/>
                </a:cubicBezTo>
                <a:cubicBezTo>
                  <a:pt x="128" y="117"/>
                  <a:pt x="128" y="117"/>
                  <a:pt x="128" y="117"/>
                </a:cubicBezTo>
                <a:cubicBezTo>
                  <a:pt x="128" y="117"/>
                  <a:pt x="128" y="118"/>
                  <a:pt x="129" y="118"/>
                </a:cubicBezTo>
                <a:cubicBezTo>
                  <a:pt x="129" y="118"/>
                  <a:pt x="130" y="117"/>
                  <a:pt x="131" y="117"/>
                </a:cubicBezTo>
                <a:cubicBezTo>
                  <a:pt x="133" y="114"/>
                  <a:pt x="134" y="111"/>
                  <a:pt x="136" y="109"/>
                </a:cubicBezTo>
                <a:cubicBezTo>
                  <a:pt x="137" y="108"/>
                  <a:pt x="136" y="106"/>
                  <a:pt x="135" y="106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29" y="98"/>
                  <a:pt x="131" y="95"/>
                  <a:pt x="132" y="92"/>
                </a:cubicBezTo>
                <a:cubicBezTo>
                  <a:pt x="132" y="92"/>
                  <a:pt x="132" y="92"/>
                  <a:pt x="132" y="91"/>
                </a:cubicBezTo>
                <a:cubicBezTo>
                  <a:pt x="141" y="93"/>
                  <a:pt x="141" y="93"/>
                  <a:pt x="141" y="93"/>
                </a:cubicBezTo>
                <a:cubicBezTo>
                  <a:pt x="141" y="93"/>
                  <a:pt x="141" y="93"/>
                  <a:pt x="141" y="93"/>
                </a:cubicBezTo>
                <a:cubicBezTo>
                  <a:pt x="142" y="93"/>
                  <a:pt x="143" y="92"/>
                  <a:pt x="143" y="91"/>
                </a:cubicBezTo>
                <a:cubicBezTo>
                  <a:pt x="144" y="88"/>
                  <a:pt x="145" y="85"/>
                  <a:pt x="145" y="82"/>
                </a:cubicBezTo>
                <a:cubicBezTo>
                  <a:pt x="145" y="80"/>
                  <a:pt x="145" y="79"/>
                  <a:pt x="143" y="79"/>
                </a:cubicBezTo>
                <a:close/>
              </a:path>
            </a:pathLst>
          </a:custGeom>
          <a:solidFill>
            <a:srgbClr val="153E96"/>
          </a:solidFill>
          <a:ln>
            <a:noFill/>
          </a:ln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1" name="Freeform 8"/>
          <p:cNvSpPr/>
          <p:nvPr/>
        </p:nvSpPr>
        <p:spPr bwMode="auto">
          <a:xfrm>
            <a:off x="7629812" y="3371433"/>
            <a:ext cx="2042609" cy="2015909"/>
          </a:xfrm>
          <a:custGeom>
            <a:avLst/>
            <a:gdLst>
              <a:gd name="T0" fmla="*/ 2147483646 w 146"/>
              <a:gd name="T1" fmla="*/ 2147483646 h 144"/>
              <a:gd name="T2" fmla="*/ 2147483646 w 146"/>
              <a:gd name="T3" fmla="*/ 2147483646 h 144"/>
              <a:gd name="T4" fmla="*/ 2147483646 w 146"/>
              <a:gd name="T5" fmla="*/ 2147483646 h 144"/>
              <a:gd name="T6" fmla="*/ 2147483646 w 146"/>
              <a:gd name="T7" fmla="*/ 2147483646 h 144"/>
              <a:gd name="T8" fmla="*/ 2147483646 w 146"/>
              <a:gd name="T9" fmla="*/ 2147483646 h 144"/>
              <a:gd name="T10" fmla="*/ 2147483646 w 146"/>
              <a:gd name="T11" fmla="*/ 2147483646 h 144"/>
              <a:gd name="T12" fmla="*/ 2147483646 w 146"/>
              <a:gd name="T13" fmla="*/ 2147483646 h 144"/>
              <a:gd name="T14" fmla="*/ 2147483646 w 146"/>
              <a:gd name="T15" fmla="*/ 2147483646 h 144"/>
              <a:gd name="T16" fmla="*/ 2147483646 w 146"/>
              <a:gd name="T17" fmla="*/ 2147483646 h 144"/>
              <a:gd name="T18" fmla="*/ 2147483646 w 146"/>
              <a:gd name="T19" fmla="*/ 2147483646 h 144"/>
              <a:gd name="T20" fmla="*/ 2147483646 w 146"/>
              <a:gd name="T21" fmla="*/ 2147483646 h 144"/>
              <a:gd name="T22" fmla="*/ 2147483646 w 146"/>
              <a:gd name="T23" fmla="*/ 2147483646 h 144"/>
              <a:gd name="T24" fmla="*/ 2147483646 w 146"/>
              <a:gd name="T25" fmla="*/ 2147483646 h 144"/>
              <a:gd name="T26" fmla="*/ 2147483646 w 146"/>
              <a:gd name="T27" fmla="*/ 2147483646 h 144"/>
              <a:gd name="T28" fmla="*/ 2147483646 w 146"/>
              <a:gd name="T29" fmla="*/ 0 h 144"/>
              <a:gd name="T30" fmla="*/ 2147483646 w 146"/>
              <a:gd name="T31" fmla="*/ 2147483646 h 144"/>
              <a:gd name="T32" fmla="*/ 2147483646 w 146"/>
              <a:gd name="T33" fmla="*/ 2147483646 h 144"/>
              <a:gd name="T34" fmla="*/ 2147483646 w 146"/>
              <a:gd name="T35" fmla="*/ 2147483646 h 144"/>
              <a:gd name="T36" fmla="*/ 2147483646 w 146"/>
              <a:gd name="T37" fmla="*/ 0 h 144"/>
              <a:gd name="T38" fmla="*/ 2147483646 w 146"/>
              <a:gd name="T39" fmla="*/ 2147483646 h 144"/>
              <a:gd name="T40" fmla="*/ 2147483646 w 146"/>
              <a:gd name="T41" fmla="*/ 2147483646 h 144"/>
              <a:gd name="T42" fmla="*/ 2147483646 w 146"/>
              <a:gd name="T43" fmla="*/ 2147483646 h 144"/>
              <a:gd name="T44" fmla="*/ 2147483646 w 146"/>
              <a:gd name="T45" fmla="*/ 2147483646 h 144"/>
              <a:gd name="T46" fmla="*/ 2147483646 w 146"/>
              <a:gd name="T47" fmla="*/ 2147483646 h 144"/>
              <a:gd name="T48" fmla="*/ 2147483646 w 146"/>
              <a:gd name="T49" fmla="*/ 2147483646 h 144"/>
              <a:gd name="T50" fmla="*/ 2147483646 w 146"/>
              <a:gd name="T51" fmla="*/ 2147483646 h 144"/>
              <a:gd name="T52" fmla="*/ 2147483646 w 146"/>
              <a:gd name="T53" fmla="*/ 2147483646 h 144"/>
              <a:gd name="T54" fmla="*/ 2147483646 w 146"/>
              <a:gd name="T55" fmla="*/ 2147483646 h 144"/>
              <a:gd name="T56" fmla="*/ 2147483646 w 146"/>
              <a:gd name="T57" fmla="*/ 2147483646 h 144"/>
              <a:gd name="T58" fmla="*/ 2147483646 w 146"/>
              <a:gd name="T59" fmla="*/ 2147483646 h 144"/>
              <a:gd name="T60" fmla="*/ 2147483646 w 146"/>
              <a:gd name="T61" fmla="*/ 2147483646 h 144"/>
              <a:gd name="T62" fmla="*/ 2147483646 w 146"/>
              <a:gd name="T63" fmla="*/ 2147483646 h 144"/>
              <a:gd name="T64" fmla="*/ 2147483646 w 146"/>
              <a:gd name="T65" fmla="*/ 2147483646 h 144"/>
              <a:gd name="T66" fmla="*/ 2147483646 w 146"/>
              <a:gd name="T67" fmla="*/ 2147483646 h 144"/>
              <a:gd name="T68" fmla="*/ 2147483646 w 146"/>
              <a:gd name="T69" fmla="*/ 2147483646 h 144"/>
              <a:gd name="T70" fmla="*/ 2147483646 w 146"/>
              <a:gd name="T71" fmla="*/ 2147483646 h 144"/>
              <a:gd name="T72" fmla="*/ 2147483646 w 146"/>
              <a:gd name="T73" fmla="*/ 2147483646 h 144"/>
              <a:gd name="T74" fmla="*/ 2147483646 w 146"/>
              <a:gd name="T75" fmla="*/ 2147483646 h 144"/>
              <a:gd name="T76" fmla="*/ 2147483646 w 146"/>
              <a:gd name="T77" fmla="*/ 2147483646 h 144"/>
              <a:gd name="T78" fmla="*/ 2147483646 w 146"/>
              <a:gd name="T79" fmla="*/ 2147483646 h 144"/>
              <a:gd name="T80" fmla="*/ 2147483646 w 146"/>
              <a:gd name="T81" fmla="*/ 2147483646 h 144"/>
              <a:gd name="T82" fmla="*/ 2147483646 w 146"/>
              <a:gd name="T83" fmla="*/ 2147483646 h 144"/>
              <a:gd name="T84" fmla="*/ 2147483646 w 146"/>
              <a:gd name="T85" fmla="*/ 2147483646 h 144"/>
              <a:gd name="T86" fmla="*/ 2147483646 w 146"/>
              <a:gd name="T87" fmla="*/ 2147483646 h 144"/>
              <a:gd name="T88" fmla="*/ 2147483646 w 146"/>
              <a:gd name="T89" fmla="*/ 2147483646 h 144"/>
              <a:gd name="T90" fmla="*/ 2147483646 w 146"/>
              <a:gd name="T91" fmla="*/ 2147483646 h 144"/>
              <a:gd name="T92" fmla="*/ 2147483646 w 146"/>
              <a:gd name="T93" fmla="*/ 2147483646 h 144"/>
              <a:gd name="T94" fmla="*/ 2147483646 w 146"/>
              <a:gd name="T95" fmla="*/ 2147483646 h 144"/>
              <a:gd name="T96" fmla="*/ 2147483646 w 146"/>
              <a:gd name="T97" fmla="*/ 2147483646 h 144"/>
              <a:gd name="T98" fmla="*/ 2147483646 w 146"/>
              <a:gd name="T99" fmla="*/ 2147483646 h 144"/>
              <a:gd name="T100" fmla="*/ 2147483646 w 146"/>
              <a:gd name="T101" fmla="*/ 2147483646 h 144"/>
              <a:gd name="T102" fmla="*/ 2147483646 w 146"/>
              <a:gd name="T103" fmla="*/ 2147483646 h 144"/>
              <a:gd name="T104" fmla="*/ 2147483646 w 146"/>
              <a:gd name="T105" fmla="*/ 2147483646 h 144"/>
              <a:gd name="T106" fmla="*/ 2147483646 w 146"/>
              <a:gd name="T107" fmla="*/ 2147483646 h 144"/>
              <a:gd name="T108" fmla="*/ 2147483646 w 146"/>
              <a:gd name="T109" fmla="*/ 2147483646 h 144"/>
              <a:gd name="T110" fmla="*/ 2147483646 w 146"/>
              <a:gd name="T111" fmla="*/ 2147483646 h 144"/>
              <a:gd name="T112" fmla="*/ 2147483646 w 146"/>
              <a:gd name="T113" fmla="*/ 2147483646 h 144"/>
              <a:gd name="T114" fmla="*/ 2147483646 w 146"/>
              <a:gd name="T115" fmla="*/ 2147483646 h 144"/>
              <a:gd name="T116" fmla="*/ 2147483646 w 146"/>
              <a:gd name="T117" fmla="*/ 2147483646 h 144"/>
              <a:gd name="T118" fmla="*/ 2147483646 w 146"/>
              <a:gd name="T119" fmla="*/ 2147483646 h 144"/>
              <a:gd name="T120" fmla="*/ 2147483646 w 146"/>
              <a:gd name="T121" fmla="*/ 2147483646 h 14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46" h="144">
                <a:moveTo>
                  <a:pt x="144" y="79"/>
                </a:moveTo>
                <a:cubicBezTo>
                  <a:pt x="135" y="77"/>
                  <a:pt x="135" y="77"/>
                  <a:pt x="135" y="77"/>
                </a:cubicBezTo>
                <a:cubicBezTo>
                  <a:pt x="135" y="73"/>
                  <a:pt x="135" y="70"/>
                  <a:pt x="135" y="67"/>
                </a:cubicBezTo>
                <a:cubicBezTo>
                  <a:pt x="144" y="65"/>
                  <a:pt x="144" y="65"/>
                  <a:pt x="144" y="65"/>
                </a:cubicBezTo>
                <a:cubicBezTo>
                  <a:pt x="145" y="65"/>
                  <a:pt x="146" y="64"/>
                  <a:pt x="145" y="62"/>
                </a:cubicBezTo>
                <a:cubicBezTo>
                  <a:pt x="145" y="59"/>
                  <a:pt x="144" y="56"/>
                  <a:pt x="143" y="53"/>
                </a:cubicBezTo>
                <a:cubicBezTo>
                  <a:pt x="143" y="52"/>
                  <a:pt x="142" y="51"/>
                  <a:pt x="141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32" y="53"/>
                  <a:pt x="132" y="53"/>
                  <a:pt x="132" y="53"/>
                </a:cubicBezTo>
                <a:cubicBezTo>
                  <a:pt x="131" y="50"/>
                  <a:pt x="130" y="47"/>
                  <a:pt x="129" y="45"/>
                </a:cubicBezTo>
                <a:cubicBezTo>
                  <a:pt x="129" y="44"/>
                  <a:pt x="128" y="44"/>
                  <a:pt x="128" y="44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6" y="38"/>
                  <a:pt x="137" y="37"/>
                  <a:pt x="136" y="36"/>
                </a:cubicBezTo>
                <a:cubicBezTo>
                  <a:pt x="134" y="33"/>
                  <a:pt x="133" y="30"/>
                  <a:pt x="131" y="27"/>
                </a:cubicBezTo>
                <a:cubicBezTo>
                  <a:pt x="130" y="27"/>
                  <a:pt x="130" y="27"/>
                  <a:pt x="129" y="27"/>
                </a:cubicBezTo>
                <a:cubicBezTo>
                  <a:pt x="128" y="27"/>
                  <a:pt x="128" y="27"/>
                  <a:pt x="128" y="27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8" y="29"/>
                  <a:pt x="116" y="27"/>
                  <a:pt x="113" y="25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19" y="16"/>
                  <a:pt x="118" y="15"/>
                  <a:pt x="117" y="14"/>
                </a:cubicBezTo>
                <a:cubicBezTo>
                  <a:pt x="115" y="12"/>
                  <a:pt x="112" y="10"/>
                  <a:pt x="109" y="9"/>
                </a:cubicBezTo>
                <a:cubicBezTo>
                  <a:pt x="109" y="9"/>
                  <a:pt x="108" y="9"/>
                  <a:pt x="108" y="9"/>
                </a:cubicBezTo>
                <a:cubicBezTo>
                  <a:pt x="107" y="9"/>
                  <a:pt x="107" y="9"/>
                  <a:pt x="106" y="10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99" y="15"/>
                  <a:pt x="96" y="14"/>
                  <a:pt x="93" y="13"/>
                </a:cubicBezTo>
                <a:cubicBezTo>
                  <a:pt x="93" y="13"/>
                  <a:pt x="92" y="13"/>
                  <a:pt x="92" y="13"/>
                </a:cubicBezTo>
                <a:cubicBezTo>
                  <a:pt x="94" y="4"/>
                  <a:pt x="94" y="4"/>
                  <a:pt x="94" y="4"/>
                </a:cubicBezTo>
                <a:cubicBezTo>
                  <a:pt x="94" y="3"/>
                  <a:pt x="93" y="2"/>
                  <a:pt x="92" y="2"/>
                </a:cubicBezTo>
                <a:cubicBezTo>
                  <a:pt x="89" y="1"/>
                  <a:pt x="86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0" y="0"/>
                  <a:pt x="80" y="2"/>
                </a:cubicBezTo>
                <a:cubicBezTo>
                  <a:pt x="78" y="10"/>
                  <a:pt x="78" y="10"/>
                  <a:pt x="78" y="10"/>
                </a:cubicBezTo>
                <a:cubicBezTo>
                  <a:pt x="76" y="10"/>
                  <a:pt x="75" y="10"/>
                  <a:pt x="73" y="10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10"/>
                  <a:pt x="70" y="10"/>
                  <a:pt x="68" y="10"/>
                </a:cubicBezTo>
                <a:cubicBezTo>
                  <a:pt x="66" y="1"/>
                  <a:pt x="66" y="1"/>
                  <a:pt x="66" y="1"/>
                </a:cubicBezTo>
                <a:cubicBezTo>
                  <a:pt x="66" y="0"/>
                  <a:pt x="65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0" y="0"/>
                  <a:pt x="57" y="1"/>
                  <a:pt x="54" y="2"/>
                </a:cubicBezTo>
                <a:cubicBezTo>
                  <a:pt x="53" y="2"/>
                  <a:pt x="52" y="3"/>
                  <a:pt x="52" y="4"/>
                </a:cubicBezTo>
                <a:cubicBezTo>
                  <a:pt x="54" y="13"/>
                  <a:pt x="54" y="13"/>
                  <a:pt x="54" y="13"/>
                </a:cubicBezTo>
                <a:cubicBezTo>
                  <a:pt x="51" y="14"/>
                  <a:pt x="48" y="15"/>
                  <a:pt x="45" y="17"/>
                </a:cubicBezTo>
                <a:cubicBezTo>
                  <a:pt x="40" y="9"/>
                  <a:pt x="40" y="9"/>
                  <a:pt x="40" y="9"/>
                </a:cubicBezTo>
                <a:cubicBezTo>
                  <a:pt x="39" y="9"/>
                  <a:pt x="39" y="8"/>
                  <a:pt x="38" y="8"/>
                </a:cubicBezTo>
                <a:cubicBezTo>
                  <a:pt x="38" y="8"/>
                  <a:pt x="37" y="8"/>
                  <a:pt x="37" y="9"/>
                </a:cubicBezTo>
                <a:cubicBezTo>
                  <a:pt x="34" y="10"/>
                  <a:pt x="31" y="12"/>
                  <a:pt x="29" y="14"/>
                </a:cubicBezTo>
                <a:cubicBezTo>
                  <a:pt x="28" y="15"/>
                  <a:pt x="27" y="16"/>
                  <a:pt x="28" y="17"/>
                </a:cubicBezTo>
                <a:cubicBezTo>
                  <a:pt x="33" y="25"/>
                  <a:pt x="33" y="25"/>
                  <a:pt x="33" y="25"/>
                </a:cubicBezTo>
                <a:cubicBezTo>
                  <a:pt x="30" y="27"/>
                  <a:pt x="28" y="29"/>
                  <a:pt x="26" y="31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6"/>
                  <a:pt x="17" y="26"/>
                  <a:pt x="17" y="26"/>
                </a:cubicBezTo>
                <a:cubicBezTo>
                  <a:pt x="16" y="26"/>
                  <a:pt x="16" y="27"/>
                  <a:pt x="15" y="27"/>
                </a:cubicBezTo>
                <a:cubicBezTo>
                  <a:pt x="13" y="30"/>
                  <a:pt x="11" y="33"/>
                  <a:pt x="10" y="35"/>
                </a:cubicBezTo>
                <a:cubicBezTo>
                  <a:pt x="9" y="36"/>
                  <a:pt x="9" y="38"/>
                  <a:pt x="10" y="38"/>
                </a:cubicBezTo>
                <a:cubicBezTo>
                  <a:pt x="18" y="44"/>
                  <a:pt x="18" y="44"/>
                  <a:pt x="18" y="44"/>
                </a:cubicBezTo>
                <a:cubicBezTo>
                  <a:pt x="16" y="46"/>
                  <a:pt x="15" y="49"/>
                  <a:pt x="14" y="52"/>
                </a:cubicBezTo>
                <a:cubicBezTo>
                  <a:pt x="14" y="52"/>
                  <a:pt x="14" y="52"/>
                  <a:pt x="14" y="53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4" y="51"/>
                  <a:pt x="3" y="52"/>
                  <a:pt x="3" y="53"/>
                </a:cubicBezTo>
                <a:cubicBezTo>
                  <a:pt x="2" y="56"/>
                  <a:pt x="1" y="59"/>
                  <a:pt x="1" y="62"/>
                </a:cubicBezTo>
                <a:cubicBezTo>
                  <a:pt x="0" y="64"/>
                  <a:pt x="1" y="65"/>
                  <a:pt x="2" y="65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70"/>
                  <a:pt x="11" y="73"/>
                  <a:pt x="11" y="77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79"/>
                  <a:pt x="1" y="80"/>
                  <a:pt x="1" y="81"/>
                </a:cubicBezTo>
                <a:cubicBezTo>
                  <a:pt x="1" y="84"/>
                  <a:pt x="2" y="88"/>
                  <a:pt x="3" y="91"/>
                </a:cubicBezTo>
                <a:cubicBezTo>
                  <a:pt x="3" y="92"/>
                  <a:pt x="4" y="92"/>
                  <a:pt x="5" y="92"/>
                </a:cubicBezTo>
                <a:cubicBezTo>
                  <a:pt x="5" y="92"/>
                  <a:pt x="5" y="92"/>
                  <a:pt x="5" y="92"/>
                </a:cubicBezTo>
                <a:cubicBezTo>
                  <a:pt x="14" y="91"/>
                  <a:pt x="14" y="91"/>
                  <a:pt x="14" y="91"/>
                </a:cubicBezTo>
                <a:cubicBezTo>
                  <a:pt x="15" y="94"/>
                  <a:pt x="16" y="96"/>
                  <a:pt x="17" y="99"/>
                </a:cubicBezTo>
                <a:cubicBezTo>
                  <a:pt x="17" y="99"/>
                  <a:pt x="18" y="100"/>
                  <a:pt x="18" y="100"/>
                </a:cubicBezTo>
                <a:cubicBezTo>
                  <a:pt x="11" y="105"/>
                  <a:pt x="11" y="105"/>
                  <a:pt x="11" y="105"/>
                </a:cubicBezTo>
                <a:cubicBezTo>
                  <a:pt x="10" y="106"/>
                  <a:pt x="9" y="107"/>
                  <a:pt x="10" y="108"/>
                </a:cubicBezTo>
                <a:cubicBezTo>
                  <a:pt x="12" y="111"/>
                  <a:pt x="13" y="114"/>
                  <a:pt x="15" y="116"/>
                </a:cubicBezTo>
                <a:cubicBezTo>
                  <a:pt x="16" y="117"/>
                  <a:pt x="17" y="117"/>
                  <a:pt x="17" y="117"/>
                </a:cubicBezTo>
                <a:cubicBezTo>
                  <a:pt x="18" y="117"/>
                  <a:pt x="18" y="117"/>
                  <a:pt x="18" y="117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8" y="114"/>
                  <a:pt x="30" y="117"/>
                  <a:pt x="33" y="11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28" y="127"/>
                  <a:pt x="28" y="129"/>
                  <a:pt x="29" y="129"/>
                </a:cubicBezTo>
                <a:cubicBezTo>
                  <a:pt x="31" y="131"/>
                  <a:pt x="34" y="133"/>
                  <a:pt x="37" y="135"/>
                </a:cubicBezTo>
                <a:cubicBezTo>
                  <a:pt x="37" y="135"/>
                  <a:pt x="38" y="135"/>
                  <a:pt x="38" y="135"/>
                </a:cubicBezTo>
                <a:cubicBezTo>
                  <a:pt x="39" y="135"/>
                  <a:pt x="39" y="135"/>
                  <a:pt x="40" y="134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8" y="128"/>
                  <a:pt x="50" y="129"/>
                  <a:pt x="53" y="130"/>
                </a:cubicBezTo>
                <a:cubicBezTo>
                  <a:pt x="53" y="130"/>
                  <a:pt x="54" y="130"/>
                  <a:pt x="54" y="131"/>
                </a:cubicBezTo>
                <a:cubicBezTo>
                  <a:pt x="52" y="139"/>
                  <a:pt x="52" y="139"/>
                  <a:pt x="52" y="139"/>
                </a:cubicBezTo>
                <a:cubicBezTo>
                  <a:pt x="52" y="140"/>
                  <a:pt x="53" y="142"/>
                  <a:pt x="54" y="142"/>
                </a:cubicBezTo>
                <a:cubicBezTo>
                  <a:pt x="57" y="143"/>
                  <a:pt x="61" y="143"/>
                  <a:pt x="64" y="144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5" y="144"/>
                  <a:pt x="66" y="143"/>
                  <a:pt x="66" y="142"/>
                </a:cubicBezTo>
                <a:cubicBezTo>
                  <a:pt x="68" y="133"/>
                  <a:pt x="68" y="133"/>
                  <a:pt x="68" y="133"/>
                </a:cubicBezTo>
                <a:cubicBezTo>
                  <a:pt x="70" y="134"/>
                  <a:pt x="72" y="134"/>
                  <a:pt x="73" y="134"/>
                </a:cubicBezTo>
                <a:cubicBezTo>
                  <a:pt x="75" y="134"/>
                  <a:pt x="76" y="134"/>
                  <a:pt x="78" y="133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80" y="143"/>
                  <a:pt x="81" y="144"/>
                  <a:pt x="82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6" y="143"/>
                  <a:pt x="89" y="143"/>
                  <a:pt x="92" y="142"/>
                </a:cubicBezTo>
                <a:cubicBezTo>
                  <a:pt x="93" y="142"/>
                  <a:pt x="94" y="141"/>
                  <a:pt x="94" y="139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95" y="130"/>
                  <a:pt x="98" y="129"/>
                  <a:pt x="101" y="127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7" y="135"/>
                  <a:pt x="107" y="135"/>
                  <a:pt x="108" y="135"/>
                </a:cubicBezTo>
                <a:cubicBezTo>
                  <a:pt x="109" y="135"/>
                  <a:pt x="109" y="135"/>
                  <a:pt x="109" y="135"/>
                </a:cubicBezTo>
                <a:cubicBezTo>
                  <a:pt x="112" y="133"/>
                  <a:pt x="115" y="131"/>
                  <a:pt x="118" y="130"/>
                </a:cubicBezTo>
                <a:cubicBezTo>
                  <a:pt x="118" y="129"/>
                  <a:pt x="119" y="128"/>
                  <a:pt x="118" y="12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6" y="117"/>
                  <a:pt x="118" y="115"/>
                  <a:pt x="120" y="112"/>
                </a:cubicBezTo>
                <a:cubicBezTo>
                  <a:pt x="128" y="117"/>
                  <a:pt x="128" y="117"/>
                  <a:pt x="128" y="117"/>
                </a:cubicBezTo>
                <a:cubicBezTo>
                  <a:pt x="128" y="117"/>
                  <a:pt x="129" y="117"/>
                  <a:pt x="129" y="117"/>
                </a:cubicBezTo>
                <a:cubicBezTo>
                  <a:pt x="130" y="117"/>
                  <a:pt x="130" y="117"/>
                  <a:pt x="131" y="116"/>
                </a:cubicBezTo>
                <a:cubicBezTo>
                  <a:pt x="133" y="114"/>
                  <a:pt x="135" y="111"/>
                  <a:pt x="136" y="108"/>
                </a:cubicBezTo>
                <a:cubicBezTo>
                  <a:pt x="137" y="107"/>
                  <a:pt x="137" y="106"/>
                  <a:pt x="136" y="105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7"/>
                  <a:pt x="131" y="95"/>
                  <a:pt x="132" y="92"/>
                </a:cubicBezTo>
                <a:cubicBezTo>
                  <a:pt x="132" y="92"/>
                  <a:pt x="132" y="91"/>
                  <a:pt x="132" y="91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2" y="92"/>
                  <a:pt x="143" y="92"/>
                  <a:pt x="144" y="91"/>
                </a:cubicBezTo>
                <a:cubicBezTo>
                  <a:pt x="144" y="88"/>
                  <a:pt x="145" y="84"/>
                  <a:pt x="145" y="81"/>
                </a:cubicBezTo>
                <a:cubicBezTo>
                  <a:pt x="146" y="80"/>
                  <a:pt x="145" y="79"/>
                  <a:pt x="144" y="79"/>
                </a:cubicBezTo>
                <a:close/>
              </a:path>
            </a:pathLst>
          </a:custGeom>
          <a:solidFill>
            <a:srgbClr val="153E96"/>
          </a:solidFill>
          <a:ln>
            <a:noFill/>
          </a:ln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8881780" y="1859872"/>
            <a:ext cx="2041126" cy="2015908"/>
          </a:xfrm>
          <a:custGeom>
            <a:avLst/>
            <a:gdLst>
              <a:gd name="T0" fmla="*/ 2147483646 w 146"/>
              <a:gd name="T1" fmla="*/ 2147483646 h 144"/>
              <a:gd name="T2" fmla="*/ 2147483646 w 146"/>
              <a:gd name="T3" fmla="*/ 2147483646 h 144"/>
              <a:gd name="T4" fmla="*/ 2147483646 w 146"/>
              <a:gd name="T5" fmla="*/ 2147483646 h 144"/>
              <a:gd name="T6" fmla="*/ 2147483646 w 146"/>
              <a:gd name="T7" fmla="*/ 2147483646 h 144"/>
              <a:gd name="T8" fmla="*/ 2147483646 w 146"/>
              <a:gd name="T9" fmla="*/ 2147483646 h 144"/>
              <a:gd name="T10" fmla="*/ 2147483646 w 146"/>
              <a:gd name="T11" fmla="*/ 2147483646 h 144"/>
              <a:gd name="T12" fmla="*/ 2147483646 w 146"/>
              <a:gd name="T13" fmla="*/ 2147483646 h 144"/>
              <a:gd name="T14" fmla="*/ 2147483646 w 146"/>
              <a:gd name="T15" fmla="*/ 2147483646 h 144"/>
              <a:gd name="T16" fmla="*/ 2147483646 w 146"/>
              <a:gd name="T17" fmla="*/ 2147483646 h 144"/>
              <a:gd name="T18" fmla="*/ 2147483646 w 146"/>
              <a:gd name="T19" fmla="*/ 2147483646 h 144"/>
              <a:gd name="T20" fmla="*/ 2147483646 w 146"/>
              <a:gd name="T21" fmla="*/ 2147483646 h 144"/>
              <a:gd name="T22" fmla="*/ 2147483646 w 146"/>
              <a:gd name="T23" fmla="*/ 2147483646 h 144"/>
              <a:gd name="T24" fmla="*/ 2147483646 w 146"/>
              <a:gd name="T25" fmla="*/ 2147483646 h 144"/>
              <a:gd name="T26" fmla="*/ 2147483646 w 146"/>
              <a:gd name="T27" fmla="*/ 2147483646 h 144"/>
              <a:gd name="T28" fmla="*/ 2147483646 w 146"/>
              <a:gd name="T29" fmla="*/ 0 h 144"/>
              <a:gd name="T30" fmla="*/ 2147483646 w 146"/>
              <a:gd name="T31" fmla="*/ 2147483646 h 144"/>
              <a:gd name="T32" fmla="*/ 2147483646 w 146"/>
              <a:gd name="T33" fmla="*/ 2147483646 h 144"/>
              <a:gd name="T34" fmla="*/ 2147483646 w 146"/>
              <a:gd name="T35" fmla="*/ 2147483646 h 144"/>
              <a:gd name="T36" fmla="*/ 2147483646 w 146"/>
              <a:gd name="T37" fmla="*/ 0 h 144"/>
              <a:gd name="T38" fmla="*/ 2147483646 w 146"/>
              <a:gd name="T39" fmla="*/ 2147483646 h 144"/>
              <a:gd name="T40" fmla="*/ 2147483646 w 146"/>
              <a:gd name="T41" fmla="*/ 2147483646 h 144"/>
              <a:gd name="T42" fmla="*/ 2147483646 w 146"/>
              <a:gd name="T43" fmla="*/ 2147483646 h 144"/>
              <a:gd name="T44" fmla="*/ 2147483646 w 146"/>
              <a:gd name="T45" fmla="*/ 2147483646 h 144"/>
              <a:gd name="T46" fmla="*/ 2147483646 w 146"/>
              <a:gd name="T47" fmla="*/ 2147483646 h 144"/>
              <a:gd name="T48" fmla="*/ 2147483646 w 146"/>
              <a:gd name="T49" fmla="*/ 2147483646 h 144"/>
              <a:gd name="T50" fmla="*/ 2147483646 w 146"/>
              <a:gd name="T51" fmla="*/ 2147483646 h 144"/>
              <a:gd name="T52" fmla="*/ 2147483646 w 146"/>
              <a:gd name="T53" fmla="*/ 2147483646 h 144"/>
              <a:gd name="T54" fmla="*/ 2147483646 w 146"/>
              <a:gd name="T55" fmla="*/ 2147483646 h 144"/>
              <a:gd name="T56" fmla="*/ 2147483646 w 146"/>
              <a:gd name="T57" fmla="*/ 2147483646 h 144"/>
              <a:gd name="T58" fmla="*/ 2147483646 w 146"/>
              <a:gd name="T59" fmla="*/ 2147483646 h 144"/>
              <a:gd name="T60" fmla="*/ 2147483646 w 146"/>
              <a:gd name="T61" fmla="*/ 2147483646 h 144"/>
              <a:gd name="T62" fmla="*/ 2147483646 w 146"/>
              <a:gd name="T63" fmla="*/ 2147483646 h 144"/>
              <a:gd name="T64" fmla="*/ 2147483646 w 146"/>
              <a:gd name="T65" fmla="*/ 2147483646 h 144"/>
              <a:gd name="T66" fmla="*/ 2147483646 w 146"/>
              <a:gd name="T67" fmla="*/ 2147483646 h 144"/>
              <a:gd name="T68" fmla="*/ 2147483646 w 146"/>
              <a:gd name="T69" fmla="*/ 2147483646 h 144"/>
              <a:gd name="T70" fmla="*/ 2147483646 w 146"/>
              <a:gd name="T71" fmla="*/ 2147483646 h 144"/>
              <a:gd name="T72" fmla="*/ 2147483646 w 146"/>
              <a:gd name="T73" fmla="*/ 2147483646 h 144"/>
              <a:gd name="T74" fmla="*/ 2147483646 w 146"/>
              <a:gd name="T75" fmla="*/ 2147483646 h 144"/>
              <a:gd name="T76" fmla="*/ 2147483646 w 146"/>
              <a:gd name="T77" fmla="*/ 2147483646 h 144"/>
              <a:gd name="T78" fmla="*/ 2147483646 w 146"/>
              <a:gd name="T79" fmla="*/ 2147483646 h 144"/>
              <a:gd name="T80" fmla="*/ 2147483646 w 146"/>
              <a:gd name="T81" fmla="*/ 2147483646 h 144"/>
              <a:gd name="T82" fmla="*/ 2147483646 w 146"/>
              <a:gd name="T83" fmla="*/ 2147483646 h 144"/>
              <a:gd name="T84" fmla="*/ 2147483646 w 146"/>
              <a:gd name="T85" fmla="*/ 2147483646 h 144"/>
              <a:gd name="T86" fmla="*/ 2147483646 w 146"/>
              <a:gd name="T87" fmla="*/ 2147483646 h 144"/>
              <a:gd name="T88" fmla="*/ 2147483646 w 146"/>
              <a:gd name="T89" fmla="*/ 2147483646 h 144"/>
              <a:gd name="T90" fmla="*/ 2147483646 w 146"/>
              <a:gd name="T91" fmla="*/ 2147483646 h 144"/>
              <a:gd name="T92" fmla="*/ 2147483646 w 146"/>
              <a:gd name="T93" fmla="*/ 2147483646 h 144"/>
              <a:gd name="T94" fmla="*/ 2147483646 w 146"/>
              <a:gd name="T95" fmla="*/ 2147483646 h 144"/>
              <a:gd name="T96" fmla="*/ 2147483646 w 146"/>
              <a:gd name="T97" fmla="*/ 2147483646 h 144"/>
              <a:gd name="T98" fmla="*/ 2147483646 w 146"/>
              <a:gd name="T99" fmla="*/ 2147483646 h 144"/>
              <a:gd name="T100" fmla="*/ 2147483646 w 146"/>
              <a:gd name="T101" fmla="*/ 2147483646 h 144"/>
              <a:gd name="T102" fmla="*/ 2147483646 w 146"/>
              <a:gd name="T103" fmla="*/ 2147483646 h 144"/>
              <a:gd name="T104" fmla="*/ 2147483646 w 146"/>
              <a:gd name="T105" fmla="*/ 2147483646 h 144"/>
              <a:gd name="T106" fmla="*/ 2147483646 w 146"/>
              <a:gd name="T107" fmla="*/ 2147483646 h 144"/>
              <a:gd name="T108" fmla="*/ 2147483646 w 146"/>
              <a:gd name="T109" fmla="*/ 2147483646 h 144"/>
              <a:gd name="T110" fmla="*/ 2147483646 w 146"/>
              <a:gd name="T111" fmla="*/ 2147483646 h 144"/>
              <a:gd name="T112" fmla="*/ 2147483646 w 146"/>
              <a:gd name="T113" fmla="*/ 2147483646 h 144"/>
              <a:gd name="T114" fmla="*/ 2147483646 w 146"/>
              <a:gd name="T115" fmla="*/ 2147483646 h 144"/>
              <a:gd name="T116" fmla="*/ 2147483646 w 146"/>
              <a:gd name="T117" fmla="*/ 2147483646 h 144"/>
              <a:gd name="T118" fmla="*/ 2147483646 w 146"/>
              <a:gd name="T119" fmla="*/ 2147483646 h 144"/>
              <a:gd name="T120" fmla="*/ 2147483646 w 146"/>
              <a:gd name="T121" fmla="*/ 2147483646 h 14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46" h="144">
                <a:moveTo>
                  <a:pt x="144" y="79"/>
                </a:moveTo>
                <a:cubicBezTo>
                  <a:pt x="135" y="77"/>
                  <a:pt x="135" y="77"/>
                  <a:pt x="135" y="77"/>
                </a:cubicBezTo>
                <a:cubicBezTo>
                  <a:pt x="135" y="73"/>
                  <a:pt x="135" y="70"/>
                  <a:pt x="135" y="67"/>
                </a:cubicBezTo>
                <a:cubicBezTo>
                  <a:pt x="144" y="65"/>
                  <a:pt x="144" y="65"/>
                  <a:pt x="144" y="65"/>
                </a:cubicBezTo>
                <a:cubicBezTo>
                  <a:pt x="145" y="65"/>
                  <a:pt x="146" y="64"/>
                  <a:pt x="145" y="62"/>
                </a:cubicBezTo>
                <a:cubicBezTo>
                  <a:pt x="145" y="59"/>
                  <a:pt x="144" y="56"/>
                  <a:pt x="143" y="53"/>
                </a:cubicBezTo>
                <a:cubicBezTo>
                  <a:pt x="143" y="52"/>
                  <a:pt x="142" y="51"/>
                  <a:pt x="141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32" y="53"/>
                  <a:pt x="132" y="53"/>
                  <a:pt x="132" y="53"/>
                </a:cubicBezTo>
                <a:cubicBezTo>
                  <a:pt x="131" y="50"/>
                  <a:pt x="130" y="47"/>
                  <a:pt x="129" y="45"/>
                </a:cubicBezTo>
                <a:cubicBezTo>
                  <a:pt x="129" y="44"/>
                  <a:pt x="128" y="44"/>
                  <a:pt x="128" y="44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6" y="38"/>
                  <a:pt x="137" y="37"/>
                  <a:pt x="136" y="36"/>
                </a:cubicBezTo>
                <a:cubicBezTo>
                  <a:pt x="134" y="33"/>
                  <a:pt x="133" y="30"/>
                  <a:pt x="131" y="27"/>
                </a:cubicBezTo>
                <a:cubicBezTo>
                  <a:pt x="130" y="27"/>
                  <a:pt x="130" y="27"/>
                  <a:pt x="129" y="27"/>
                </a:cubicBezTo>
                <a:cubicBezTo>
                  <a:pt x="128" y="27"/>
                  <a:pt x="128" y="27"/>
                  <a:pt x="128" y="27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8" y="29"/>
                  <a:pt x="116" y="27"/>
                  <a:pt x="113" y="25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19" y="16"/>
                  <a:pt x="118" y="15"/>
                  <a:pt x="117" y="14"/>
                </a:cubicBezTo>
                <a:cubicBezTo>
                  <a:pt x="115" y="12"/>
                  <a:pt x="112" y="10"/>
                  <a:pt x="109" y="9"/>
                </a:cubicBezTo>
                <a:cubicBezTo>
                  <a:pt x="109" y="9"/>
                  <a:pt x="108" y="9"/>
                  <a:pt x="108" y="9"/>
                </a:cubicBezTo>
                <a:cubicBezTo>
                  <a:pt x="107" y="9"/>
                  <a:pt x="107" y="9"/>
                  <a:pt x="106" y="10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99" y="15"/>
                  <a:pt x="96" y="14"/>
                  <a:pt x="93" y="13"/>
                </a:cubicBezTo>
                <a:cubicBezTo>
                  <a:pt x="93" y="13"/>
                  <a:pt x="92" y="13"/>
                  <a:pt x="92" y="13"/>
                </a:cubicBezTo>
                <a:cubicBezTo>
                  <a:pt x="94" y="4"/>
                  <a:pt x="94" y="4"/>
                  <a:pt x="94" y="4"/>
                </a:cubicBezTo>
                <a:cubicBezTo>
                  <a:pt x="94" y="3"/>
                  <a:pt x="93" y="2"/>
                  <a:pt x="92" y="2"/>
                </a:cubicBezTo>
                <a:cubicBezTo>
                  <a:pt x="89" y="1"/>
                  <a:pt x="86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0" y="0"/>
                  <a:pt x="80" y="2"/>
                </a:cubicBezTo>
                <a:cubicBezTo>
                  <a:pt x="78" y="10"/>
                  <a:pt x="78" y="10"/>
                  <a:pt x="78" y="10"/>
                </a:cubicBezTo>
                <a:cubicBezTo>
                  <a:pt x="76" y="10"/>
                  <a:pt x="75" y="10"/>
                  <a:pt x="73" y="10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10"/>
                  <a:pt x="70" y="10"/>
                  <a:pt x="68" y="10"/>
                </a:cubicBezTo>
                <a:cubicBezTo>
                  <a:pt x="66" y="1"/>
                  <a:pt x="66" y="1"/>
                  <a:pt x="66" y="1"/>
                </a:cubicBezTo>
                <a:cubicBezTo>
                  <a:pt x="66" y="0"/>
                  <a:pt x="65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0" y="0"/>
                  <a:pt x="57" y="1"/>
                  <a:pt x="54" y="2"/>
                </a:cubicBezTo>
                <a:cubicBezTo>
                  <a:pt x="53" y="2"/>
                  <a:pt x="52" y="3"/>
                  <a:pt x="52" y="4"/>
                </a:cubicBezTo>
                <a:cubicBezTo>
                  <a:pt x="54" y="13"/>
                  <a:pt x="54" y="13"/>
                  <a:pt x="54" y="13"/>
                </a:cubicBezTo>
                <a:cubicBezTo>
                  <a:pt x="51" y="14"/>
                  <a:pt x="48" y="15"/>
                  <a:pt x="45" y="17"/>
                </a:cubicBezTo>
                <a:cubicBezTo>
                  <a:pt x="40" y="9"/>
                  <a:pt x="40" y="9"/>
                  <a:pt x="40" y="9"/>
                </a:cubicBezTo>
                <a:cubicBezTo>
                  <a:pt x="39" y="9"/>
                  <a:pt x="39" y="8"/>
                  <a:pt x="38" y="8"/>
                </a:cubicBezTo>
                <a:cubicBezTo>
                  <a:pt x="38" y="8"/>
                  <a:pt x="37" y="8"/>
                  <a:pt x="37" y="9"/>
                </a:cubicBezTo>
                <a:cubicBezTo>
                  <a:pt x="34" y="10"/>
                  <a:pt x="31" y="12"/>
                  <a:pt x="29" y="14"/>
                </a:cubicBezTo>
                <a:cubicBezTo>
                  <a:pt x="28" y="15"/>
                  <a:pt x="27" y="16"/>
                  <a:pt x="28" y="17"/>
                </a:cubicBezTo>
                <a:cubicBezTo>
                  <a:pt x="33" y="25"/>
                  <a:pt x="33" y="25"/>
                  <a:pt x="33" y="25"/>
                </a:cubicBezTo>
                <a:cubicBezTo>
                  <a:pt x="30" y="27"/>
                  <a:pt x="28" y="29"/>
                  <a:pt x="26" y="31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6"/>
                  <a:pt x="17" y="26"/>
                  <a:pt x="17" y="26"/>
                </a:cubicBezTo>
                <a:cubicBezTo>
                  <a:pt x="16" y="26"/>
                  <a:pt x="16" y="27"/>
                  <a:pt x="15" y="27"/>
                </a:cubicBezTo>
                <a:cubicBezTo>
                  <a:pt x="13" y="30"/>
                  <a:pt x="11" y="33"/>
                  <a:pt x="10" y="35"/>
                </a:cubicBezTo>
                <a:cubicBezTo>
                  <a:pt x="9" y="36"/>
                  <a:pt x="9" y="38"/>
                  <a:pt x="10" y="38"/>
                </a:cubicBezTo>
                <a:cubicBezTo>
                  <a:pt x="18" y="44"/>
                  <a:pt x="18" y="44"/>
                  <a:pt x="18" y="44"/>
                </a:cubicBezTo>
                <a:cubicBezTo>
                  <a:pt x="16" y="46"/>
                  <a:pt x="15" y="49"/>
                  <a:pt x="14" y="52"/>
                </a:cubicBezTo>
                <a:cubicBezTo>
                  <a:pt x="14" y="52"/>
                  <a:pt x="14" y="52"/>
                  <a:pt x="14" y="53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4" y="51"/>
                  <a:pt x="3" y="52"/>
                  <a:pt x="3" y="53"/>
                </a:cubicBezTo>
                <a:cubicBezTo>
                  <a:pt x="2" y="56"/>
                  <a:pt x="1" y="59"/>
                  <a:pt x="1" y="62"/>
                </a:cubicBezTo>
                <a:cubicBezTo>
                  <a:pt x="0" y="64"/>
                  <a:pt x="1" y="65"/>
                  <a:pt x="2" y="65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70"/>
                  <a:pt x="11" y="73"/>
                  <a:pt x="11" y="77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79"/>
                  <a:pt x="1" y="80"/>
                  <a:pt x="1" y="81"/>
                </a:cubicBezTo>
                <a:cubicBezTo>
                  <a:pt x="1" y="84"/>
                  <a:pt x="2" y="88"/>
                  <a:pt x="3" y="91"/>
                </a:cubicBezTo>
                <a:cubicBezTo>
                  <a:pt x="3" y="92"/>
                  <a:pt x="4" y="92"/>
                  <a:pt x="5" y="92"/>
                </a:cubicBezTo>
                <a:cubicBezTo>
                  <a:pt x="5" y="92"/>
                  <a:pt x="5" y="92"/>
                  <a:pt x="5" y="92"/>
                </a:cubicBezTo>
                <a:cubicBezTo>
                  <a:pt x="14" y="91"/>
                  <a:pt x="14" y="91"/>
                  <a:pt x="14" y="91"/>
                </a:cubicBezTo>
                <a:cubicBezTo>
                  <a:pt x="15" y="94"/>
                  <a:pt x="16" y="96"/>
                  <a:pt x="17" y="99"/>
                </a:cubicBezTo>
                <a:cubicBezTo>
                  <a:pt x="17" y="99"/>
                  <a:pt x="18" y="100"/>
                  <a:pt x="18" y="100"/>
                </a:cubicBezTo>
                <a:cubicBezTo>
                  <a:pt x="11" y="105"/>
                  <a:pt x="11" y="105"/>
                  <a:pt x="11" y="105"/>
                </a:cubicBezTo>
                <a:cubicBezTo>
                  <a:pt x="10" y="106"/>
                  <a:pt x="9" y="107"/>
                  <a:pt x="10" y="108"/>
                </a:cubicBezTo>
                <a:cubicBezTo>
                  <a:pt x="12" y="111"/>
                  <a:pt x="13" y="114"/>
                  <a:pt x="15" y="116"/>
                </a:cubicBezTo>
                <a:cubicBezTo>
                  <a:pt x="16" y="117"/>
                  <a:pt x="17" y="117"/>
                  <a:pt x="17" y="117"/>
                </a:cubicBezTo>
                <a:cubicBezTo>
                  <a:pt x="18" y="117"/>
                  <a:pt x="18" y="117"/>
                  <a:pt x="18" y="117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8" y="114"/>
                  <a:pt x="30" y="117"/>
                  <a:pt x="33" y="11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28" y="127"/>
                  <a:pt x="28" y="129"/>
                  <a:pt x="29" y="129"/>
                </a:cubicBezTo>
                <a:cubicBezTo>
                  <a:pt x="31" y="131"/>
                  <a:pt x="34" y="133"/>
                  <a:pt x="37" y="135"/>
                </a:cubicBezTo>
                <a:cubicBezTo>
                  <a:pt x="37" y="135"/>
                  <a:pt x="38" y="135"/>
                  <a:pt x="38" y="135"/>
                </a:cubicBezTo>
                <a:cubicBezTo>
                  <a:pt x="39" y="135"/>
                  <a:pt x="39" y="135"/>
                  <a:pt x="40" y="134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8" y="128"/>
                  <a:pt x="50" y="129"/>
                  <a:pt x="53" y="130"/>
                </a:cubicBezTo>
                <a:cubicBezTo>
                  <a:pt x="53" y="130"/>
                  <a:pt x="54" y="130"/>
                  <a:pt x="54" y="131"/>
                </a:cubicBezTo>
                <a:cubicBezTo>
                  <a:pt x="52" y="139"/>
                  <a:pt x="52" y="139"/>
                  <a:pt x="52" y="139"/>
                </a:cubicBezTo>
                <a:cubicBezTo>
                  <a:pt x="52" y="140"/>
                  <a:pt x="53" y="142"/>
                  <a:pt x="54" y="142"/>
                </a:cubicBezTo>
                <a:cubicBezTo>
                  <a:pt x="57" y="143"/>
                  <a:pt x="61" y="143"/>
                  <a:pt x="64" y="144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5" y="144"/>
                  <a:pt x="66" y="143"/>
                  <a:pt x="66" y="142"/>
                </a:cubicBezTo>
                <a:cubicBezTo>
                  <a:pt x="68" y="133"/>
                  <a:pt x="68" y="133"/>
                  <a:pt x="68" y="133"/>
                </a:cubicBezTo>
                <a:cubicBezTo>
                  <a:pt x="70" y="134"/>
                  <a:pt x="72" y="134"/>
                  <a:pt x="73" y="134"/>
                </a:cubicBezTo>
                <a:cubicBezTo>
                  <a:pt x="75" y="134"/>
                  <a:pt x="76" y="134"/>
                  <a:pt x="78" y="133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80" y="143"/>
                  <a:pt x="81" y="144"/>
                  <a:pt x="82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6" y="143"/>
                  <a:pt x="89" y="143"/>
                  <a:pt x="92" y="142"/>
                </a:cubicBezTo>
                <a:cubicBezTo>
                  <a:pt x="93" y="142"/>
                  <a:pt x="94" y="141"/>
                  <a:pt x="94" y="139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95" y="130"/>
                  <a:pt x="98" y="129"/>
                  <a:pt x="101" y="127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7" y="135"/>
                  <a:pt x="107" y="135"/>
                  <a:pt x="108" y="135"/>
                </a:cubicBezTo>
                <a:cubicBezTo>
                  <a:pt x="109" y="135"/>
                  <a:pt x="109" y="135"/>
                  <a:pt x="109" y="135"/>
                </a:cubicBezTo>
                <a:cubicBezTo>
                  <a:pt x="112" y="133"/>
                  <a:pt x="115" y="131"/>
                  <a:pt x="118" y="130"/>
                </a:cubicBezTo>
                <a:cubicBezTo>
                  <a:pt x="118" y="129"/>
                  <a:pt x="119" y="128"/>
                  <a:pt x="118" y="12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6" y="117"/>
                  <a:pt x="118" y="115"/>
                  <a:pt x="120" y="112"/>
                </a:cubicBezTo>
                <a:cubicBezTo>
                  <a:pt x="128" y="117"/>
                  <a:pt x="128" y="117"/>
                  <a:pt x="128" y="117"/>
                </a:cubicBezTo>
                <a:cubicBezTo>
                  <a:pt x="128" y="117"/>
                  <a:pt x="129" y="117"/>
                  <a:pt x="129" y="117"/>
                </a:cubicBezTo>
                <a:cubicBezTo>
                  <a:pt x="130" y="117"/>
                  <a:pt x="130" y="117"/>
                  <a:pt x="131" y="116"/>
                </a:cubicBezTo>
                <a:cubicBezTo>
                  <a:pt x="133" y="114"/>
                  <a:pt x="135" y="111"/>
                  <a:pt x="136" y="108"/>
                </a:cubicBezTo>
                <a:cubicBezTo>
                  <a:pt x="137" y="107"/>
                  <a:pt x="137" y="106"/>
                  <a:pt x="136" y="105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7"/>
                  <a:pt x="131" y="95"/>
                  <a:pt x="132" y="92"/>
                </a:cubicBezTo>
                <a:cubicBezTo>
                  <a:pt x="132" y="92"/>
                  <a:pt x="132" y="91"/>
                  <a:pt x="132" y="91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2" y="92"/>
                  <a:pt x="143" y="92"/>
                  <a:pt x="144" y="91"/>
                </a:cubicBezTo>
                <a:cubicBezTo>
                  <a:pt x="144" y="88"/>
                  <a:pt x="145" y="84"/>
                  <a:pt x="145" y="81"/>
                </a:cubicBezTo>
                <a:cubicBezTo>
                  <a:pt x="146" y="80"/>
                  <a:pt x="145" y="79"/>
                  <a:pt x="144" y="79"/>
                </a:cubicBezTo>
                <a:close/>
              </a:path>
            </a:pathLst>
          </a:custGeom>
          <a:solidFill>
            <a:srgbClr val="3291FF"/>
          </a:solidFill>
          <a:ln>
            <a:noFill/>
          </a:ln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3" name="Freeform 31"/>
          <p:cNvSpPr>
            <a:spLocks noEditPoints="1"/>
          </p:cNvSpPr>
          <p:nvPr/>
        </p:nvSpPr>
        <p:spPr bwMode="auto">
          <a:xfrm>
            <a:off x="4059323" y="4227342"/>
            <a:ext cx="470231" cy="404961"/>
          </a:xfrm>
          <a:custGeom>
            <a:avLst/>
            <a:gdLst>
              <a:gd name="T0" fmla="*/ 2147483646 w 64"/>
              <a:gd name="T1" fmla="*/ 2147483646 h 55"/>
              <a:gd name="T2" fmla="*/ 0 w 64"/>
              <a:gd name="T3" fmla="*/ 2147483646 h 55"/>
              <a:gd name="T4" fmla="*/ 0 w 64"/>
              <a:gd name="T5" fmla="*/ 2147483646 h 55"/>
              <a:gd name="T6" fmla="*/ 2147483646 w 64"/>
              <a:gd name="T7" fmla="*/ 2147483646 h 55"/>
              <a:gd name="T8" fmla="*/ 2147483646 w 64"/>
              <a:gd name="T9" fmla="*/ 2147483646 h 55"/>
              <a:gd name="T10" fmla="*/ 2147483646 w 64"/>
              <a:gd name="T11" fmla="*/ 2147483646 h 55"/>
              <a:gd name="T12" fmla="*/ 2147483646 w 64"/>
              <a:gd name="T13" fmla="*/ 0 h 55"/>
              <a:gd name="T14" fmla="*/ 2147483646 w 64"/>
              <a:gd name="T15" fmla="*/ 0 h 55"/>
              <a:gd name="T16" fmla="*/ 2147483646 w 64"/>
              <a:gd name="T17" fmla="*/ 2147483646 h 55"/>
              <a:gd name="T18" fmla="*/ 2147483646 w 64"/>
              <a:gd name="T19" fmla="*/ 2147483646 h 55"/>
              <a:gd name="T20" fmla="*/ 2147483646 w 64"/>
              <a:gd name="T21" fmla="*/ 2147483646 h 55"/>
              <a:gd name="T22" fmla="*/ 2147483646 w 64"/>
              <a:gd name="T23" fmla="*/ 2147483646 h 55"/>
              <a:gd name="T24" fmla="*/ 2147483646 w 64"/>
              <a:gd name="T25" fmla="*/ 2147483646 h 55"/>
              <a:gd name="T26" fmla="*/ 2147483646 w 64"/>
              <a:gd name="T27" fmla="*/ 2147483646 h 55"/>
              <a:gd name="T28" fmla="*/ 2147483646 w 64"/>
              <a:gd name="T29" fmla="*/ 2147483646 h 55"/>
              <a:gd name="T30" fmla="*/ 2147483646 w 64"/>
              <a:gd name="T31" fmla="*/ 2147483646 h 55"/>
              <a:gd name="T32" fmla="*/ 0 w 64"/>
              <a:gd name="T33" fmla="*/ 2147483646 h 55"/>
              <a:gd name="T34" fmla="*/ 0 w 64"/>
              <a:gd name="T35" fmla="*/ 2147483646 h 55"/>
              <a:gd name="T36" fmla="*/ 2147483646 w 64"/>
              <a:gd name="T37" fmla="*/ 2147483646 h 55"/>
              <a:gd name="T38" fmla="*/ 2147483646 w 64"/>
              <a:gd name="T39" fmla="*/ 2147483646 h 55"/>
              <a:gd name="T40" fmla="*/ 2147483646 w 64"/>
              <a:gd name="T41" fmla="*/ 2147483646 h 55"/>
              <a:gd name="T42" fmla="*/ 2147483646 w 64"/>
              <a:gd name="T43" fmla="*/ 2147483646 h 55"/>
              <a:gd name="T44" fmla="*/ 2147483646 w 64"/>
              <a:gd name="T45" fmla="*/ 2147483646 h 55"/>
              <a:gd name="T46" fmla="*/ 2147483646 w 64"/>
              <a:gd name="T47" fmla="*/ 2147483646 h 55"/>
              <a:gd name="T48" fmla="*/ 2147483646 w 64"/>
              <a:gd name="T49" fmla="*/ 2147483646 h 55"/>
              <a:gd name="T50" fmla="*/ 2147483646 w 64"/>
              <a:gd name="T51" fmla="*/ 2147483646 h 55"/>
              <a:gd name="T52" fmla="*/ 2147483646 w 64"/>
              <a:gd name="T53" fmla="*/ 2147483646 h 55"/>
              <a:gd name="T54" fmla="*/ 2147483646 w 64"/>
              <a:gd name="T55" fmla="*/ 2147483646 h 55"/>
              <a:gd name="T56" fmla="*/ 2147483646 w 64"/>
              <a:gd name="T57" fmla="*/ 2147483646 h 55"/>
              <a:gd name="T58" fmla="*/ 2147483646 w 64"/>
              <a:gd name="T59" fmla="*/ 2147483646 h 55"/>
              <a:gd name="T60" fmla="*/ 2147483646 w 64"/>
              <a:gd name="T61" fmla="*/ 2147483646 h 55"/>
              <a:gd name="T62" fmla="*/ 2147483646 w 64"/>
              <a:gd name="T63" fmla="*/ 2147483646 h 55"/>
              <a:gd name="T64" fmla="*/ 2147483646 w 64"/>
              <a:gd name="T65" fmla="*/ 2147483646 h 55"/>
              <a:gd name="T66" fmla="*/ 2147483646 w 64"/>
              <a:gd name="T67" fmla="*/ 2147483646 h 55"/>
              <a:gd name="T68" fmla="*/ 2147483646 w 64"/>
              <a:gd name="T69" fmla="*/ 2147483646 h 55"/>
              <a:gd name="T70" fmla="*/ 2147483646 w 64"/>
              <a:gd name="T71" fmla="*/ 2147483646 h 5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4" h="55">
                <a:moveTo>
                  <a:pt x="64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1"/>
                  <a:pt x="2" y="9"/>
                  <a:pt x="5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1"/>
                  <a:pt x="20" y="0"/>
                  <a:pt x="21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5" y="1"/>
                  <a:pt x="45" y="3"/>
                </a:cubicBezTo>
                <a:cubicBezTo>
                  <a:pt x="45" y="9"/>
                  <a:pt x="45" y="9"/>
                  <a:pt x="45" y="9"/>
                </a:cubicBezTo>
                <a:cubicBezTo>
                  <a:pt x="58" y="9"/>
                  <a:pt x="58" y="9"/>
                  <a:pt x="58" y="9"/>
                </a:cubicBezTo>
                <a:cubicBezTo>
                  <a:pt x="61" y="9"/>
                  <a:pt x="64" y="11"/>
                  <a:pt x="64" y="15"/>
                </a:cubicBezTo>
                <a:lnTo>
                  <a:pt x="64" y="28"/>
                </a:lnTo>
                <a:close/>
                <a:moveTo>
                  <a:pt x="64" y="49"/>
                </a:moveTo>
                <a:cubicBezTo>
                  <a:pt x="64" y="52"/>
                  <a:pt x="61" y="55"/>
                  <a:pt x="58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2"/>
                  <a:pt x="0" y="49"/>
                </a:cubicBezTo>
                <a:cubicBezTo>
                  <a:pt x="0" y="32"/>
                  <a:pt x="0" y="32"/>
                  <a:pt x="0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9"/>
                  <a:pt x="25" y="40"/>
                  <a:pt x="26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9" y="40"/>
                  <a:pt x="40" y="39"/>
                  <a:pt x="40" y="37"/>
                </a:cubicBezTo>
                <a:cubicBezTo>
                  <a:pt x="40" y="32"/>
                  <a:pt x="40" y="32"/>
                  <a:pt x="40" y="32"/>
                </a:cubicBezTo>
                <a:cubicBezTo>
                  <a:pt x="64" y="32"/>
                  <a:pt x="64" y="32"/>
                  <a:pt x="64" y="32"/>
                </a:cubicBezTo>
                <a:lnTo>
                  <a:pt x="64" y="49"/>
                </a:lnTo>
                <a:close/>
                <a:moveTo>
                  <a:pt x="41" y="9"/>
                </a:moveTo>
                <a:cubicBezTo>
                  <a:pt x="41" y="4"/>
                  <a:pt x="41" y="4"/>
                  <a:pt x="41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9"/>
                  <a:pt x="23" y="9"/>
                  <a:pt x="23" y="9"/>
                </a:cubicBezTo>
                <a:lnTo>
                  <a:pt x="41" y="9"/>
                </a:lnTo>
                <a:close/>
                <a:moveTo>
                  <a:pt x="36" y="36"/>
                </a:moveTo>
                <a:cubicBezTo>
                  <a:pt x="27" y="36"/>
                  <a:pt x="27" y="36"/>
                  <a:pt x="27" y="36"/>
                </a:cubicBezTo>
                <a:cubicBezTo>
                  <a:pt x="27" y="32"/>
                  <a:pt x="27" y="32"/>
                  <a:pt x="27" y="32"/>
                </a:cubicBezTo>
                <a:cubicBezTo>
                  <a:pt x="36" y="32"/>
                  <a:pt x="36" y="32"/>
                  <a:pt x="36" y="32"/>
                </a:cubicBezTo>
                <a:lnTo>
                  <a:pt x="36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4" name="Freeform 111"/>
          <p:cNvSpPr>
            <a:spLocks noEditPoints="1"/>
          </p:cNvSpPr>
          <p:nvPr/>
        </p:nvSpPr>
        <p:spPr bwMode="auto">
          <a:xfrm>
            <a:off x="9602701" y="2336037"/>
            <a:ext cx="593351" cy="407929"/>
          </a:xfrm>
          <a:custGeom>
            <a:avLst/>
            <a:gdLst>
              <a:gd name="T0" fmla="*/ 2147483646 w 73"/>
              <a:gd name="T1" fmla="*/ 2147483646 h 50"/>
              <a:gd name="T2" fmla="*/ 2147483646 w 73"/>
              <a:gd name="T3" fmla="*/ 2147483646 h 50"/>
              <a:gd name="T4" fmla="*/ 2147483646 w 73"/>
              <a:gd name="T5" fmla="*/ 2147483646 h 50"/>
              <a:gd name="T6" fmla="*/ 2147483646 w 73"/>
              <a:gd name="T7" fmla="*/ 2147483646 h 50"/>
              <a:gd name="T8" fmla="*/ 2147483646 w 73"/>
              <a:gd name="T9" fmla="*/ 2147483646 h 50"/>
              <a:gd name="T10" fmla="*/ 2147483646 w 73"/>
              <a:gd name="T11" fmla="*/ 2147483646 h 50"/>
              <a:gd name="T12" fmla="*/ 2147483646 w 73"/>
              <a:gd name="T13" fmla="*/ 2147483646 h 50"/>
              <a:gd name="T14" fmla="*/ 0 w 73"/>
              <a:gd name="T15" fmla="*/ 2147483646 h 50"/>
              <a:gd name="T16" fmla="*/ 2147483646 w 73"/>
              <a:gd name="T17" fmla="*/ 2147483646 h 50"/>
              <a:gd name="T18" fmla="*/ 2147483646 w 73"/>
              <a:gd name="T19" fmla="*/ 2147483646 h 50"/>
              <a:gd name="T20" fmla="*/ 2147483646 w 73"/>
              <a:gd name="T21" fmla="*/ 2147483646 h 50"/>
              <a:gd name="T22" fmla="*/ 2147483646 w 73"/>
              <a:gd name="T23" fmla="*/ 2147483646 h 50"/>
              <a:gd name="T24" fmla="*/ 2147483646 w 73"/>
              <a:gd name="T25" fmla="*/ 0 h 50"/>
              <a:gd name="T26" fmla="*/ 2147483646 w 73"/>
              <a:gd name="T27" fmla="*/ 2147483646 h 50"/>
              <a:gd name="T28" fmla="*/ 2147483646 w 73"/>
              <a:gd name="T29" fmla="*/ 2147483646 h 50"/>
              <a:gd name="T30" fmla="*/ 2147483646 w 73"/>
              <a:gd name="T31" fmla="*/ 2147483646 h 50"/>
              <a:gd name="T32" fmla="*/ 2147483646 w 73"/>
              <a:gd name="T33" fmla="*/ 2147483646 h 50"/>
              <a:gd name="T34" fmla="*/ 2147483646 w 73"/>
              <a:gd name="T35" fmla="*/ 2147483646 h 50"/>
              <a:gd name="T36" fmla="*/ 2147483646 w 73"/>
              <a:gd name="T37" fmla="*/ 2147483646 h 50"/>
              <a:gd name="T38" fmla="*/ 2147483646 w 73"/>
              <a:gd name="T39" fmla="*/ 2147483646 h 50"/>
              <a:gd name="T40" fmla="*/ 2147483646 w 73"/>
              <a:gd name="T41" fmla="*/ 2147483646 h 50"/>
              <a:gd name="T42" fmla="*/ 2147483646 w 73"/>
              <a:gd name="T43" fmla="*/ 2147483646 h 50"/>
              <a:gd name="T44" fmla="*/ 2147483646 w 73"/>
              <a:gd name="T45" fmla="*/ 2147483646 h 50"/>
              <a:gd name="T46" fmla="*/ 2147483646 w 73"/>
              <a:gd name="T47" fmla="*/ 2147483646 h 50"/>
              <a:gd name="T48" fmla="*/ 2147483646 w 73"/>
              <a:gd name="T49" fmla="*/ 2147483646 h 50"/>
              <a:gd name="T50" fmla="*/ 2147483646 w 73"/>
              <a:gd name="T51" fmla="*/ 2147483646 h 50"/>
              <a:gd name="T52" fmla="*/ 2147483646 w 73"/>
              <a:gd name="T53" fmla="*/ 2147483646 h 50"/>
              <a:gd name="T54" fmla="*/ 2147483646 w 73"/>
              <a:gd name="T55" fmla="*/ 2147483646 h 50"/>
              <a:gd name="T56" fmla="*/ 2147483646 w 73"/>
              <a:gd name="T57" fmla="*/ 2147483646 h 50"/>
              <a:gd name="T58" fmla="*/ 2147483646 w 73"/>
              <a:gd name="T59" fmla="*/ 2147483646 h 50"/>
              <a:gd name="T60" fmla="*/ 2147483646 w 73"/>
              <a:gd name="T61" fmla="*/ 2147483646 h 50"/>
              <a:gd name="T62" fmla="*/ 2147483646 w 73"/>
              <a:gd name="T63" fmla="*/ 2147483646 h 50"/>
              <a:gd name="T64" fmla="*/ 2147483646 w 73"/>
              <a:gd name="T65" fmla="*/ 2147483646 h 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3" h="50">
                <a:moveTo>
                  <a:pt x="73" y="36"/>
                </a:moveTo>
                <a:cubicBezTo>
                  <a:pt x="73" y="44"/>
                  <a:pt x="66" y="50"/>
                  <a:pt x="58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6" y="50"/>
                  <a:pt x="0" y="43"/>
                  <a:pt x="0" y="35"/>
                </a:cubicBezTo>
                <a:cubicBezTo>
                  <a:pt x="0" y="30"/>
                  <a:pt x="3" y="26"/>
                  <a:pt x="7" y="23"/>
                </a:cubicBezTo>
                <a:cubicBezTo>
                  <a:pt x="7" y="22"/>
                  <a:pt x="7" y="21"/>
                  <a:pt x="7" y="20"/>
                </a:cubicBezTo>
                <a:cubicBezTo>
                  <a:pt x="7" y="15"/>
                  <a:pt x="11" y="10"/>
                  <a:pt x="17" y="10"/>
                </a:cubicBezTo>
                <a:cubicBezTo>
                  <a:pt x="19" y="10"/>
                  <a:pt x="21" y="11"/>
                  <a:pt x="23" y="12"/>
                </a:cubicBezTo>
                <a:cubicBezTo>
                  <a:pt x="26" y="5"/>
                  <a:pt x="34" y="0"/>
                  <a:pt x="42" y="0"/>
                </a:cubicBezTo>
                <a:cubicBezTo>
                  <a:pt x="54" y="0"/>
                  <a:pt x="64" y="10"/>
                  <a:pt x="64" y="21"/>
                </a:cubicBezTo>
                <a:cubicBezTo>
                  <a:pt x="64" y="22"/>
                  <a:pt x="64" y="22"/>
                  <a:pt x="64" y="23"/>
                </a:cubicBezTo>
                <a:cubicBezTo>
                  <a:pt x="69" y="25"/>
                  <a:pt x="73" y="30"/>
                  <a:pt x="73" y="36"/>
                </a:cubicBezTo>
                <a:close/>
                <a:moveTo>
                  <a:pt x="27" y="42"/>
                </a:moveTo>
                <a:cubicBezTo>
                  <a:pt x="30" y="42"/>
                  <a:pt x="33" y="41"/>
                  <a:pt x="35" y="38"/>
                </a:cubicBezTo>
                <a:cubicBezTo>
                  <a:pt x="34" y="37"/>
                  <a:pt x="33" y="36"/>
                  <a:pt x="32" y="34"/>
                </a:cubicBezTo>
                <a:cubicBezTo>
                  <a:pt x="31" y="36"/>
                  <a:pt x="29" y="37"/>
                  <a:pt x="27" y="37"/>
                </a:cubicBezTo>
                <a:cubicBezTo>
                  <a:pt x="25" y="37"/>
                  <a:pt x="22" y="35"/>
                  <a:pt x="22" y="32"/>
                </a:cubicBezTo>
                <a:cubicBezTo>
                  <a:pt x="22" y="30"/>
                  <a:pt x="25" y="28"/>
                  <a:pt x="27" y="28"/>
                </a:cubicBezTo>
                <a:cubicBezTo>
                  <a:pt x="35" y="28"/>
                  <a:pt x="37" y="42"/>
                  <a:pt x="48" y="42"/>
                </a:cubicBezTo>
                <a:cubicBezTo>
                  <a:pt x="54" y="42"/>
                  <a:pt x="58" y="38"/>
                  <a:pt x="58" y="32"/>
                </a:cubicBezTo>
                <a:cubicBezTo>
                  <a:pt x="58" y="26"/>
                  <a:pt x="53" y="23"/>
                  <a:pt x="48" y="23"/>
                </a:cubicBezTo>
                <a:cubicBezTo>
                  <a:pt x="44" y="23"/>
                  <a:pt x="42" y="24"/>
                  <a:pt x="39" y="26"/>
                </a:cubicBezTo>
                <a:cubicBezTo>
                  <a:pt x="40" y="28"/>
                  <a:pt x="41" y="29"/>
                  <a:pt x="43" y="30"/>
                </a:cubicBezTo>
                <a:cubicBezTo>
                  <a:pt x="44" y="29"/>
                  <a:pt x="46" y="28"/>
                  <a:pt x="48" y="28"/>
                </a:cubicBezTo>
                <a:cubicBezTo>
                  <a:pt x="50" y="28"/>
                  <a:pt x="52" y="30"/>
                  <a:pt x="52" y="32"/>
                </a:cubicBezTo>
                <a:cubicBezTo>
                  <a:pt x="52" y="35"/>
                  <a:pt x="50" y="37"/>
                  <a:pt x="48" y="37"/>
                </a:cubicBezTo>
                <a:cubicBezTo>
                  <a:pt x="40" y="37"/>
                  <a:pt x="38" y="23"/>
                  <a:pt x="27" y="23"/>
                </a:cubicBezTo>
                <a:cubicBezTo>
                  <a:pt x="21" y="23"/>
                  <a:pt x="16" y="26"/>
                  <a:pt x="16" y="32"/>
                </a:cubicBezTo>
                <a:cubicBezTo>
                  <a:pt x="16" y="38"/>
                  <a:pt x="21" y="42"/>
                  <a:pt x="27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5" name="Freeform 119"/>
          <p:cNvSpPr>
            <a:spLocks noEditPoints="1"/>
          </p:cNvSpPr>
          <p:nvPr/>
        </p:nvSpPr>
        <p:spPr bwMode="auto">
          <a:xfrm>
            <a:off x="2408327" y="2471024"/>
            <a:ext cx="488030" cy="603734"/>
          </a:xfrm>
          <a:custGeom>
            <a:avLst/>
            <a:gdLst>
              <a:gd name="T0" fmla="*/ 2147483646 w 41"/>
              <a:gd name="T1" fmla="*/ 2147483646 h 51"/>
              <a:gd name="T2" fmla="*/ 2147483646 w 41"/>
              <a:gd name="T3" fmla="*/ 2147483646 h 51"/>
              <a:gd name="T4" fmla="*/ 2147483646 w 41"/>
              <a:gd name="T5" fmla="*/ 2147483646 h 51"/>
              <a:gd name="T6" fmla="*/ 0 w 41"/>
              <a:gd name="T7" fmla="*/ 2147483646 h 51"/>
              <a:gd name="T8" fmla="*/ 0 w 41"/>
              <a:gd name="T9" fmla="*/ 2147483646 h 51"/>
              <a:gd name="T10" fmla="*/ 2147483646 w 41"/>
              <a:gd name="T11" fmla="*/ 2147483646 h 51"/>
              <a:gd name="T12" fmla="*/ 2147483646 w 41"/>
              <a:gd name="T13" fmla="*/ 2147483646 h 51"/>
              <a:gd name="T14" fmla="*/ 2147483646 w 41"/>
              <a:gd name="T15" fmla="*/ 2147483646 h 51"/>
              <a:gd name="T16" fmla="*/ 2147483646 w 41"/>
              <a:gd name="T17" fmla="*/ 0 h 51"/>
              <a:gd name="T18" fmla="*/ 2147483646 w 41"/>
              <a:gd name="T19" fmla="*/ 2147483646 h 51"/>
              <a:gd name="T20" fmla="*/ 2147483646 w 41"/>
              <a:gd name="T21" fmla="*/ 2147483646 h 51"/>
              <a:gd name="T22" fmla="*/ 2147483646 w 41"/>
              <a:gd name="T23" fmla="*/ 2147483646 h 51"/>
              <a:gd name="T24" fmla="*/ 2147483646 w 41"/>
              <a:gd name="T25" fmla="*/ 2147483646 h 51"/>
              <a:gd name="T26" fmla="*/ 2147483646 w 41"/>
              <a:gd name="T27" fmla="*/ 2147483646 h 51"/>
              <a:gd name="T28" fmla="*/ 2147483646 w 41"/>
              <a:gd name="T29" fmla="*/ 2147483646 h 51"/>
              <a:gd name="T30" fmla="*/ 2147483646 w 41"/>
              <a:gd name="T31" fmla="*/ 2147483646 h 51"/>
              <a:gd name="T32" fmla="*/ 2147483646 w 41"/>
              <a:gd name="T33" fmla="*/ 2147483646 h 51"/>
              <a:gd name="T34" fmla="*/ 2147483646 w 41"/>
              <a:gd name="T35" fmla="*/ 2147483646 h 51"/>
              <a:gd name="T36" fmla="*/ 2147483646 w 41"/>
              <a:gd name="T37" fmla="*/ 2147483646 h 51"/>
              <a:gd name="T38" fmla="*/ 2147483646 w 41"/>
              <a:gd name="T39" fmla="*/ 2147483646 h 5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1" h="51">
                <a:moveTo>
                  <a:pt x="41" y="47"/>
                </a:moveTo>
                <a:cubicBezTo>
                  <a:pt x="41" y="49"/>
                  <a:pt x="39" y="51"/>
                  <a:pt x="37" y="51"/>
                </a:cubicBezTo>
                <a:cubicBezTo>
                  <a:pt x="3" y="51"/>
                  <a:pt x="3" y="51"/>
                  <a:pt x="3" y="51"/>
                </a:cubicBezTo>
                <a:cubicBezTo>
                  <a:pt x="1" y="51"/>
                  <a:pt x="0" y="49"/>
                  <a:pt x="0" y="4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1" y="23"/>
                  <a:pt x="3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8"/>
                  <a:pt x="12" y="0"/>
                  <a:pt x="20" y="0"/>
                </a:cubicBezTo>
                <a:cubicBezTo>
                  <a:pt x="29" y="0"/>
                  <a:pt x="36" y="8"/>
                  <a:pt x="36" y="16"/>
                </a:cubicBezTo>
                <a:cubicBezTo>
                  <a:pt x="36" y="23"/>
                  <a:pt x="36" y="23"/>
                  <a:pt x="36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9" y="23"/>
                  <a:pt x="41" y="25"/>
                  <a:pt x="41" y="27"/>
                </a:cubicBezTo>
                <a:lnTo>
                  <a:pt x="41" y="47"/>
                </a:lnTo>
                <a:close/>
                <a:moveTo>
                  <a:pt x="29" y="23"/>
                </a:moveTo>
                <a:cubicBezTo>
                  <a:pt x="29" y="16"/>
                  <a:pt x="29" y="16"/>
                  <a:pt x="29" y="16"/>
                </a:cubicBezTo>
                <a:cubicBezTo>
                  <a:pt x="29" y="11"/>
                  <a:pt x="25" y="7"/>
                  <a:pt x="20" y="7"/>
                </a:cubicBezTo>
                <a:cubicBezTo>
                  <a:pt x="15" y="7"/>
                  <a:pt x="11" y="11"/>
                  <a:pt x="11" y="16"/>
                </a:cubicBezTo>
                <a:cubicBezTo>
                  <a:pt x="11" y="23"/>
                  <a:pt x="11" y="23"/>
                  <a:pt x="11" y="23"/>
                </a:cubicBezTo>
                <a:lnTo>
                  <a:pt x="29" y="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6" name="Freeform 129"/>
          <p:cNvSpPr>
            <a:spLocks noEditPoints="1"/>
          </p:cNvSpPr>
          <p:nvPr/>
        </p:nvSpPr>
        <p:spPr bwMode="auto">
          <a:xfrm>
            <a:off x="5983263" y="3134092"/>
            <a:ext cx="806957" cy="652686"/>
          </a:xfrm>
          <a:custGeom>
            <a:avLst/>
            <a:gdLst>
              <a:gd name="T0" fmla="*/ 2147483646 w 68"/>
              <a:gd name="T1" fmla="*/ 2147483646 h 55"/>
              <a:gd name="T2" fmla="*/ 2147483646 w 68"/>
              <a:gd name="T3" fmla="*/ 2147483646 h 55"/>
              <a:gd name="T4" fmla="*/ 2147483646 w 68"/>
              <a:gd name="T5" fmla="*/ 2147483646 h 55"/>
              <a:gd name="T6" fmla="*/ 0 w 68"/>
              <a:gd name="T7" fmla="*/ 2147483646 h 55"/>
              <a:gd name="T8" fmla="*/ 0 w 68"/>
              <a:gd name="T9" fmla="*/ 2147483646 h 55"/>
              <a:gd name="T10" fmla="*/ 2147483646 w 68"/>
              <a:gd name="T11" fmla="*/ 0 h 55"/>
              <a:gd name="T12" fmla="*/ 2147483646 w 68"/>
              <a:gd name="T13" fmla="*/ 0 h 55"/>
              <a:gd name="T14" fmla="*/ 2147483646 w 68"/>
              <a:gd name="T15" fmla="*/ 2147483646 h 55"/>
              <a:gd name="T16" fmla="*/ 2147483646 w 68"/>
              <a:gd name="T17" fmla="*/ 2147483646 h 55"/>
              <a:gd name="T18" fmla="*/ 2147483646 w 68"/>
              <a:gd name="T19" fmla="*/ 2147483646 h 55"/>
              <a:gd name="T20" fmla="*/ 2147483646 w 68"/>
              <a:gd name="T21" fmla="*/ 2147483646 h 55"/>
              <a:gd name="T22" fmla="*/ 2147483646 w 68"/>
              <a:gd name="T23" fmla="*/ 2147483646 h 55"/>
              <a:gd name="T24" fmla="*/ 2147483646 w 68"/>
              <a:gd name="T25" fmla="*/ 2147483646 h 55"/>
              <a:gd name="T26" fmla="*/ 2147483646 w 68"/>
              <a:gd name="T27" fmla="*/ 2147483646 h 55"/>
              <a:gd name="T28" fmla="*/ 2147483646 w 68"/>
              <a:gd name="T29" fmla="*/ 2147483646 h 55"/>
              <a:gd name="T30" fmla="*/ 2147483646 w 68"/>
              <a:gd name="T31" fmla="*/ 2147483646 h 55"/>
              <a:gd name="T32" fmla="*/ 2147483646 w 68"/>
              <a:gd name="T33" fmla="*/ 2147483646 h 55"/>
              <a:gd name="T34" fmla="*/ 2147483646 w 68"/>
              <a:gd name="T35" fmla="*/ 2147483646 h 55"/>
              <a:gd name="T36" fmla="*/ 2147483646 w 68"/>
              <a:gd name="T37" fmla="*/ 2147483646 h 55"/>
              <a:gd name="T38" fmla="*/ 2147483646 w 68"/>
              <a:gd name="T39" fmla="*/ 2147483646 h 55"/>
              <a:gd name="T40" fmla="*/ 2147483646 w 68"/>
              <a:gd name="T41" fmla="*/ 2147483646 h 55"/>
              <a:gd name="T42" fmla="*/ 2147483646 w 68"/>
              <a:gd name="T43" fmla="*/ 2147483646 h 55"/>
              <a:gd name="T44" fmla="*/ 2147483646 w 68"/>
              <a:gd name="T45" fmla="*/ 2147483646 h 55"/>
              <a:gd name="T46" fmla="*/ 2147483646 w 68"/>
              <a:gd name="T47" fmla="*/ 2147483646 h 55"/>
              <a:gd name="T48" fmla="*/ 2147483646 w 68"/>
              <a:gd name="T49" fmla="*/ 2147483646 h 55"/>
              <a:gd name="T50" fmla="*/ 2147483646 w 68"/>
              <a:gd name="T51" fmla="*/ 2147483646 h 55"/>
              <a:gd name="T52" fmla="*/ 2147483646 w 68"/>
              <a:gd name="T53" fmla="*/ 2147483646 h 55"/>
              <a:gd name="T54" fmla="*/ 2147483646 w 68"/>
              <a:gd name="T55" fmla="*/ 2147483646 h 55"/>
              <a:gd name="T56" fmla="*/ 2147483646 w 68"/>
              <a:gd name="T57" fmla="*/ 2147483646 h 55"/>
              <a:gd name="T58" fmla="*/ 2147483646 w 68"/>
              <a:gd name="T59" fmla="*/ 2147483646 h 55"/>
              <a:gd name="T60" fmla="*/ 2147483646 w 68"/>
              <a:gd name="T61" fmla="*/ 2147483646 h 5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8" h="55">
                <a:moveTo>
                  <a:pt x="68" y="49"/>
                </a:moveTo>
                <a:cubicBezTo>
                  <a:pt x="68" y="53"/>
                  <a:pt x="66" y="55"/>
                  <a:pt x="63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49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5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6" y="0"/>
                  <a:pt x="68" y="3"/>
                  <a:pt x="68" y="6"/>
                </a:cubicBezTo>
                <a:lnTo>
                  <a:pt x="68" y="49"/>
                </a:lnTo>
                <a:close/>
                <a:moveTo>
                  <a:pt x="5" y="5"/>
                </a:moveTo>
                <a:cubicBezTo>
                  <a:pt x="5" y="5"/>
                  <a:pt x="4" y="5"/>
                  <a:pt x="4" y="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0"/>
                  <a:pt x="5" y="51"/>
                  <a:pt x="5" y="51"/>
                </a:cubicBezTo>
                <a:cubicBezTo>
                  <a:pt x="63" y="51"/>
                  <a:pt x="63" y="51"/>
                  <a:pt x="63" y="51"/>
                </a:cubicBezTo>
                <a:cubicBezTo>
                  <a:pt x="63" y="51"/>
                  <a:pt x="64" y="50"/>
                  <a:pt x="64" y="49"/>
                </a:cubicBezTo>
                <a:cubicBezTo>
                  <a:pt x="64" y="6"/>
                  <a:pt x="64" y="6"/>
                  <a:pt x="64" y="6"/>
                </a:cubicBezTo>
                <a:cubicBezTo>
                  <a:pt x="64" y="5"/>
                  <a:pt x="63" y="5"/>
                  <a:pt x="63" y="5"/>
                </a:cubicBezTo>
                <a:lnTo>
                  <a:pt x="5" y="5"/>
                </a:lnTo>
                <a:close/>
                <a:moveTo>
                  <a:pt x="16" y="23"/>
                </a:moveTo>
                <a:cubicBezTo>
                  <a:pt x="12" y="23"/>
                  <a:pt x="9" y="20"/>
                  <a:pt x="9" y="16"/>
                </a:cubicBezTo>
                <a:cubicBezTo>
                  <a:pt x="9" y="13"/>
                  <a:pt x="12" y="9"/>
                  <a:pt x="16" y="9"/>
                </a:cubicBezTo>
                <a:cubicBezTo>
                  <a:pt x="20" y="9"/>
                  <a:pt x="23" y="13"/>
                  <a:pt x="23" y="16"/>
                </a:cubicBezTo>
                <a:cubicBezTo>
                  <a:pt x="23" y="20"/>
                  <a:pt x="20" y="23"/>
                  <a:pt x="16" y="23"/>
                </a:cubicBezTo>
                <a:close/>
                <a:moveTo>
                  <a:pt x="59" y="46"/>
                </a:moveTo>
                <a:cubicBezTo>
                  <a:pt x="9" y="46"/>
                  <a:pt x="9" y="46"/>
                  <a:pt x="9" y="46"/>
                </a:cubicBezTo>
                <a:cubicBezTo>
                  <a:pt x="9" y="39"/>
                  <a:pt x="9" y="39"/>
                  <a:pt x="9" y="39"/>
                </a:cubicBezTo>
                <a:cubicBezTo>
                  <a:pt x="20" y="28"/>
                  <a:pt x="20" y="28"/>
                  <a:pt x="20" y="28"/>
                </a:cubicBezTo>
                <a:cubicBezTo>
                  <a:pt x="26" y="33"/>
                  <a:pt x="26" y="33"/>
                  <a:pt x="26" y="33"/>
                </a:cubicBezTo>
                <a:cubicBezTo>
                  <a:pt x="44" y="15"/>
                  <a:pt x="44" y="15"/>
                  <a:pt x="44" y="15"/>
                </a:cubicBezTo>
                <a:cubicBezTo>
                  <a:pt x="59" y="30"/>
                  <a:pt x="59" y="30"/>
                  <a:pt x="59" y="30"/>
                </a:cubicBezTo>
                <a:lnTo>
                  <a:pt x="59" y="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7" name="Freeform 144"/>
          <p:cNvSpPr>
            <a:spLocks noEditPoints="1"/>
          </p:cNvSpPr>
          <p:nvPr/>
        </p:nvSpPr>
        <p:spPr bwMode="auto">
          <a:xfrm>
            <a:off x="8372982" y="3826830"/>
            <a:ext cx="517699" cy="400512"/>
          </a:xfrm>
          <a:custGeom>
            <a:avLst/>
            <a:gdLst>
              <a:gd name="T0" fmla="*/ 2147483646 w 72"/>
              <a:gd name="T1" fmla="*/ 2147483646 h 56"/>
              <a:gd name="T2" fmla="*/ 2147483646 w 72"/>
              <a:gd name="T3" fmla="*/ 2147483646 h 56"/>
              <a:gd name="T4" fmla="*/ 2147483646 w 72"/>
              <a:gd name="T5" fmla="*/ 2147483646 h 56"/>
              <a:gd name="T6" fmla="*/ 2147483646 w 72"/>
              <a:gd name="T7" fmla="*/ 2147483646 h 56"/>
              <a:gd name="T8" fmla="*/ 0 w 72"/>
              <a:gd name="T9" fmla="*/ 2147483646 h 56"/>
              <a:gd name="T10" fmla="*/ 2147483646 w 72"/>
              <a:gd name="T11" fmla="*/ 0 h 56"/>
              <a:gd name="T12" fmla="*/ 2147483646 w 72"/>
              <a:gd name="T13" fmla="*/ 2147483646 h 56"/>
              <a:gd name="T14" fmla="*/ 2147483646 w 72"/>
              <a:gd name="T15" fmla="*/ 2147483646 h 56"/>
              <a:gd name="T16" fmla="*/ 2147483646 w 72"/>
              <a:gd name="T17" fmla="*/ 2147483646 h 56"/>
              <a:gd name="T18" fmla="*/ 2147483646 w 72"/>
              <a:gd name="T19" fmla="*/ 2147483646 h 56"/>
              <a:gd name="T20" fmla="*/ 2147483646 w 72"/>
              <a:gd name="T21" fmla="*/ 2147483646 h 56"/>
              <a:gd name="T22" fmla="*/ 2147483646 w 72"/>
              <a:gd name="T23" fmla="*/ 2147483646 h 56"/>
              <a:gd name="T24" fmla="*/ 2147483646 w 72"/>
              <a:gd name="T25" fmla="*/ 2147483646 h 56"/>
              <a:gd name="T26" fmla="*/ 2147483646 w 72"/>
              <a:gd name="T27" fmla="*/ 2147483646 h 56"/>
              <a:gd name="T28" fmla="*/ 2147483646 w 72"/>
              <a:gd name="T29" fmla="*/ 2147483646 h 56"/>
              <a:gd name="T30" fmla="*/ 2147483646 w 72"/>
              <a:gd name="T31" fmla="*/ 2147483646 h 56"/>
              <a:gd name="T32" fmla="*/ 2147483646 w 72"/>
              <a:gd name="T33" fmla="*/ 2147483646 h 56"/>
              <a:gd name="T34" fmla="*/ 2147483646 w 72"/>
              <a:gd name="T35" fmla="*/ 2147483646 h 56"/>
              <a:gd name="T36" fmla="*/ 2147483646 w 72"/>
              <a:gd name="T37" fmla="*/ 2147483646 h 56"/>
              <a:gd name="T38" fmla="*/ 2147483646 w 72"/>
              <a:gd name="T39" fmla="*/ 2147483646 h 56"/>
              <a:gd name="T40" fmla="*/ 2147483646 w 72"/>
              <a:gd name="T41" fmla="*/ 2147483646 h 56"/>
              <a:gd name="T42" fmla="*/ 2147483646 w 72"/>
              <a:gd name="T43" fmla="*/ 2147483646 h 56"/>
              <a:gd name="T44" fmla="*/ 2147483646 w 72"/>
              <a:gd name="T45" fmla="*/ 2147483646 h 56"/>
              <a:gd name="T46" fmla="*/ 2147483646 w 72"/>
              <a:gd name="T47" fmla="*/ 2147483646 h 56"/>
              <a:gd name="T48" fmla="*/ 2147483646 w 72"/>
              <a:gd name="T49" fmla="*/ 2147483646 h 56"/>
              <a:gd name="T50" fmla="*/ 2147483646 w 72"/>
              <a:gd name="T51" fmla="*/ 2147483646 h 56"/>
              <a:gd name="T52" fmla="*/ 2147483646 w 72"/>
              <a:gd name="T53" fmla="*/ 2147483646 h 56"/>
              <a:gd name="T54" fmla="*/ 2147483646 w 72"/>
              <a:gd name="T55" fmla="*/ 2147483646 h 56"/>
              <a:gd name="T56" fmla="*/ 2147483646 w 72"/>
              <a:gd name="T57" fmla="*/ 2147483646 h 56"/>
              <a:gd name="T58" fmla="*/ 2147483646 w 72"/>
              <a:gd name="T59" fmla="*/ 2147483646 h 56"/>
              <a:gd name="T60" fmla="*/ 2147483646 w 72"/>
              <a:gd name="T61" fmla="*/ 2147483646 h 56"/>
              <a:gd name="T62" fmla="*/ 2147483646 w 72"/>
              <a:gd name="T63" fmla="*/ 2147483646 h 56"/>
              <a:gd name="T64" fmla="*/ 2147483646 w 72"/>
              <a:gd name="T65" fmla="*/ 2147483646 h 56"/>
              <a:gd name="T66" fmla="*/ 2147483646 w 72"/>
              <a:gd name="T67" fmla="*/ 2147483646 h 56"/>
              <a:gd name="T68" fmla="*/ 2147483646 w 72"/>
              <a:gd name="T69" fmla="*/ 2147483646 h 56"/>
              <a:gd name="T70" fmla="*/ 2147483646 w 72"/>
              <a:gd name="T71" fmla="*/ 2147483646 h 56"/>
              <a:gd name="T72" fmla="*/ 2147483646 w 72"/>
              <a:gd name="T73" fmla="*/ 2147483646 h 56"/>
              <a:gd name="T74" fmla="*/ 2147483646 w 72"/>
              <a:gd name="T75" fmla="*/ 2147483646 h 56"/>
              <a:gd name="T76" fmla="*/ 2147483646 w 72"/>
              <a:gd name="T77" fmla="*/ 2147483646 h 56"/>
              <a:gd name="T78" fmla="*/ 2147483646 w 72"/>
              <a:gd name="T79" fmla="*/ 2147483646 h 56"/>
              <a:gd name="T80" fmla="*/ 2147483646 w 72"/>
              <a:gd name="T81" fmla="*/ 2147483646 h 56"/>
              <a:gd name="T82" fmla="*/ 2147483646 w 72"/>
              <a:gd name="T83" fmla="*/ 2147483646 h 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2" h="56">
                <a:moveTo>
                  <a:pt x="67" y="55"/>
                </a:moveTo>
                <a:cubicBezTo>
                  <a:pt x="66" y="56"/>
                  <a:pt x="66" y="56"/>
                  <a:pt x="65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6" y="55"/>
                </a:cubicBezTo>
                <a:cubicBezTo>
                  <a:pt x="2" y="49"/>
                  <a:pt x="0" y="42"/>
                  <a:pt x="0" y="36"/>
                </a:cubicBezTo>
                <a:cubicBezTo>
                  <a:pt x="0" y="16"/>
                  <a:pt x="17" y="0"/>
                  <a:pt x="36" y="0"/>
                </a:cubicBezTo>
                <a:cubicBezTo>
                  <a:pt x="56" y="0"/>
                  <a:pt x="72" y="16"/>
                  <a:pt x="72" y="36"/>
                </a:cubicBezTo>
                <a:cubicBezTo>
                  <a:pt x="72" y="42"/>
                  <a:pt x="70" y="49"/>
                  <a:pt x="67" y="55"/>
                </a:cubicBezTo>
                <a:close/>
                <a:moveTo>
                  <a:pt x="11" y="30"/>
                </a:moveTo>
                <a:cubicBezTo>
                  <a:pt x="8" y="30"/>
                  <a:pt x="6" y="33"/>
                  <a:pt x="6" y="36"/>
                </a:cubicBezTo>
                <a:cubicBezTo>
                  <a:pt x="6" y="38"/>
                  <a:pt x="8" y="41"/>
                  <a:pt x="11" y="41"/>
                </a:cubicBezTo>
                <a:cubicBezTo>
                  <a:pt x="14" y="41"/>
                  <a:pt x="16" y="38"/>
                  <a:pt x="16" y="36"/>
                </a:cubicBezTo>
                <a:cubicBezTo>
                  <a:pt x="16" y="33"/>
                  <a:pt x="14" y="30"/>
                  <a:pt x="11" y="30"/>
                </a:cubicBezTo>
                <a:close/>
                <a:moveTo>
                  <a:pt x="18" y="12"/>
                </a:moveTo>
                <a:cubicBezTo>
                  <a:pt x="16" y="12"/>
                  <a:pt x="13" y="15"/>
                  <a:pt x="13" y="18"/>
                </a:cubicBezTo>
                <a:cubicBezTo>
                  <a:pt x="13" y="20"/>
                  <a:pt x="16" y="23"/>
                  <a:pt x="18" y="23"/>
                </a:cubicBezTo>
                <a:cubicBezTo>
                  <a:pt x="21" y="23"/>
                  <a:pt x="24" y="20"/>
                  <a:pt x="24" y="18"/>
                </a:cubicBezTo>
                <a:cubicBezTo>
                  <a:pt x="24" y="15"/>
                  <a:pt x="21" y="12"/>
                  <a:pt x="18" y="12"/>
                </a:cubicBezTo>
                <a:close/>
                <a:moveTo>
                  <a:pt x="45" y="22"/>
                </a:moveTo>
                <a:cubicBezTo>
                  <a:pt x="45" y="20"/>
                  <a:pt x="44" y="19"/>
                  <a:pt x="43" y="18"/>
                </a:cubicBezTo>
                <a:cubicBezTo>
                  <a:pt x="42" y="18"/>
                  <a:pt x="40" y="19"/>
                  <a:pt x="40" y="20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30" y="38"/>
                  <a:pt x="29" y="41"/>
                </a:cubicBezTo>
                <a:cubicBezTo>
                  <a:pt x="28" y="45"/>
                  <a:pt x="30" y="50"/>
                  <a:pt x="34" y="51"/>
                </a:cubicBezTo>
                <a:cubicBezTo>
                  <a:pt x="39" y="52"/>
                  <a:pt x="43" y="49"/>
                  <a:pt x="44" y="45"/>
                </a:cubicBezTo>
                <a:cubicBezTo>
                  <a:pt x="45" y="42"/>
                  <a:pt x="43" y="39"/>
                  <a:pt x="41" y="37"/>
                </a:cubicBezTo>
                <a:lnTo>
                  <a:pt x="45" y="22"/>
                </a:lnTo>
                <a:close/>
                <a:moveTo>
                  <a:pt x="36" y="5"/>
                </a:moveTo>
                <a:cubicBezTo>
                  <a:pt x="34" y="5"/>
                  <a:pt x="31" y="7"/>
                  <a:pt x="31" y="10"/>
                </a:cubicBezTo>
                <a:cubicBezTo>
                  <a:pt x="31" y="13"/>
                  <a:pt x="34" y="15"/>
                  <a:pt x="36" y="15"/>
                </a:cubicBezTo>
                <a:cubicBezTo>
                  <a:pt x="39" y="15"/>
                  <a:pt x="42" y="13"/>
                  <a:pt x="42" y="10"/>
                </a:cubicBezTo>
                <a:cubicBezTo>
                  <a:pt x="42" y="7"/>
                  <a:pt x="39" y="5"/>
                  <a:pt x="36" y="5"/>
                </a:cubicBezTo>
                <a:close/>
                <a:moveTo>
                  <a:pt x="54" y="12"/>
                </a:moveTo>
                <a:cubicBezTo>
                  <a:pt x="52" y="12"/>
                  <a:pt x="49" y="15"/>
                  <a:pt x="49" y="18"/>
                </a:cubicBezTo>
                <a:cubicBezTo>
                  <a:pt x="49" y="20"/>
                  <a:pt x="52" y="23"/>
                  <a:pt x="54" y="23"/>
                </a:cubicBezTo>
                <a:cubicBezTo>
                  <a:pt x="57" y="23"/>
                  <a:pt x="60" y="20"/>
                  <a:pt x="60" y="18"/>
                </a:cubicBezTo>
                <a:cubicBezTo>
                  <a:pt x="60" y="15"/>
                  <a:pt x="57" y="12"/>
                  <a:pt x="54" y="12"/>
                </a:cubicBezTo>
                <a:close/>
                <a:moveTo>
                  <a:pt x="62" y="30"/>
                </a:moveTo>
                <a:cubicBezTo>
                  <a:pt x="59" y="30"/>
                  <a:pt x="57" y="33"/>
                  <a:pt x="57" y="36"/>
                </a:cubicBezTo>
                <a:cubicBezTo>
                  <a:pt x="57" y="38"/>
                  <a:pt x="59" y="41"/>
                  <a:pt x="62" y="41"/>
                </a:cubicBezTo>
                <a:cubicBezTo>
                  <a:pt x="65" y="41"/>
                  <a:pt x="67" y="38"/>
                  <a:pt x="67" y="36"/>
                </a:cubicBezTo>
                <a:cubicBezTo>
                  <a:pt x="67" y="33"/>
                  <a:pt x="65" y="30"/>
                  <a:pt x="62" y="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8" name="Subtitle 2"/>
          <p:cNvSpPr txBox="1"/>
          <p:nvPr/>
        </p:nvSpPr>
        <p:spPr bwMode="auto">
          <a:xfrm>
            <a:off x="1798658" y="3141511"/>
            <a:ext cx="1763735" cy="3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defTabSz="913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</a:t>
            </a:r>
          </a:p>
        </p:txBody>
      </p:sp>
      <p:sp>
        <p:nvSpPr>
          <p:cNvPr id="19" name="Subtitle 2"/>
          <p:cNvSpPr txBox="1"/>
          <p:nvPr/>
        </p:nvSpPr>
        <p:spPr bwMode="auto">
          <a:xfrm>
            <a:off x="3393289" y="4731690"/>
            <a:ext cx="1794885" cy="3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defTabSz="913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</a:t>
            </a:r>
          </a:p>
        </p:txBody>
      </p:sp>
      <p:sp>
        <p:nvSpPr>
          <p:cNvPr id="20" name="Subtitle 2"/>
          <p:cNvSpPr txBox="1"/>
          <p:nvPr/>
        </p:nvSpPr>
        <p:spPr bwMode="auto">
          <a:xfrm>
            <a:off x="9185873" y="2868569"/>
            <a:ext cx="1427008" cy="3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defTabSz="913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</a:t>
            </a:r>
          </a:p>
        </p:txBody>
      </p:sp>
      <p:sp>
        <p:nvSpPr>
          <p:cNvPr id="21" name="Subtitle 2"/>
          <p:cNvSpPr txBox="1"/>
          <p:nvPr/>
        </p:nvSpPr>
        <p:spPr bwMode="auto">
          <a:xfrm>
            <a:off x="5501165" y="3899515"/>
            <a:ext cx="1763735" cy="3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defTabSz="913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</a:t>
            </a:r>
          </a:p>
        </p:txBody>
      </p:sp>
      <p:sp>
        <p:nvSpPr>
          <p:cNvPr id="22" name="Subtitle 2"/>
          <p:cNvSpPr txBox="1"/>
          <p:nvPr/>
        </p:nvSpPr>
        <p:spPr bwMode="auto">
          <a:xfrm>
            <a:off x="7920552" y="4335627"/>
            <a:ext cx="1428491" cy="3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defTabSz="913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单击添加标题</a:t>
            </a:r>
          </a:p>
        </p:txBody>
      </p:sp>
      <p:sp>
        <p:nvSpPr>
          <p:cNvPr id="23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</a:t>
            </a:r>
            <a:endParaRPr lang="en-US" sz="24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6"/>
          <p:cNvSpPr>
            <a:spLocks noChangeArrowheads="1"/>
          </p:cNvSpPr>
          <p:nvPr/>
        </p:nvSpPr>
        <p:spPr bwMode="auto">
          <a:xfrm rot="19397468">
            <a:off x="4801121" y="2250210"/>
            <a:ext cx="1730288" cy="1755045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3291FF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en-US" sz="605">
              <a:solidFill>
                <a:prstClr val="black"/>
              </a:solidFill>
            </a:endParaRPr>
          </a:p>
        </p:txBody>
      </p:sp>
      <p:sp>
        <p:nvSpPr>
          <p:cNvPr id="9" name="Freeform 3"/>
          <p:cNvSpPr>
            <a:spLocks noChangeArrowheads="1"/>
          </p:cNvSpPr>
          <p:nvPr/>
        </p:nvSpPr>
        <p:spPr bwMode="auto">
          <a:xfrm rot="3202081">
            <a:off x="6022405" y="2659029"/>
            <a:ext cx="1730063" cy="1755273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153E96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en-US" sz="605">
              <a:solidFill>
                <a:prstClr val="black"/>
              </a:solidFill>
            </a:endParaRPr>
          </a:p>
        </p:txBody>
      </p:sp>
      <p:sp>
        <p:nvSpPr>
          <p:cNvPr id="10" name="Freeform 3"/>
          <p:cNvSpPr>
            <a:spLocks noChangeArrowheads="1"/>
          </p:cNvSpPr>
          <p:nvPr/>
        </p:nvSpPr>
        <p:spPr bwMode="auto">
          <a:xfrm rot="8579122">
            <a:off x="5610507" y="3882123"/>
            <a:ext cx="1730288" cy="1755045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3291FF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en-US" sz="605">
              <a:solidFill>
                <a:prstClr val="black"/>
              </a:solidFill>
            </a:endParaRPr>
          </a:p>
        </p:txBody>
      </p:sp>
      <p:sp>
        <p:nvSpPr>
          <p:cNvPr id="11" name="Freeform 3"/>
          <p:cNvSpPr>
            <a:spLocks noChangeArrowheads="1"/>
          </p:cNvSpPr>
          <p:nvPr/>
        </p:nvSpPr>
        <p:spPr bwMode="auto">
          <a:xfrm rot="13978264">
            <a:off x="4390090" y="3481661"/>
            <a:ext cx="1730063" cy="1755273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153E96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en-US" sz="605">
              <a:solidFill>
                <a:prstClr val="black"/>
              </a:solidFill>
            </a:endParaRPr>
          </a:p>
        </p:txBody>
      </p:sp>
      <p:sp>
        <p:nvSpPr>
          <p:cNvPr id="12" name="TextBox 70"/>
          <p:cNvSpPr txBox="1"/>
          <p:nvPr/>
        </p:nvSpPr>
        <p:spPr>
          <a:xfrm>
            <a:off x="5086962" y="2485463"/>
            <a:ext cx="1094015" cy="1015632"/>
          </a:xfrm>
          <a:prstGeom prst="rect">
            <a:avLst/>
          </a:prstGeom>
          <a:noFill/>
        </p:spPr>
        <p:txBody>
          <a:bodyPr wrap="square" lIns="91413" tIns="45705" rIns="91413" bIns="45705" rtlCol="0">
            <a:spAutoFit/>
          </a:bodyPr>
          <a:lstStyle/>
          <a:p>
            <a:pPr algn="ctr"/>
            <a:r>
              <a:rPr lang="en-US" sz="6000" b="1" dirty="0">
                <a:solidFill>
                  <a:prstClr val="white"/>
                </a:solidFill>
                <a:cs typeface="Lato Black" panose="020F0A02020204030203" pitchFamily="34" charset="0"/>
              </a:rPr>
              <a:t>S</a:t>
            </a:r>
            <a:endParaRPr lang="ru-RU" sz="6000" b="1" dirty="0">
              <a:solidFill>
                <a:prstClr val="white"/>
              </a:solidFill>
              <a:cs typeface="Lato Black" panose="020F0A02020204030203" pitchFamily="34" charset="0"/>
            </a:endParaRPr>
          </a:p>
        </p:txBody>
      </p:sp>
      <p:sp>
        <p:nvSpPr>
          <p:cNvPr id="13" name="TextBox 71"/>
          <p:cNvSpPr txBox="1"/>
          <p:nvPr/>
        </p:nvSpPr>
        <p:spPr>
          <a:xfrm>
            <a:off x="5915748" y="4296502"/>
            <a:ext cx="1094015" cy="1015632"/>
          </a:xfrm>
          <a:prstGeom prst="rect">
            <a:avLst/>
          </a:prstGeom>
          <a:noFill/>
        </p:spPr>
        <p:txBody>
          <a:bodyPr wrap="square" lIns="91413" tIns="45705" rIns="91413" bIns="45705" rtlCol="0">
            <a:spAutoFit/>
          </a:bodyPr>
          <a:lstStyle/>
          <a:p>
            <a:pPr algn="ctr"/>
            <a:r>
              <a:rPr lang="id-ID" sz="6000" b="1">
                <a:solidFill>
                  <a:prstClr val="white"/>
                </a:solidFill>
                <a:cs typeface="Lato Black" panose="020F0A02020204030203" pitchFamily="34" charset="0"/>
              </a:rPr>
              <a:t>O</a:t>
            </a:r>
            <a:endParaRPr lang="ru-RU" sz="6000" b="1" dirty="0">
              <a:solidFill>
                <a:prstClr val="white"/>
              </a:solidFill>
              <a:cs typeface="Lato Black" panose="020F0A02020204030203" pitchFamily="34" charset="0"/>
            </a:endParaRPr>
          </a:p>
        </p:txBody>
      </p:sp>
      <p:sp>
        <p:nvSpPr>
          <p:cNvPr id="14" name="TextBox 72"/>
          <p:cNvSpPr txBox="1"/>
          <p:nvPr/>
        </p:nvSpPr>
        <p:spPr>
          <a:xfrm>
            <a:off x="6449886" y="2954257"/>
            <a:ext cx="1094015" cy="1015632"/>
          </a:xfrm>
          <a:prstGeom prst="rect">
            <a:avLst/>
          </a:prstGeom>
          <a:noFill/>
        </p:spPr>
        <p:txBody>
          <a:bodyPr wrap="square" lIns="91413" tIns="45705" rIns="91413" bIns="45705" rtlCol="0">
            <a:spAutoFit/>
          </a:bodyPr>
          <a:lstStyle/>
          <a:p>
            <a:pPr algn="ctr"/>
            <a:r>
              <a:rPr lang="en-US" sz="6000" b="1" dirty="0">
                <a:solidFill>
                  <a:prstClr val="white"/>
                </a:solidFill>
                <a:cs typeface="Lato Black" panose="020F0A02020204030203" pitchFamily="34" charset="0"/>
              </a:rPr>
              <a:t>W</a:t>
            </a:r>
            <a:endParaRPr lang="ru-RU" sz="6000" b="1" dirty="0">
              <a:solidFill>
                <a:prstClr val="white"/>
              </a:solidFill>
              <a:cs typeface="Lato Black" panose="020F0A02020204030203" pitchFamily="34" charset="0"/>
            </a:endParaRPr>
          </a:p>
        </p:txBody>
      </p:sp>
      <p:sp>
        <p:nvSpPr>
          <p:cNvPr id="15" name="TextBox 73"/>
          <p:cNvSpPr txBox="1"/>
          <p:nvPr/>
        </p:nvSpPr>
        <p:spPr>
          <a:xfrm>
            <a:off x="4670896" y="3803072"/>
            <a:ext cx="1094015" cy="1015632"/>
          </a:xfrm>
          <a:prstGeom prst="rect">
            <a:avLst/>
          </a:prstGeom>
          <a:noFill/>
        </p:spPr>
        <p:txBody>
          <a:bodyPr wrap="square" lIns="91413" tIns="45705" rIns="91413" bIns="45705" rtlCol="0">
            <a:spAutoFit/>
          </a:bodyPr>
          <a:lstStyle/>
          <a:p>
            <a:pPr algn="ctr"/>
            <a:r>
              <a:rPr lang="id-ID" sz="6000" b="1">
                <a:solidFill>
                  <a:prstClr val="white"/>
                </a:solidFill>
                <a:cs typeface="Lato Black" panose="020F0A02020204030203" pitchFamily="34" charset="0"/>
              </a:rPr>
              <a:t>T</a:t>
            </a:r>
            <a:endParaRPr lang="ru-RU" sz="6000" b="1" dirty="0">
              <a:solidFill>
                <a:prstClr val="white"/>
              </a:solidFill>
              <a:cs typeface="Lato Black" panose="020F0A02020204030203" pitchFamily="34" charset="0"/>
            </a:endParaRPr>
          </a:p>
        </p:txBody>
      </p:sp>
      <p:cxnSp>
        <p:nvCxnSpPr>
          <p:cNvPr id="16" name="Straight Connector 75"/>
          <p:cNvCxnSpPr/>
          <p:nvPr/>
        </p:nvCxnSpPr>
        <p:spPr>
          <a:xfrm flipV="1">
            <a:off x="6729639" y="2577935"/>
            <a:ext cx="336177" cy="3361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76"/>
          <p:cNvCxnSpPr/>
          <p:nvPr/>
        </p:nvCxnSpPr>
        <p:spPr>
          <a:xfrm>
            <a:off x="7065816" y="2577935"/>
            <a:ext cx="11967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78"/>
          <p:cNvCxnSpPr/>
          <p:nvPr/>
        </p:nvCxnSpPr>
        <p:spPr>
          <a:xfrm>
            <a:off x="6824699" y="4662191"/>
            <a:ext cx="336177" cy="3361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79"/>
          <p:cNvCxnSpPr/>
          <p:nvPr/>
        </p:nvCxnSpPr>
        <p:spPr>
          <a:xfrm flipV="1">
            <a:off x="7160876" y="5007857"/>
            <a:ext cx="11967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81"/>
          <p:cNvCxnSpPr/>
          <p:nvPr/>
        </p:nvCxnSpPr>
        <p:spPr>
          <a:xfrm flipH="1" flipV="1">
            <a:off x="4985417" y="2605040"/>
            <a:ext cx="336177" cy="3361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82"/>
          <p:cNvCxnSpPr/>
          <p:nvPr/>
        </p:nvCxnSpPr>
        <p:spPr>
          <a:xfrm flipH="1">
            <a:off x="3788629" y="2595549"/>
            <a:ext cx="11967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84"/>
          <p:cNvCxnSpPr/>
          <p:nvPr/>
        </p:nvCxnSpPr>
        <p:spPr>
          <a:xfrm flipH="1">
            <a:off x="4933928" y="4806543"/>
            <a:ext cx="336177" cy="3361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85"/>
          <p:cNvCxnSpPr/>
          <p:nvPr/>
        </p:nvCxnSpPr>
        <p:spPr>
          <a:xfrm flipH="1" flipV="1">
            <a:off x="3723693" y="5142719"/>
            <a:ext cx="11967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3"/>
          <p:cNvSpPr txBox="1"/>
          <p:nvPr/>
        </p:nvSpPr>
        <p:spPr>
          <a:xfrm>
            <a:off x="2316222" y="2318829"/>
            <a:ext cx="1295287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1277510" y="2640830"/>
            <a:ext cx="2333999" cy="4564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2316222" y="4883819"/>
            <a:ext cx="1295287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1277510" y="5205820"/>
            <a:ext cx="2333999" cy="4564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8518309" y="4734098"/>
            <a:ext cx="1295287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8518309" y="5056099"/>
            <a:ext cx="2333999" cy="4564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8518308" y="2318829"/>
            <a:ext cx="1295287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8518308" y="2640830"/>
            <a:ext cx="2333999" cy="4564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</a:t>
            </a:r>
            <a:endParaRPr lang="en-US" sz="24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14"/>
          <p:cNvSpPr/>
          <p:nvPr/>
        </p:nvSpPr>
        <p:spPr>
          <a:xfrm>
            <a:off x="973406" y="2236197"/>
            <a:ext cx="2807368" cy="2807368"/>
          </a:xfrm>
          <a:prstGeom prst="ellipse">
            <a:avLst/>
          </a:prstGeom>
          <a:solidFill>
            <a:srgbClr val="32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9" name="Oval 15"/>
          <p:cNvSpPr/>
          <p:nvPr/>
        </p:nvSpPr>
        <p:spPr>
          <a:xfrm>
            <a:off x="1287220" y="2258571"/>
            <a:ext cx="513807" cy="513808"/>
          </a:xfrm>
          <a:prstGeom prst="ellipse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1291165" y="2361590"/>
            <a:ext cx="520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</a:rPr>
              <a:t>01</a:t>
            </a:r>
          </a:p>
        </p:txBody>
      </p:sp>
      <p:sp>
        <p:nvSpPr>
          <p:cNvPr id="11" name="Oval 47"/>
          <p:cNvSpPr/>
          <p:nvPr/>
        </p:nvSpPr>
        <p:spPr>
          <a:xfrm>
            <a:off x="3472348" y="2245791"/>
            <a:ext cx="2807368" cy="2807368"/>
          </a:xfrm>
          <a:prstGeom prst="ellipse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12" name="Oval 48"/>
          <p:cNvSpPr/>
          <p:nvPr/>
        </p:nvSpPr>
        <p:spPr>
          <a:xfrm>
            <a:off x="3786166" y="2258571"/>
            <a:ext cx="513808" cy="513808"/>
          </a:xfrm>
          <a:prstGeom prst="ellipse">
            <a:avLst/>
          </a:prstGeom>
          <a:solidFill>
            <a:srgbClr val="32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13" name="TextBox 49"/>
          <p:cNvSpPr txBox="1"/>
          <p:nvPr/>
        </p:nvSpPr>
        <p:spPr>
          <a:xfrm>
            <a:off x="3790113" y="2361587"/>
            <a:ext cx="520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</a:rPr>
              <a:t>02</a:t>
            </a:r>
          </a:p>
        </p:txBody>
      </p:sp>
      <p:sp>
        <p:nvSpPr>
          <p:cNvPr id="14" name="Oval 51"/>
          <p:cNvSpPr/>
          <p:nvPr/>
        </p:nvSpPr>
        <p:spPr>
          <a:xfrm>
            <a:off x="5971290" y="2245791"/>
            <a:ext cx="2807368" cy="2807368"/>
          </a:xfrm>
          <a:prstGeom prst="ellipse">
            <a:avLst/>
          </a:prstGeom>
          <a:solidFill>
            <a:srgbClr val="32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15" name="Oval 52"/>
          <p:cNvSpPr/>
          <p:nvPr/>
        </p:nvSpPr>
        <p:spPr>
          <a:xfrm>
            <a:off x="6285104" y="2258571"/>
            <a:ext cx="513807" cy="513808"/>
          </a:xfrm>
          <a:prstGeom prst="ellipse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16" name="TextBox 53"/>
          <p:cNvSpPr txBox="1"/>
          <p:nvPr/>
        </p:nvSpPr>
        <p:spPr>
          <a:xfrm>
            <a:off x="6289049" y="2361590"/>
            <a:ext cx="520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</a:rPr>
              <a:t>03</a:t>
            </a:r>
          </a:p>
        </p:txBody>
      </p:sp>
      <p:sp>
        <p:nvSpPr>
          <p:cNvPr id="17" name="Oval 55"/>
          <p:cNvSpPr/>
          <p:nvPr/>
        </p:nvSpPr>
        <p:spPr>
          <a:xfrm>
            <a:off x="8470231" y="2245791"/>
            <a:ext cx="2807368" cy="2807368"/>
          </a:xfrm>
          <a:prstGeom prst="ellipse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18" name="Oval 56"/>
          <p:cNvSpPr/>
          <p:nvPr/>
        </p:nvSpPr>
        <p:spPr>
          <a:xfrm>
            <a:off x="8784045" y="2258571"/>
            <a:ext cx="513807" cy="513808"/>
          </a:xfrm>
          <a:prstGeom prst="ellipse">
            <a:avLst/>
          </a:prstGeom>
          <a:solidFill>
            <a:srgbClr val="32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Roboto Condensed Light" charset="0"/>
            </a:endParaRPr>
          </a:p>
        </p:txBody>
      </p:sp>
      <p:sp>
        <p:nvSpPr>
          <p:cNvPr id="19" name="TextBox 57"/>
          <p:cNvSpPr txBox="1"/>
          <p:nvPr/>
        </p:nvSpPr>
        <p:spPr>
          <a:xfrm>
            <a:off x="8787990" y="2361590"/>
            <a:ext cx="520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</a:rPr>
              <a:t>04</a:t>
            </a:r>
          </a:p>
        </p:txBody>
      </p:sp>
      <p:sp>
        <p:nvSpPr>
          <p:cNvPr id="20" name="TextBox 8"/>
          <p:cNvSpPr txBox="1"/>
          <p:nvPr/>
        </p:nvSpPr>
        <p:spPr>
          <a:xfrm>
            <a:off x="1620828" y="2964012"/>
            <a:ext cx="1456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620828" y="3438533"/>
            <a:ext cx="1512524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8"/>
          <p:cNvSpPr txBox="1"/>
          <p:nvPr/>
        </p:nvSpPr>
        <p:spPr>
          <a:xfrm>
            <a:off x="4119770" y="2964012"/>
            <a:ext cx="1456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119770" y="3438533"/>
            <a:ext cx="1512524" cy="10122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6618712" y="2964012"/>
            <a:ext cx="1456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618712" y="3438533"/>
            <a:ext cx="1512524" cy="10122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9117653" y="2964012"/>
            <a:ext cx="1456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117653" y="3438533"/>
            <a:ext cx="1512524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</a:t>
            </a:r>
            <a:endParaRPr lang="en-US" sz="24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9"/>
          <p:cNvGrpSpPr>
            <a:grpSpLocks noChangeAspect="1"/>
          </p:cNvGrpSpPr>
          <p:nvPr/>
        </p:nvGrpSpPr>
        <p:grpSpPr bwMode="auto">
          <a:xfrm>
            <a:off x="0" y="4495066"/>
            <a:ext cx="4335334" cy="2362934"/>
            <a:chOff x="-2" y="2158"/>
            <a:chExt cx="4174" cy="2275"/>
          </a:xfrm>
          <a:solidFill>
            <a:srgbClr val="2D97FF"/>
          </a:solidFill>
        </p:grpSpPr>
        <p:sp>
          <p:nvSpPr>
            <p:cNvPr id="7" name="Freeform 30"/>
            <p:cNvSpPr/>
            <p:nvPr/>
          </p:nvSpPr>
          <p:spPr bwMode="auto">
            <a:xfrm>
              <a:off x="1150" y="3470"/>
              <a:ext cx="206" cy="825"/>
            </a:xfrm>
            <a:custGeom>
              <a:avLst/>
              <a:gdLst>
                <a:gd name="T0" fmla="*/ 14 w 87"/>
                <a:gd name="T1" fmla="*/ 0 h 348"/>
                <a:gd name="T2" fmla="*/ 9 w 87"/>
                <a:gd name="T3" fmla="*/ 0 h 348"/>
                <a:gd name="T4" fmla="*/ 0 w 87"/>
                <a:gd name="T5" fmla="*/ 9 h 348"/>
                <a:gd name="T6" fmla="*/ 0 w 87"/>
                <a:gd name="T7" fmla="*/ 56 h 348"/>
                <a:gd name="T8" fmla="*/ 6 w 87"/>
                <a:gd name="T9" fmla="*/ 65 h 348"/>
                <a:gd name="T10" fmla="*/ 6 w 87"/>
                <a:gd name="T11" fmla="*/ 204 h 348"/>
                <a:gd name="T12" fmla="*/ 62 w 87"/>
                <a:gd name="T13" fmla="*/ 260 h 348"/>
                <a:gd name="T14" fmla="*/ 62 w 87"/>
                <a:gd name="T15" fmla="*/ 310 h 348"/>
                <a:gd name="T16" fmla="*/ 48 w 87"/>
                <a:gd name="T17" fmla="*/ 328 h 348"/>
                <a:gd name="T18" fmla="*/ 67 w 87"/>
                <a:gd name="T19" fmla="*/ 348 h 348"/>
                <a:gd name="T20" fmla="*/ 87 w 87"/>
                <a:gd name="T21" fmla="*/ 328 h 348"/>
                <a:gd name="T22" fmla="*/ 73 w 87"/>
                <a:gd name="T23" fmla="*/ 310 h 348"/>
                <a:gd name="T24" fmla="*/ 73 w 87"/>
                <a:gd name="T25" fmla="*/ 255 h 348"/>
                <a:gd name="T26" fmla="*/ 17 w 87"/>
                <a:gd name="T27" fmla="*/ 200 h 348"/>
                <a:gd name="T28" fmla="*/ 17 w 87"/>
                <a:gd name="T29" fmla="*/ 65 h 348"/>
                <a:gd name="T30" fmla="*/ 23 w 87"/>
                <a:gd name="T31" fmla="*/ 56 h 348"/>
                <a:gd name="T32" fmla="*/ 23 w 87"/>
                <a:gd name="T33" fmla="*/ 9 h 348"/>
                <a:gd name="T34" fmla="*/ 14 w 87"/>
                <a:gd name="T3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348">
                  <a:moveTo>
                    <a:pt x="1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2" y="64"/>
                    <a:pt x="6" y="65"/>
                  </a:cubicBezTo>
                  <a:cubicBezTo>
                    <a:pt x="6" y="204"/>
                    <a:pt x="6" y="204"/>
                    <a:pt x="6" y="204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2" y="310"/>
                    <a:pt x="62" y="310"/>
                    <a:pt x="62" y="310"/>
                  </a:cubicBezTo>
                  <a:cubicBezTo>
                    <a:pt x="54" y="312"/>
                    <a:pt x="48" y="320"/>
                    <a:pt x="48" y="328"/>
                  </a:cubicBezTo>
                  <a:cubicBezTo>
                    <a:pt x="48" y="339"/>
                    <a:pt x="57" y="348"/>
                    <a:pt x="67" y="348"/>
                  </a:cubicBezTo>
                  <a:cubicBezTo>
                    <a:pt x="78" y="348"/>
                    <a:pt x="87" y="339"/>
                    <a:pt x="87" y="328"/>
                  </a:cubicBezTo>
                  <a:cubicBezTo>
                    <a:pt x="87" y="320"/>
                    <a:pt x="81" y="312"/>
                    <a:pt x="73" y="310"/>
                  </a:cubicBezTo>
                  <a:cubicBezTo>
                    <a:pt x="73" y="255"/>
                    <a:pt x="73" y="255"/>
                    <a:pt x="73" y="255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21" y="64"/>
                    <a:pt x="23" y="61"/>
                    <a:pt x="23" y="5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4"/>
                    <a:pt x="19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31"/>
            <p:cNvSpPr/>
            <p:nvPr/>
          </p:nvSpPr>
          <p:spPr bwMode="auto">
            <a:xfrm>
              <a:off x="163" y="3470"/>
              <a:ext cx="783" cy="882"/>
            </a:xfrm>
            <a:custGeom>
              <a:avLst/>
              <a:gdLst>
                <a:gd name="T0" fmla="*/ 322 w 331"/>
                <a:gd name="T1" fmla="*/ 0 h 372"/>
                <a:gd name="T2" fmla="*/ 316 w 331"/>
                <a:gd name="T3" fmla="*/ 0 h 372"/>
                <a:gd name="T4" fmla="*/ 307 w 331"/>
                <a:gd name="T5" fmla="*/ 9 h 372"/>
                <a:gd name="T6" fmla="*/ 307 w 331"/>
                <a:gd name="T7" fmla="*/ 56 h 372"/>
                <a:gd name="T8" fmla="*/ 313 w 331"/>
                <a:gd name="T9" fmla="*/ 65 h 372"/>
                <a:gd name="T10" fmla="*/ 313 w 331"/>
                <a:gd name="T11" fmla="*/ 110 h 372"/>
                <a:gd name="T12" fmla="*/ 233 w 331"/>
                <a:gd name="T13" fmla="*/ 191 h 372"/>
                <a:gd name="T14" fmla="*/ 92 w 331"/>
                <a:gd name="T15" fmla="*/ 191 h 372"/>
                <a:gd name="T16" fmla="*/ 35 w 331"/>
                <a:gd name="T17" fmla="*/ 248 h 372"/>
                <a:gd name="T18" fmla="*/ 35 w 331"/>
                <a:gd name="T19" fmla="*/ 338 h 372"/>
                <a:gd name="T20" fmla="*/ 22 w 331"/>
                <a:gd name="T21" fmla="*/ 338 h 372"/>
                <a:gd name="T22" fmla="*/ 22 w 331"/>
                <a:gd name="T23" fmla="*/ 234 h 372"/>
                <a:gd name="T24" fmla="*/ 77 w 331"/>
                <a:gd name="T25" fmla="*/ 178 h 372"/>
                <a:gd name="T26" fmla="*/ 214 w 331"/>
                <a:gd name="T27" fmla="*/ 178 h 372"/>
                <a:gd name="T28" fmla="*/ 288 w 331"/>
                <a:gd name="T29" fmla="*/ 104 h 372"/>
                <a:gd name="T30" fmla="*/ 288 w 331"/>
                <a:gd name="T31" fmla="*/ 65 h 372"/>
                <a:gd name="T32" fmla="*/ 288 w 331"/>
                <a:gd name="T33" fmla="*/ 65 h 372"/>
                <a:gd name="T34" fmla="*/ 294 w 331"/>
                <a:gd name="T35" fmla="*/ 56 h 372"/>
                <a:gd name="T36" fmla="*/ 294 w 331"/>
                <a:gd name="T37" fmla="*/ 9 h 372"/>
                <a:gd name="T38" fmla="*/ 285 w 331"/>
                <a:gd name="T39" fmla="*/ 0 h 372"/>
                <a:gd name="T40" fmla="*/ 280 w 331"/>
                <a:gd name="T41" fmla="*/ 0 h 372"/>
                <a:gd name="T42" fmla="*/ 271 w 331"/>
                <a:gd name="T43" fmla="*/ 9 h 372"/>
                <a:gd name="T44" fmla="*/ 271 w 331"/>
                <a:gd name="T45" fmla="*/ 56 h 372"/>
                <a:gd name="T46" fmla="*/ 277 w 331"/>
                <a:gd name="T47" fmla="*/ 65 h 372"/>
                <a:gd name="T48" fmla="*/ 277 w 331"/>
                <a:gd name="T49" fmla="*/ 99 h 372"/>
                <a:gd name="T50" fmla="*/ 209 w 331"/>
                <a:gd name="T51" fmla="*/ 167 h 372"/>
                <a:gd name="T52" fmla="*/ 73 w 331"/>
                <a:gd name="T53" fmla="*/ 167 h 372"/>
                <a:gd name="T54" fmla="*/ 10 w 331"/>
                <a:gd name="T55" fmla="*/ 229 h 372"/>
                <a:gd name="T56" fmla="*/ 10 w 331"/>
                <a:gd name="T57" fmla="*/ 338 h 372"/>
                <a:gd name="T58" fmla="*/ 0 w 331"/>
                <a:gd name="T59" fmla="*/ 338 h 372"/>
                <a:gd name="T60" fmla="*/ 0 w 331"/>
                <a:gd name="T61" fmla="*/ 372 h 372"/>
                <a:gd name="T62" fmla="*/ 54 w 331"/>
                <a:gd name="T63" fmla="*/ 372 h 372"/>
                <a:gd name="T64" fmla="*/ 54 w 331"/>
                <a:gd name="T65" fmla="*/ 338 h 372"/>
                <a:gd name="T66" fmla="*/ 46 w 331"/>
                <a:gd name="T67" fmla="*/ 338 h 372"/>
                <a:gd name="T68" fmla="*/ 46 w 331"/>
                <a:gd name="T69" fmla="*/ 253 h 372"/>
                <a:gd name="T70" fmla="*/ 97 w 331"/>
                <a:gd name="T71" fmla="*/ 202 h 372"/>
                <a:gd name="T72" fmla="*/ 238 w 331"/>
                <a:gd name="T73" fmla="*/ 202 h 372"/>
                <a:gd name="T74" fmla="*/ 325 w 331"/>
                <a:gd name="T75" fmla="*/ 115 h 372"/>
                <a:gd name="T76" fmla="*/ 325 w 331"/>
                <a:gd name="T77" fmla="*/ 65 h 372"/>
                <a:gd name="T78" fmla="*/ 325 w 331"/>
                <a:gd name="T79" fmla="*/ 65 h 372"/>
                <a:gd name="T80" fmla="*/ 331 w 331"/>
                <a:gd name="T81" fmla="*/ 56 h 372"/>
                <a:gd name="T82" fmla="*/ 331 w 331"/>
                <a:gd name="T83" fmla="*/ 9 h 372"/>
                <a:gd name="T84" fmla="*/ 322 w 331"/>
                <a:gd name="T8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1" h="372">
                  <a:moveTo>
                    <a:pt x="322" y="0"/>
                  </a:moveTo>
                  <a:cubicBezTo>
                    <a:pt x="316" y="0"/>
                    <a:pt x="316" y="0"/>
                    <a:pt x="316" y="0"/>
                  </a:cubicBezTo>
                  <a:cubicBezTo>
                    <a:pt x="311" y="0"/>
                    <a:pt x="307" y="4"/>
                    <a:pt x="307" y="9"/>
                  </a:cubicBezTo>
                  <a:cubicBezTo>
                    <a:pt x="307" y="56"/>
                    <a:pt x="307" y="56"/>
                    <a:pt x="307" y="56"/>
                  </a:cubicBezTo>
                  <a:cubicBezTo>
                    <a:pt x="307" y="61"/>
                    <a:pt x="310" y="64"/>
                    <a:pt x="313" y="65"/>
                  </a:cubicBezTo>
                  <a:cubicBezTo>
                    <a:pt x="313" y="110"/>
                    <a:pt x="313" y="110"/>
                    <a:pt x="313" y="110"/>
                  </a:cubicBezTo>
                  <a:cubicBezTo>
                    <a:pt x="233" y="191"/>
                    <a:pt x="233" y="191"/>
                    <a:pt x="233" y="191"/>
                  </a:cubicBezTo>
                  <a:cubicBezTo>
                    <a:pt x="92" y="191"/>
                    <a:pt x="92" y="191"/>
                    <a:pt x="92" y="191"/>
                  </a:cubicBezTo>
                  <a:cubicBezTo>
                    <a:pt x="35" y="248"/>
                    <a:pt x="35" y="248"/>
                    <a:pt x="35" y="248"/>
                  </a:cubicBezTo>
                  <a:cubicBezTo>
                    <a:pt x="35" y="338"/>
                    <a:pt x="35" y="338"/>
                    <a:pt x="35" y="338"/>
                  </a:cubicBezTo>
                  <a:cubicBezTo>
                    <a:pt x="22" y="338"/>
                    <a:pt x="22" y="338"/>
                    <a:pt x="22" y="338"/>
                  </a:cubicBezTo>
                  <a:cubicBezTo>
                    <a:pt x="22" y="234"/>
                    <a:pt x="22" y="234"/>
                    <a:pt x="22" y="234"/>
                  </a:cubicBezTo>
                  <a:cubicBezTo>
                    <a:pt x="77" y="178"/>
                    <a:pt x="77" y="178"/>
                    <a:pt x="77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92" y="64"/>
                    <a:pt x="294" y="61"/>
                    <a:pt x="294" y="56"/>
                  </a:cubicBezTo>
                  <a:cubicBezTo>
                    <a:pt x="294" y="9"/>
                    <a:pt x="294" y="9"/>
                    <a:pt x="294" y="9"/>
                  </a:cubicBezTo>
                  <a:cubicBezTo>
                    <a:pt x="294" y="4"/>
                    <a:pt x="290" y="0"/>
                    <a:pt x="285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75" y="0"/>
                    <a:pt x="271" y="4"/>
                    <a:pt x="271" y="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71" y="61"/>
                    <a:pt x="273" y="64"/>
                    <a:pt x="277" y="65"/>
                  </a:cubicBezTo>
                  <a:cubicBezTo>
                    <a:pt x="277" y="99"/>
                    <a:pt x="277" y="99"/>
                    <a:pt x="277" y="99"/>
                  </a:cubicBezTo>
                  <a:cubicBezTo>
                    <a:pt x="209" y="167"/>
                    <a:pt x="209" y="167"/>
                    <a:pt x="209" y="167"/>
                  </a:cubicBezTo>
                  <a:cubicBezTo>
                    <a:pt x="73" y="167"/>
                    <a:pt x="73" y="167"/>
                    <a:pt x="73" y="167"/>
                  </a:cubicBezTo>
                  <a:cubicBezTo>
                    <a:pt x="10" y="229"/>
                    <a:pt x="10" y="229"/>
                    <a:pt x="10" y="229"/>
                  </a:cubicBezTo>
                  <a:cubicBezTo>
                    <a:pt x="10" y="338"/>
                    <a:pt x="10" y="338"/>
                    <a:pt x="10" y="338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54" y="372"/>
                    <a:pt x="54" y="372"/>
                    <a:pt x="54" y="372"/>
                  </a:cubicBezTo>
                  <a:cubicBezTo>
                    <a:pt x="54" y="338"/>
                    <a:pt x="54" y="338"/>
                    <a:pt x="54" y="338"/>
                  </a:cubicBezTo>
                  <a:cubicBezTo>
                    <a:pt x="46" y="338"/>
                    <a:pt x="46" y="338"/>
                    <a:pt x="46" y="338"/>
                  </a:cubicBezTo>
                  <a:cubicBezTo>
                    <a:pt x="46" y="253"/>
                    <a:pt x="46" y="253"/>
                    <a:pt x="46" y="253"/>
                  </a:cubicBezTo>
                  <a:cubicBezTo>
                    <a:pt x="97" y="202"/>
                    <a:pt x="97" y="202"/>
                    <a:pt x="97" y="202"/>
                  </a:cubicBezTo>
                  <a:cubicBezTo>
                    <a:pt x="238" y="202"/>
                    <a:pt x="238" y="202"/>
                    <a:pt x="238" y="202"/>
                  </a:cubicBezTo>
                  <a:cubicBezTo>
                    <a:pt x="325" y="115"/>
                    <a:pt x="325" y="115"/>
                    <a:pt x="325" y="115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8" y="64"/>
                    <a:pt x="331" y="61"/>
                    <a:pt x="331" y="56"/>
                  </a:cubicBezTo>
                  <a:cubicBezTo>
                    <a:pt x="331" y="9"/>
                    <a:pt x="331" y="9"/>
                    <a:pt x="331" y="9"/>
                  </a:cubicBezTo>
                  <a:cubicBezTo>
                    <a:pt x="331" y="4"/>
                    <a:pt x="327" y="0"/>
                    <a:pt x="3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32"/>
            <p:cNvSpPr/>
            <p:nvPr/>
          </p:nvSpPr>
          <p:spPr bwMode="auto">
            <a:xfrm>
              <a:off x="1235" y="3470"/>
              <a:ext cx="2118" cy="863"/>
            </a:xfrm>
            <a:custGeom>
              <a:avLst/>
              <a:gdLst>
                <a:gd name="T0" fmla="*/ 15 w 895"/>
                <a:gd name="T1" fmla="*/ 0 h 364"/>
                <a:gd name="T2" fmla="*/ 9 w 895"/>
                <a:gd name="T3" fmla="*/ 0 h 364"/>
                <a:gd name="T4" fmla="*/ 0 w 895"/>
                <a:gd name="T5" fmla="*/ 9 h 364"/>
                <a:gd name="T6" fmla="*/ 0 w 895"/>
                <a:gd name="T7" fmla="*/ 56 h 364"/>
                <a:gd name="T8" fmla="*/ 8 w 895"/>
                <a:gd name="T9" fmla="*/ 65 h 364"/>
                <a:gd name="T10" fmla="*/ 8 w 895"/>
                <a:gd name="T11" fmla="*/ 112 h 364"/>
                <a:gd name="T12" fmla="*/ 92 w 895"/>
                <a:gd name="T13" fmla="*/ 196 h 364"/>
                <a:gd name="T14" fmla="*/ 282 w 895"/>
                <a:gd name="T15" fmla="*/ 196 h 364"/>
                <a:gd name="T16" fmla="*/ 342 w 895"/>
                <a:gd name="T17" fmla="*/ 257 h 364"/>
                <a:gd name="T18" fmla="*/ 782 w 895"/>
                <a:gd name="T19" fmla="*/ 257 h 364"/>
                <a:gd name="T20" fmla="*/ 859 w 895"/>
                <a:gd name="T21" fmla="*/ 334 h 364"/>
                <a:gd name="T22" fmla="*/ 859 w 895"/>
                <a:gd name="T23" fmla="*/ 334 h 364"/>
                <a:gd name="T24" fmla="*/ 856 w 895"/>
                <a:gd name="T25" fmla="*/ 344 h 364"/>
                <a:gd name="T26" fmla="*/ 875 w 895"/>
                <a:gd name="T27" fmla="*/ 364 h 364"/>
                <a:gd name="T28" fmla="*/ 895 w 895"/>
                <a:gd name="T29" fmla="*/ 344 h 364"/>
                <a:gd name="T30" fmla="*/ 875 w 895"/>
                <a:gd name="T31" fmla="*/ 325 h 364"/>
                <a:gd name="T32" fmla="*/ 865 w 895"/>
                <a:gd name="T33" fmla="*/ 328 h 364"/>
                <a:gd name="T34" fmla="*/ 785 w 895"/>
                <a:gd name="T35" fmla="*/ 248 h 364"/>
                <a:gd name="T36" fmla="*/ 345 w 895"/>
                <a:gd name="T37" fmla="*/ 248 h 364"/>
                <a:gd name="T38" fmla="*/ 285 w 895"/>
                <a:gd name="T39" fmla="*/ 188 h 364"/>
                <a:gd name="T40" fmla="*/ 96 w 895"/>
                <a:gd name="T41" fmla="*/ 188 h 364"/>
                <a:gd name="T42" fmla="*/ 16 w 895"/>
                <a:gd name="T43" fmla="*/ 108 h 364"/>
                <a:gd name="T44" fmla="*/ 16 w 895"/>
                <a:gd name="T45" fmla="*/ 65 h 364"/>
                <a:gd name="T46" fmla="*/ 16 w 895"/>
                <a:gd name="T47" fmla="*/ 65 h 364"/>
                <a:gd name="T48" fmla="*/ 24 w 895"/>
                <a:gd name="T49" fmla="*/ 56 h 364"/>
                <a:gd name="T50" fmla="*/ 24 w 895"/>
                <a:gd name="T51" fmla="*/ 9 h 364"/>
                <a:gd name="T52" fmla="*/ 15 w 895"/>
                <a:gd name="T53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5" h="364">
                  <a:moveTo>
                    <a:pt x="1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3" y="65"/>
                    <a:pt x="8" y="65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282" y="196"/>
                    <a:pt x="282" y="196"/>
                    <a:pt x="282" y="196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782" y="257"/>
                    <a:pt x="782" y="257"/>
                    <a:pt x="782" y="257"/>
                  </a:cubicBezTo>
                  <a:cubicBezTo>
                    <a:pt x="859" y="334"/>
                    <a:pt x="859" y="334"/>
                    <a:pt x="859" y="334"/>
                  </a:cubicBezTo>
                  <a:cubicBezTo>
                    <a:pt x="859" y="334"/>
                    <a:pt x="859" y="334"/>
                    <a:pt x="859" y="334"/>
                  </a:cubicBezTo>
                  <a:cubicBezTo>
                    <a:pt x="857" y="337"/>
                    <a:pt x="856" y="340"/>
                    <a:pt x="856" y="344"/>
                  </a:cubicBezTo>
                  <a:cubicBezTo>
                    <a:pt x="856" y="355"/>
                    <a:pt x="865" y="364"/>
                    <a:pt x="875" y="364"/>
                  </a:cubicBezTo>
                  <a:cubicBezTo>
                    <a:pt x="886" y="364"/>
                    <a:pt x="895" y="355"/>
                    <a:pt x="895" y="344"/>
                  </a:cubicBezTo>
                  <a:cubicBezTo>
                    <a:pt x="895" y="334"/>
                    <a:pt x="886" y="325"/>
                    <a:pt x="875" y="325"/>
                  </a:cubicBezTo>
                  <a:cubicBezTo>
                    <a:pt x="872" y="325"/>
                    <a:pt x="868" y="326"/>
                    <a:pt x="865" y="328"/>
                  </a:cubicBezTo>
                  <a:cubicBezTo>
                    <a:pt x="785" y="248"/>
                    <a:pt x="785" y="248"/>
                    <a:pt x="785" y="248"/>
                  </a:cubicBezTo>
                  <a:cubicBezTo>
                    <a:pt x="345" y="248"/>
                    <a:pt x="345" y="248"/>
                    <a:pt x="345" y="248"/>
                  </a:cubicBezTo>
                  <a:cubicBezTo>
                    <a:pt x="285" y="188"/>
                    <a:pt x="285" y="188"/>
                    <a:pt x="285" y="188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20" y="65"/>
                    <a:pt x="24" y="61"/>
                    <a:pt x="24" y="56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4"/>
                    <a:pt x="20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3"/>
            <p:cNvSpPr>
              <a:spLocks noEditPoints="1"/>
            </p:cNvSpPr>
            <p:nvPr/>
          </p:nvSpPr>
          <p:spPr bwMode="auto">
            <a:xfrm>
              <a:off x="1323" y="3470"/>
              <a:ext cx="2849" cy="849"/>
            </a:xfrm>
            <a:custGeom>
              <a:avLst/>
              <a:gdLst>
                <a:gd name="T0" fmla="*/ 1183 w 1204"/>
                <a:gd name="T1" fmla="*/ 349 h 358"/>
                <a:gd name="T2" fmla="*/ 1171 w 1204"/>
                <a:gd name="T3" fmla="*/ 337 h 358"/>
                <a:gd name="T4" fmla="*/ 1183 w 1204"/>
                <a:gd name="T5" fmla="*/ 326 h 358"/>
                <a:gd name="T6" fmla="*/ 1194 w 1204"/>
                <a:gd name="T7" fmla="*/ 337 h 358"/>
                <a:gd name="T8" fmla="*/ 1183 w 1204"/>
                <a:gd name="T9" fmla="*/ 349 h 358"/>
                <a:gd name="T10" fmla="*/ 14 w 1204"/>
                <a:gd name="T11" fmla="*/ 0 h 358"/>
                <a:gd name="T12" fmla="*/ 9 w 1204"/>
                <a:gd name="T13" fmla="*/ 0 h 358"/>
                <a:gd name="T14" fmla="*/ 0 w 1204"/>
                <a:gd name="T15" fmla="*/ 9 h 358"/>
                <a:gd name="T16" fmla="*/ 0 w 1204"/>
                <a:gd name="T17" fmla="*/ 56 h 358"/>
                <a:gd name="T18" fmla="*/ 6 w 1204"/>
                <a:gd name="T19" fmla="*/ 65 h 358"/>
                <a:gd name="T20" fmla="*/ 6 w 1204"/>
                <a:gd name="T21" fmla="*/ 101 h 358"/>
                <a:gd name="T22" fmla="*/ 66 w 1204"/>
                <a:gd name="T23" fmla="*/ 162 h 358"/>
                <a:gd name="T24" fmla="*/ 260 w 1204"/>
                <a:gd name="T25" fmla="*/ 162 h 358"/>
                <a:gd name="T26" fmla="*/ 314 w 1204"/>
                <a:gd name="T27" fmla="*/ 216 h 358"/>
                <a:gd name="T28" fmla="*/ 757 w 1204"/>
                <a:gd name="T29" fmla="*/ 216 h 358"/>
                <a:gd name="T30" fmla="*/ 884 w 1204"/>
                <a:gd name="T31" fmla="*/ 343 h 358"/>
                <a:gd name="T32" fmla="*/ 1163 w 1204"/>
                <a:gd name="T33" fmla="*/ 343 h 358"/>
                <a:gd name="T34" fmla="*/ 1183 w 1204"/>
                <a:gd name="T35" fmla="*/ 358 h 358"/>
                <a:gd name="T36" fmla="*/ 1204 w 1204"/>
                <a:gd name="T37" fmla="*/ 337 h 358"/>
                <a:gd name="T38" fmla="*/ 1183 w 1204"/>
                <a:gd name="T39" fmla="*/ 316 h 358"/>
                <a:gd name="T40" fmla="*/ 1163 w 1204"/>
                <a:gd name="T41" fmla="*/ 332 h 358"/>
                <a:gd name="T42" fmla="*/ 889 w 1204"/>
                <a:gd name="T43" fmla="*/ 332 h 358"/>
                <a:gd name="T44" fmla="*/ 762 w 1204"/>
                <a:gd name="T45" fmla="*/ 205 h 358"/>
                <a:gd name="T46" fmla="*/ 319 w 1204"/>
                <a:gd name="T47" fmla="*/ 205 h 358"/>
                <a:gd name="T48" fmla="*/ 265 w 1204"/>
                <a:gd name="T49" fmla="*/ 151 h 358"/>
                <a:gd name="T50" fmla="*/ 71 w 1204"/>
                <a:gd name="T51" fmla="*/ 151 h 358"/>
                <a:gd name="T52" fmla="*/ 17 w 1204"/>
                <a:gd name="T53" fmla="*/ 96 h 358"/>
                <a:gd name="T54" fmla="*/ 17 w 1204"/>
                <a:gd name="T55" fmla="*/ 65 h 358"/>
                <a:gd name="T56" fmla="*/ 23 w 1204"/>
                <a:gd name="T57" fmla="*/ 56 h 358"/>
                <a:gd name="T58" fmla="*/ 23 w 1204"/>
                <a:gd name="T59" fmla="*/ 9 h 358"/>
                <a:gd name="T60" fmla="*/ 14 w 1204"/>
                <a:gd name="T61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4" h="358">
                  <a:moveTo>
                    <a:pt x="1183" y="349"/>
                  </a:moveTo>
                  <a:cubicBezTo>
                    <a:pt x="1177" y="349"/>
                    <a:pt x="1171" y="344"/>
                    <a:pt x="1171" y="337"/>
                  </a:cubicBezTo>
                  <a:cubicBezTo>
                    <a:pt x="1171" y="331"/>
                    <a:pt x="1177" y="326"/>
                    <a:pt x="1183" y="326"/>
                  </a:cubicBezTo>
                  <a:cubicBezTo>
                    <a:pt x="1189" y="326"/>
                    <a:pt x="1194" y="331"/>
                    <a:pt x="1194" y="337"/>
                  </a:cubicBezTo>
                  <a:cubicBezTo>
                    <a:pt x="1194" y="344"/>
                    <a:pt x="1189" y="349"/>
                    <a:pt x="1183" y="349"/>
                  </a:cubicBezTo>
                  <a:moveTo>
                    <a:pt x="1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2" y="64"/>
                    <a:pt x="6" y="65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260" y="162"/>
                    <a:pt x="260" y="162"/>
                    <a:pt x="260" y="162"/>
                  </a:cubicBezTo>
                  <a:cubicBezTo>
                    <a:pt x="314" y="216"/>
                    <a:pt x="314" y="216"/>
                    <a:pt x="314" y="216"/>
                  </a:cubicBezTo>
                  <a:cubicBezTo>
                    <a:pt x="757" y="216"/>
                    <a:pt x="757" y="216"/>
                    <a:pt x="757" y="216"/>
                  </a:cubicBezTo>
                  <a:cubicBezTo>
                    <a:pt x="884" y="343"/>
                    <a:pt x="884" y="343"/>
                    <a:pt x="884" y="343"/>
                  </a:cubicBezTo>
                  <a:cubicBezTo>
                    <a:pt x="1163" y="343"/>
                    <a:pt x="1163" y="343"/>
                    <a:pt x="1163" y="343"/>
                  </a:cubicBezTo>
                  <a:cubicBezTo>
                    <a:pt x="1165" y="352"/>
                    <a:pt x="1173" y="358"/>
                    <a:pt x="1183" y="358"/>
                  </a:cubicBezTo>
                  <a:cubicBezTo>
                    <a:pt x="1194" y="358"/>
                    <a:pt x="1204" y="349"/>
                    <a:pt x="1204" y="337"/>
                  </a:cubicBezTo>
                  <a:cubicBezTo>
                    <a:pt x="1204" y="326"/>
                    <a:pt x="1194" y="316"/>
                    <a:pt x="1183" y="316"/>
                  </a:cubicBezTo>
                  <a:cubicBezTo>
                    <a:pt x="1173" y="316"/>
                    <a:pt x="1165" y="323"/>
                    <a:pt x="1163" y="332"/>
                  </a:cubicBezTo>
                  <a:cubicBezTo>
                    <a:pt x="889" y="332"/>
                    <a:pt x="889" y="332"/>
                    <a:pt x="889" y="332"/>
                  </a:cubicBezTo>
                  <a:cubicBezTo>
                    <a:pt x="762" y="205"/>
                    <a:pt x="762" y="205"/>
                    <a:pt x="762" y="205"/>
                  </a:cubicBezTo>
                  <a:cubicBezTo>
                    <a:pt x="319" y="205"/>
                    <a:pt x="319" y="205"/>
                    <a:pt x="319" y="205"/>
                  </a:cubicBezTo>
                  <a:cubicBezTo>
                    <a:pt x="265" y="151"/>
                    <a:pt x="265" y="151"/>
                    <a:pt x="265" y="151"/>
                  </a:cubicBezTo>
                  <a:cubicBezTo>
                    <a:pt x="71" y="151"/>
                    <a:pt x="71" y="151"/>
                    <a:pt x="71" y="151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21" y="64"/>
                    <a:pt x="23" y="61"/>
                    <a:pt x="23" y="5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4"/>
                    <a:pt x="19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4"/>
            <p:cNvSpPr>
              <a:spLocks noEditPoints="1"/>
            </p:cNvSpPr>
            <p:nvPr/>
          </p:nvSpPr>
          <p:spPr bwMode="auto">
            <a:xfrm>
              <a:off x="1817" y="4136"/>
              <a:ext cx="1157" cy="199"/>
            </a:xfrm>
            <a:custGeom>
              <a:avLst/>
              <a:gdLst>
                <a:gd name="T0" fmla="*/ 21 w 489"/>
                <a:gd name="T1" fmla="*/ 75 h 84"/>
                <a:gd name="T2" fmla="*/ 10 w 489"/>
                <a:gd name="T3" fmla="*/ 63 h 84"/>
                <a:gd name="T4" fmla="*/ 21 w 489"/>
                <a:gd name="T5" fmla="*/ 52 h 84"/>
                <a:gd name="T6" fmla="*/ 32 w 489"/>
                <a:gd name="T7" fmla="*/ 63 h 84"/>
                <a:gd name="T8" fmla="*/ 21 w 489"/>
                <a:gd name="T9" fmla="*/ 75 h 84"/>
                <a:gd name="T10" fmla="*/ 341 w 489"/>
                <a:gd name="T11" fmla="*/ 0 h 84"/>
                <a:gd name="T12" fmla="*/ 81 w 489"/>
                <a:gd name="T13" fmla="*/ 0 h 84"/>
                <a:gd name="T14" fmla="*/ 34 w 489"/>
                <a:gd name="T15" fmla="*/ 47 h 84"/>
                <a:gd name="T16" fmla="*/ 21 w 489"/>
                <a:gd name="T17" fmla="*/ 42 h 84"/>
                <a:gd name="T18" fmla="*/ 0 w 489"/>
                <a:gd name="T19" fmla="*/ 63 h 84"/>
                <a:gd name="T20" fmla="*/ 21 w 489"/>
                <a:gd name="T21" fmla="*/ 84 h 84"/>
                <a:gd name="T22" fmla="*/ 42 w 489"/>
                <a:gd name="T23" fmla="*/ 63 h 84"/>
                <a:gd name="T24" fmla="*/ 38 w 489"/>
                <a:gd name="T25" fmla="*/ 51 h 84"/>
                <a:gd name="T26" fmla="*/ 83 w 489"/>
                <a:gd name="T27" fmla="*/ 5 h 84"/>
                <a:gd name="T28" fmla="*/ 338 w 489"/>
                <a:gd name="T29" fmla="*/ 5 h 84"/>
                <a:gd name="T30" fmla="*/ 370 w 489"/>
                <a:gd name="T31" fmla="*/ 37 h 84"/>
                <a:gd name="T32" fmla="*/ 450 w 489"/>
                <a:gd name="T33" fmla="*/ 37 h 84"/>
                <a:gd name="T34" fmla="*/ 470 w 489"/>
                <a:gd name="T35" fmla="*/ 54 h 84"/>
                <a:gd name="T36" fmla="*/ 489 w 489"/>
                <a:gd name="T37" fmla="*/ 34 h 84"/>
                <a:gd name="T38" fmla="*/ 470 w 489"/>
                <a:gd name="T39" fmla="*/ 15 h 84"/>
                <a:gd name="T40" fmla="*/ 450 w 489"/>
                <a:gd name="T41" fmla="*/ 31 h 84"/>
                <a:gd name="T42" fmla="*/ 372 w 489"/>
                <a:gd name="T43" fmla="*/ 31 h 84"/>
                <a:gd name="T44" fmla="*/ 341 w 489"/>
                <a:gd name="T4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9" h="84">
                  <a:moveTo>
                    <a:pt x="21" y="75"/>
                  </a:moveTo>
                  <a:cubicBezTo>
                    <a:pt x="15" y="75"/>
                    <a:pt x="10" y="70"/>
                    <a:pt x="10" y="63"/>
                  </a:cubicBezTo>
                  <a:cubicBezTo>
                    <a:pt x="10" y="57"/>
                    <a:pt x="15" y="52"/>
                    <a:pt x="21" y="52"/>
                  </a:cubicBezTo>
                  <a:cubicBezTo>
                    <a:pt x="27" y="52"/>
                    <a:pt x="32" y="57"/>
                    <a:pt x="32" y="63"/>
                  </a:cubicBezTo>
                  <a:cubicBezTo>
                    <a:pt x="32" y="70"/>
                    <a:pt x="27" y="75"/>
                    <a:pt x="21" y="75"/>
                  </a:cubicBezTo>
                  <a:moveTo>
                    <a:pt x="341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0" y="44"/>
                    <a:pt x="26" y="42"/>
                    <a:pt x="21" y="42"/>
                  </a:cubicBezTo>
                  <a:cubicBezTo>
                    <a:pt x="10" y="42"/>
                    <a:pt x="0" y="52"/>
                    <a:pt x="0" y="63"/>
                  </a:cubicBezTo>
                  <a:cubicBezTo>
                    <a:pt x="0" y="75"/>
                    <a:pt x="10" y="84"/>
                    <a:pt x="21" y="84"/>
                  </a:cubicBezTo>
                  <a:cubicBezTo>
                    <a:pt x="33" y="84"/>
                    <a:pt x="42" y="75"/>
                    <a:pt x="42" y="63"/>
                  </a:cubicBezTo>
                  <a:cubicBezTo>
                    <a:pt x="42" y="59"/>
                    <a:pt x="40" y="54"/>
                    <a:pt x="38" y="51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70" y="37"/>
                    <a:pt x="370" y="37"/>
                    <a:pt x="370" y="37"/>
                  </a:cubicBezTo>
                  <a:cubicBezTo>
                    <a:pt x="450" y="37"/>
                    <a:pt x="450" y="37"/>
                    <a:pt x="450" y="37"/>
                  </a:cubicBezTo>
                  <a:cubicBezTo>
                    <a:pt x="452" y="46"/>
                    <a:pt x="460" y="54"/>
                    <a:pt x="470" y="54"/>
                  </a:cubicBezTo>
                  <a:cubicBezTo>
                    <a:pt x="480" y="54"/>
                    <a:pt x="489" y="45"/>
                    <a:pt x="489" y="34"/>
                  </a:cubicBezTo>
                  <a:cubicBezTo>
                    <a:pt x="489" y="23"/>
                    <a:pt x="480" y="15"/>
                    <a:pt x="470" y="15"/>
                  </a:cubicBezTo>
                  <a:cubicBezTo>
                    <a:pt x="460" y="15"/>
                    <a:pt x="452" y="22"/>
                    <a:pt x="450" y="31"/>
                  </a:cubicBezTo>
                  <a:cubicBezTo>
                    <a:pt x="372" y="31"/>
                    <a:pt x="372" y="31"/>
                    <a:pt x="372" y="31"/>
                  </a:cubicBezTo>
                  <a:cubicBezTo>
                    <a:pt x="341" y="0"/>
                    <a:pt x="341" y="0"/>
                    <a:pt x="3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5"/>
            <p:cNvSpPr>
              <a:spLocks noEditPoints="1"/>
            </p:cNvSpPr>
            <p:nvPr/>
          </p:nvSpPr>
          <p:spPr bwMode="auto">
            <a:xfrm>
              <a:off x="1041" y="3470"/>
              <a:ext cx="100" cy="756"/>
            </a:xfrm>
            <a:custGeom>
              <a:avLst/>
              <a:gdLst>
                <a:gd name="T0" fmla="*/ 10 w 42"/>
                <a:gd name="T1" fmla="*/ 298 h 319"/>
                <a:gd name="T2" fmla="*/ 10 w 42"/>
                <a:gd name="T3" fmla="*/ 298 h 319"/>
                <a:gd name="T4" fmla="*/ 21 w 42"/>
                <a:gd name="T5" fmla="*/ 286 h 319"/>
                <a:gd name="T6" fmla="*/ 32 w 42"/>
                <a:gd name="T7" fmla="*/ 298 h 319"/>
                <a:gd name="T8" fmla="*/ 32 w 42"/>
                <a:gd name="T9" fmla="*/ 298 h 319"/>
                <a:gd name="T10" fmla="*/ 32 w 42"/>
                <a:gd name="T11" fmla="*/ 298 h 319"/>
                <a:gd name="T12" fmla="*/ 21 w 42"/>
                <a:gd name="T13" fmla="*/ 309 h 319"/>
                <a:gd name="T14" fmla="*/ 10 w 42"/>
                <a:gd name="T15" fmla="*/ 298 h 319"/>
                <a:gd name="T16" fmla="*/ 10 w 42"/>
                <a:gd name="T17" fmla="*/ 298 h 319"/>
                <a:gd name="T18" fmla="*/ 24 w 42"/>
                <a:gd name="T19" fmla="*/ 0 h 319"/>
                <a:gd name="T20" fmla="*/ 18 w 42"/>
                <a:gd name="T21" fmla="*/ 0 h 319"/>
                <a:gd name="T22" fmla="*/ 9 w 42"/>
                <a:gd name="T23" fmla="*/ 9 h 319"/>
                <a:gd name="T24" fmla="*/ 9 w 42"/>
                <a:gd name="T25" fmla="*/ 56 h 319"/>
                <a:gd name="T26" fmla="*/ 15 w 42"/>
                <a:gd name="T27" fmla="*/ 65 h 319"/>
                <a:gd name="T28" fmla="*/ 15 w 42"/>
                <a:gd name="T29" fmla="*/ 278 h 319"/>
                <a:gd name="T30" fmla="*/ 15 w 42"/>
                <a:gd name="T31" fmla="*/ 278 h 319"/>
                <a:gd name="T32" fmla="*/ 0 w 42"/>
                <a:gd name="T33" fmla="*/ 298 h 319"/>
                <a:gd name="T34" fmla="*/ 21 w 42"/>
                <a:gd name="T35" fmla="*/ 319 h 319"/>
                <a:gd name="T36" fmla="*/ 42 w 42"/>
                <a:gd name="T37" fmla="*/ 298 h 319"/>
                <a:gd name="T38" fmla="*/ 27 w 42"/>
                <a:gd name="T39" fmla="*/ 278 h 319"/>
                <a:gd name="T40" fmla="*/ 27 w 42"/>
                <a:gd name="T41" fmla="*/ 65 h 319"/>
                <a:gd name="T42" fmla="*/ 27 w 42"/>
                <a:gd name="T43" fmla="*/ 65 h 319"/>
                <a:gd name="T44" fmla="*/ 33 w 42"/>
                <a:gd name="T45" fmla="*/ 56 h 319"/>
                <a:gd name="T46" fmla="*/ 33 w 42"/>
                <a:gd name="T47" fmla="*/ 9 h 319"/>
                <a:gd name="T48" fmla="*/ 24 w 42"/>
                <a:gd name="T49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319">
                  <a:moveTo>
                    <a:pt x="10" y="298"/>
                  </a:moveTo>
                  <a:cubicBezTo>
                    <a:pt x="10" y="298"/>
                    <a:pt x="10" y="298"/>
                    <a:pt x="10" y="298"/>
                  </a:cubicBezTo>
                  <a:cubicBezTo>
                    <a:pt x="10" y="292"/>
                    <a:pt x="15" y="286"/>
                    <a:pt x="21" y="286"/>
                  </a:cubicBezTo>
                  <a:cubicBezTo>
                    <a:pt x="27" y="286"/>
                    <a:pt x="32" y="292"/>
                    <a:pt x="32" y="298"/>
                  </a:cubicBezTo>
                  <a:cubicBezTo>
                    <a:pt x="32" y="298"/>
                    <a:pt x="32" y="298"/>
                    <a:pt x="32" y="298"/>
                  </a:cubicBezTo>
                  <a:cubicBezTo>
                    <a:pt x="32" y="298"/>
                    <a:pt x="32" y="298"/>
                    <a:pt x="32" y="298"/>
                  </a:cubicBezTo>
                  <a:cubicBezTo>
                    <a:pt x="32" y="304"/>
                    <a:pt x="27" y="309"/>
                    <a:pt x="21" y="309"/>
                  </a:cubicBezTo>
                  <a:cubicBezTo>
                    <a:pt x="15" y="309"/>
                    <a:pt x="10" y="304"/>
                    <a:pt x="10" y="298"/>
                  </a:cubicBezTo>
                  <a:cubicBezTo>
                    <a:pt x="10" y="298"/>
                    <a:pt x="10" y="298"/>
                    <a:pt x="10" y="298"/>
                  </a:cubicBezTo>
                  <a:moveTo>
                    <a:pt x="2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9" y="4"/>
                    <a:pt x="9" y="9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61"/>
                    <a:pt x="12" y="64"/>
                    <a:pt x="15" y="65"/>
                  </a:cubicBezTo>
                  <a:cubicBezTo>
                    <a:pt x="15" y="278"/>
                    <a:pt x="15" y="278"/>
                    <a:pt x="15" y="278"/>
                  </a:cubicBezTo>
                  <a:cubicBezTo>
                    <a:pt x="15" y="278"/>
                    <a:pt x="15" y="278"/>
                    <a:pt x="15" y="278"/>
                  </a:cubicBezTo>
                  <a:cubicBezTo>
                    <a:pt x="7" y="280"/>
                    <a:pt x="0" y="288"/>
                    <a:pt x="0" y="298"/>
                  </a:cubicBezTo>
                  <a:cubicBezTo>
                    <a:pt x="0" y="309"/>
                    <a:pt x="9" y="319"/>
                    <a:pt x="21" y="319"/>
                  </a:cubicBezTo>
                  <a:cubicBezTo>
                    <a:pt x="32" y="319"/>
                    <a:pt x="42" y="309"/>
                    <a:pt x="42" y="298"/>
                  </a:cubicBezTo>
                  <a:cubicBezTo>
                    <a:pt x="42" y="288"/>
                    <a:pt x="35" y="280"/>
                    <a:pt x="27" y="278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30" y="64"/>
                    <a:pt x="33" y="61"/>
                    <a:pt x="33" y="5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4"/>
                    <a:pt x="29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6"/>
            <p:cNvSpPr>
              <a:spLocks noEditPoints="1"/>
            </p:cNvSpPr>
            <p:nvPr/>
          </p:nvSpPr>
          <p:spPr bwMode="auto">
            <a:xfrm>
              <a:off x="795" y="3470"/>
              <a:ext cx="237" cy="827"/>
            </a:xfrm>
            <a:custGeom>
              <a:avLst/>
              <a:gdLst>
                <a:gd name="T0" fmla="*/ 21 w 100"/>
                <a:gd name="T1" fmla="*/ 340 h 349"/>
                <a:gd name="T2" fmla="*/ 9 w 100"/>
                <a:gd name="T3" fmla="*/ 328 h 349"/>
                <a:gd name="T4" fmla="*/ 21 w 100"/>
                <a:gd name="T5" fmla="*/ 317 h 349"/>
                <a:gd name="T6" fmla="*/ 32 w 100"/>
                <a:gd name="T7" fmla="*/ 328 h 349"/>
                <a:gd name="T8" fmla="*/ 21 w 100"/>
                <a:gd name="T9" fmla="*/ 340 h 349"/>
                <a:gd name="T10" fmla="*/ 91 w 100"/>
                <a:gd name="T11" fmla="*/ 0 h 349"/>
                <a:gd name="T12" fmla="*/ 86 w 100"/>
                <a:gd name="T13" fmla="*/ 0 h 349"/>
                <a:gd name="T14" fmla="*/ 77 w 100"/>
                <a:gd name="T15" fmla="*/ 9 h 349"/>
                <a:gd name="T16" fmla="*/ 77 w 100"/>
                <a:gd name="T17" fmla="*/ 56 h 349"/>
                <a:gd name="T18" fmla="*/ 83 w 100"/>
                <a:gd name="T19" fmla="*/ 65 h 349"/>
                <a:gd name="T20" fmla="*/ 83 w 100"/>
                <a:gd name="T21" fmla="*/ 200 h 349"/>
                <a:gd name="T22" fmla="*/ 15 w 100"/>
                <a:gd name="T23" fmla="*/ 267 h 349"/>
                <a:gd name="T24" fmla="*/ 15 w 100"/>
                <a:gd name="T25" fmla="*/ 308 h 349"/>
                <a:gd name="T26" fmla="*/ 0 w 100"/>
                <a:gd name="T27" fmla="*/ 328 h 349"/>
                <a:gd name="T28" fmla="*/ 21 w 100"/>
                <a:gd name="T29" fmla="*/ 349 h 349"/>
                <a:gd name="T30" fmla="*/ 42 w 100"/>
                <a:gd name="T31" fmla="*/ 328 h 349"/>
                <a:gd name="T32" fmla="*/ 26 w 100"/>
                <a:gd name="T33" fmla="*/ 308 h 349"/>
                <a:gd name="T34" fmla="*/ 26 w 100"/>
                <a:gd name="T35" fmla="*/ 272 h 349"/>
                <a:gd name="T36" fmla="*/ 94 w 100"/>
                <a:gd name="T37" fmla="*/ 204 h 349"/>
                <a:gd name="T38" fmla="*/ 94 w 100"/>
                <a:gd name="T39" fmla="*/ 65 h 349"/>
                <a:gd name="T40" fmla="*/ 100 w 100"/>
                <a:gd name="T41" fmla="*/ 56 h 349"/>
                <a:gd name="T42" fmla="*/ 100 w 100"/>
                <a:gd name="T43" fmla="*/ 9 h 349"/>
                <a:gd name="T44" fmla="*/ 91 w 100"/>
                <a:gd name="T4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349">
                  <a:moveTo>
                    <a:pt x="21" y="340"/>
                  </a:moveTo>
                  <a:cubicBezTo>
                    <a:pt x="15" y="340"/>
                    <a:pt x="9" y="335"/>
                    <a:pt x="9" y="328"/>
                  </a:cubicBezTo>
                  <a:cubicBezTo>
                    <a:pt x="9" y="322"/>
                    <a:pt x="15" y="317"/>
                    <a:pt x="21" y="317"/>
                  </a:cubicBezTo>
                  <a:cubicBezTo>
                    <a:pt x="27" y="317"/>
                    <a:pt x="32" y="322"/>
                    <a:pt x="32" y="328"/>
                  </a:cubicBezTo>
                  <a:cubicBezTo>
                    <a:pt x="32" y="335"/>
                    <a:pt x="27" y="340"/>
                    <a:pt x="21" y="340"/>
                  </a:cubicBezTo>
                  <a:moveTo>
                    <a:pt x="91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1" y="0"/>
                    <a:pt x="77" y="4"/>
                    <a:pt x="77" y="9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61"/>
                    <a:pt x="79" y="64"/>
                    <a:pt x="83" y="65"/>
                  </a:cubicBezTo>
                  <a:cubicBezTo>
                    <a:pt x="83" y="200"/>
                    <a:pt x="83" y="200"/>
                    <a:pt x="83" y="200"/>
                  </a:cubicBezTo>
                  <a:cubicBezTo>
                    <a:pt x="15" y="267"/>
                    <a:pt x="15" y="267"/>
                    <a:pt x="15" y="267"/>
                  </a:cubicBezTo>
                  <a:cubicBezTo>
                    <a:pt x="15" y="308"/>
                    <a:pt x="15" y="308"/>
                    <a:pt x="15" y="308"/>
                  </a:cubicBezTo>
                  <a:cubicBezTo>
                    <a:pt x="6" y="311"/>
                    <a:pt x="0" y="319"/>
                    <a:pt x="0" y="328"/>
                  </a:cubicBezTo>
                  <a:cubicBezTo>
                    <a:pt x="0" y="340"/>
                    <a:pt x="9" y="349"/>
                    <a:pt x="21" y="349"/>
                  </a:cubicBezTo>
                  <a:cubicBezTo>
                    <a:pt x="32" y="349"/>
                    <a:pt x="42" y="340"/>
                    <a:pt x="42" y="328"/>
                  </a:cubicBezTo>
                  <a:cubicBezTo>
                    <a:pt x="42" y="319"/>
                    <a:pt x="35" y="311"/>
                    <a:pt x="26" y="308"/>
                  </a:cubicBezTo>
                  <a:cubicBezTo>
                    <a:pt x="26" y="272"/>
                    <a:pt x="26" y="272"/>
                    <a:pt x="26" y="272"/>
                  </a:cubicBezTo>
                  <a:cubicBezTo>
                    <a:pt x="94" y="204"/>
                    <a:pt x="94" y="204"/>
                    <a:pt x="94" y="204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4"/>
                    <a:pt x="100" y="61"/>
                    <a:pt x="100" y="56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0" y="4"/>
                    <a:pt x="96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7"/>
            <p:cNvSpPr>
              <a:spLocks noEditPoints="1"/>
            </p:cNvSpPr>
            <p:nvPr/>
          </p:nvSpPr>
          <p:spPr bwMode="auto">
            <a:xfrm>
              <a:off x="426" y="4106"/>
              <a:ext cx="180" cy="246"/>
            </a:xfrm>
            <a:custGeom>
              <a:avLst/>
              <a:gdLst>
                <a:gd name="T0" fmla="*/ 17 w 76"/>
                <a:gd name="T1" fmla="*/ 27 h 104"/>
                <a:gd name="T2" fmla="*/ 8 w 76"/>
                <a:gd name="T3" fmla="*/ 17 h 104"/>
                <a:gd name="T4" fmla="*/ 17 w 76"/>
                <a:gd name="T5" fmla="*/ 8 h 104"/>
                <a:gd name="T6" fmla="*/ 26 w 76"/>
                <a:gd name="T7" fmla="*/ 17 h 104"/>
                <a:gd name="T8" fmla="*/ 17 w 76"/>
                <a:gd name="T9" fmla="*/ 27 h 104"/>
                <a:gd name="T10" fmla="*/ 60 w 76"/>
                <a:gd name="T11" fmla="*/ 27 h 104"/>
                <a:gd name="T12" fmla="*/ 50 w 76"/>
                <a:gd name="T13" fmla="*/ 17 h 104"/>
                <a:gd name="T14" fmla="*/ 60 w 76"/>
                <a:gd name="T15" fmla="*/ 8 h 104"/>
                <a:gd name="T16" fmla="*/ 69 w 76"/>
                <a:gd name="T17" fmla="*/ 17 h 104"/>
                <a:gd name="T18" fmla="*/ 60 w 76"/>
                <a:gd name="T19" fmla="*/ 27 h 104"/>
                <a:gd name="T20" fmla="*/ 60 w 76"/>
                <a:gd name="T21" fmla="*/ 0 h 104"/>
                <a:gd name="T22" fmla="*/ 43 w 76"/>
                <a:gd name="T23" fmla="*/ 17 h 104"/>
                <a:gd name="T24" fmla="*/ 55 w 76"/>
                <a:gd name="T25" fmla="*/ 34 h 104"/>
                <a:gd name="T26" fmla="*/ 55 w 76"/>
                <a:gd name="T27" fmla="*/ 70 h 104"/>
                <a:gd name="T28" fmla="*/ 21 w 76"/>
                <a:gd name="T29" fmla="*/ 70 h 104"/>
                <a:gd name="T30" fmla="*/ 21 w 76"/>
                <a:gd name="T31" fmla="*/ 34 h 104"/>
                <a:gd name="T32" fmla="*/ 34 w 76"/>
                <a:gd name="T33" fmla="*/ 17 h 104"/>
                <a:gd name="T34" fmla="*/ 17 w 76"/>
                <a:gd name="T35" fmla="*/ 0 h 104"/>
                <a:gd name="T36" fmla="*/ 0 w 76"/>
                <a:gd name="T37" fmla="*/ 17 h 104"/>
                <a:gd name="T38" fmla="*/ 13 w 76"/>
                <a:gd name="T39" fmla="*/ 34 h 104"/>
                <a:gd name="T40" fmla="*/ 13 w 76"/>
                <a:gd name="T41" fmla="*/ 70 h 104"/>
                <a:gd name="T42" fmla="*/ 11 w 76"/>
                <a:gd name="T43" fmla="*/ 70 h 104"/>
                <a:gd name="T44" fmla="*/ 11 w 76"/>
                <a:gd name="T45" fmla="*/ 104 h 104"/>
                <a:gd name="T46" fmla="*/ 65 w 76"/>
                <a:gd name="T47" fmla="*/ 104 h 104"/>
                <a:gd name="T48" fmla="*/ 65 w 76"/>
                <a:gd name="T49" fmla="*/ 70 h 104"/>
                <a:gd name="T50" fmla="*/ 64 w 76"/>
                <a:gd name="T51" fmla="*/ 70 h 104"/>
                <a:gd name="T52" fmla="*/ 64 w 76"/>
                <a:gd name="T53" fmla="*/ 34 h 104"/>
                <a:gd name="T54" fmla="*/ 76 w 76"/>
                <a:gd name="T55" fmla="*/ 17 h 104"/>
                <a:gd name="T56" fmla="*/ 60 w 76"/>
                <a:gd name="T5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104">
                  <a:moveTo>
                    <a:pt x="17" y="27"/>
                  </a:moveTo>
                  <a:cubicBezTo>
                    <a:pt x="12" y="27"/>
                    <a:pt x="8" y="22"/>
                    <a:pt x="8" y="17"/>
                  </a:cubicBezTo>
                  <a:cubicBezTo>
                    <a:pt x="8" y="12"/>
                    <a:pt x="12" y="8"/>
                    <a:pt x="17" y="8"/>
                  </a:cubicBezTo>
                  <a:cubicBezTo>
                    <a:pt x="22" y="8"/>
                    <a:pt x="26" y="12"/>
                    <a:pt x="26" y="17"/>
                  </a:cubicBezTo>
                  <a:cubicBezTo>
                    <a:pt x="26" y="22"/>
                    <a:pt x="22" y="27"/>
                    <a:pt x="17" y="27"/>
                  </a:cubicBezTo>
                  <a:moveTo>
                    <a:pt x="60" y="27"/>
                  </a:moveTo>
                  <a:cubicBezTo>
                    <a:pt x="54" y="27"/>
                    <a:pt x="50" y="22"/>
                    <a:pt x="50" y="17"/>
                  </a:cubicBezTo>
                  <a:cubicBezTo>
                    <a:pt x="50" y="12"/>
                    <a:pt x="54" y="8"/>
                    <a:pt x="60" y="8"/>
                  </a:cubicBezTo>
                  <a:cubicBezTo>
                    <a:pt x="65" y="8"/>
                    <a:pt x="69" y="12"/>
                    <a:pt x="69" y="17"/>
                  </a:cubicBezTo>
                  <a:cubicBezTo>
                    <a:pt x="69" y="22"/>
                    <a:pt x="65" y="27"/>
                    <a:pt x="60" y="27"/>
                  </a:cubicBezTo>
                  <a:moveTo>
                    <a:pt x="60" y="0"/>
                  </a:moveTo>
                  <a:cubicBezTo>
                    <a:pt x="50" y="0"/>
                    <a:pt x="43" y="8"/>
                    <a:pt x="43" y="17"/>
                  </a:cubicBezTo>
                  <a:cubicBezTo>
                    <a:pt x="43" y="25"/>
                    <a:pt x="48" y="32"/>
                    <a:pt x="55" y="34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2"/>
                    <a:pt x="34" y="25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5"/>
                    <a:pt x="6" y="32"/>
                    <a:pt x="13" y="34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32"/>
                    <a:pt x="76" y="25"/>
                    <a:pt x="76" y="17"/>
                  </a:cubicBezTo>
                  <a:cubicBezTo>
                    <a:pt x="76" y="8"/>
                    <a:pt x="69" y="0"/>
                    <a:pt x="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8"/>
            <p:cNvSpPr/>
            <p:nvPr/>
          </p:nvSpPr>
          <p:spPr bwMode="auto">
            <a:xfrm>
              <a:off x="2388" y="4172"/>
              <a:ext cx="208" cy="253"/>
            </a:xfrm>
            <a:custGeom>
              <a:avLst/>
              <a:gdLst>
                <a:gd name="T0" fmla="*/ 69 w 88"/>
                <a:gd name="T1" fmla="*/ 0 h 107"/>
                <a:gd name="T2" fmla="*/ 49 w 88"/>
                <a:gd name="T3" fmla="*/ 19 h 107"/>
                <a:gd name="T4" fmla="*/ 63 w 88"/>
                <a:gd name="T5" fmla="*/ 38 h 107"/>
                <a:gd name="T6" fmla="*/ 63 w 88"/>
                <a:gd name="T7" fmla="*/ 72 h 107"/>
                <a:gd name="T8" fmla="*/ 25 w 88"/>
                <a:gd name="T9" fmla="*/ 72 h 107"/>
                <a:gd name="T10" fmla="*/ 25 w 88"/>
                <a:gd name="T11" fmla="*/ 38 h 107"/>
                <a:gd name="T12" fmla="*/ 39 w 88"/>
                <a:gd name="T13" fmla="*/ 19 h 107"/>
                <a:gd name="T14" fmla="*/ 20 w 88"/>
                <a:gd name="T15" fmla="*/ 0 h 107"/>
                <a:gd name="T16" fmla="*/ 0 w 88"/>
                <a:gd name="T17" fmla="*/ 19 h 107"/>
                <a:gd name="T18" fmla="*/ 14 w 88"/>
                <a:gd name="T19" fmla="*/ 38 h 107"/>
                <a:gd name="T20" fmla="*/ 14 w 88"/>
                <a:gd name="T21" fmla="*/ 76 h 107"/>
                <a:gd name="T22" fmla="*/ 14 w 88"/>
                <a:gd name="T23" fmla="*/ 76 h 107"/>
                <a:gd name="T24" fmla="*/ 14 w 88"/>
                <a:gd name="T25" fmla="*/ 107 h 107"/>
                <a:gd name="T26" fmla="*/ 74 w 88"/>
                <a:gd name="T27" fmla="*/ 107 h 107"/>
                <a:gd name="T28" fmla="*/ 74 w 88"/>
                <a:gd name="T29" fmla="*/ 72 h 107"/>
                <a:gd name="T30" fmla="*/ 74 w 88"/>
                <a:gd name="T31" fmla="*/ 72 h 107"/>
                <a:gd name="T32" fmla="*/ 74 w 88"/>
                <a:gd name="T33" fmla="*/ 38 h 107"/>
                <a:gd name="T34" fmla="*/ 88 w 88"/>
                <a:gd name="T35" fmla="*/ 19 h 107"/>
                <a:gd name="T36" fmla="*/ 69 w 88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107">
                  <a:moveTo>
                    <a:pt x="69" y="0"/>
                  </a:moveTo>
                  <a:cubicBezTo>
                    <a:pt x="58" y="0"/>
                    <a:pt x="49" y="8"/>
                    <a:pt x="49" y="19"/>
                  </a:cubicBezTo>
                  <a:cubicBezTo>
                    <a:pt x="49" y="28"/>
                    <a:pt x="55" y="35"/>
                    <a:pt x="63" y="38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3" y="35"/>
                    <a:pt x="39" y="28"/>
                    <a:pt x="39" y="19"/>
                  </a:cubicBezTo>
                  <a:cubicBezTo>
                    <a:pt x="39" y="8"/>
                    <a:pt x="31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28"/>
                    <a:pt x="6" y="35"/>
                    <a:pt x="14" y="3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82" y="35"/>
                    <a:pt x="88" y="28"/>
                    <a:pt x="88" y="19"/>
                  </a:cubicBezTo>
                  <a:cubicBezTo>
                    <a:pt x="88" y="8"/>
                    <a:pt x="79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9"/>
            <p:cNvSpPr/>
            <p:nvPr/>
          </p:nvSpPr>
          <p:spPr bwMode="auto">
            <a:xfrm>
              <a:off x="2158" y="4172"/>
              <a:ext cx="206" cy="253"/>
            </a:xfrm>
            <a:custGeom>
              <a:avLst/>
              <a:gdLst>
                <a:gd name="T0" fmla="*/ 68 w 87"/>
                <a:gd name="T1" fmla="*/ 0 h 107"/>
                <a:gd name="T2" fmla="*/ 49 w 87"/>
                <a:gd name="T3" fmla="*/ 19 h 107"/>
                <a:gd name="T4" fmla="*/ 62 w 87"/>
                <a:gd name="T5" fmla="*/ 38 h 107"/>
                <a:gd name="T6" fmla="*/ 62 w 87"/>
                <a:gd name="T7" fmla="*/ 72 h 107"/>
                <a:gd name="T8" fmla="*/ 25 w 87"/>
                <a:gd name="T9" fmla="*/ 72 h 107"/>
                <a:gd name="T10" fmla="*/ 25 w 87"/>
                <a:gd name="T11" fmla="*/ 38 h 107"/>
                <a:gd name="T12" fmla="*/ 39 w 87"/>
                <a:gd name="T13" fmla="*/ 19 h 107"/>
                <a:gd name="T14" fmla="*/ 19 w 87"/>
                <a:gd name="T15" fmla="*/ 0 h 107"/>
                <a:gd name="T16" fmla="*/ 0 w 87"/>
                <a:gd name="T17" fmla="*/ 19 h 107"/>
                <a:gd name="T18" fmla="*/ 14 w 87"/>
                <a:gd name="T19" fmla="*/ 38 h 107"/>
                <a:gd name="T20" fmla="*/ 14 w 87"/>
                <a:gd name="T21" fmla="*/ 76 h 107"/>
                <a:gd name="T22" fmla="*/ 14 w 87"/>
                <a:gd name="T23" fmla="*/ 76 h 107"/>
                <a:gd name="T24" fmla="*/ 14 w 87"/>
                <a:gd name="T25" fmla="*/ 107 h 107"/>
                <a:gd name="T26" fmla="*/ 74 w 87"/>
                <a:gd name="T27" fmla="*/ 107 h 107"/>
                <a:gd name="T28" fmla="*/ 74 w 87"/>
                <a:gd name="T29" fmla="*/ 72 h 107"/>
                <a:gd name="T30" fmla="*/ 74 w 87"/>
                <a:gd name="T31" fmla="*/ 72 h 107"/>
                <a:gd name="T32" fmla="*/ 74 w 87"/>
                <a:gd name="T33" fmla="*/ 38 h 107"/>
                <a:gd name="T34" fmla="*/ 87 w 87"/>
                <a:gd name="T35" fmla="*/ 19 h 107"/>
                <a:gd name="T36" fmla="*/ 68 w 87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107">
                  <a:moveTo>
                    <a:pt x="68" y="0"/>
                  </a:moveTo>
                  <a:cubicBezTo>
                    <a:pt x="57" y="0"/>
                    <a:pt x="49" y="8"/>
                    <a:pt x="49" y="19"/>
                  </a:cubicBezTo>
                  <a:cubicBezTo>
                    <a:pt x="49" y="28"/>
                    <a:pt x="54" y="35"/>
                    <a:pt x="62" y="38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3" y="35"/>
                    <a:pt x="39" y="28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8"/>
                    <a:pt x="6" y="35"/>
                    <a:pt x="14" y="3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82" y="35"/>
                    <a:pt x="87" y="28"/>
                    <a:pt x="87" y="19"/>
                  </a:cubicBezTo>
                  <a:cubicBezTo>
                    <a:pt x="87" y="8"/>
                    <a:pt x="79" y="0"/>
                    <a:pt x="6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0"/>
            <p:cNvSpPr/>
            <p:nvPr/>
          </p:nvSpPr>
          <p:spPr bwMode="auto">
            <a:xfrm>
              <a:off x="2042" y="4172"/>
              <a:ext cx="92" cy="258"/>
            </a:xfrm>
            <a:custGeom>
              <a:avLst/>
              <a:gdLst>
                <a:gd name="T0" fmla="*/ 19 w 39"/>
                <a:gd name="T1" fmla="*/ 0 h 109"/>
                <a:gd name="T2" fmla="*/ 0 w 39"/>
                <a:gd name="T3" fmla="*/ 19 h 109"/>
                <a:gd name="T4" fmla="*/ 14 w 39"/>
                <a:gd name="T5" fmla="*/ 38 h 109"/>
                <a:gd name="T6" fmla="*/ 14 w 39"/>
                <a:gd name="T7" fmla="*/ 71 h 109"/>
                <a:gd name="T8" fmla="*/ 0 w 39"/>
                <a:gd name="T9" fmla="*/ 89 h 109"/>
                <a:gd name="T10" fmla="*/ 19 w 39"/>
                <a:gd name="T11" fmla="*/ 109 h 109"/>
                <a:gd name="T12" fmla="*/ 39 w 39"/>
                <a:gd name="T13" fmla="*/ 89 h 109"/>
                <a:gd name="T14" fmla="*/ 25 w 39"/>
                <a:gd name="T15" fmla="*/ 71 h 109"/>
                <a:gd name="T16" fmla="*/ 25 w 39"/>
                <a:gd name="T17" fmla="*/ 38 h 109"/>
                <a:gd name="T18" fmla="*/ 39 w 39"/>
                <a:gd name="T19" fmla="*/ 19 h 109"/>
                <a:gd name="T20" fmla="*/ 19 w 39"/>
                <a:gd name="T2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109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28"/>
                    <a:pt x="6" y="35"/>
                    <a:pt x="14" y="38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6" y="73"/>
                    <a:pt x="0" y="80"/>
                    <a:pt x="0" y="89"/>
                  </a:cubicBezTo>
                  <a:cubicBezTo>
                    <a:pt x="0" y="100"/>
                    <a:pt x="9" y="109"/>
                    <a:pt x="19" y="109"/>
                  </a:cubicBezTo>
                  <a:cubicBezTo>
                    <a:pt x="30" y="109"/>
                    <a:pt x="39" y="100"/>
                    <a:pt x="39" y="89"/>
                  </a:cubicBezTo>
                  <a:cubicBezTo>
                    <a:pt x="39" y="80"/>
                    <a:pt x="33" y="73"/>
                    <a:pt x="25" y="71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3" y="35"/>
                    <a:pt x="39" y="28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1"/>
            <p:cNvSpPr/>
            <p:nvPr/>
          </p:nvSpPr>
          <p:spPr bwMode="auto">
            <a:xfrm>
              <a:off x="312" y="3902"/>
              <a:ext cx="571" cy="452"/>
            </a:xfrm>
            <a:custGeom>
              <a:avLst/>
              <a:gdLst>
                <a:gd name="T0" fmla="*/ 222 w 241"/>
                <a:gd name="T1" fmla="*/ 0 h 191"/>
                <a:gd name="T2" fmla="*/ 203 w 241"/>
                <a:gd name="T3" fmla="*/ 19 h 191"/>
                <a:gd name="T4" fmla="*/ 207 w 241"/>
                <a:gd name="T5" fmla="*/ 31 h 191"/>
                <a:gd name="T6" fmla="*/ 167 w 241"/>
                <a:gd name="T7" fmla="*/ 71 h 191"/>
                <a:gd name="T8" fmla="*/ 167 w 241"/>
                <a:gd name="T9" fmla="*/ 156 h 191"/>
                <a:gd name="T10" fmla="*/ 151 w 241"/>
                <a:gd name="T11" fmla="*/ 156 h 191"/>
                <a:gd name="T12" fmla="*/ 151 w 241"/>
                <a:gd name="T13" fmla="*/ 71 h 191"/>
                <a:gd name="T14" fmla="*/ 127 w 241"/>
                <a:gd name="T15" fmla="*/ 47 h 191"/>
                <a:gd name="T16" fmla="*/ 66 w 241"/>
                <a:gd name="T17" fmla="*/ 47 h 191"/>
                <a:gd name="T18" fmla="*/ 17 w 241"/>
                <a:gd name="T19" fmla="*/ 96 h 191"/>
                <a:gd name="T20" fmla="*/ 17 w 241"/>
                <a:gd name="T21" fmla="*/ 127 h 191"/>
                <a:gd name="T22" fmla="*/ 0 w 241"/>
                <a:gd name="T23" fmla="*/ 146 h 191"/>
                <a:gd name="T24" fmla="*/ 20 w 241"/>
                <a:gd name="T25" fmla="*/ 166 h 191"/>
                <a:gd name="T26" fmla="*/ 39 w 241"/>
                <a:gd name="T27" fmla="*/ 146 h 191"/>
                <a:gd name="T28" fmla="*/ 22 w 241"/>
                <a:gd name="T29" fmla="*/ 127 h 191"/>
                <a:gd name="T30" fmla="*/ 22 w 241"/>
                <a:gd name="T31" fmla="*/ 98 h 191"/>
                <a:gd name="T32" fmla="*/ 68 w 241"/>
                <a:gd name="T33" fmla="*/ 52 h 191"/>
                <a:gd name="T34" fmla="*/ 124 w 241"/>
                <a:gd name="T35" fmla="*/ 52 h 191"/>
                <a:gd name="T36" fmla="*/ 145 w 241"/>
                <a:gd name="T37" fmla="*/ 73 h 191"/>
                <a:gd name="T38" fmla="*/ 145 w 241"/>
                <a:gd name="T39" fmla="*/ 156 h 191"/>
                <a:gd name="T40" fmla="*/ 134 w 241"/>
                <a:gd name="T41" fmla="*/ 156 h 191"/>
                <a:gd name="T42" fmla="*/ 134 w 241"/>
                <a:gd name="T43" fmla="*/ 191 h 191"/>
                <a:gd name="T44" fmla="*/ 145 w 241"/>
                <a:gd name="T45" fmla="*/ 191 h 191"/>
                <a:gd name="T46" fmla="*/ 145 w 241"/>
                <a:gd name="T47" fmla="*/ 191 h 191"/>
                <a:gd name="T48" fmla="*/ 151 w 241"/>
                <a:gd name="T49" fmla="*/ 191 h 191"/>
                <a:gd name="T50" fmla="*/ 151 w 241"/>
                <a:gd name="T51" fmla="*/ 191 h 191"/>
                <a:gd name="T52" fmla="*/ 167 w 241"/>
                <a:gd name="T53" fmla="*/ 191 h 191"/>
                <a:gd name="T54" fmla="*/ 167 w 241"/>
                <a:gd name="T55" fmla="*/ 191 h 191"/>
                <a:gd name="T56" fmla="*/ 172 w 241"/>
                <a:gd name="T57" fmla="*/ 191 h 191"/>
                <a:gd name="T58" fmla="*/ 172 w 241"/>
                <a:gd name="T59" fmla="*/ 191 h 191"/>
                <a:gd name="T60" fmla="*/ 183 w 241"/>
                <a:gd name="T61" fmla="*/ 191 h 191"/>
                <a:gd name="T62" fmla="*/ 183 w 241"/>
                <a:gd name="T63" fmla="*/ 156 h 191"/>
                <a:gd name="T64" fmla="*/ 172 w 241"/>
                <a:gd name="T65" fmla="*/ 156 h 191"/>
                <a:gd name="T66" fmla="*/ 172 w 241"/>
                <a:gd name="T67" fmla="*/ 73 h 191"/>
                <a:gd name="T68" fmla="*/ 210 w 241"/>
                <a:gd name="T69" fmla="*/ 35 h 191"/>
                <a:gd name="T70" fmla="*/ 222 w 241"/>
                <a:gd name="T71" fmla="*/ 39 h 191"/>
                <a:gd name="T72" fmla="*/ 241 w 241"/>
                <a:gd name="T73" fmla="*/ 19 h 191"/>
                <a:gd name="T74" fmla="*/ 222 w 241"/>
                <a:gd name="T7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191">
                  <a:moveTo>
                    <a:pt x="222" y="0"/>
                  </a:moveTo>
                  <a:cubicBezTo>
                    <a:pt x="211" y="0"/>
                    <a:pt x="203" y="8"/>
                    <a:pt x="203" y="19"/>
                  </a:cubicBezTo>
                  <a:cubicBezTo>
                    <a:pt x="203" y="24"/>
                    <a:pt x="204" y="28"/>
                    <a:pt x="207" y="31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7" y="156"/>
                    <a:pt x="167" y="156"/>
                    <a:pt x="167" y="156"/>
                  </a:cubicBezTo>
                  <a:cubicBezTo>
                    <a:pt x="151" y="156"/>
                    <a:pt x="151" y="156"/>
                    <a:pt x="151" y="156"/>
                  </a:cubicBezTo>
                  <a:cubicBezTo>
                    <a:pt x="151" y="71"/>
                    <a:pt x="151" y="71"/>
                    <a:pt x="151" y="71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7" y="129"/>
                    <a:pt x="0" y="137"/>
                    <a:pt x="0" y="146"/>
                  </a:cubicBezTo>
                  <a:cubicBezTo>
                    <a:pt x="0" y="157"/>
                    <a:pt x="9" y="166"/>
                    <a:pt x="20" y="166"/>
                  </a:cubicBezTo>
                  <a:cubicBezTo>
                    <a:pt x="30" y="166"/>
                    <a:pt x="39" y="157"/>
                    <a:pt x="39" y="146"/>
                  </a:cubicBezTo>
                  <a:cubicBezTo>
                    <a:pt x="39" y="137"/>
                    <a:pt x="32" y="129"/>
                    <a:pt x="22" y="127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124" y="52"/>
                    <a:pt x="124" y="52"/>
                    <a:pt x="124" y="52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45" y="156"/>
                    <a:pt x="145" y="156"/>
                    <a:pt x="145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91"/>
                    <a:pt x="134" y="191"/>
                    <a:pt x="134" y="191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67" y="191"/>
                    <a:pt x="167" y="191"/>
                    <a:pt x="167" y="191"/>
                  </a:cubicBezTo>
                  <a:cubicBezTo>
                    <a:pt x="167" y="191"/>
                    <a:pt x="167" y="191"/>
                    <a:pt x="167" y="191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83" y="191"/>
                    <a:pt x="183" y="191"/>
                    <a:pt x="183" y="191"/>
                  </a:cubicBezTo>
                  <a:cubicBezTo>
                    <a:pt x="183" y="156"/>
                    <a:pt x="183" y="156"/>
                    <a:pt x="183" y="156"/>
                  </a:cubicBezTo>
                  <a:cubicBezTo>
                    <a:pt x="172" y="156"/>
                    <a:pt x="172" y="156"/>
                    <a:pt x="172" y="156"/>
                  </a:cubicBezTo>
                  <a:cubicBezTo>
                    <a:pt x="172" y="73"/>
                    <a:pt x="172" y="73"/>
                    <a:pt x="172" y="73"/>
                  </a:cubicBezTo>
                  <a:cubicBezTo>
                    <a:pt x="210" y="35"/>
                    <a:pt x="210" y="35"/>
                    <a:pt x="210" y="35"/>
                  </a:cubicBezTo>
                  <a:cubicBezTo>
                    <a:pt x="214" y="37"/>
                    <a:pt x="218" y="39"/>
                    <a:pt x="222" y="39"/>
                  </a:cubicBezTo>
                  <a:cubicBezTo>
                    <a:pt x="233" y="39"/>
                    <a:pt x="241" y="30"/>
                    <a:pt x="241" y="19"/>
                  </a:cubicBezTo>
                  <a:cubicBezTo>
                    <a:pt x="241" y="8"/>
                    <a:pt x="233" y="0"/>
                    <a:pt x="2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2"/>
            <p:cNvSpPr/>
            <p:nvPr/>
          </p:nvSpPr>
          <p:spPr bwMode="auto">
            <a:xfrm>
              <a:off x="0" y="3745"/>
              <a:ext cx="473" cy="614"/>
            </a:xfrm>
            <a:custGeom>
              <a:avLst/>
              <a:gdLst>
                <a:gd name="T0" fmla="*/ 180 w 200"/>
                <a:gd name="T1" fmla="*/ 0 h 259"/>
                <a:gd name="T2" fmla="*/ 161 w 200"/>
                <a:gd name="T3" fmla="*/ 18 h 259"/>
                <a:gd name="T4" fmla="*/ 124 w 200"/>
                <a:gd name="T5" fmla="*/ 18 h 259"/>
                <a:gd name="T6" fmla="*/ 54 w 200"/>
                <a:gd name="T7" fmla="*/ 88 h 259"/>
                <a:gd name="T8" fmla="*/ 54 w 200"/>
                <a:gd name="T9" fmla="*/ 165 h 259"/>
                <a:gd name="T10" fmla="*/ 18 w 200"/>
                <a:gd name="T11" fmla="*/ 201 h 259"/>
                <a:gd name="T12" fmla="*/ 18 w 200"/>
                <a:gd name="T13" fmla="*/ 220 h 259"/>
                <a:gd name="T14" fmla="*/ 0 w 200"/>
                <a:gd name="T15" fmla="*/ 239 h 259"/>
                <a:gd name="T16" fmla="*/ 19 w 200"/>
                <a:gd name="T17" fmla="*/ 259 h 259"/>
                <a:gd name="T18" fmla="*/ 39 w 200"/>
                <a:gd name="T19" fmla="*/ 239 h 259"/>
                <a:gd name="T20" fmla="*/ 21 w 200"/>
                <a:gd name="T21" fmla="*/ 220 h 259"/>
                <a:gd name="T22" fmla="*/ 21 w 200"/>
                <a:gd name="T23" fmla="*/ 202 h 259"/>
                <a:gd name="T24" fmla="*/ 57 w 200"/>
                <a:gd name="T25" fmla="*/ 166 h 259"/>
                <a:gd name="T26" fmla="*/ 57 w 200"/>
                <a:gd name="T27" fmla="*/ 89 h 259"/>
                <a:gd name="T28" fmla="*/ 125 w 200"/>
                <a:gd name="T29" fmla="*/ 20 h 259"/>
                <a:gd name="T30" fmla="*/ 161 w 200"/>
                <a:gd name="T31" fmla="*/ 20 h 259"/>
                <a:gd name="T32" fmla="*/ 180 w 200"/>
                <a:gd name="T33" fmla="*/ 38 h 259"/>
                <a:gd name="T34" fmla="*/ 200 w 200"/>
                <a:gd name="T35" fmla="*/ 19 h 259"/>
                <a:gd name="T36" fmla="*/ 180 w 200"/>
                <a:gd name="T37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259">
                  <a:moveTo>
                    <a:pt x="180" y="0"/>
                  </a:moveTo>
                  <a:cubicBezTo>
                    <a:pt x="170" y="0"/>
                    <a:pt x="162" y="8"/>
                    <a:pt x="161" y="18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18" y="220"/>
                    <a:pt x="18" y="220"/>
                    <a:pt x="18" y="220"/>
                  </a:cubicBezTo>
                  <a:cubicBezTo>
                    <a:pt x="8" y="221"/>
                    <a:pt x="0" y="229"/>
                    <a:pt x="0" y="239"/>
                  </a:cubicBezTo>
                  <a:cubicBezTo>
                    <a:pt x="0" y="250"/>
                    <a:pt x="9" y="259"/>
                    <a:pt x="19" y="259"/>
                  </a:cubicBezTo>
                  <a:cubicBezTo>
                    <a:pt x="30" y="259"/>
                    <a:pt x="39" y="250"/>
                    <a:pt x="39" y="239"/>
                  </a:cubicBezTo>
                  <a:cubicBezTo>
                    <a:pt x="39" y="229"/>
                    <a:pt x="31" y="221"/>
                    <a:pt x="21" y="220"/>
                  </a:cubicBezTo>
                  <a:cubicBezTo>
                    <a:pt x="21" y="202"/>
                    <a:pt x="21" y="202"/>
                    <a:pt x="21" y="202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2" y="31"/>
                    <a:pt x="170" y="38"/>
                    <a:pt x="180" y="38"/>
                  </a:cubicBezTo>
                  <a:cubicBezTo>
                    <a:pt x="191" y="38"/>
                    <a:pt x="200" y="30"/>
                    <a:pt x="200" y="19"/>
                  </a:cubicBezTo>
                  <a:cubicBezTo>
                    <a:pt x="200" y="8"/>
                    <a:pt x="191" y="0"/>
                    <a:pt x="1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3"/>
            <p:cNvSpPr>
              <a:spLocks noEditPoints="1"/>
            </p:cNvSpPr>
            <p:nvPr/>
          </p:nvSpPr>
          <p:spPr bwMode="auto">
            <a:xfrm>
              <a:off x="431" y="3459"/>
              <a:ext cx="314" cy="315"/>
            </a:xfrm>
            <a:custGeom>
              <a:avLst/>
              <a:gdLst>
                <a:gd name="T0" fmla="*/ 50 w 133"/>
                <a:gd name="T1" fmla="*/ 3 h 133"/>
                <a:gd name="T2" fmla="*/ 6 w 133"/>
                <a:gd name="T3" fmla="*/ 41 h 133"/>
                <a:gd name="T4" fmla="*/ 12 w 133"/>
                <a:gd name="T5" fmla="*/ 41 h 133"/>
                <a:gd name="T6" fmla="*/ 50 w 133"/>
                <a:gd name="T7" fmla="*/ 3 h 133"/>
                <a:gd name="T8" fmla="*/ 67 w 133"/>
                <a:gd name="T9" fmla="*/ 0 h 133"/>
                <a:gd name="T10" fmla="*/ 63 w 133"/>
                <a:gd name="T11" fmla="*/ 1 h 133"/>
                <a:gd name="T12" fmla="*/ 49 w 133"/>
                <a:gd name="T13" fmla="*/ 14 h 133"/>
                <a:gd name="T14" fmla="*/ 67 w 133"/>
                <a:gd name="T15" fmla="*/ 12 h 133"/>
                <a:gd name="T16" fmla="*/ 122 w 133"/>
                <a:gd name="T17" fmla="*/ 67 h 133"/>
                <a:gd name="T18" fmla="*/ 67 w 133"/>
                <a:gd name="T19" fmla="*/ 122 h 133"/>
                <a:gd name="T20" fmla="*/ 12 w 133"/>
                <a:gd name="T21" fmla="*/ 67 h 133"/>
                <a:gd name="T22" fmla="*/ 15 w 133"/>
                <a:gd name="T23" fmla="*/ 49 h 133"/>
                <a:gd name="T24" fmla="*/ 3 w 133"/>
                <a:gd name="T25" fmla="*/ 49 h 133"/>
                <a:gd name="T26" fmla="*/ 0 w 133"/>
                <a:gd name="T27" fmla="*/ 67 h 133"/>
                <a:gd name="T28" fmla="*/ 67 w 133"/>
                <a:gd name="T29" fmla="*/ 133 h 133"/>
                <a:gd name="T30" fmla="*/ 133 w 133"/>
                <a:gd name="T31" fmla="*/ 67 h 133"/>
                <a:gd name="T32" fmla="*/ 67 w 133"/>
                <a:gd name="T3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" h="133">
                  <a:moveTo>
                    <a:pt x="50" y="3"/>
                  </a:moveTo>
                  <a:cubicBezTo>
                    <a:pt x="30" y="8"/>
                    <a:pt x="14" y="22"/>
                    <a:pt x="6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50" y="3"/>
                    <a:pt x="50" y="3"/>
                    <a:pt x="50" y="3"/>
                  </a:cubicBezTo>
                  <a:moveTo>
                    <a:pt x="67" y="0"/>
                  </a:moveTo>
                  <a:cubicBezTo>
                    <a:pt x="66" y="0"/>
                    <a:pt x="64" y="1"/>
                    <a:pt x="63" y="1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5" y="13"/>
                    <a:pt x="61" y="12"/>
                    <a:pt x="67" y="12"/>
                  </a:cubicBezTo>
                  <a:cubicBezTo>
                    <a:pt x="97" y="12"/>
                    <a:pt x="122" y="36"/>
                    <a:pt x="122" y="67"/>
                  </a:cubicBezTo>
                  <a:cubicBezTo>
                    <a:pt x="122" y="97"/>
                    <a:pt x="97" y="122"/>
                    <a:pt x="67" y="122"/>
                  </a:cubicBezTo>
                  <a:cubicBezTo>
                    <a:pt x="36" y="122"/>
                    <a:pt x="12" y="97"/>
                    <a:pt x="12" y="67"/>
                  </a:cubicBezTo>
                  <a:cubicBezTo>
                    <a:pt x="12" y="60"/>
                    <a:pt x="13" y="54"/>
                    <a:pt x="15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1" y="54"/>
                    <a:pt x="0" y="61"/>
                    <a:pt x="0" y="67"/>
                  </a:cubicBezTo>
                  <a:cubicBezTo>
                    <a:pt x="0" y="103"/>
                    <a:pt x="30" y="133"/>
                    <a:pt x="67" y="133"/>
                  </a:cubicBezTo>
                  <a:cubicBezTo>
                    <a:pt x="103" y="133"/>
                    <a:pt x="133" y="103"/>
                    <a:pt x="133" y="67"/>
                  </a:cubicBezTo>
                  <a:cubicBezTo>
                    <a:pt x="133" y="30"/>
                    <a:pt x="103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4"/>
            <p:cNvSpPr>
              <a:spLocks noEditPoints="1"/>
            </p:cNvSpPr>
            <p:nvPr/>
          </p:nvSpPr>
          <p:spPr bwMode="auto">
            <a:xfrm>
              <a:off x="504" y="3532"/>
              <a:ext cx="168" cy="168"/>
            </a:xfrm>
            <a:custGeom>
              <a:avLst/>
              <a:gdLst>
                <a:gd name="T0" fmla="*/ 36 w 71"/>
                <a:gd name="T1" fmla="*/ 63 h 71"/>
                <a:gd name="T2" fmla="*/ 9 w 71"/>
                <a:gd name="T3" fmla="*/ 36 h 71"/>
                <a:gd name="T4" fmla="*/ 36 w 71"/>
                <a:gd name="T5" fmla="*/ 9 h 71"/>
                <a:gd name="T6" fmla="*/ 63 w 71"/>
                <a:gd name="T7" fmla="*/ 36 h 71"/>
                <a:gd name="T8" fmla="*/ 36 w 71"/>
                <a:gd name="T9" fmla="*/ 63 h 71"/>
                <a:gd name="T10" fmla="*/ 36 w 71"/>
                <a:gd name="T11" fmla="*/ 0 h 71"/>
                <a:gd name="T12" fmla="*/ 0 w 71"/>
                <a:gd name="T13" fmla="*/ 36 h 71"/>
                <a:gd name="T14" fmla="*/ 36 w 71"/>
                <a:gd name="T15" fmla="*/ 71 h 71"/>
                <a:gd name="T16" fmla="*/ 71 w 71"/>
                <a:gd name="T17" fmla="*/ 36 h 71"/>
                <a:gd name="T18" fmla="*/ 36 w 71"/>
                <a:gd name="T1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1">
                  <a:moveTo>
                    <a:pt x="36" y="63"/>
                  </a:moveTo>
                  <a:cubicBezTo>
                    <a:pt x="21" y="63"/>
                    <a:pt x="9" y="51"/>
                    <a:pt x="9" y="36"/>
                  </a:cubicBezTo>
                  <a:cubicBezTo>
                    <a:pt x="9" y="21"/>
                    <a:pt x="21" y="9"/>
                    <a:pt x="36" y="9"/>
                  </a:cubicBezTo>
                  <a:cubicBezTo>
                    <a:pt x="51" y="9"/>
                    <a:pt x="63" y="21"/>
                    <a:pt x="63" y="36"/>
                  </a:cubicBezTo>
                  <a:cubicBezTo>
                    <a:pt x="63" y="51"/>
                    <a:pt x="51" y="63"/>
                    <a:pt x="36" y="63"/>
                  </a:cubicBezTo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5"/>
                    <a:pt x="16" y="71"/>
                    <a:pt x="36" y="71"/>
                  </a:cubicBezTo>
                  <a:cubicBezTo>
                    <a:pt x="55" y="71"/>
                    <a:pt x="71" y="55"/>
                    <a:pt x="71" y="36"/>
                  </a:cubicBezTo>
                  <a:cubicBezTo>
                    <a:pt x="71" y="16"/>
                    <a:pt x="55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5"/>
            <p:cNvSpPr>
              <a:spLocks noEditPoints="1"/>
            </p:cNvSpPr>
            <p:nvPr/>
          </p:nvSpPr>
          <p:spPr bwMode="auto">
            <a:xfrm>
              <a:off x="1595" y="3940"/>
              <a:ext cx="312" cy="315"/>
            </a:xfrm>
            <a:custGeom>
              <a:avLst/>
              <a:gdLst>
                <a:gd name="T0" fmla="*/ 66 w 132"/>
                <a:gd name="T1" fmla="*/ 122 h 133"/>
                <a:gd name="T2" fmla="*/ 11 w 132"/>
                <a:gd name="T3" fmla="*/ 67 h 133"/>
                <a:gd name="T4" fmla="*/ 66 w 132"/>
                <a:gd name="T5" fmla="*/ 12 h 133"/>
                <a:gd name="T6" fmla="*/ 121 w 132"/>
                <a:gd name="T7" fmla="*/ 67 h 133"/>
                <a:gd name="T8" fmla="*/ 66 w 132"/>
                <a:gd name="T9" fmla="*/ 122 h 133"/>
                <a:gd name="T10" fmla="*/ 66 w 132"/>
                <a:gd name="T11" fmla="*/ 0 h 133"/>
                <a:gd name="T12" fmla="*/ 0 w 132"/>
                <a:gd name="T13" fmla="*/ 67 h 133"/>
                <a:gd name="T14" fmla="*/ 66 w 132"/>
                <a:gd name="T15" fmla="*/ 133 h 133"/>
                <a:gd name="T16" fmla="*/ 132 w 132"/>
                <a:gd name="T17" fmla="*/ 67 h 133"/>
                <a:gd name="T18" fmla="*/ 66 w 132"/>
                <a:gd name="T1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3">
                  <a:moveTo>
                    <a:pt x="66" y="122"/>
                  </a:moveTo>
                  <a:cubicBezTo>
                    <a:pt x="36" y="122"/>
                    <a:pt x="11" y="97"/>
                    <a:pt x="11" y="67"/>
                  </a:cubicBezTo>
                  <a:cubicBezTo>
                    <a:pt x="11" y="36"/>
                    <a:pt x="36" y="12"/>
                    <a:pt x="66" y="12"/>
                  </a:cubicBezTo>
                  <a:cubicBezTo>
                    <a:pt x="96" y="12"/>
                    <a:pt x="121" y="36"/>
                    <a:pt x="121" y="67"/>
                  </a:cubicBezTo>
                  <a:cubicBezTo>
                    <a:pt x="121" y="97"/>
                    <a:pt x="96" y="122"/>
                    <a:pt x="66" y="122"/>
                  </a:cubicBezTo>
                  <a:moveTo>
                    <a:pt x="66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103"/>
                    <a:pt x="30" y="133"/>
                    <a:pt x="66" y="133"/>
                  </a:cubicBezTo>
                  <a:cubicBezTo>
                    <a:pt x="103" y="133"/>
                    <a:pt x="132" y="103"/>
                    <a:pt x="132" y="67"/>
                  </a:cubicBezTo>
                  <a:cubicBezTo>
                    <a:pt x="132" y="30"/>
                    <a:pt x="103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6"/>
            <p:cNvSpPr>
              <a:spLocks noEditPoints="1"/>
            </p:cNvSpPr>
            <p:nvPr/>
          </p:nvSpPr>
          <p:spPr bwMode="auto">
            <a:xfrm>
              <a:off x="1668" y="4013"/>
              <a:ext cx="168" cy="168"/>
            </a:xfrm>
            <a:custGeom>
              <a:avLst/>
              <a:gdLst>
                <a:gd name="T0" fmla="*/ 35 w 71"/>
                <a:gd name="T1" fmla="*/ 63 h 71"/>
                <a:gd name="T2" fmla="*/ 8 w 71"/>
                <a:gd name="T3" fmla="*/ 36 h 71"/>
                <a:gd name="T4" fmla="*/ 35 w 71"/>
                <a:gd name="T5" fmla="*/ 9 h 71"/>
                <a:gd name="T6" fmla="*/ 62 w 71"/>
                <a:gd name="T7" fmla="*/ 36 h 71"/>
                <a:gd name="T8" fmla="*/ 35 w 71"/>
                <a:gd name="T9" fmla="*/ 63 h 71"/>
                <a:gd name="T10" fmla="*/ 35 w 71"/>
                <a:gd name="T11" fmla="*/ 0 h 71"/>
                <a:gd name="T12" fmla="*/ 0 w 71"/>
                <a:gd name="T13" fmla="*/ 36 h 71"/>
                <a:gd name="T14" fmla="*/ 35 w 71"/>
                <a:gd name="T15" fmla="*/ 71 h 71"/>
                <a:gd name="T16" fmla="*/ 71 w 71"/>
                <a:gd name="T17" fmla="*/ 36 h 71"/>
                <a:gd name="T18" fmla="*/ 35 w 71"/>
                <a:gd name="T1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1">
                  <a:moveTo>
                    <a:pt x="35" y="63"/>
                  </a:moveTo>
                  <a:cubicBezTo>
                    <a:pt x="20" y="63"/>
                    <a:pt x="8" y="51"/>
                    <a:pt x="8" y="36"/>
                  </a:cubicBezTo>
                  <a:cubicBezTo>
                    <a:pt x="8" y="21"/>
                    <a:pt x="20" y="9"/>
                    <a:pt x="35" y="9"/>
                  </a:cubicBezTo>
                  <a:cubicBezTo>
                    <a:pt x="50" y="9"/>
                    <a:pt x="62" y="21"/>
                    <a:pt x="62" y="36"/>
                  </a:cubicBezTo>
                  <a:cubicBezTo>
                    <a:pt x="62" y="51"/>
                    <a:pt x="50" y="63"/>
                    <a:pt x="35" y="63"/>
                  </a:cubicBezTo>
                  <a:moveTo>
                    <a:pt x="35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5"/>
                    <a:pt x="16" y="71"/>
                    <a:pt x="35" y="71"/>
                  </a:cubicBezTo>
                  <a:cubicBezTo>
                    <a:pt x="55" y="71"/>
                    <a:pt x="71" y="55"/>
                    <a:pt x="71" y="36"/>
                  </a:cubicBezTo>
                  <a:cubicBezTo>
                    <a:pt x="71" y="16"/>
                    <a:pt x="55" y="0"/>
                    <a:pt x="3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7"/>
            <p:cNvSpPr/>
            <p:nvPr/>
          </p:nvSpPr>
          <p:spPr bwMode="auto">
            <a:xfrm>
              <a:off x="2172" y="3738"/>
              <a:ext cx="334" cy="192"/>
            </a:xfrm>
            <a:custGeom>
              <a:avLst/>
              <a:gdLst>
                <a:gd name="T0" fmla="*/ 19 w 141"/>
                <a:gd name="T1" fmla="*/ 0 h 81"/>
                <a:gd name="T2" fmla="*/ 0 w 141"/>
                <a:gd name="T3" fmla="*/ 19 h 81"/>
                <a:gd name="T4" fmla="*/ 19 w 141"/>
                <a:gd name="T5" fmla="*/ 38 h 81"/>
                <a:gd name="T6" fmla="*/ 38 w 141"/>
                <a:gd name="T7" fmla="*/ 24 h 81"/>
                <a:gd name="T8" fmla="*/ 74 w 141"/>
                <a:gd name="T9" fmla="*/ 24 h 81"/>
                <a:gd name="T10" fmla="*/ 74 w 141"/>
                <a:gd name="T11" fmla="*/ 56 h 81"/>
                <a:gd name="T12" fmla="*/ 38 w 141"/>
                <a:gd name="T13" fmla="*/ 56 h 81"/>
                <a:gd name="T14" fmla="*/ 19 w 141"/>
                <a:gd name="T15" fmla="*/ 42 h 81"/>
                <a:gd name="T16" fmla="*/ 0 w 141"/>
                <a:gd name="T17" fmla="*/ 61 h 81"/>
                <a:gd name="T18" fmla="*/ 19 w 141"/>
                <a:gd name="T19" fmla="*/ 81 h 81"/>
                <a:gd name="T20" fmla="*/ 38 w 141"/>
                <a:gd name="T21" fmla="*/ 67 h 81"/>
                <a:gd name="T22" fmla="*/ 74 w 141"/>
                <a:gd name="T23" fmla="*/ 67 h 81"/>
                <a:gd name="T24" fmla="*/ 74 w 141"/>
                <a:gd name="T25" fmla="*/ 75 h 81"/>
                <a:gd name="T26" fmla="*/ 141 w 141"/>
                <a:gd name="T27" fmla="*/ 75 h 81"/>
                <a:gd name="T28" fmla="*/ 141 w 141"/>
                <a:gd name="T29" fmla="*/ 9 h 81"/>
                <a:gd name="T30" fmla="*/ 74 w 141"/>
                <a:gd name="T31" fmla="*/ 9 h 81"/>
                <a:gd name="T32" fmla="*/ 74 w 141"/>
                <a:gd name="T33" fmla="*/ 13 h 81"/>
                <a:gd name="T34" fmla="*/ 38 w 141"/>
                <a:gd name="T35" fmla="*/ 13 h 81"/>
                <a:gd name="T36" fmla="*/ 19 w 141"/>
                <a:gd name="T3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" h="81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8"/>
                    <a:pt x="19" y="38"/>
                  </a:cubicBezTo>
                  <a:cubicBezTo>
                    <a:pt x="28" y="38"/>
                    <a:pt x="36" y="32"/>
                    <a:pt x="38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6" y="48"/>
                    <a:pt x="28" y="42"/>
                    <a:pt x="19" y="42"/>
                  </a:cubicBezTo>
                  <a:cubicBezTo>
                    <a:pt x="9" y="42"/>
                    <a:pt x="0" y="51"/>
                    <a:pt x="0" y="61"/>
                  </a:cubicBezTo>
                  <a:cubicBezTo>
                    <a:pt x="0" y="72"/>
                    <a:pt x="9" y="81"/>
                    <a:pt x="19" y="81"/>
                  </a:cubicBezTo>
                  <a:cubicBezTo>
                    <a:pt x="28" y="81"/>
                    <a:pt x="36" y="75"/>
                    <a:pt x="38" y="67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141" y="75"/>
                    <a:pt x="141" y="75"/>
                    <a:pt x="141" y="75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6" y="5"/>
                    <a:pt x="28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48"/>
            <p:cNvSpPr>
              <a:spLocks noEditPoints="1"/>
            </p:cNvSpPr>
            <p:nvPr/>
          </p:nvSpPr>
          <p:spPr bwMode="auto">
            <a:xfrm>
              <a:off x="1309" y="3942"/>
              <a:ext cx="262" cy="491"/>
            </a:xfrm>
            <a:custGeom>
              <a:avLst/>
              <a:gdLst>
                <a:gd name="T0" fmla="*/ 81 w 111"/>
                <a:gd name="T1" fmla="*/ 198 h 207"/>
                <a:gd name="T2" fmla="*/ 70 w 111"/>
                <a:gd name="T3" fmla="*/ 186 h 207"/>
                <a:gd name="T4" fmla="*/ 81 w 111"/>
                <a:gd name="T5" fmla="*/ 175 h 207"/>
                <a:gd name="T6" fmla="*/ 93 w 111"/>
                <a:gd name="T7" fmla="*/ 186 h 207"/>
                <a:gd name="T8" fmla="*/ 81 w 111"/>
                <a:gd name="T9" fmla="*/ 198 h 207"/>
                <a:gd name="T10" fmla="*/ 20 w 111"/>
                <a:gd name="T11" fmla="*/ 0 h 207"/>
                <a:gd name="T12" fmla="*/ 0 w 111"/>
                <a:gd name="T13" fmla="*/ 20 h 207"/>
                <a:gd name="T14" fmla="*/ 20 w 111"/>
                <a:gd name="T15" fmla="*/ 39 h 207"/>
                <a:gd name="T16" fmla="*/ 39 w 111"/>
                <a:gd name="T17" fmla="*/ 23 h 207"/>
                <a:gd name="T18" fmla="*/ 80 w 111"/>
                <a:gd name="T19" fmla="*/ 23 h 207"/>
                <a:gd name="T20" fmla="*/ 106 w 111"/>
                <a:gd name="T21" fmla="*/ 49 h 207"/>
                <a:gd name="T22" fmla="*/ 106 w 111"/>
                <a:gd name="T23" fmla="*/ 107 h 207"/>
                <a:gd name="T24" fmla="*/ 78 w 111"/>
                <a:gd name="T25" fmla="*/ 134 h 207"/>
                <a:gd name="T26" fmla="*/ 78 w 111"/>
                <a:gd name="T27" fmla="*/ 165 h 207"/>
                <a:gd name="T28" fmla="*/ 60 w 111"/>
                <a:gd name="T29" fmla="*/ 186 h 207"/>
                <a:gd name="T30" fmla="*/ 81 w 111"/>
                <a:gd name="T31" fmla="*/ 207 h 207"/>
                <a:gd name="T32" fmla="*/ 102 w 111"/>
                <a:gd name="T33" fmla="*/ 186 h 207"/>
                <a:gd name="T34" fmla="*/ 84 w 111"/>
                <a:gd name="T35" fmla="*/ 165 h 207"/>
                <a:gd name="T36" fmla="*/ 84 w 111"/>
                <a:gd name="T37" fmla="*/ 137 h 207"/>
                <a:gd name="T38" fmla="*/ 111 w 111"/>
                <a:gd name="T39" fmla="*/ 109 h 207"/>
                <a:gd name="T40" fmla="*/ 111 w 111"/>
                <a:gd name="T41" fmla="*/ 46 h 207"/>
                <a:gd name="T42" fmla="*/ 82 w 111"/>
                <a:gd name="T43" fmla="*/ 17 h 207"/>
                <a:gd name="T44" fmla="*/ 39 w 111"/>
                <a:gd name="T45" fmla="*/ 17 h 207"/>
                <a:gd name="T46" fmla="*/ 20 w 111"/>
                <a:gd name="T47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207">
                  <a:moveTo>
                    <a:pt x="81" y="198"/>
                  </a:moveTo>
                  <a:cubicBezTo>
                    <a:pt x="75" y="198"/>
                    <a:pt x="70" y="193"/>
                    <a:pt x="70" y="186"/>
                  </a:cubicBezTo>
                  <a:cubicBezTo>
                    <a:pt x="70" y="180"/>
                    <a:pt x="75" y="175"/>
                    <a:pt x="81" y="175"/>
                  </a:cubicBezTo>
                  <a:cubicBezTo>
                    <a:pt x="87" y="175"/>
                    <a:pt x="93" y="180"/>
                    <a:pt x="93" y="186"/>
                  </a:cubicBezTo>
                  <a:cubicBezTo>
                    <a:pt x="93" y="193"/>
                    <a:pt x="87" y="198"/>
                    <a:pt x="81" y="198"/>
                  </a:cubicBezTo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39"/>
                    <a:pt x="20" y="39"/>
                  </a:cubicBezTo>
                  <a:cubicBezTo>
                    <a:pt x="29" y="39"/>
                    <a:pt x="37" y="32"/>
                    <a:pt x="39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8" y="165"/>
                    <a:pt x="78" y="165"/>
                    <a:pt x="78" y="165"/>
                  </a:cubicBezTo>
                  <a:cubicBezTo>
                    <a:pt x="68" y="167"/>
                    <a:pt x="60" y="176"/>
                    <a:pt x="60" y="186"/>
                  </a:cubicBezTo>
                  <a:cubicBezTo>
                    <a:pt x="60" y="198"/>
                    <a:pt x="70" y="207"/>
                    <a:pt x="81" y="207"/>
                  </a:cubicBezTo>
                  <a:cubicBezTo>
                    <a:pt x="93" y="207"/>
                    <a:pt x="102" y="198"/>
                    <a:pt x="102" y="186"/>
                  </a:cubicBezTo>
                  <a:cubicBezTo>
                    <a:pt x="102" y="176"/>
                    <a:pt x="94" y="167"/>
                    <a:pt x="84" y="165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111" y="109"/>
                    <a:pt x="111" y="109"/>
                    <a:pt x="111" y="109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7" y="8"/>
                    <a:pt x="29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9"/>
            <p:cNvSpPr/>
            <p:nvPr/>
          </p:nvSpPr>
          <p:spPr bwMode="auto">
            <a:xfrm>
              <a:off x="-2" y="3447"/>
              <a:ext cx="232" cy="230"/>
            </a:xfrm>
            <a:custGeom>
              <a:avLst/>
              <a:gdLst>
                <a:gd name="T0" fmla="*/ 49 w 98"/>
                <a:gd name="T1" fmla="*/ 0 h 97"/>
                <a:gd name="T2" fmla="*/ 0 w 98"/>
                <a:gd name="T3" fmla="*/ 49 h 97"/>
                <a:gd name="T4" fmla="*/ 49 w 98"/>
                <a:gd name="T5" fmla="*/ 97 h 97"/>
                <a:gd name="T6" fmla="*/ 98 w 98"/>
                <a:gd name="T7" fmla="*/ 54 h 97"/>
                <a:gd name="T8" fmla="*/ 93 w 98"/>
                <a:gd name="T9" fmla="*/ 54 h 97"/>
                <a:gd name="T10" fmla="*/ 49 w 98"/>
                <a:gd name="T11" fmla="*/ 93 h 97"/>
                <a:gd name="T12" fmla="*/ 5 w 98"/>
                <a:gd name="T13" fmla="*/ 49 h 97"/>
                <a:gd name="T14" fmla="*/ 49 w 98"/>
                <a:gd name="T15" fmla="*/ 5 h 97"/>
                <a:gd name="T16" fmla="*/ 93 w 98"/>
                <a:gd name="T17" fmla="*/ 46 h 97"/>
                <a:gd name="T18" fmla="*/ 98 w 98"/>
                <a:gd name="T19" fmla="*/ 46 h 97"/>
                <a:gd name="T20" fmla="*/ 49 w 98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97">
                  <a:moveTo>
                    <a:pt x="49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6"/>
                    <a:pt x="22" y="97"/>
                    <a:pt x="49" y="97"/>
                  </a:cubicBezTo>
                  <a:cubicBezTo>
                    <a:pt x="74" y="97"/>
                    <a:pt x="95" y="78"/>
                    <a:pt x="98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76"/>
                    <a:pt x="72" y="93"/>
                    <a:pt x="49" y="93"/>
                  </a:cubicBezTo>
                  <a:cubicBezTo>
                    <a:pt x="25" y="93"/>
                    <a:pt x="5" y="73"/>
                    <a:pt x="5" y="49"/>
                  </a:cubicBezTo>
                  <a:cubicBezTo>
                    <a:pt x="5" y="24"/>
                    <a:pt x="25" y="5"/>
                    <a:pt x="49" y="5"/>
                  </a:cubicBezTo>
                  <a:cubicBezTo>
                    <a:pt x="72" y="5"/>
                    <a:pt x="92" y="23"/>
                    <a:pt x="93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6" y="20"/>
                    <a:pt x="75" y="0"/>
                    <a:pt x="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50"/>
            <p:cNvSpPr>
              <a:spLocks noEditPoints="1"/>
            </p:cNvSpPr>
            <p:nvPr/>
          </p:nvSpPr>
          <p:spPr bwMode="auto">
            <a:xfrm>
              <a:off x="790" y="2833"/>
              <a:ext cx="398" cy="341"/>
            </a:xfrm>
            <a:custGeom>
              <a:avLst/>
              <a:gdLst>
                <a:gd name="T0" fmla="*/ 168 w 168"/>
                <a:gd name="T1" fmla="*/ 134 h 144"/>
                <a:gd name="T2" fmla="*/ 160 w 168"/>
                <a:gd name="T3" fmla="*/ 144 h 144"/>
                <a:gd name="T4" fmla="*/ 168 w 168"/>
                <a:gd name="T5" fmla="*/ 134 h 144"/>
                <a:gd name="T6" fmla="*/ 0 w 168"/>
                <a:gd name="T7" fmla="*/ 84 h 144"/>
                <a:gd name="T8" fmla="*/ 0 w 168"/>
                <a:gd name="T9" fmla="*/ 87 h 144"/>
                <a:gd name="T10" fmla="*/ 0 w 168"/>
                <a:gd name="T11" fmla="*/ 87 h 144"/>
                <a:gd name="T12" fmla="*/ 0 w 168"/>
                <a:gd name="T13" fmla="*/ 84 h 144"/>
                <a:gd name="T14" fmla="*/ 63 w 168"/>
                <a:gd name="T15" fmla="*/ 0 h 144"/>
                <a:gd name="T16" fmla="*/ 51 w 168"/>
                <a:gd name="T17" fmla="*/ 5 h 144"/>
                <a:gd name="T18" fmla="*/ 63 w 168"/>
                <a:gd name="T1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44">
                  <a:moveTo>
                    <a:pt x="168" y="134"/>
                  </a:moveTo>
                  <a:cubicBezTo>
                    <a:pt x="166" y="137"/>
                    <a:pt x="163" y="141"/>
                    <a:pt x="160" y="144"/>
                  </a:cubicBezTo>
                  <a:cubicBezTo>
                    <a:pt x="163" y="141"/>
                    <a:pt x="166" y="137"/>
                    <a:pt x="168" y="134"/>
                  </a:cubicBezTo>
                  <a:moveTo>
                    <a:pt x="0" y="84"/>
                  </a:moveTo>
                  <a:cubicBezTo>
                    <a:pt x="0" y="85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4"/>
                    <a:pt x="0" y="84"/>
                    <a:pt x="0" y="84"/>
                  </a:cubicBezTo>
                  <a:moveTo>
                    <a:pt x="63" y="0"/>
                  </a:moveTo>
                  <a:cubicBezTo>
                    <a:pt x="59" y="2"/>
                    <a:pt x="55" y="3"/>
                    <a:pt x="51" y="5"/>
                  </a:cubicBezTo>
                  <a:cubicBezTo>
                    <a:pt x="55" y="3"/>
                    <a:pt x="59" y="2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51"/>
            <p:cNvSpPr/>
            <p:nvPr/>
          </p:nvSpPr>
          <p:spPr bwMode="auto">
            <a:xfrm>
              <a:off x="1006" y="3046"/>
              <a:ext cx="288" cy="282"/>
            </a:xfrm>
            <a:custGeom>
              <a:avLst/>
              <a:gdLst>
                <a:gd name="T0" fmla="*/ 122 w 122"/>
                <a:gd name="T1" fmla="*/ 0 h 119"/>
                <a:gd name="T2" fmla="*/ 90 w 122"/>
                <a:gd name="T3" fmla="*/ 0 h 119"/>
                <a:gd name="T4" fmla="*/ 82 w 122"/>
                <a:gd name="T5" fmla="*/ 34 h 119"/>
                <a:gd name="T6" fmla="*/ 77 w 122"/>
                <a:gd name="T7" fmla="*/ 44 h 119"/>
                <a:gd name="T8" fmla="*/ 77 w 122"/>
                <a:gd name="T9" fmla="*/ 44 h 119"/>
                <a:gd name="T10" fmla="*/ 69 w 122"/>
                <a:gd name="T11" fmla="*/ 54 h 119"/>
                <a:gd name="T12" fmla="*/ 69 w 122"/>
                <a:gd name="T13" fmla="*/ 54 h 119"/>
                <a:gd name="T14" fmla="*/ 65 w 122"/>
                <a:gd name="T15" fmla="*/ 59 h 119"/>
                <a:gd name="T16" fmla="*/ 60 w 122"/>
                <a:gd name="T17" fmla="*/ 64 h 119"/>
                <a:gd name="T18" fmla="*/ 57 w 122"/>
                <a:gd name="T19" fmla="*/ 66 h 119"/>
                <a:gd name="T20" fmla="*/ 54 w 122"/>
                <a:gd name="T21" fmla="*/ 69 h 119"/>
                <a:gd name="T22" fmla="*/ 47 w 122"/>
                <a:gd name="T23" fmla="*/ 74 h 119"/>
                <a:gd name="T24" fmla="*/ 0 w 122"/>
                <a:gd name="T25" fmla="*/ 87 h 119"/>
                <a:gd name="T26" fmla="*/ 0 w 122"/>
                <a:gd name="T27" fmla="*/ 119 h 119"/>
                <a:gd name="T28" fmla="*/ 61 w 122"/>
                <a:gd name="T29" fmla="*/ 102 h 119"/>
                <a:gd name="T30" fmla="*/ 61 w 122"/>
                <a:gd name="T31" fmla="*/ 102 h 119"/>
                <a:gd name="T32" fmla="*/ 62 w 122"/>
                <a:gd name="T33" fmla="*/ 102 h 119"/>
                <a:gd name="T34" fmla="*/ 62 w 122"/>
                <a:gd name="T35" fmla="*/ 102 h 119"/>
                <a:gd name="T36" fmla="*/ 62 w 122"/>
                <a:gd name="T37" fmla="*/ 102 h 119"/>
                <a:gd name="T38" fmla="*/ 62 w 122"/>
                <a:gd name="T39" fmla="*/ 102 h 119"/>
                <a:gd name="T40" fmla="*/ 62 w 122"/>
                <a:gd name="T41" fmla="*/ 102 h 119"/>
                <a:gd name="T42" fmla="*/ 73 w 122"/>
                <a:gd name="T43" fmla="*/ 94 h 119"/>
                <a:gd name="T44" fmla="*/ 73 w 122"/>
                <a:gd name="T45" fmla="*/ 94 h 119"/>
                <a:gd name="T46" fmla="*/ 73 w 122"/>
                <a:gd name="T47" fmla="*/ 94 h 119"/>
                <a:gd name="T48" fmla="*/ 82 w 122"/>
                <a:gd name="T49" fmla="*/ 87 h 119"/>
                <a:gd name="T50" fmla="*/ 82 w 122"/>
                <a:gd name="T51" fmla="*/ 87 h 119"/>
                <a:gd name="T52" fmla="*/ 82 w 122"/>
                <a:gd name="T53" fmla="*/ 87 h 119"/>
                <a:gd name="T54" fmla="*/ 82 w 122"/>
                <a:gd name="T55" fmla="*/ 87 h 119"/>
                <a:gd name="T56" fmla="*/ 82 w 122"/>
                <a:gd name="T57" fmla="*/ 87 h 119"/>
                <a:gd name="T58" fmla="*/ 86 w 122"/>
                <a:gd name="T59" fmla="*/ 83 h 119"/>
                <a:gd name="T60" fmla="*/ 86 w 122"/>
                <a:gd name="T61" fmla="*/ 83 h 119"/>
                <a:gd name="T62" fmla="*/ 86 w 122"/>
                <a:gd name="T63" fmla="*/ 83 h 119"/>
                <a:gd name="T64" fmla="*/ 94 w 122"/>
                <a:gd name="T65" fmla="*/ 75 h 119"/>
                <a:gd name="T66" fmla="*/ 94 w 122"/>
                <a:gd name="T67" fmla="*/ 75 h 119"/>
                <a:gd name="T68" fmla="*/ 94 w 122"/>
                <a:gd name="T69" fmla="*/ 75 h 119"/>
                <a:gd name="T70" fmla="*/ 94 w 122"/>
                <a:gd name="T71" fmla="*/ 75 h 119"/>
                <a:gd name="T72" fmla="*/ 94 w 122"/>
                <a:gd name="T73" fmla="*/ 75 h 119"/>
                <a:gd name="T74" fmla="*/ 94 w 122"/>
                <a:gd name="T75" fmla="*/ 74 h 119"/>
                <a:gd name="T76" fmla="*/ 97 w 122"/>
                <a:gd name="T77" fmla="*/ 70 h 119"/>
                <a:gd name="T78" fmla="*/ 101 w 122"/>
                <a:gd name="T79" fmla="*/ 65 h 119"/>
                <a:gd name="T80" fmla="*/ 103 w 122"/>
                <a:gd name="T81" fmla="*/ 62 h 119"/>
                <a:gd name="T82" fmla="*/ 107 w 122"/>
                <a:gd name="T83" fmla="*/ 55 h 119"/>
                <a:gd name="T84" fmla="*/ 107 w 122"/>
                <a:gd name="T85" fmla="*/ 55 h 119"/>
                <a:gd name="T86" fmla="*/ 111 w 122"/>
                <a:gd name="T87" fmla="*/ 47 h 119"/>
                <a:gd name="T88" fmla="*/ 122 w 122"/>
                <a:gd name="T8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119">
                  <a:moveTo>
                    <a:pt x="122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90" y="12"/>
                    <a:pt x="87" y="23"/>
                    <a:pt x="82" y="34"/>
                  </a:cubicBezTo>
                  <a:cubicBezTo>
                    <a:pt x="81" y="37"/>
                    <a:pt x="79" y="40"/>
                    <a:pt x="77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5" y="47"/>
                    <a:pt x="72" y="51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8" y="56"/>
                    <a:pt x="67" y="58"/>
                    <a:pt x="65" y="59"/>
                  </a:cubicBezTo>
                  <a:cubicBezTo>
                    <a:pt x="64" y="61"/>
                    <a:pt x="62" y="62"/>
                    <a:pt x="60" y="64"/>
                  </a:cubicBezTo>
                  <a:cubicBezTo>
                    <a:pt x="59" y="65"/>
                    <a:pt x="58" y="66"/>
                    <a:pt x="57" y="66"/>
                  </a:cubicBezTo>
                  <a:cubicBezTo>
                    <a:pt x="56" y="68"/>
                    <a:pt x="55" y="68"/>
                    <a:pt x="54" y="69"/>
                  </a:cubicBezTo>
                  <a:cubicBezTo>
                    <a:pt x="51" y="71"/>
                    <a:pt x="49" y="73"/>
                    <a:pt x="47" y="74"/>
                  </a:cubicBezTo>
                  <a:cubicBezTo>
                    <a:pt x="33" y="82"/>
                    <a:pt x="17" y="87"/>
                    <a:pt x="0" y="87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2" y="119"/>
                    <a:pt x="43" y="11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1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6" y="100"/>
                    <a:pt x="69" y="97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6" y="92"/>
                    <a:pt x="79" y="90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6"/>
                    <a:pt x="85" y="84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9" y="80"/>
                    <a:pt x="91" y="77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5" y="72"/>
                    <a:pt x="96" y="71"/>
                    <a:pt x="97" y="70"/>
                  </a:cubicBezTo>
                  <a:cubicBezTo>
                    <a:pt x="99" y="68"/>
                    <a:pt x="100" y="67"/>
                    <a:pt x="101" y="65"/>
                  </a:cubicBezTo>
                  <a:cubicBezTo>
                    <a:pt x="102" y="64"/>
                    <a:pt x="102" y="63"/>
                    <a:pt x="103" y="62"/>
                  </a:cubicBezTo>
                  <a:cubicBezTo>
                    <a:pt x="104" y="60"/>
                    <a:pt x="106" y="58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9" y="52"/>
                    <a:pt x="110" y="49"/>
                    <a:pt x="111" y="47"/>
                  </a:cubicBezTo>
                  <a:cubicBezTo>
                    <a:pt x="118" y="32"/>
                    <a:pt x="121" y="16"/>
                    <a:pt x="1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52"/>
            <p:cNvSpPr>
              <a:spLocks noEditPoints="1"/>
            </p:cNvSpPr>
            <p:nvPr/>
          </p:nvSpPr>
          <p:spPr bwMode="auto">
            <a:xfrm>
              <a:off x="715" y="2783"/>
              <a:ext cx="572" cy="543"/>
            </a:xfrm>
            <a:custGeom>
              <a:avLst/>
              <a:gdLst>
                <a:gd name="T0" fmla="*/ 185 w 242"/>
                <a:gd name="T1" fmla="*/ 213 h 229"/>
                <a:gd name="T2" fmla="*/ 184 w 242"/>
                <a:gd name="T3" fmla="*/ 213 h 229"/>
                <a:gd name="T4" fmla="*/ 184 w 242"/>
                <a:gd name="T5" fmla="*/ 213 h 229"/>
                <a:gd name="T6" fmla="*/ 184 w 242"/>
                <a:gd name="T7" fmla="*/ 214 h 229"/>
                <a:gd name="T8" fmla="*/ 185 w 242"/>
                <a:gd name="T9" fmla="*/ 213 h 229"/>
                <a:gd name="T10" fmla="*/ 185 w 242"/>
                <a:gd name="T11" fmla="*/ 213 h 229"/>
                <a:gd name="T12" fmla="*/ 205 w 242"/>
                <a:gd name="T13" fmla="*/ 198 h 229"/>
                <a:gd name="T14" fmla="*/ 196 w 242"/>
                <a:gd name="T15" fmla="*/ 205 h 229"/>
                <a:gd name="T16" fmla="*/ 196 w 242"/>
                <a:gd name="T17" fmla="*/ 205 h 229"/>
                <a:gd name="T18" fmla="*/ 205 w 242"/>
                <a:gd name="T19" fmla="*/ 198 h 229"/>
                <a:gd name="T20" fmla="*/ 205 w 242"/>
                <a:gd name="T21" fmla="*/ 198 h 229"/>
                <a:gd name="T22" fmla="*/ 217 w 242"/>
                <a:gd name="T23" fmla="*/ 186 h 229"/>
                <a:gd name="T24" fmla="*/ 209 w 242"/>
                <a:gd name="T25" fmla="*/ 194 h 229"/>
                <a:gd name="T26" fmla="*/ 209 w 242"/>
                <a:gd name="T27" fmla="*/ 194 h 229"/>
                <a:gd name="T28" fmla="*/ 217 w 242"/>
                <a:gd name="T29" fmla="*/ 186 h 229"/>
                <a:gd name="T30" fmla="*/ 217 w 242"/>
                <a:gd name="T31" fmla="*/ 186 h 229"/>
                <a:gd name="T32" fmla="*/ 62 w 242"/>
                <a:gd name="T33" fmla="*/ 175 h 229"/>
                <a:gd name="T34" fmla="*/ 41 w 242"/>
                <a:gd name="T35" fmla="*/ 198 h 229"/>
                <a:gd name="T36" fmla="*/ 110 w 242"/>
                <a:gd name="T37" fmla="*/ 229 h 229"/>
                <a:gd name="T38" fmla="*/ 113 w 242"/>
                <a:gd name="T39" fmla="*/ 198 h 229"/>
                <a:gd name="T40" fmla="*/ 62 w 242"/>
                <a:gd name="T41" fmla="*/ 175 h 229"/>
                <a:gd name="T42" fmla="*/ 32 w 242"/>
                <a:gd name="T43" fmla="*/ 108 h 229"/>
                <a:gd name="T44" fmla="*/ 5 w 242"/>
                <a:gd name="T45" fmla="*/ 108 h 229"/>
                <a:gd name="T46" fmla="*/ 0 w 242"/>
                <a:gd name="T47" fmla="*/ 108 h 229"/>
                <a:gd name="T48" fmla="*/ 3 w 242"/>
                <a:gd name="T49" fmla="*/ 133 h 229"/>
                <a:gd name="T50" fmla="*/ 34 w 242"/>
                <a:gd name="T51" fmla="*/ 126 h 229"/>
                <a:gd name="T52" fmla="*/ 32 w 242"/>
                <a:gd name="T53" fmla="*/ 108 h 229"/>
                <a:gd name="T54" fmla="*/ 32 w 242"/>
                <a:gd name="T55" fmla="*/ 108 h 229"/>
                <a:gd name="T56" fmla="*/ 11 w 242"/>
                <a:gd name="T57" fmla="*/ 58 h 229"/>
                <a:gd name="T58" fmla="*/ 10 w 242"/>
                <a:gd name="T59" fmla="*/ 60 h 229"/>
                <a:gd name="T60" fmla="*/ 11 w 242"/>
                <a:gd name="T61" fmla="*/ 58 h 229"/>
                <a:gd name="T62" fmla="*/ 11 w 242"/>
                <a:gd name="T63" fmla="*/ 58 h 229"/>
                <a:gd name="T64" fmla="*/ 205 w 242"/>
                <a:gd name="T65" fmla="*/ 17 h 229"/>
                <a:gd name="T66" fmla="*/ 183 w 242"/>
                <a:gd name="T67" fmla="*/ 40 h 229"/>
                <a:gd name="T68" fmla="*/ 201 w 242"/>
                <a:gd name="T69" fmla="*/ 63 h 229"/>
                <a:gd name="T70" fmla="*/ 211 w 242"/>
                <a:gd name="T71" fmla="*/ 89 h 229"/>
                <a:gd name="T72" fmla="*/ 242 w 242"/>
                <a:gd name="T73" fmla="*/ 82 h 229"/>
                <a:gd name="T74" fmla="*/ 229 w 242"/>
                <a:gd name="T75" fmla="*/ 47 h 229"/>
                <a:gd name="T76" fmla="*/ 205 w 242"/>
                <a:gd name="T77" fmla="*/ 17 h 229"/>
                <a:gd name="T78" fmla="*/ 64 w 242"/>
                <a:gd name="T79" fmla="*/ 0 h 229"/>
                <a:gd name="T80" fmla="*/ 62 w 242"/>
                <a:gd name="T81" fmla="*/ 1 h 229"/>
                <a:gd name="T82" fmla="*/ 61 w 242"/>
                <a:gd name="T83" fmla="*/ 2 h 229"/>
                <a:gd name="T84" fmla="*/ 61 w 242"/>
                <a:gd name="T85" fmla="*/ 2 h 229"/>
                <a:gd name="T86" fmla="*/ 61 w 242"/>
                <a:gd name="T87" fmla="*/ 2 h 229"/>
                <a:gd name="T88" fmla="*/ 64 w 242"/>
                <a:gd name="T8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2" h="229">
                  <a:moveTo>
                    <a:pt x="185" y="213"/>
                  </a:moveTo>
                  <a:cubicBezTo>
                    <a:pt x="184" y="213"/>
                    <a:pt x="184" y="213"/>
                    <a:pt x="184" y="213"/>
                  </a:cubicBezTo>
                  <a:cubicBezTo>
                    <a:pt x="184" y="213"/>
                    <a:pt x="184" y="213"/>
                    <a:pt x="184" y="213"/>
                  </a:cubicBezTo>
                  <a:cubicBezTo>
                    <a:pt x="184" y="214"/>
                    <a:pt x="184" y="214"/>
                    <a:pt x="184" y="214"/>
                  </a:cubicBezTo>
                  <a:cubicBezTo>
                    <a:pt x="184" y="213"/>
                    <a:pt x="184" y="213"/>
                    <a:pt x="185" y="213"/>
                  </a:cubicBezTo>
                  <a:cubicBezTo>
                    <a:pt x="185" y="213"/>
                    <a:pt x="185" y="213"/>
                    <a:pt x="185" y="213"/>
                  </a:cubicBezTo>
                  <a:moveTo>
                    <a:pt x="205" y="198"/>
                  </a:moveTo>
                  <a:cubicBezTo>
                    <a:pt x="202" y="201"/>
                    <a:pt x="199" y="203"/>
                    <a:pt x="196" y="205"/>
                  </a:cubicBezTo>
                  <a:cubicBezTo>
                    <a:pt x="196" y="205"/>
                    <a:pt x="196" y="205"/>
                    <a:pt x="196" y="205"/>
                  </a:cubicBezTo>
                  <a:cubicBezTo>
                    <a:pt x="199" y="203"/>
                    <a:pt x="202" y="201"/>
                    <a:pt x="205" y="198"/>
                  </a:cubicBezTo>
                  <a:cubicBezTo>
                    <a:pt x="205" y="198"/>
                    <a:pt x="205" y="198"/>
                    <a:pt x="205" y="198"/>
                  </a:cubicBezTo>
                  <a:moveTo>
                    <a:pt x="217" y="186"/>
                  </a:moveTo>
                  <a:cubicBezTo>
                    <a:pt x="214" y="188"/>
                    <a:pt x="212" y="191"/>
                    <a:pt x="209" y="194"/>
                  </a:cubicBezTo>
                  <a:cubicBezTo>
                    <a:pt x="209" y="194"/>
                    <a:pt x="209" y="194"/>
                    <a:pt x="209" y="194"/>
                  </a:cubicBezTo>
                  <a:cubicBezTo>
                    <a:pt x="212" y="191"/>
                    <a:pt x="214" y="188"/>
                    <a:pt x="217" y="186"/>
                  </a:cubicBezTo>
                  <a:cubicBezTo>
                    <a:pt x="217" y="186"/>
                    <a:pt x="217" y="186"/>
                    <a:pt x="217" y="186"/>
                  </a:cubicBezTo>
                  <a:moveTo>
                    <a:pt x="62" y="175"/>
                  </a:moveTo>
                  <a:cubicBezTo>
                    <a:pt x="41" y="198"/>
                    <a:pt x="41" y="198"/>
                    <a:pt x="41" y="198"/>
                  </a:cubicBezTo>
                  <a:cubicBezTo>
                    <a:pt x="60" y="216"/>
                    <a:pt x="84" y="227"/>
                    <a:pt x="110" y="229"/>
                  </a:cubicBezTo>
                  <a:cubicBezTo>
                    <a:pt x="113" y="198"/>
                    <a:pt x="113" y="198"/>
                    <a:pt x="113" y="198"/>
                  </a:cubicBezTo>
                  <a:cubicBezTo>
                    <a:pt x="94" y="196"/>
                    <a:pt x="76" y="188"/>
                    <a:pt x="62" y="175"/>
                  </a:cubicBezTo>
                  <a:moveTo>
                    <a:pt x="32" y="108"/>
                  </a:moveTo>
                  <a:cubicBezTo>
                    <a:pt x="5" y="108"/>
                    <a:pt x="5" y="108"/>
                    <a:pt x="5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6"/>
                    <a:pt x="1" y="125"/>
                    <a:pt x="3" y="133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3" y="120"/>
                    <a:pt x="32" y="114"/>
                    <a:pt x="32" y="108"/>
                  </a:cubicBezTo>
                  <a:cubicBezTo>
                    <a:pt x="32" y="108"/>
                    <a:pt x="32" y="108"/>
                    <a:pt x="32" y="108"/>
                  </a:cubicBezTo>
                  <a:moveTo>
                    <a:pt x="11" y="58"/>
                  </a:moveTo>
                  <a:cubicBezTo>
                    <a:pt x="10" y="59"/>
                    <a:pt x="10" y="59"/>
                    <a:pt x="10" y="60"/>
                  </a:cubicBezTo>
                  <a:cubicBezTo>
                    <a:pt x="10" y="59"/>
                    <a:pt x="10" y="59"/>
                    <a:pt x="11" y="58"/>
                  </a:cubicBezTo>
                  <a:cubicBezTo>
                    <a:pt x="11" y="58"/>
                    <a:pt x="11" y="58"/>
                    <a:pt x="11" y="58"/>
                  </a:cubicBezTo>
                  <a:moveTo>
                    <a:pt x="205" y="17"/>
                  </a:moveTo>
                  <a:cubicBezTo>
                    <a:pt x="183" y="40"/>
                    <a:pt x="183" y="40"/>
                    <a:pt x="183" y="40"/>
                  </a:cubicBezTo>
                  <a:cubicBezTo>
                    <a:pt x="190" y="47"/>
                    <a:pt x="196" y="54"/>
                    <a:pt x="201" y="63"/>
                  </a:cubicBezTo>
                  <a:cubicBezTo>
                    <a:pt x="206" y="71"/>
                    <a:pt x="209" y="80"/>
                    <a:pt x="211" y="89"/>
                  </a:cubicBezTo>
                  <a:cubicBezTo>
                    <a:pt x="242" y="82"/>
                    <a:pt x="242" y="82"/>
                    <a:pt x="242" y="82"/>
                  </a:cubicBezTo>
                  <a:cubicBezTo>
                    <a:pt x="240" y="70"/>
                    <a:pt x="235" y="58"/>
                    <a:pt x="229" y="47"/>
                  </a:cubicBezTo>
                  <a:cubicBezTo>
                    <a:pt x="222" y="36"/>
                    <a:pt x="214" y="25"/>
                    <a:pt x="205" y="17"/>
                  </a:cubicBezTo>
                  <a:moveTo>
                    <a:pt x="64" y="0"/>
                  </a:moveTo>
                  <a:cubicBezTo>
                    <a:pt x="63" y="0"/>
                    <a:pt x="63" y="1"/>
                    <a:pt x="62" y="1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1"/>
                    <a:pt x="63" y="1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53"/>
            <p:cNvSpPr/>
            <p:nvPr/>
          </p:nvSpPr>
          <p:spPr bwMode="auto">
            <a:xfrm>
              <a:off x="741" y="2748"/>
              <a:ext cx="262" cy="203"/>
            </a:xfrm>
            <a:custGeom>
              <a:avLst/>
              <a:gdLst>
                <a:gd name="T0" fmla="*/ 111 w 111"/>
                <a:gd name="T1" fmla="*/ 0 h 86"/>
                <a:gd name="T2" fmla="*/ 102 w 111"/>
                <a:gd name="T3" fmla="*/ 1 h 86"/>
                <a:gd name="T4" fmla="*/ 96 w 111"/>
                <a:gd name="T5" fmla="*/ 1 h 86"/>
                <a:gd name="T6" fmla="*/ 95 w 111"/>
                <a:gd name="T7" fmla="*/ 1 h 86"/>
                <a:gd name="T8" fmla="*/ 89 w 111"/>
                <a:gd name="T9" fmla="*/ 2 h 86"/>
                <a:gd name="T10" fmla="*/ 87 w 111"/>
                <a:gd name="T11" fmla="*/ 3 h 86"/>
                <a:gd name="T12" fmla="*/ 80 w 111"/>
                <a:gd name="T13" fmla="*/ 4 h 86"/>
                <a:gd name="T14" fmla="*/ 72 w 111"/>
                <a:gd name="T15" fmla="*/ 7 h 86"/>
                <a:gd name="T16" fmla="*/ 65 w 111"/>
                <a:gd name="T17" fmla="*/ 9 h 86"/>
                <a:gd name="T18" fmla="*/ 63 w 111"/>
                <a:gd name="T19" fmla="*/ 11 h 86"/>
                <a:gd name="T20" fmla="*/ 53 w 111"/>
                <a:gd name="T21" fmla="*/ 15 h 86"/>
                <a:gd name="T22" fmla="*/ 53 w 111"/>
                <a:gd name="T23" fmla="*/ 15 h 86"/>
                <a:gd name="T24" fmla="*/ 50 w 111"/>
                <a:gd name="T25" fmla="*/ 17 h 86"/>
                <a:gd name="T26" fmla="*/ 50 w 111"/>
                <a:gd name="T27" fmla="*/ 17 h 86"/>
                <a:gd name="T28" fmla="*/ 0 w 111"/>
                <a:gd name="T29" fmla="*/ 73 h 86"/>
                <a:gd name="T30" fmla="*/ 29 w 111"/>
                <a:gd name="T31" fmla="*/ 86 h 86"/>
                <a:gd name="T32" fmla="*/ 68 w 111"/>
                <a:gd name="T33" fmla="*/ 43 h 86"/>
                <a:gd name="T34" fmla="*/ 72 w 111"/>
                <a:gd name="T35" fmla="*/ 41 h 86"/>
                <a:gd name="T36" fmla="*/ 84 w 111"/>
                <a:gd name="T37" fmla="*/ 36 h 86"/>
                <a:gd name="T38" fmla="*/ 86 w 111"/>
                <a:gd name="T39" fmla="*/ 36 h 86"/>
                <a:gd name="T40" fmla="*/ 93 w 111"/>
                <a:gd name="T41" fmla="*/ 34 h 86"/>
                <a:gd name="T42" fmla="*/ 102 w 111"/>
                <a:gd name="T43" fmla="*/ 33 h 86"/>
                <a:gd name="T44" fmla="*/ 107 w 111"/>
                <a:gd name="T45" fmla="*/ 32 h 86"/>
                <a:gd name="T46" fmla="*/ 111 w 111"/>
                <a:gd name="T47" fmla="*/ 32 h 86"/>
                <a:gd name="T48" fmla="*/ 111 w 111"/>
                <a:gd name="T4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86">
                  <a:moveTo>
                    <a:pt x="111" y="0"/>
                  </a:moveTo>
                  <a:cubicBezTo>
                    <a:pt x="108" y="0"/>
                    <a:pt x="105" y="0"/>
                    <a:pt x="102" y="1"/>
                  </a:cubicBezTo>
                  <a:cubicBezTo>
                    <a:pt x="100" y="1"/>
                    <a:pt x="98" y="1"/>
                    <a:pt x="96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3" y="2"/>
                    <a:pt x="91" y="2"/>
                    <a:pt x="89" y="2"/>
                  </a:cubicBezTo>
                  <a:cubicBezTo>
                    <a:pt x="88" y="3"/>
                    <a:pt x="88" y="3"/>
                    <a:pt x="87" y="3"/>
                  </a:cubicBezTo>
                  <a:cubicBezTo>
                    <a:pt x="85" y="3"/>
                    <a:pt x="82" y="4"/>
                    <a:pt x="80" y="4"/>
                  </a:cubicBezTo>
                  <a:cubicBezTo>
                    <a:pt x="78" y="5"/>
                    <a:pt x="75" y="6"/>
                    <a:pt x="72" y="7"/>
                  </a:cubicBezTo>
                  <a:cubicBezTo>
                    <a:pt x="70" y="8"/>
                    <a:pt x="68" y="8"/>
                    <a:pt x="65" y="9"/>
                  </a:cubicBezTo>
                  <a:cubicBezTo>
                    <a:pt x="65" y="10"/>
                    <a:pt x="64" y="10"/>
                    <a:pt x="63" y="11"/>
                  </a:cubicBezTo>
                  <a:cubicBezTo>
                    <a:pt x="59" y="12"/>
                    <a:pt x="56" y="13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2" y="16"/>
                    <a:pt x="51" y="16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28" y="30"/>
                    <a:pt x="10" y="49"/>
                    <a:pt x="0" y="73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37" y="68"/>
                    <a:pt x="51" y="53"/>
                    <a:pt x="68" y="43"/>
                  </a:cubicBezTo>
                  <a:cubicBezTo>
                    <a:pt x="70" y="42"/>
                    <a:pt x="71" y="42"/>
                    <a:pt x="72" y="41"/>
                  </a:cubicBezTo>
                  <a:cubicBezTo>
                    <a:pt x="76" y="39"/>
                    <a:pt x="80" y="38"/>
                    <a:pt x="84" y="36"/>
                  </a:cubicBezTo>
                  <a:cubicBezTo>
                    <a:pt x="85" y="36"/>
                    <a:pt x="85" y="36"/>
                    <a:pt x="86" y="36"/>
                  </a:cubicBezTo>
                  <a:cubicBezTo>
                    <a:pt x="88" y="35"/>
                    <a:pt x="91" y="34"/>
                    <a:pt x="93" y="34"/>
                  </a:cubicBezTo>
                  <a:cubicBezTo>
                    <a:pt x="96" y="33"/>
                    <a:pt x="99" y="33"/>
                    <a:pt x="102" y="33"/>
                  </a:cubicBezTo>
                  <a:cubicBezTo>
                    <a:pt x="104" y="32"/>
                    <a:pt x="105" y="32"/>
                    <a:pt x="107" y="32"/>
                  </a:cubicBezTo>
                  <a:cubicBezTo>
                    <a:pt x="108" y="32"/>
                    <a:pt x="110" y="32"/>
                    <a:pt x="111" y="32"/>
                  </a:cubicBezTo>
                  <a:cubicBezTo>
                    <a:pt x="111" y="0"/>
                    <a:pt x="111" y="0"/>
                    <a:pt x="1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54"/>
            <p:cNvSpPr>
              <a:spLocks noEditPoints="1"/>
            </p:cNvSpPr>
            <p:nvPr/>
          </p:nvSpPr>
          <p:spPr bwMode="auto">
            <a:xfrm>
              <a:off x="807" y="2840"/>
              <a:ext cx="395" cy="396"/>
            </a:xfrm>
            <a:custGeom>
              <a:avLst/>
              <a:gdLst>
                <a:gd name="T0" fmla="*/ 167 w 167"/>
                <a:gd name="T1" fmla="*/ 87 h 167"/>
                <a:gd name="T2" fmla="*/ 159 w 167"/>
                <a:gd name="T3" fmla="*/ 87 h 167"/>
                <a:gd name="T4" fmla="*/ 84 w 167"/>
                <a:gd name="T5" fmla="*/ 159 h 167"/>
                <a:gd name="T6" fmla="*/ 29 w 167"/>
                <a:gd name="T7" fmla="*/ 136 h 167"/>
                <a:gd name="T8" fmla="*/ 24 w 167"/>
                <a:gd name="T9" fmla="*/ 142 h 167"/>
                <a:gd name="T10" fmla="*/ 84 w 167"/>
                <a:gd name="T11" fmla="*/ 167 h 167"/>
                <a:gd name="T12" fmla="*/ 167 w 167"/>
                <a:gd name="T13" fmla="*/ 87 h 167"/>
                <a:gd name="T14" fmla="*/ 84 w 167"/>
                <a:gd name="T15" fmla="*/ 0 h 167"/>
                <a:gd name="T16" fmla="*/ 0 w 167"/>
                <a:gd name="T17" fmla="*/ 84 h 167"/>
                <a:gd name="T18" fmla="*/ 18 w 167"/>
                <a:gd name="T19" fmla="*/ 136 h 167"/>
                <a:gd name="T20" fmla="*/ 24 w 167"/>
                <a:gd name="T21" fmla="*/ 130 h 167"/>
                <a:gd name="T22" fmla="*/ 8 w 167"/>
                <a:gd name="T23" fmla="*/ 84 h 167"/>
                <a:gd name="T24" fmla="*/ 84 w 167"/>
                <a:gd name="T25" fmla="*/ 8 h 167"/>
                <a:gd name="T26" fmla="*/ 159 w 167"/>
                <a:gd name="T27" fmla="*/ 79 h 167"/>
                <a:gd name="T28" fmla="*/ 167 w 167"/>
                <a:gd name="T29" fmla="*/ 79 h 167"/>
                <a:gd name="T30" fmla="*/ 84 w 167"/>
                <a:gd name="T3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7" h="167">
                  <a:moveTo>
                    <a:pt x="167" y="87"/>
                  </a:moveTo>
                  <a:cubicBezTo>
                    <a:pt x="159" y="87"/>
                    <a:pt x="159" y="87"/>
                    <a:pt x="159" y="87"/>
                  </a:cubicBezTo>
                  <a:cubicBezTo>
                    <a:pt x="157" y="127"/>
                    <a:pt x="124" y="159"/>
                    <a:pt x="84" y="159"/>
                  </a:cubicBezTo>
                  <a:cubicBezTo>
                    <a:pt x="62" y="159"/>
                    <a:pt x="43" y="151"/>
                    <a:pt x="29" y="136"/>
                  </a:cubicBezTo>
                  <a:cubicBezTo>
                    <a:pt x="24" y="142"/>
                    <a:pt x="24" y="142"/>
                    <a:pt x="24" y="142"/>
                  </a:cubicBezTo>
                  <a:cubicBezTo>
                    <a:pt x="39" y="158"/>
                    <a:pt x="60" y="167"/>
                    <a:pt x="84" y="167"/>
                  </a:cubicBezTo>
                  <a:cubicBezTo>
                    <a:pt x="129" y="167"/>
                    <a:pt x="165" y="132"/>
                    <a:pt x="167" y="87"/>
                  </a:cubicBezTo>
                  <a:moveTo>
                    <a:pt x="84" y="0"/>
                  </a:moveTo>
                  <a:cubicBezTo>
                    <a:pt x="37" y="0"/>
                    <a:pt x="0" y="37"/>
                    <a:pt x="0" y="84"/>
                  </a:cubicBezTo>
                  <a:cubicBezTo>
                    <a:pt x="0" y="103"/>
                    <a:pt x="7" y="122"/>
                    <a:pt x="18" y="136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14" y="118"/>
                    <a:pt x="8" y="101"/>
                    <a:pt x="8" y="84"/>
                  </a:cubicBezTo>
                  <a:cubicBezTo>
                    <a:pt x="8" y="42"/>
                    <a:pt x="42" y="8"/>
                    <a:pt x="84" y="8"/>
                  </a:cubicBezTo>
                  <a:cubicBezTo>
                    <a:pt x="124" y="8"/>
                    <a:pt x="157" y="39"/>
                    <a:pt x="159" y="79"/>
                  </a:cubicBezTo>
                  <a:cubicBezTo>
                    <a:pt x="167" y="79"/>
                    <a:pt x="167" y="79"/>
                    <a:pt x="167" y="79"/>
                  </a:cubicBezTo>
                  <a:cubicBezTo>
                    <a:pt x="165" y="35"/>
                    <a:pt x="128" y="0"/>
                    <a:pt x="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55"/>
            <p:cNvSpPr>
              <a:spLocks noEditPoints="1"/>
            </p:cNvSpPr>
            <p:nvPr/>
          </p:nvSpPr>
          <p:spPr bwMode="auto">
            <a:xfrm>
              <a:off x="859" y="2911"/>
              <a:ext cx="291" cy="273"/>
            </a:xfrm>
            <a:custGeom>
              <a:avLst/>
              <a:gdLst>
                <a:gd name="T0" fmla="*/ 84 w 123"/>
                <a:gd name="T1" fmla="*/ 93 h 115"/>
                <a:gd name="T2" fmla="*/ 61 w 123"/>
                <a:gd name="T3" fmla="*/ 99 h 115"/>
                <a:gd name="T4" fmla="*/ 39 w 123"/>
                <a:gd name="T5" fmla="*/ 93 h 115"/>
                <a:gd name="T6" fmla="*/ 31 w 123"/>
                <a:gd name="T7" fmla="*/ 107 h 115"/>
                <a:gd name="T8" fmla="*/ 62 w 123"/>
                <a:gd name="T9" fmla="*/ 115 h 115"/>
                <a:gd name="T10" fmla="*/ 93 w 123"/>
                <a:gd name="T11" fmla="*/ 107 h 115"/>
                <a:gd name="T12" fmla="*/ 84 w 123"/>
                <a:gd name="T13" fmla="*/ 93 h 115"/>
                <a:gd name="T14" fmla="*/ 31 w 123"/>
                <a:gd name="T15" fmla="*/ 0 h 115"/>
                <a:gd name="T16" fmla="*/ 0 w 123"/>
                <a:gd name="T17" fmla="*/ 54 h 115"/>
                <a:gd name="T18" fmla="*/ 0 w 123"/>
                <a:gd name="T19" fmla="*/ 54 h 115"/>
                <a:gd name="T20" fmla="*/ 16 w 123"/>
                <a:gd name="T21" fmla="*/ 54 h 115"/>
                <a:gd name="T22" fmla="*/ 39 w 123"/>
                <a:gd name="T23" fmla="*/ 14 h 115"/>
                <a:gd name="T24" fmla="*/ 31 w 123"/>
                <a:gd name="T25" fmla="*/ 0 h 115"/>
                <a:gd name="T26" fmla="*/ 92 w 123"/>
                <a:gd name="T27" fmla="*/ 0 h 115"/>
                <a:gd name="T28" fmla="*/ 84 w 123"/>
                <a:gd name="T29" fmla="*/ 14 h 115"/>
                <a:gd name="T30" fmla="*/ 107 w 123"/>
                <a:gd name="T31" fmla="*/ 49 h 115"/>
                <a:gd name="T32" fmla="*/ 123 w 123"/>
                <a:gd name="T33" fmla="*/ 49 h 115"/>
                <a:gd name="T34" fmla="*/ 92 w 123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" h="115">
                  <a:moveTo>
                    <a:pt x="84" y="93"/>
                  </a:moveTo>
                  <a:cubicBezTo>
                    <a:pt x="78" y="97"/>
                    <a:pt x="70" y="99"/>
                    <a:pt x="61" y="99"/>
                  </a:cubicBezTo>
                  <a:cubicBezTo>
                    <a:pt x="54" y="99"/>
                    <a:pt x="46" y="97"/>
                    <a:pt x="39" y="93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40" y="113"/>
                    <a:pt x="51" y="115"/>
                    <a:pt x="62" y="115"/>
                  </a:cubicBezTo>
                  <a:cubicBezTo>
                    <a:pt x="72" y="115"/>
                    <a:pt x="83" y="112"/>
                    <a:pt x="93" y="107"/>
                  </a:cubicBezTo>
                  <a:cubicBezTo>
                    <a:pt x="84" y="93"/>
                    <a:pt x="84" y="93"/>
                    <a:pt x="84" y="93"/>
                  </a:cubicBezTo>
                  <a:moveTo>
                    <a:pt x="31" y="0"/>
                  </a:moveTo>
                  <a:cubicBezTo>
                    <a:pt x="12" y="11"/>
                    <a:pt x="0" y="3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37"/>
                    <a:pt x="25" y="22"/>
                    <a:pt x="39" y="14"/>
                  </a:cubicBezTo>
                  <a:cubicBezTo>
                    <a:pt x="31" y="0"/>
                    <a:pt x="31" y="0"/>
                    <a:pt x="31" y="0"/>
                  </a:cubicBezTo>
                  <a:moveTo>
                    <a:pt x="92" y="0"/>
                  </a:moveTo>
                  <a:cubicBezTo>
                    <a:pt x="84" y="14"/>
                    <a:pt x="84" y="14"/>
                    <a:pt x="84" y="14"/>
                  </a:cubicBezTo>
                  <a:cubicBezTo>
                    <a:pt x="97" y="21"/>
                    <a:pt x="105" y="34"/>
                    <a:pt x="107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1" y="29"/>
                    <a:pt x="110" y="10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56"/>
            <p:cNvSpPr/>
            <p:nvPr/>
          </p:nvSpPr>
          <p:spPr bwMode="auto">
            <a:xfrm>
              <a:off x="1202" y="2534"/>
              <a:ext cx="1834" cy="512"/>
            </a:xfrm>
            <a:custGeom>
              <a:avLst/>
              <a:gdLst>
                <a:gd name="T0" fmla="*/ 747 w 775"/>
                <a:gd name="T1" fmla="*/ 0 h 216"/>
                <a:gd name="T2" fmla="*/ 720 w 775"/>
                <a:gd name="T3" fmla="*/ 27 h 216"/>
                <a:gd name="T4" fmla="*/ 726 w 775"/>
                <a:gd name="T5" fmla="*/ 43 h 216"/>
                <a:gd name="T6" fmla="*/ 582 w 775"/>
                <a:gd name="T7" fmla="*/ 186 h 216"/>
                <a:gd name="T8" fmla="*/ 469 w 775"/>
                <a:gd name="T9" fmla="*/ 186 h 216"/>
                <a:gd name="T10" fmla="*/ 435 w 775"/>
                <a:gd name="T11" fmla="*/ 186 h 216"/>
                <a:gd name="T12" fmla="*/ 316 w 775"/>
                <a:gd name="T13" fmla="*/ 186 h 216"/>
                <a:gd name="T14" fmla="*/ 317 w 775"/>
                <a:gd name="T15" fmla="*/ 187 h 216"/>
                <a:gd name="T16" fmla="*/ 296 w 775"/>
                <a:gd name="T17" fmla="*/ 208 h 216"/>
                <a:gd name="T18" fmla="*/ 0 w 775"/>
                <a:gd name="T19" fmla="*/ 208 h 216"/>
                <a:gd name="T20" fmla="*/ 0 w 775"/>
                <a:gd name="T21" fmla="*/ 213 h 216"/>
                <a:gd name="T22" fmla="*/ 0 w 775"/>
                <a:gd name="T23" fmla="*/ 216 h 216"/>
                <a:gd name="T24" fmla="*/ 7 w 775"/>
                <a:gd name="T25" fmla="*/ 216 h 216"/>
                <a:gd name="T26" fmla="*/ 7 w 775"/>
                <a:gd name="T27" fmla="*/ 213 h 216"/>
                <a:gd name="T28" fmla="*/ 39 w 775"/>
                <a:gd name="T29" fmla="*/ 212 h 216"/>
                <a:gd name="T30" fmla="*/ 39 w 775"/>
                <a:gd name="T31" fmla="*/ 213 h 216"/>
                <a:gd name="T32" fmla="*/ 39 w 775"/>
                <a:gd name="T33" fmla="*/ 216 h 216"/>
                <a:gd name="T34" fmla="*/ 564 w 775"/>
                <a:gd name="T35" fmla="*/ 216 h 216"/>
                <a:gd name="T36" fmla="*/ 731 w 775"/>
                <a:gd name="T37" fmla="*/ 49 h 216"/>
                <a:gd name="T38" fmla="*/ 747 w 775"/>
                <a:gd name="T39" fmla="*/ 54 h 216"/>
                <a:gd name="T40" fmla="*/ 775 w 775"/>
                <a:gd name="T41" fmla="*/ 27 h 216"/>
                <a:gd name="T42" fmla="*/ 747 w 775"/>
                <a:gd name="T4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5" h="216">
                  <a:moveTo>
                    <a:pt x="747" y="0"/>
                  </a:moveTo>
                  <a:cubicBezTo>
                    <a:pt x="732" y="0"/>
                    <a:pt x="720" y="12"/>
                    <a:pt x="720" y="27"/>
                  </a:cubicBezTo>
                  <a:cubicBezTo>
                    <a:pt x="720" y="33"/>
                    <a:pt x="722" y="39"/>
                    <a:pt x="726" y="43"/>
                  </a:cubicBezTo>
                  <a:cubicBezTo>
                    <a:pt x="582" y="186"/>
                    <a:pt x="582" y="186"/>
                    <a:pt x="582" y="186"/>
                  </a:cubicBezTo>
                  <a:cubicBezTo>
                    <a:pt x="469" y="186"/>
                    <a:pt x="469" y="186"/>
                    <a:pt x="469" y="186"/>
                  </a:cubicBezTo>
                  <a:cubicBezTo>
                    <a:pt x="435" y="186"/>
                    <a:pt x="435" y="186"/>
                    <a:pt x="435" y="186"/>
                  </a:cubicBezTo>
                  <a:cubicBezTo>
                    <a:pt x="316" y="186"/>
                    <a:pt x="316" y="186"/>
                    <a:pt x="316" y="186"/>
                  </a:cubicBezTo>
                  <a:cubicBezTo>
                    <a:pt x="317" y="187"/>
                    <a:pt x="317" y="187"/>
                    <a:pt x="317" y="187"/>
                  </a:cubicBezTo>
                  <a:cubicBezTo>
                    <a:pt x="296" y="208"/>
                    <a:pt x="296" y="208"/>
                    <a:pt x="296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9"/>
                    <a:pt x="0" y="211"/>
                    <a:pt x="0" y="213"/>
                  </a:cubicBezTo>
                  <a:cubicBezTo>
                    <a:pt x="0" y="214"/>
                    <a:pt x="0" y="215"/>
                    <a:pt x="0" y="216"/>
                  </a:cubicBezTo>
                  <a:cubicBezTo>
                    <a:pt x="7" y="216"/>
                    <a:pt x="7" y="216"/>
                    <a:pt x="7" y="216"/>
                  </a:cubicBezTo>
                  <a:cubicBezTo>
                    <a:pt x="7" y="215"/>
                    <a:pt x="7" y="214"/>
                    <a:pt x="7" y="213"/>
                  </a:cubicBezTo>
                  <a:cubicBezTo>
                    <a:pt x="39" y="212"/>
                    <a:pt x="39" y="212"/>
                    <a:pt x="39" y="212"/>
                  </a:cubicBezTo>
                  <a:cubicBezTo>
                    <a:pt x="39" y="213"/>
                    <a:pt x="39" y="213"/>
                    <a:pt x="39" y="213"/>
                  </a:cubicBezTo>
                  <a:cubicBezTo>
                    <a:pt x="39" y="214"/>
                    <a:pt x="39" y="215"/>
                    <a:pt x="39" y="216"/>
                  </a:cubicBezTo>
                  <a:cubicBezTo>
                    <a:pt x="564" y="216"/>
                    <a:pt x="564" y="216"/>
                    <a:pt x="564" y="216"/>
                  </a:cubicBezTo>
                  <a:cubicBezTo>
                    <a:pt x="731" y="49"/>
                    <a:pt x="731" y="49"/>
                    <a:pt x="731" y="49"/>
                  </a:cubicBezTo>
                  <a:cubicBezTo>
                    <a:pt x="736" y="52"/>
                    <a:pt x="741" y="54"/>
                    <a:pt x="747" y="54"/>
                  </a:cubicBezTo>
                  <a:cubicBezTo>
                    <a:pt x="762" y="54"/>
                    <a:pt x="775" y="42"/>
                    <a:pt x="775" y="27"/>
                  </a:cubicBezTo>
                  <a:cubicBezTo>
                    <a:pt x="775" y="12"/>
                    <a:pt x="762" y="0"/>
                    <a:pt x="7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57"/>
            <p:cNvSpPr/>
            <p:nvPr/>
          </p:nvSpPr>
          <p:spPr bwMode="auto">
            <a:xfrm>
              <a:off x="1219" y="3037"/>
              <a:ext cx="75" cy="9"/>
            </a:xfrm>
            <a:custGeom>
              <a:avLst/>
              <a:gdLst>
                <a:gd name="T0" fmla="*/ 32 w 32"/>
                <a:gd name="T1" fmla="*/ 0 h 4"/>
                <a:gd name="T2" fmla="*/ 0 w 32"/>
                <a:gd name="T3" fmla="*/ 1 h 4"/>
                <a:gd name="T4" fmla="*/ 0 w 32"/>
                <a:gd name="T5" fmla="*/ 4 h 4"/>
                <a:gd name="T6" fmla="*/ 32 w 32"/>
                <a:gd name="T7" fmla="*/ 4 h 4"/>
                <a:gd name="T8" fmla="*/ 32 w 32"/>
                <a:gd name="T9" fmla="*/ 1 h 4"/>
                <a:gd name="T10" fmla="*/ 32 w 3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4">
                  <a:moveTo>
                    <a:pt x="3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58"/>
            <p:cNvSpPr>
              <a:spLocks noEditPoints="1"/>
            </p:cNvSpPr>
            <p:nvPr/>
          </p:nvSpPr>
          <p:spPr bwMode="auto">
            <a:xfrm>
              <a:off x="47" y="2973"/>
              <a:ext cx="1136" cy="656"/>
            </a:xfrm>
            <a:custGeom>
              <a:avLst/>
              <a:gdLst>
                <a:gd name="T0" fmla="*/ 168 w 480"/>
                <a:gd name="T1" fmla="*/ 246 h 277"/>
                <a:gd name="T2" fmla="*/ 77 w 480"/>
                <a:gd name="T3" fmla="*/ 246 h 277"/>
                <a:gd name="T4" fmla="*/ 77 w 480"/>
                <a:gd name="T5" fmla="*/ 249 h 277"/>
                <a:gd name="T6" fmla="*/ 77 w 480"/>
                <a:gd name="T7" fmla="*/ 254 h 277"/>
                <a:gd name="T8" fmla="*/ 165 w 480"/>
                <a:gd name="T9" fmla="*/ 254 h 277"/>
                <a:gd name="T10" fmla="*/ 168 w 480"/>
                <a:gd name="T11" fmla="*/ 246 h 277"/>
                <a:gd name="T12" fmla="*/ 27 w 480"/>
                <a:gd name="T13" fmla="*/ 223 h 277"/>
                <a:gd name="T14" fmla="*/ 0 w 480"/>
                <a:gd name="T15" fmla="*/ 250 h 277"/>
                <a:gd name="T16" fmla="*/ 27 w 480"/>
                <a:gd name="T17" fmla="*/ 277 h 277"/>
                <a:gd name="T18" fmla="*/ 54 w 480"/>
                <a:gd name="T19" fmla="*/ 254 h 277"/>
                <a:gd name="T20" fmla="*/ 72 w 480"/>
                <a:gd name="T21" fmla="*/ 254 h 277"/>
                <a:gd name="T22" fmla="*/ 72 w 480"/>
                <a:gd name="T23" fmla="*/ 249 h 277"/>
                <a:gd name="T24" fmla="*/ 72 w 480"/>
                <a:gd name="T25" fmla="*/ 246 h 277"/>
                <a:gd name="T26" fmla="*/ 54 w 480"/>
                <a:gd name="T27" fmla="*/ 246 h 277"/>
                <a:gd name="T28" fmla="*/ 27 w 480"/>
                <a:gd name="T29" fmla="*/ 223 h 277"/>
                <a:gd name="T30" fmla="*/ 211 w 480"/>
                <a:gd name="T31" fmla="*/ 219 h 277"/>
                <a:gd name="T32" fmla="*/ 177 w 480"/>
                <a:gd name="T33" fmla="*/ 254 h 277"/>
                <a:gd name="T34" fmla="*/ 177 w 480"/>
                <a:gd name="T35" fmla="*/ 254 h 277"/>
                <a:gd name="T36" fmla="*/ 211 w 480"/>
                <a:gd name="T37" fmla="*/ 219 h 277"/>
                <a:gd name="T38" fmla="*/ 339 w 480"/>
                <a:gd name="T39" fmla="*/ 80 h 277"/>
                <a:gd name="T40" fmla="*/ 212 w 480"/>
                <a:gd name="T41" fmla="*/ 208 h 277"/>
                <a:gd name="T42" fmla="*/ 225 w 480"/>
                <a:gd name="T43" fmla="*/ 206 h 277"/>
                <a:gd name="T44" fmla="*/ 345 w 480"/>
                <a:gd name="T45" fmla="*/ 86 h 277"/>
                <a:gd name="T46" fmla="*/ 339 w 480"/>
                <a:gd name="T47" fmla="*/ 80 h 277"/>
                <a:gd name="T48" fmla="*/ 405 w 480"/>
                <a:gd name="T49" fmla="*/ 0 h 277"/>
                <a:gd name="T50" fmla="*/ 378 w 480"/>
                <a:gd name="T51" fmla="*/ 27 h 277"/>
                <a:gd name="T52" fmla="*/ 381 w 480"/>
                <a:gd name="T53" fmla="*/ 39 h 277"/>
                <a:gd name="T54" fmla="*/ 345 w 480"/>
                <a:gd name="T55" fmla="*/ 74 h 277"/>
                <a:gd name="T56" fmla="*/ 350 w 480"/>
                <a:gd name="T57" fmla="*/ 80 h 277"/>
                <a:gd name="T58" fmla="*/ 385 w 480"/>
                <a:gd name="T59" fmla="*/ 46 h 277"/>
                <a:gd name="T60" fmla="*/ 405 w 480"/>
                <a:gd name="T61" fmla="*/ 54 h 277"/>
                <a:gd name="T62" fmla="*/ 431 w 480"/>
                <a:gd name="T63" fmla="*/ 31 h 277"/>
                <a:gd name="T64" fmla="*/ 480 w 480"/>
                <a:gd name="T65" fmla="*/ 31 h 277"/>
                <a:gd name="T66" fmla="*/ 480 w 480"/>
                <a:gd name="T67" fmla="*/ 28 h 277"/>
                <a:gd name="T68" fmla="*/ 480 w 480"/>
                <a:gd name="T69" fmla="*/ 23 h 277"/>
                <a:gd name="T70" fmla="*/ 466 w 480"/>
                <a:gd name="T71" fmla="*/ 23 h 277"/>
                <a:gd name="T72" fmla="*/ 466 w 480"/>
                <a:gd name="T73" fmla="*/ 27 h 277"/>
                <a:gd name="T74" fmla="*/ 450 w 480"/>
                <a:gd name="T75" fmla="*/ 28 h 277"/>
                <a:gd name="T76" fmla="*/ 450 w 480"/>
                <a:gd name="T77" fmla="*/ 23 h 277"/>
                <a:gd name="T78" fmla="*/ 431 w 480"/>
                <a:gd name="T79" fmla="*/ 23 h 277"/>
                <a:gd name="T80" fmla="*/ 405 w 480"/>
                <a:gd name="T8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0" h="277">
                  <a:moveTo>
                    <a:pt x="168" y="246"/>
                  </a:moveTo>
                  <a:cubicBezTo>
                    <a:pt x="77" y="246"/>
                    <a:pt x="77" y="246"/>
                    <a:pt x="77" y="246"/>
                  </a:cubicBezTo>
                  <a:cubicBezTo>
                    <a:pt x="77" y="247"/>
                    <a:pt x="77" y="248"/>
                    <a:pt x="77" y="249"/>
                  </a:cubicBezTo>
                  <a:cubicBezTo>
                    <a:pt x="77" y="250"/>
                    <a:pt x="77" y="252"/>
                    <a:pt x="77" y="254"/>
                  </a:cubicBezTo>
                  <a:cubicBezTo>
                    <a:pt x="165" y="254"/>
                    <a:pt x="165" y="254"/>
                    <a:pt x="165" y="254"/>
                  </a:cubicBezTo>
                  <a:cubicBezTo>
                    <a:pt x="166" y="251"/>
                    <a:pt x="167" y="248"/>
                    <a:pt x="168" y="246"/>
                  </a:cubicBezTo>
                  <a:moveTo>
                    <a:pt x="27" y="223"/>
                  </a:moveTo>
                  <a:cubicBezTo>
                    <a:pt x="12" y="223"/>
                    <a:pt x="0" y="235"/>
                    <a:pt x="0" y="250"/>
                  </a:cubicBezTo>
                  <a:cubicBezTo>
                    <a:pt x="0" y="265"/>
                    <a:pt x="12" y="277"/>
                    <a:pt x="27" y="277"/>
                  </a:cubicBezTo>
                  <a:cubicBezTo>
                    <a:pt x="41" y="277"/>
                    <a:pt x="52" y="267"/>
                    <a:pt x="54" y="254"/>
                  </a:cubicBezTo>
                  <a:cubicBezTo>
                    <a:pt x="72" y="254"/>
                    <a:pt x="72" y="254"/>
                    <a:pt x="72" y="254"/>
                  </a:cubicBezTo>
                  <a:cubicBezTo>
                    <a:pt x="72" y="252"/>
                    <a:pt x="72" y="250"/>
                    <a:pt x="72" y="249"/>
                  </a:cubicBezTo>
                  <a:cubicBezTo>
                    <a:pt x="72" y="248"/>
                    <a:pt x="72" y="247"/>
                    <a:pt x="72" y="246"/>
                  </a:cubicBezTo>
                  <a:cubicBezTo>
                    <a:pt x="54" y="246"/>
                    <a:pt x="54" y="246"/>
                    <a:pt x="54" y="246"/>
                  </a:cubicBezTo>
                  <a:cubicBezTo>
                    <a:pt x="52" y="233"/>
                    <a:pt x="41" y="223"/>
                    <a:pt x="27" y="223"/>
                  </a:cubicBezTo>
                  <a:moveTo>
                    <a:pt x="211" y="219"/>
                  </a:moveTo>
                  <a:cubicBezTo>
                    <a:pt x="195" y="225"/>
                    <a:pt x="182" y="238"/>
                    <a:pt x="177" y="254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211" y="219"/>
                    <a:pt x="211" y="219"/>
                    <a:pt x="211" y="219"/>
                  </a:cubicBezTo>
                  <a:moveTo>
                    <a:pt x="339" y="80"/>
                  </a:moveTo>
                  <a:cubicBezTo>
                    <a:pt x="212" y="208"/>
                    <a:pt x="212" y="208"/>
                    <a:pt x="212" y="208"/>
                  </a:cubicBezTo>
                  <a:cubicBezTo>
                    <a:pt x="216" y="207"/>
                    <a:pt x="221" y="206"/>
                    <a:pt x="225" y="206"/>
                  </a:cubicBezTo>
                  <a:cubicBezTo>
                    <a:pt x="345" y="86"/>
                    <a:pt x="345" y="86"/>
                    <a:pt x="345" y="86"/>
                  </a:cubicBezTo>
                  <a:cubicBezTo>
                    <a:pt x="343" y="84"/>
                    <a:pt x="341" y="82"/>
                    <a:pt x="339" y="80"/>
                  </a:cubicBezTo>
                  <a:moveTo>
                    <a:pt x="405" y="0"/>
                  </a:moveTo>
                  <a:cubicBezTo>
                    <a:pt x="390" y="0"/>
                    <a:pt x="378" y="12"/>
                    <a:pt x="378" y="27"/>
                  </a:cubicBezTo>
                  <a:cubicBezTo>
                    <a:pt x="378" y="31"/>
                    <a:pt x="379" y="35"/>
                    <a:pt x="381" y="39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7" y="77"/>
                    <a:pt x="348" y="79"/>
                    <a:pt x="350" y="80"/>
                  </a:cubicBezTo>
                  <a:cubicBezTo>
                    <a:pt x="385" y="46"/>
                    <a:pt x="385" y="46"/>
                    <a:pt x="385" y="46"/>
                  </a:cubicBezTo>
                  <a:cubicBezTo>
                    <a:pt x="390" y="51"/>
                    <a:pt x="397" y="54"/>
                    <a:pt x="405" y="54"/>
                  </a:cubicBezTo>
                  <a:cubicBezTo>
                    <a:pt x="418" y="54"/>
                    <a:pt x="430" y="44"/>
                    <a:pt x="431" y="31"/>
                  </a:cubicBezTo>
                  <a:cubicBezTo>
                    <a:pt x="480" y="31"/>
                    <a:pt x="480" y="31"/>
                    <a:pt x="480" y="31"/>
                  </a:cubicBezTo>
                  <a:cubicBezTo>
                    <a:pt x="480" y="30"/>
                    <a:pt x="480" y="29"/>
                    <a:pt x="480" y="28"/>
                  </a:cubicBezTo>
                  <a:cubicBezTo>
                    <a:pt x="480" y="26"/>
                    <a:pt x="480" y="24"/>
                    <a:pt x="480" y="23"/>
                  </a:cubicBezTo>
                  <a:cubicBezTo>
                    <a:pt x="466" y="23"/>
                    <a:pt x="466" y="23"/>
                    <a:pt x="466" y="23"/>
                  </a:cubicBezTo>
                  <a:cubicBezTo>
                    <a:pt x="466" y="24"/>
                    <a:pt x="466" y="26"/>
                    <a:pt x="466" y="27"/>
                  </a:cubicBezTo>
                  <a:cubicBezTo>
                    <a:pt x="450" y="28"/>
                    <a:pt x="450" y="28"/>
                    <a:pt x="450" y="28"/>
                  </a:cubicBezTo>
                  <a:cubicBezTo>
                    <a:pt x="450" y="26"/>
                    <a:pt x="450" y="24"/>
                    <a:pt x="450" y="23"/>
                  </a:cubicBezTo>
                  <a:cubicBezTo>
                    <a:pt x="431" y="23"/>
                    <a:pt x="431" y="23"/>
                    <a:pt x="431" y="23"/>
                  </a:cubicBezTo>
                  <a:cubicBezTo>
                    <a:pt x="430" y="10"/>
                    <a:pt x="418" y="0"/>
                    <a:pt x="4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59"/>
            <p:cNvSpPr/>
            <p:nvPr/>
          </p:nvSpPr>
          <p:spPr bwMode="auto">
            <a:xfrm>
              <a:off x="438" y="3461"/>
              <a:ext cx="142" cy="114"/>
            </a:xfrm>
            <a:custGeom>
              <a:avLst/>
              <a:gdLst>
                <a:gd name="T0" fmla="*/ 60 w 60"/>
                <a:gd name="T1" fmla="*/ 0 h 48"/>
                <a:gd name="T2" fmla="*/ 47 w 60"/>
                <a:gd name="T3" fmla="*/ 2 h 48"/>
                <a:gd name="T4" fmla="*/ 9 w 60"/>
                <a:gd name="T5" fmla="*/ 40 h 48"/>
                <a:gd name="T6" fmla="*/ 3 w 60"/>
                <a:gd name="T7" fmla="*/ 40 h 48"/>
                <a:gd name="T8" fmla="*/ 0 w 60"/>
                <a:gd name="T9" fmla="*/ 48 h 48"/>
                <a:gd name="T10" fmla="*/ 12 w 60"/>
                <a:gd name="T11" fmla="*/ 48 h 48"/>
                <a:gd name="T12" fmla="*/ 46 w 60"/>
                <a:gd name="T13" fmla="*/ 13 h 48"/>
                <a:gd name="T14" fmla="*/ 60 w 60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48">
                  <a:moveTo>
                    <a:pt x="60" y="0"/>
                  </a:moveTo>
                  <a:cubicBezTo>
                    <a:pt x="56" y="0"/>
                    <a:pt x="51" y="1"/>
                    <a:pt x="47" y="2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2"/>
                    <a:pt x="1" y="45"/>
                    <a:pt x="0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7" y="32"/>
                    <a:pt x="30" y="19"/>
                    <a:pt x="46" y="13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60"/>
            <p:cNvSpPr/>
            <p:nvPr/>
          </p:nvSpPr>
          <p:spPr bwMode="auto">
            <a:xfrm>
              <a:off x="218" y="3556"/>
              <a:ext cx="12" cy="19"/>
            </a:xfrm>
            <a:custGeom>
              <a:avLst/>
              <a:gdLst>
                <a:gd name="T0" fmla="*/ 5 w 5"/>
                <a:gd name="T1" fmla="*/ 0 h 8"/>
                <a:gd name="T2" fmla="*/ 0 w 5"/>
                <a:gd name="T3" fmla="*/ 0 h 8"/>
                <a:gd name="T4" fmla="*/ 0 w 5"/>
                <a:gd name="T5" fmla="*/ 3 h 8"/>
                <a:gd name="T6" fmla="*/ 0 w 5"/>
                <a:gd name="T7" fmla="*/ 8 h 8"/>
                <a:gd name="T8" fmla="*/ 5 w 5"/>
                <a:gd name="T9" fmla="*/ 8 h 8"/>
                <a:gd name="T10" fmla="*/ 5 w 5"/>
                <a:gd name="T11" fmla="*/ 3 h 8"/>
                <a:gd name="T12" fmla="*/ 5 w 5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6"/>
                    <a:pt x="5" y="4"/>
                    <a:pt x="5" y="3"/>
                  </a:cubicBezTo>
                  <a:cubicBezTo>
                    <a:pt x="5" y="2"/>
                    <a:pt x="5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61"/>
            <p:cNvSpPr>
              <a:spLocks noEditPoints="1"/>
            </p:cNvSpPr>
            <p:nvPr/>
          </p:nvSpPr>
          <p:spPr bwMode="auto">
            <a:xfrm>
              <a:off x="849" y="3027"/>
              <a:ext cx="353" cy="150"/>
            </a:xfrm>
            <a:custGeom>
              <a:avLst/>
              <a:gdLst>
                <a:gd name="T0" fmla="*/ 6 w 149"/>
                <a:gd name="T1" fmla="*/ 51 h 63"/>
                <a:gd name="T2" fmla="*/ 0 w 149"/>
                <a:gd name="T3" fmla="*/ 57 h 63"/>
                <a:gd name="T4" fmla="*/ 6 w 149"/>
                <a:gd name="T5" fmla="*/ 63 h 63"/>
                <a:gd name="T6" fmla="*/ 11 w 149"/>
                <a:gd name="T7" fmla="*/ 57 h 63"/>
                <a:gd name="T8" fmla="*/ 6 w 149"/>
                <a:gd name="T9" fmla="*/ 51 h 63"/>
                <a:gd name="T10" fmla="*/ 149 w 149"/>
                <a:gd name="T11" fmla="*/ 0 h 63"/>
                <a:gd name="T12" fmla="*/ 141 w 149"/>
                <a:gd name="T13" fmla="*/ 0 h 63"/>
                <a:gd name="T14" fmla="*/ 141 w 149"/>
                <a:gd name="T15" fmla="*/ 5 h 63"/>
                <a:gd name="T16" fmla="*/ 141 w 149"/>
                <a:gd name="T17" fmla="*/ 8 h 63"/>
                <a:gd name="T18" fmla="*/ 149 w 149"/>
                <a:gd name="T19" fmla="*/ 8 h 63"/>
                <a:gd name="T20" fmla="*/ 149 w 149"/>
                <a:gd name="T21" fmla="*/ 5 h 63"/>
                <a:gd name="T22" fmla="*/ 149 w 149"/>
                <a:gd name="T2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63">
                  <a:moveTo>
                    <a:pt x="6" y="51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2" y="59"/>
                    <a:pt x="4" y="61"/>
                    <a:pt x="6" y="63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9" y="56"/>
                    <a:pt x="8" y="54"/>
                    <a:pt x="6" y="51"/>
                  </a:cubicBezTo>
                  <a:moveTo>
                    <a:pt x="149" y="0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41" y="1"/>
                    <a:pt x="141" y="3"/>
                    <a:pt x="141" y="5"/>
                  </a:cubicBezTo>
                  <a:cubicBezTo>
                    <a:pt x="141" y="6"/>
                    <a:pt x="141" y="7"/>
                    <a:pt x="141" y="8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49" y="7"/>
                    <a:pt x="149" y="6"/>
                    <a:pt x="149" y="5"/>
                  </a:cubicBezTo>
                  <a:cubicBezTo>
                    <a:pt x="149" y="3"/>
                    <a:pt x="149" y="1"/>
                    <a:pt x="1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62"/>
            <p:cNvSpPr/>
            <p:nvPr/>
          </p:nvSpPr>
          <p:spPr bwMode="auto">
            <a:xfrm>
              <a:off x="1112" y="3027"/>
              <a:ext cx="38" cy="12"/>
            </a:xfrm>
            <a:custGeom>
              <a:avLst/>
              <a:gdLst>
                <a:gd name="T0" fmla="*/ 16 w 16"/>
                <a:gd name="T1" fmla="*/ 0 h 5"/>
                <a:gd name="T2" fmla="*/ 0 w 16"/>
                <a:gd name="T3" fmla="*/ 0 h 5"/>
                <a:gd name="T4" fmla="*/ 0 w 16"/>
                <a:gd name="T5" fmla="*/ 5 h 5"/>
                <a:gd name="T6" fmla="*/ 16 w 16"/>
                <a:gd name="T7" fmla="*/ 4 h 5"/>
                <a:gd name="T8" fmla="*/ 16 w 1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1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63"/>
            <p:cNvSpPr/>
            <p:nvPr/>
          </p:nvSpPr>
          <p:spPr bwMode="auto">
            <a:xfrm>
              <a:off x="1349" y="3084"/>
              <a:ext cx="1978" cy="197"/>
            </a:xfrm>
            <a:custGeom>
              <a:avLst/>
              <a:gdLst>
                <a:gd name="T0" fmla="*/ 795 w 1978"/>
                <a:gd name="T1" fmla="*/ 0 h 197"/>
                <a:gd name="T2" fmla="*/ 0 w 1978"/>
                <a:gd name="T3" fmla="*/ 0 h 197"/>
                <a:gd name="T4" fmla="*/ 0 w 1978"/>
                <a:gd name="T5" fmla="*/ 10 h 197"/>
                <a:gd name="T6" fmla="*/ 792 w 1978"/>
                <a:gd name="T7" fmla="*/ 10 h 197"/>
                <a:gd name="T8" fmla="*/ 946 w 1978"/>
                <a:gd name="T9" fmla="*/ 164 h 197"/>
                <a:gd name="T10" fmla="*/ 1914 w 1978"/>
                <a:gd name="T11" fmla="*/ 164 h 197"/>
                <a:gd name="T12" fmla="*/ 1914 w 1978"/>
                <a:gd name="T13" fmla="*/ 197 h 197"/>
                <a:gd name="T14" fmla="*/ 1978 w 1978"/>
                <a:gd name="T15" fmla="*/ 159 h 197"/>
                <a:gd name="T16" fmla="*/ 1914 w 1978"/>
                <a:gd name="T17" fmla="*/ 123 h 197"/>
                <a:gd name="T18" fmla="*/ 1914 w 1978"/>
                <a:gd name="T19" fmla="*/ 154 h 197"/>
                <a:gd name="T20" fmla="*/ 949 w 1978"/>
                <a:gd name="T21" fmla="*/ 154 h 197"/>
                <a:gd name="T22" fmla="*/ 795 w 1978"/>
                <a:gd name="T2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8" h="197">
                  <a:moveTo>
                    <a:pt x="7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792" y="10"/>
                  </a:lnTo>
                  <a:lnTo>
                    <a:pt x="946" y="164"/>
                  </a:lnTo>
                  <a:lnTo>
                    <a:pt x="1914" y="164"/>
                  </a:lnTo>
                  <a:lnTo>
                    <a:pt x="1914" y="197"/>
                  </a:lnTo>
                  <a:lnTo>
                    <a:pt x="1978" y="159"/>
                  </a:lnTo>
                  <a:lnTo>
                    <a:pt x="1914" y="123"/>
                  </a:lnTo>
                  <a:lnTo>
                    <a:pt x="1914" y="154"/>
                  </a:lnTo>
                  <a:lnTo>
                    <a:pt x="949" y="154"/>
                  </a:lnTo>
                  <a:lnTo>
                    <a:pt x="7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64"/>
            <p:cNvSpPr/>
            <p:nvPr/>
          </p:nvSpPr>
          <p:spPr bwMode="auto">
            <a:xfrm>
              <a:off x="1349" y="3084"/>
              <a:ext cx="1978" cy="197"/>
            </a:xfrm>
            <a:custGeom>
              <a:avLst/>
              <a:gdLst>
                <a:gd name="T0" fmla="*/ 795 w 1978"/>
                <a:gd name="T1" fmla="*/ 0 h 197"/>
                <a:gd name="T2" fmla="*/ 0 w 1978"/>
                <a:gd name="T3" fmla="*/ 0 h 197"/>
                <a:gd name="T4" fmla="*/ 0 w 1978"/>
                <a:gd name="T5" fmla="*/ 10 h 197"/>
                <a:gd name="T6" fmla="*/ 792 w 1978"/>
                <a:gd name="T7" fmla="*/ 10 h 197"/>
                <a:gd name="T8" fmla="*/ 946 w 1978"/>
                <a:gd name="T9" fmla="*/ 164 h 197"/>
                <a:gd name="T10" fmla="*/ 1914 w 1978"/>
                <a:gd name="T11" fmla="*/ 164 h 197"/>
                <a:gd name="T12" fmla="*/ 1914 w 1978"/>
                <a:gd name="T13" fmla="*/ 197 h 197"/>
                <a:gd name="T14" fmla="*/ 1978 w 1978"/>
                <a:gd name="T15" fmla="*/ 159 h 197"/>
                <a:gd name="T16" fmla="*/ 1914 w 1978"/>
                <a:gd name="T17" fmla="*/ 123 h 197"/>
                <a:gd name="T18" fmla="*/ 1914 w 1978"/>
                <a:gd name="T19" fmla="*/ 154 h 197"/>
                <a:gd name="T20" fmla="*/ 949 w 1978"/>
                <a:gd name="T21" fmla="*/ 154 h 197"/>
                <a:gd name="T22" fmla="*/ 795 w 1978"/>
                <a:gd name="T2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8" h="197">
                  <a:moveTo>
                    <a:pt x="7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792" y="10"/>
                  </a:lnTo>
                  <a:lnTo>
                    <a:pt x="946" y="164"/>
                  </a:lnTo>
                  <a:lnTo>
                    <a:pt x="1914" y="164"/>
                  </a:lnTo>
                  <a:lnTo>
                    <a:pt x="1914" y="197"/>
                  </a:lnTo>
                  <a:lnTo>
                    <a:pt x="1978" y="159"/>
                  </a:lnTo>
                  <a:lnTo>
                    <a:pt x="1914" y="123"/>
                  </a:lnTo>
                  <a:lnTo>
                    <a:pt x="1914" y="154"/>
                  </a:lnTo>
                  <a:lnTo>
                    <a:pt x="949" y="154"/>
                  </a:lnTo>
                  <a:lnTo>
                    <a:pt x="79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65"/>
            <p:cNvSpPr/>
            <p:nvPr/>
          </p:nvSpPr>
          <p:spPr bwMode="auto">
            <a:xfrm>
              <a:off x="2056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66"/>
            <p:cNvSpPr/>
            <p:nvPr/>
          </p:nvSpPr>
          <p:spPr bwMode="auto">
            <a:xfrm>
              <a:off x="2056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67"/>
            <p:cNvSpPr/>
            <p:nvPr/>
          </p:nvSpPr>
          <p:spPr bwMode="auto">
            <a:xfrm>
              <a:off x="1954" y="3136"/>
              <a:ext cx="83" cy="93"/>
            </a:xfrm>
            <a:custGeom>
              <a:avLst/>
              <a:gdLst>
                <a:gd name="T0" fmla="*/ 0 w 83"/>
                <a:gd name="T1" fmla="*/ 0 h 93"/>
                <a:gd name="T2" fmla="*/ 0 w 83"/>
                <a:gd name="T3" fmla="*/ 93 h 93"/>
                <a:gd name="T4" fmla="*/ 83 w 83"/>
                <a:gd name="T5" fmla="*/ 48 h 93"/>
                <a:gd name="T6" fmla="*/ 0 w 83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93">
                  <a:moveTo>
                    <a:pt x="0" y="0"/>
                  </a:moveTo>
                  <a:lnTo>
                    <a:pt x="0" y="93"/>
                  </a:lnTo>
                  <a:lnTo>
                    <a:pt x="83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68"/>
            <p:cNvSpPr/>
            <p:nvPr/>
          </p:nvSpPr>
          <p:spPr bwMode="auto">
            <a:xfrm>
              <a:off x="1954" y="3136"/>
              <a:ext cx="83" cy="93"/>
            </a:xfrm>
            <a:custGeom>
              <a:avLst/>
              <a:gdLst>
                <a:gd name="T0" fmla="*/ 0 w 83"/>
                <a:gd name="T1" fmla="*/ 0 h 93"/>
                <a:gd name="T2" fmla="*/ 0 w 83"/>
                <a:gd name="T3" fmla="*/ 93 h 93"/>
                <a:gd name="T4" fmla="*/ 83 w 83"/>
                <a:gd name="T5" fmla="*/ 48 h 93"/>
                <a:gd name="T6" fmla="*/ 0 w 83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93">
                  <a:moveTo>
                    <a:pt x="0" y="0"/>
                  </a:moveTo>
                  <a:lnTo>
                    <a:pt x="0" y="93"/>
                  </a:lnTo>
                  <a:lnTo>
                    <a:pt x="83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69"/>
            <p:cNvSpPr/>
            <p:nvPr/>
          </p:nvSpPr>
          <p:spPr bwMode="auto">
            <a:xfrm>
              <a:off x="1855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70"/>
            <p:cNvSpPr/>
            <p:nvPr/>
          </p:nvSpPr>
          <p:spPr bwMode="auto">
            <a:xfrm>
              <a:off x="1855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71"/>
            <p:cNvSpPr/>
            <p:nvPr/>
          </p:nvSpPr>
          <p:spPr bwMode="auto">
            <a:xfrm>
              <a:off x="1753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2"/>
            <p:cNvSpPr/>
            <p:nvPr/>
          </p:nvSpPr>
          <p:spPr bwMode="auto">
            <a:xfrm>
              <a:off x="1753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3"/>
            <p:cNvSpPr/>
            <p:nvPr/>
          </p:nvSpPr>
          <p:spPr bwMode="auto">
            <a:xfrm>
              <a:off x="1652" y="3136"/>
              <a:ext cx="82" cy="93"/>
            </a:xfrm>
            <a:custGeom>
              <a:avLst/>
              <a:gdLst>
                <a:gd name="T0" fmla="*/ 0 w 82"/>
                <a:gd name="T1" fmla="*/ 0 h 93"/>
                <a:gd name="T2" fmla="*/ 0 w 82"/>
                <a:gd name="T3" fmla="*/ 93 h 93"/>
                <a:gd name="T4" fmla="*/ 82 w 82"/>
                <a:gd name="T5" fmla="*/ 48 h 93"/>
                <a:gd name="T6" fmla="*/ 0 w 82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93">
                  <a:moveTo>
                    <a:pt x="0" y="0"/>
                  </a:moveTo>
                  <a:lnTo>
                    <a:pt x="0" y="93"/>
                  </a:lnTo>
                  <a:lnTo>
                    <a:pt x="82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74"/>
            <p:cNvSpPr/>
            <p:nvPr/>
          </p:nvSpPr>
          <p:spPr bwMode="auto">
            <a:xfrm>
              <a:off x="1652" y="3136"/>
              <a:ext cx="82" cy="93"/>
            </a:xfrm>
            <a:custGeom>
              <a:avLst/>
              <a:gdLst>
                <a:gd name="T0" fmla="*/ 0 w 82"/>
                <a:gd name="T1" fmla="*/ 0 h 93"/>
                <a:gd name="T2" fmla="*/ 0 w 82"/>
                <a:gd name="T3" fmla="*/ 93 h 93"/>
                <a:gd name="T4" fmla="*/ 82 w 82"/>
                <a:gd name="T5" fmla="*/ 48 h 93"/>
                <a:gd name="T6" fmla="*/ 0 w 82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93">
                  <a:moveTo>
                    <a:pt x="0" y="0"/>
                  </a:moveTo>
                  <a:lnTo>
                    <a:pt x="0" y="93"/>
                  </a:lnTo>
                  <a:lnTo>
                    <a:pt x="82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75"/>
            <p:cNvSpPr/>
            <p:nvPr/>
          </p:nvSpPr>
          <p:spPr bwMode="auto">
            <a:xfrm>
              <a:off x="1552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76"/>
            <p:cNvSpPr/>
            <p:nvPr/>
          </p:nvSpPr>
          <p:spPr bwMode="auto">
            <a:xfrm>
              <a:off x="1552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77"/>
            <p:cNvSpPr/>
            <p:nvPr/>
          </p:nvSpPr>
          <p:spPr bwMode="auto">
            <a:xfrm>
              <a:off x="1450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78"/>
            <p:cNvSpPr/>
            <p:nvPr/>
          </p:nvSpPr>
          <p:spPr bwMode="auto">
            <a:xfrm>
              <a:off x="1450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79"/>
            <p:cNvSpPr/>
            <p:nvPr/>
          </p:nvSpPr>
          <p:spPr bwMode="auto">
            <a:xfrm>
              <a:off x="192" y="2274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80"/>
            <p:cNvSpPr/>
            <p:nvPr/>
          </p:nvSpPr>
          <p:spPr bwMode="auto">
            <a:xfrm>
              <a:off x="192" y="2274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81"/>
            <p:cNvSpPr/>
            <p:nvPr/>
          </p:nvSpPr>
          <p:spPr bwMode="auto">
            <a:xfrm>
              <a:off x="263" y="2345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6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82"/>
            <p:cNvSpPr/>
            <p:nvPr/>
          </p:nvSpPr>
          <p:spPr bwMode="auto">
            <a:xfrm>
              <a:off x="263" y="2345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6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83"/>
            <p:cNvSpPr/>
            <p:nvPr/>
          </p:nvSpPr>
          <p:spPr bwMode="auto">
            <a:xfrm>
              <a:off x="336" y="2416"/>
              <a:ext cx="90" cy="92"/>
            </a:xfrm>
            <a:custGeom>
              <a:avLst/>
              <a:gdLst>
                <a:gd name="T0" fmla="*/ 0 w 90"/>
                <a:gd name="T1" fmla="*/ 0 h 92"/>
                <a:gd name="T2" fmla="*/ 24 w 90"/>
                <a:gd name="T3" fmla="*/ 92 h 92"/>
                <a:gd name="T4" fmla="*/ 90 w 90"/>
                <a:gd name="T5" fmla="*/ 26 h 92"/>
                <a:gd name="T6" fmla="*/ 0 w 90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2">
                  <a:moveTo>
                    <a:pt x="0" y="0"/>
                  </a:moveTo>
                  <a:lnTo>
                    <a:pt x="24" y="92"/>
                  </a:lnTo>
                  <a:lnTo>
                    <a:pt x="90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84"/>
            <p:cNvSpPr/>
            <p:nvPr/>
          </p:nvSpPr>
          <p:spPr bwMode="auto">
            <a:xfrm>
              <a:off x="336" y="2416"/>
              <a:ext cx="90" cy="92"/>
            </a:xfrm>
            <a:custGeom>
              <a:avLst/>
              <a:gdLst>
                <a:gd name="T0" fmla="*/ 0 w 90"/>
                <a:gd name="T1" fmla="*/ 0 h 92"/>
                <a:gd name="T2" fmla="*/ 24 w 90"/>
                <a:gd name="T3" fmla="*/ 92 h 92"/>
                <a:gd name="T4" fmla="*/ 90 w 90"/>
                <a:gd name="T5" fmla="*/ 26 h 92"/>
                <a:gd name="T6" fmla="*/ 0 w 90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2">
                  <a:moveTo>
                    <a:pt x="0" y="0"/>
                  </a:moveTo>
                  <a:lnTo>
                    <a:pt x="24" y="92"/>
                  </a:lnTo>
                  <a:lnTo>
                    <a:pt x="90" y="2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85"/>
            <p:cNvSpPr/>
            <p:nvPr/>
          </p:nvSpPr>
          <p:spPr bwMode="auto">
            <a:xfrm>
              <a:off x="407" y="2489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86"/>
            <p:cNvSpPr/>
            <p:nvPr/>
          </p:nvSpPr>
          <p:spPr bwMode="auto">
            <a:xfrm>
              <a:off x="407" y="2489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87"/>
            <p:cNvSpPr/>
            <p:nvPr/>
          </p:nvSpPr>
          <p:spPr bwMode="auto">
            <a:xfrm>
              <a:off x="478" y="2560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88"/>
            <p:cNvSpPr/>
            <p:nvPr/>
          </p:nvSpPr>
          <p:spPr bwMode="auto">
            <a:xfrm>
              <a:off x="478" y="2560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89"/>
            <p:cNvSpPr/>
            <p:nvPr/>
          </p:nvSpPr>
          <p:spPr bwMode="auto">
            <a:xfrm>
              <a:off x="549" y="2631"/>
              <a:ext cx="92" cy="91"/>
            </a:xfrm>
            <a:custGeom>
              <a:avLst/>
              <a:gdLst>
                <a:gd name="T0" fmla="*/ 0 w 92"/>
                <a:gd name="T1" fmla="*/ 0 h 91"/>
                <a:gd name="T2" fmla="*/ 24 w 92"/>
                <a:gd name="T3" fmla="*/ 91 h 91"/>
                <a:gd name="T4" fmla="*/ 92 w 92"/>
                <a:gd name="T5" fmla="*/ 24 h 91"/>
                <a:gd name="T6" fmla="*/ 0 w 92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1">
                  <a:moveTo>
                    <a:pt x="0" y="0"/>
                  </a:moveTo>
                  <a:lnTo>
                    <a:pt x="24" y="91"/>
                  </a:lnTo>
                  <a:lnTo>
                    <a:pt x="92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90"/>
            <p:cNvSpPr/>
            <p:nvPr/>
          </p:nvSpPr>
          <p:spPr bwMode="auto">
            <a:xfrm>
              <a:off x="549" y="2631"/>
              <a:ext cx="92" cy="91"/>
            </a:xfrm>
            <a:custGeom>
              <a:avLst/>
              <a:gdLst>
                <a:gd name="T0" fmla="*/ 0 w 92"/>
                <a:gd name="T1" fmla="*/ 0 h 91"/>
                <a:gd name="T2" fmla="*/ 24 w 92"/>
                <a:gd name="T3" fmla="*/ 91 h 91"/>
                <a:gd name="T4" fmla="*/ 92 w 92"/>
                <a:gd name="T5" fmla="*/ 24 h 91"/>
                <a:gd name="T6" fmla="*/ 0 w 92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1">
                  <a:moveTo>
                    <a:pt x="0" y="0"/>
                  </a:moveTo>
                  <a:lnTo>
                    <a:pt x="24" y="91"/>
                  </a:lnTo>
                  <a:lnTo>
                    <a:pt x="92" y="2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91"/>
            <p:cNvSpPr/>
            <p:nvPr/>
          </p:nvSpPr>
          <p:spPr bwMode="auto">
            <a:xfrm>
              <a:off x="620" y="2703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92"/>
            <p:cNvSpPr/>
            <p:nvPr/>
          </p:nvSpPr>
          <p:spPr bwMode="auto">
            <a:xfrm>
              <a:off x="620" y="2703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93"/>
            <p:cNvSpPr/>
            <p:nvPr/>
          </p:nvSpPr>
          <p:spPr bwMode="auto">
            <a:xfrm>
              <a:off x="218" y="2158"/>
              <a:ext cx="610" cy="613"/>
            </a:xfrm>
            <a:custGeom>
              <a:avLst/>
              <a:gdLst>
                <a:gd name="T0" fmla="*/ 0 w 610"/>
                <a:gd name="T1" fmla="*/ 0 h 613"/>
                <a:gd name="T2" fmla="*/ 19 w 610"/>
                <a:gd name="T3" fmla="*/ 73 h 613"/>
                <a:gd name="T4" fmla="*/ 42 w 610"/>
                <a:gd name="T5" fmla="*/ 49 h 613"/>
                <a:gd name="T6" fmla="*/ 603 w 610"/>
                <a:gd name="T7" fmla="*/ 613 h 613"/>
                <a:gd name="T8" fmla="*/ 610 w 610"/>
                <a:gd name="T9" fmla="*/ 606 h 613"/>
                <a:gd name="T10" fmla="*/ 49 w 610"/>
                <a:gd name="T11" fmla="*/ 42 h 613"/>
                <a:gd name="T12" fmla="*/ 71 w 610"/>
                <a:gd name="T13" fmla="*/ 21 h 613"/>
                <a:gd name="T14" fmla="*/ 0 w 610"/>
                <a:gd name="T1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0" h="613">
                  <a:moveTo>
                    <a:pt x="0" y="0"/>
                  </a:moveTo>
                  <a:lnTo>
                    <a:pt x="19" y="73"/>
                  </a:lnTo>
                  <a:lnTo>
                    <a:pt x="42" y="49"/>
                  </a:lnTo>
                  <a:lnTo>
                    <a:pt x="603" y="613"/>
                  </a:lnTo>
                  <a:lnTo>
                    <a:pt x="610" y="606"/>
                  </a:lnTo>
                  <a:lnTo>
                    <a:pt x="49" y="42"/>
                  </a:lnTo>
                  <a:lnTo>
                    <a:pt x="71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94"/>
            <p:cNvSpPr/>
            <p:nvPr/>
          </p:nvSpPr>
          <p:spPr bwMode="auto">
            <a:xfrm>
              <a:off x="218" y="2158"/>
              <a:ext cx="610" cy="613"/>
            </a:xfrm>
            <a:custGeom>
              <a:avLst/>
              <a:gdLst>
                <a:gd name="T0" fmla="*/ 0 w 610"/>
                <a:gd name="T1" fmla="*/ 0 h 613"/>
                <a:gd name="T2" fmla="*/ 19 w 610"/>
                <a:gd name="T3" fmla="*/ 73 h 613"/>
                <a:gd name="T4" fmla="*/ 42 w 610"/>
                <a:gd name="T5" fmla="*/ 49 h 613"/>
                <a:gd name="T6" fmla="*/ 603 w 610"/>
                <a:gd name="T7" fmla="*/ 613 h 613"/>
                <a:gd name="T8" fmla="*/ 610 w 610"/>
                <a:gd name="T9" fmla="*/ 606 h 613"/>
                <a:gd name="T10" fmla="*/ 49 w 610"/>
                <a:gd name="T11" fmla="*/ 42 h 613"/>
                <a:gd name="T12" fmla="*/ 71 w 610"/>
                <a:gd name="T13" fmla="*/ 21 h 613"/>
                <a:gd name="T14" fmla="*/ 0 w 610"/>
                <a:gd name="T1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0" h="613">
                  <a:moveTo>
                    <a:pt x="0" y="0"/>
                  </a:moveTo>
                  <a:lnTo>
                    <a:pt x="19" y="73"/>
                  </a:lnTo>
                  <a:lnTo>
                    <a:pt x="42" y="49"/>
                  </a:lnTo>
                  <a:lnTo>
                    <a:pt x="603" y="613"/>
                  </a:lnTo>
                  <a:lnTo>
                    <a:pt x="610" y="606"/>
                  </a:lnTo>
                  <a:lnTo>
                    <a:pt x="49" y="42"/>
                  </a:lnTo>
                  <a:lnTo>
                    <a:pt x="71" y="21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Rectangle 95"/>
            <p:cNvSpPr>
              <a:spLocks noChangeArrowheads="1"/>
            </p:cNvSpPr>
            <p:nvPr/>
          </p:nvSpPr>
          <p:spPr bwMode="auto">
            <a:xfrm>
              <a:off x="1396" y="2835"/>
              <a:ext cx="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Rectangle 96"/>
            <p:cNvSpPr>
              <a:spLocks noChangeArrowheads="1"/>
            </p:cNvSpPr>
            <p:nvPr/>
          </p:nvSpPr>
          <p:spPr bwMode="auto">
            <a:xfrm>
              <a:off x="1396" y="2835"/>
              <a:ext cx="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Rectangle 97"/>
            <p:cNvSpPr>
              <a:spLocks noChangeArrowheads="1"/>
            </p:cNvSpPr>
            <p:nvPr/>
          </p:nvSpPr>
          <p:spPr bwMode="auto">
            <a:xfrm>
              <a:off x="1928" y="2835"/>
              <a:ext cx="26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Rectangle 98"/>
            <p:cNvSpPr>
              <a:spLocks noChangeArrowheads="1"/>
            </p:cNvSpPr>
            <p:nvPr/>
          </p:nvSpPr>
          <p:spPr bwMode="auto">
            <a:xfrm>
              <a:off x="1928" y="2835"/>
              <a:ext cx="26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Rectangle 99"/>
            <p:cNvSpPr>
              <a:spLocks noChangeArrowheads="1"/>
            </p:cNvSpPr>
            <p:nvPr/>
          </p:nvSpPr>
          <p:spPr bwMode="auto">
            <a:xfrm>
              <a:off x="209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Rectangle 100"/>
            <p:cNvSpPr>
              <a:spLocks noChangeArrowheads="1"/>
            </p:cNvSpPr>
            <p:nvPr/>
          </p:nvSpPr>
          <p:spPr bwMode="auto">
            <a:xfrm>
              <a:off x="209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Rectangle 101"/>
            <p:cNvSpPr>
              <a:spLocks noChangeArrowheads="1"/>
            </p:cNvSpPr>
            <p:nvPr/>
          </p:nvSpPr>
          <p:spPr bwMode="auto">
            <a:xfrm>
              <a:off x="206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Rectangle 102"/>
            <p:cNvSpPr>
              <a:spLocks noChangeArrowheads="1"/>
            </p:cNvSpPr>
            <p:nvPr/>
          </p:nvSpPr>
          <p:spPr bwMode="auto">
            <a:xfrm>
              <a:off x="206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Rectangle 103"/>
            <p:cNvSpPr>
              <a:spLocks noChangeArrowheads="1"/>
            </p:cNvSpPr>
            <p:nvPr/>
          </p:nvSpPr>
          <p:spPr bwMode="auto">
            <a:xfrm>
              <a:off x="187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Rectangle 104"/>
            <p:cNvSpPr>
              <a:spLocks noChangeArrowheads="1"/>
            </p:cNvSpPr>
            <p:nvPr/>
          </p:nvSpPr>
          <p:spPr bwMode="auto">
            <a:xfrm>
              <a:off x="187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05"/>
            <p:cNvSpPr/>
            <p:nvPr/>
          </p:nvSpPr>
          <p:spPr bwMode="auto">
            <a:xfrm>
              <a:off x="1789" y="2835"/>
              <a:ext cx="12" cy="74"/>
            </a:xfrm>
            <a:custGeom>
              <a:avLst/>
              <a:gdLst>
                <a:gd name="T0" fmla="*/ 12 w 12"/>
                <a:gd name="T1" fmla="*/ 0 h 74"/>
                <a:gd name="T2" fmla="*/ 9 w 12"/>
                <a:gd name="T3" fmla="*/ 0 h 74"/>
                <a:gd name="T4" fmla="*/ 9 w 12"/>
                <a:gd name="T5" fmla="*/ 74 h 74"/>
                <a:gd name="T6" fmla="*/ 0 w 12"/>
                <a:gd name="T7" fmla="*/ 74 h 74"/>
                <a:gd name="T8" fmla="*/ 12 w 12"/>
                <a:gd name="T9" fmla="*/ 74 h 74"/>
                <a:gd name="T10" fmla="*/ 12 w 12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4">
                  <a:moveTo>
                    <a:pt x="12" y="0"/>
                  </a:moveTo>
                  <a:lnTo>
                    <a:pt x="9" y="0"/>
                  </a:lnTo>
                  <a:lnTo>
                    <a:pt x="9" y="74"/>
                  </a:lnTo>
                  <a:lnTo>
                    <a:pt x="0" y="74"/>
                  </a:lnTo>
                  <a:lnTo>
                    <a:pt x="12" y="74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06"/>
            <p:cNvSpPr/>
            <p:nvPr/>
          </p:nvSpPr>
          <p:spPr bwMode="auto">
            <a:xfrm>
              <a:off x="1789" y="2835"/>
              <a:ext cx="12" cy="74"/>
            </a:xfrm>
            <a:custGeom>
              <a:avLst/>
              <a:gdLst>
                <a:gd name="T0" fmla="*/ 12 w 12"/>
                <a:gd name="T1" fmla="*/ 0 h 74"/>
                <a:gd name="T2" fmla="*/ 9 w 12"/>
                <a:gd name="T3" fmla="*/ 0 h 74"/>
                <a:gd name="T4" fmla="*/ 9 w 12"/>
                <a:gd name="T5" fmla="*/ 74 h 74"/>
                <a:gd name="T6" fmla="*/ 0 w 12"/>
                <a:gd name="T7" fmla="*/ 74 h 74"/>
                <a:gd name="T8" fmla="*/ 12 w 12"/>
                <a:gd name="T9" fmla="*/ 74 h 74"/>
                <a:gd name="T10" fmla="*/ 12 w 12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4">
                  <a:moveTo>
                    <a:pt x="12" y="0"/>
                  </a:moveTo>
                  <a:lnTo>
                    <a:pt x="9" y="0"/>
                  </a:lnTo>
                  <a:lnTo>
                    <a:pt x="9" y="74"/>
                  </a:lnTo>
                  <a:lnTo>
                    <a:pt x="0" y="74"/>
                  </a:lnTo>
                  <a:lnTo>
                    <a:pt x="12" y="74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Rectangle 107"/>
            <p:cNvSpPr>
              <a:spLocks noChangeArrowheads="1"/>
            </p:cNvSpPr>
            <p:nvPr/>
          </p:nvSpPr>
          <p:spPr bwMode="auto">
            <a:xfrm>
              <a:off x="1846" y="2835"/>
              <a:ext cx="1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Rectangle 108"/>
            <p:cNvSpPr>
              <a:spLocks noChangeArrowheads="1"/>
            </p:cNvSpPr>
            <p:nvPr/>
          </p:nvSpPr>
          <p:spPr bwMode="auto">
            <a:xfrm>
              <a:off x="1846" y="2835"/>
              <a:ext cx="1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Rectangle 109"/>
            <p:cNvSpPr>
              <a:spLocks noChangeArrowheads="1"/>
            </p:cNvSpPr>
            <p:nvPr/>
          </p:nvSpPr>
          <p:spPr bwMode="auto">
            <a:xfrm>
              <a:off x="1973" y="2835"/>
              <a:ext cx="1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Rectangle 110"/>
            <p:cNvSpPr>
              <a:spLocks noChangeArrowheads="1"/>
            </p:cNvSpPr>
            <p:nvPr/>
          </p:nvSpPr>
          <p:spPr bwMode="auto">
            <a:xfrm>
              <a:off x="1973" y="2835"/>
              <a:ext cx="1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Rectangle 111"/>
            <p:cNvSpPr>
              <a:spLocks noChangeArrowheads="1"/>
            </p:cNvSpPr>
            <p:nvPr/>
          </p:nvSpPr>
          <p:spPr bwMode="auto">
            <a:xfrm>
              <a:off x="1999" y="2835"/>
              <a:ext cx="5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Rectangle 112"/>
            <p:cNvSpPr>
              <a:spLocks noChangeArrowheads="1"/>
            </p:cNvSpPr>
            <p:nvPr/>
          </p:nvSpPr>
          <p:spPr bwMode="auto">
            <a:xfrm>
              <a:off x="1999" y="2835"/>
              <a:ext cx="5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13"/>
            <p:cNvSpPr/>
            <p:nvPr/>
          </p:nvSpPr>
          <p:spPr bwMode="auto">
            <a:xfrm>
              <a:off x="1770" y="2835"/>
              <a:ext cx="28" cy="74"/>
            </a:xfrm>
            <a:custGeom>
              <a:avLst/>
              <a:gdLst>
                <a:gd name="T0" fmla="*/ 28 w 28"/>
                <a:gd name="T1" fmla="*/ 0 h 74"/>
                <a:gd name="T2" fmla="*/ 0 w 28"/>
                <a:gd name="T3" fmla="*/ 0 h 74"/>
                <a:gd name="T4" fmla="*/ 0 w 28"/>
                <a:gd name="T5" fmla="*/ 74 h 74"/>
                <a:gd name="T6" fmla="*/ 19 w 28"/>
                <a:gd name="T7" fmla="*/ 74 h 74"/>
                <a:gd name="T8" fmla="*/ 28 w 28"/>
                <a:gd name="T9" fmla="*/ 74 h 74"/>
                <a:gd name="T10" fmla="*/ 28 w 28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4">
                  <a:moveTo>
                    <a:pt x="28" y="0"/>
                  </a:moveTo>
                  <a:lnTo>
                    <a:pt x="0" y="0"/>
                  </a:lnTo>
                  <a:lnTo>
                    <a:pt x="0" y="74"/>
                  </a:lnTo>
                  <a:lnTo>
                    <a:pt x="19" y="74"/>
                  </a:lnTo>
                  <a:lnTo>
                    <a:pt x="28" y="7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14"/>
            <p:cNvSpPr/>
            <p:nvPr/>
          </p:nvSpPr>
          <p:spPr bwMode="auto">
            <a:xfrm>
              <a:off x="1770" y="2835"/>
              <a:ext cx="28" cy="74"/>
            </a:xfrm>
            <a:custGeom>
              <a:avLst/>
              <a:gdLst>
                <a:gd name="T0" fmla="*/ 28 w 28"/>
                <a:gd name="T1" fmla="*/ 0 h 74"/>
                <a:gd name="T2" fmla="*/ 0 w 28"/>
                <a:gd name="T3" fmla="*/ 0 h 74"/>
                <a:gd name="T4" fmla="*/ 0 w 28"/>
                <a:gd name="T5" fmla="*/ 74 h 74"/>
                <a:gd name="T6" fmla="*/ 19 w 28"/>
                <a:gd name="T7" fmla="*/ 74 h 74"/>
                <a:gd name="T8" fmla="*/ 28 w 28"/>
                <a:gd name="T9" fmla="*/ 74 h 74"/>
                <a:gd name="T10" fmla="*/ 28 w 28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4">
                  <a:moveTo>
                    <a:pt x="28" y="0"/>
                  </a:moveTo>
                  <a:lnTo>
                    <a:pt x="0" y="0"/>
                  </a:lnTo>
                  <a:lnTo>
                    <a:pt x="0" y="74"/>
                  </a:lnTo>
                  <a:lnTo>
                    <a:pt x="19" y="74"/>
                  </a:lnTo>
                  <a:lnTo>
                    <a:pt x="28" y="74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Rectangle 115"/>
            <p:cNvSpPr>
              <a:spLocks noChangeArrowheads="1"/>
            </p:cNvSpPr>
            <p:nvPr/>
          </p:nvSpPr>
          <p:spPr bwMode="auto">
            <a:xfrm>
              <a:off x="173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Rectangle 116"/>
            <p:cNvSpPr>
              <a:spLocks noChangeArrowheads="1"/>
            </p:cNvSpPr>
            <p:nvPr/>
          </p:nvSpPr>
          <p:spPr bwMode="auto">
            <a:xfrm>
              <a:off x="173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Rectangle 117"/>
            <p:cNvSpPr>
              <a:spLocks noChangeArrowheads="1"/>
            </p:cNvSpPr>
            <p:nvPr/>
          </p:nvSpPr>
          <p:spPr bwMode="auto">
            <a:xfrm>
              <a:off x="151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Rectangle 118"/>
            <p:cNvSpPr>
              <a:spLocks noChangeArrowheads="1"/>
            </p:cNvSpPr>
            <p:nvPr/>
          </p:nvSpPr>
          <p:spPr bwMode="auto">
            <a:xfrm>
              <a:off x="151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Rectangle 119"/>
            <p:cNvSpPr>
              <a:spLocks noChangeArrowheads="1"/>
            </p:cNvSpPr>
            <p:nvPr/>
          </p:nvSpPr>
          <p:spPr bwMode="auto">
            <a:xfrm>
              <a:off x="168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Rectangle 120"/>
            <p:cNvSpPr>
              <a:spLocks noChangeArrowheads="1"/>
            </p:cNvSpPr>
            <p:nvPr/>
          </p:nvSpPr>
          <p:spPr bwMode="auto">
            <a:xfrm>
              <a:off x="168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121"/>
            <p:cNvSpPr>
              <a:spLocks noChangeArrowheads="1"/>
            </p:cNvSpPr>
            <p:nvPr/>
          </p:nvSpPr>
          <p:spPr bwMode="auto">
            <a:xfrm>
              <a:off x="164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Rectangle 122"/>
            <p:cNvSpPr>
              <a:spLocks noChangeArrowheads="1"/>
            </p:cNvSpPr>
            <p:nvPr/>
          </p:nvSpPr>
          <p:spPr bwMode="auto">
            <a:xfrm>
              <a:off x="164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Rectangle 123"/>
            <p:cNvSpPr>
              <a:spLocks noChangeArrowheads="1"/>
            </p:cNvSpPr>
            <p:nvPr/>
          </p:nvSpPr>
          <p:spPr bwMode="auto">
            <a:xfrm>
              <a:off x="146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Rectangle 124"/>
            <p:cNvSpPr>
              <a:spLocks noChangeArrowheads="1"/>
            </p:cNvSpPr>
            <p:nvPr/>
          </p:nvSpPr>
          <p:spPr bwMode="auto">
            <a:xfrm>
              <a:off x="146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Rectangle 125"/>
            <p:cNvSpPr>
              <a:spLocks noChangeArrowheads="1"/>
            </p:cNvSpPr>
            <p:nvPr/>
          </p:nvSpPr>
          <p:spPr bwMode="auto">
            <a:xfrm>
              <a:off x="1372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Rectangle 126"/>
            <p:cNvSpPr>
              <a:spLocks noChangeArrowheads="1"/>
            </p:cNvSpPr>
            <p:nvPr/>
          </p:nvSpPr>
          <p:spPr bwMode="auto">
            <a:xfrm>
              <a:off x="1372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Rectangle 127"/>
            <p:cNvSpPr>
              <a:spLocks noChangeArrowheads="1"/>
            </p:cNvSpPr>
            <p:nvPr/>
          </p:nvSpPr>
          <p:spPr bwMode="auto">
            <a:xfrm>
              <a:off x="1353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Rectangle 128"/>
            <p:cNvSpPr>
              <a:spLocks noChangeArrowheads="1"/>
            </p:cNvSpPr>
            <p:nvPr/>
          </p:nvSpPr>
          <p:spPr bwMode="auto">
            <a:xfrm>
              <a:off x="1353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Rectangle 129"/>
            <p:cNvSpPr>
              <a:spLocks noChangeArrowheads="1"/>
            </p:cNvSpPr>
            <p:nvPr/>
          </p:nvSpPr>
          <p:spPr bwMode="auto">
            <a:xfrm>
              <a:off x="1429" y="2835"/>
              <a:ext cx="1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Rectangle 130"/>
            <p:cNvSpPr>
              <a:spLocks noChangeArrowheads="1"/>
            </p:cNvSpPr>
            <p:nvPr/>
          </p:nvSpPr>
          <p:spPr bwMode="auto">
            <a:xfrm>
              <a:off x="1429" y="2835"/>
              <a:ext cx="1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Rectangle 131"/>
            <p:cNvSpPr>
              <a:spLocks noChangeArrowheads="1"/>
            </p:cNvSpPr>
            <p:nvPr/>
          </p:nvSpPr>
          <p:spPr bwMode="auto">
            <a:xfrm>
              <a:off x="1555" y="2835"/>
              <a:ext cx="11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Rectangle 132"/>
            <p:cNvSpPr>
              <a:spLocks noChangeArrowheads="1"/>
            </p:cNvSpPr>
            <p:nvPr/>
          </p:nvSpPr>
          <p:spPr bwMode="auto">
            <a:xfrm>
              <a:off x="1555" y="2835"/>
              <a:ext cx="11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Rectangle 133"/>
            <p:cNvSpPr>
              <a:spLocks noChangeArrowheads="1"/>
            </p:cNvSpPr>
            <p:nvPr/>
          </p:nvSpPr>
          <p:spPr bwMode="auto">
            <a:xfrm>
              <a:off x="1581" y="2835"/>
              <a:ext cx="4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Rectangle 134"/>
            <p:cNvSpPr>
              <a:spLocks noChangeArrowheads="1"/>
            </p:cNvSpPr>
            <p:nvPr/>
          </p:nvSpPr>
          <p:spPr bwMode="auto">
            <a:xfrm>
              <a:off x="1581" y="2835"/>
              <a:ext cx="4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Rectangle 135"/>
            <p:cNvSpPr>
              <a:spLocks noChangeArrowheads="1"/>
            </p:cNvSpPr>
            <p:nvPr/>
          </p:nvSpPr>
          <p:spPr bwMode="auto">
            <a:xfrm>
              <a:off x="2944" y="3312"/>
              <a:ext cx="26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Rectangle 136"/>
            <p:cNvSpPr>
              <a:spLocks noChangeArrowheads="1"/>
            </p:cNvSpPr>
            <p:nvPr/>
          </p:nvSpPr>
          <p:spPr bwMode="auto">
            <a:xfrm>
              <a:off x="2944" y="3312"/>
              <a:ext cx="26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Rectangle 137"/>
            <p:cNvSpPr>
              <a:spLocks noChangeArrowheads="1"/>
            </p:cNvSpPr>
            <p:nvPr/>
          </p:nvSpPr>
          <p:spPr bwMode="auto">
            <a:xfrm>
              <a:off x="311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Rectangle 138"/>
            <p:cNvSpPr>
              <a:spLocks noChangeArrowheads="1"/>
            </p:cNvSpPr>
            <p:nvPr/>
          </p:nvSpPr>
          <p:spPr bwMode="auto">
            <a:xfrm>
              <a:off x="311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Rectangle 139"/>
            <p:cNvSpPr>
              <a:spLocks noChangeArrowheads="1"/>
            </p:cNvSpPr>
            <p:nvPr/>
          </p:nvSpPr>
          <p:spPr bwMode="auto">
            <a:xfrm>
              <a:off x="3081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Rectangle 140"/>
            <p:cNvSpPr>
              <a:spLocks noChangeArrowheads="1"/>
            </p:cNvSpPr>
            <p:nvPr/>
          </p:nvSpPr>
          <p:spPr bwMode="auto">
            <a:xfrm>
              <a:off x="3081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Rectangle 141"/>
            <p:cNvSpPr>
              <a:spLocks noChangeArrowheads="1"/>
            </p:cNvSpPr>
            <p:nvPr/>
          </p:nvSpPr>
          <p:spPr bwMode="auto">
            <a:xfrm>
              <a:off x="2894" y="3312"/>
              <a:ext cx="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Rectangle 142"/>
            <p:cNvSpPr>
              <a:spLocks noChangeArrowheads="1"/>
            </p:cNvSpPr>
            <p:nvPr/>
          </p:nvSpPr>
          <p:spPr bwMode="auto">
            <a:xfrm>
              <a:off x="2894" y="3312"/>
              <a:ext cx="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43"/>
            <p:cNvSpPr/>
            <p:nvPr/>
          </p:nvSpPr>
          <p:spPr bwMode="auto">
            <a:xfrm>
              <a:off x="2804" y="3312"/>
              <a:ext cx="12" cy="73"/>
            </a:xfrm>
            <a:custGeom>
              <a:avLst/>
              <a:gdLst>
                <a:gd name="T0" fmla="*/ 12 w 12"/>
                <a:gd name="T1" fmla="*/ 0 h 73"/>
                <a:gd name="T2" fmla="*/ 9 w 12"/>
                <a:gd name="T3" fmla="*/ 0 h 73"/>
                <a:gd name="T4" fmla="*/ 9 w 12"/>
                <a:gd name="T5" fmla="*/ 73 h 73"/>
                <a:gd name="T6" fmla="*/ 0 w 12"/>
                <a:gd name="T7" fmla="*/ 73 h 73"/>
                <a:gd name="T8" fmla="*/ 12 w 12"/>
                <a:gd name="T9" fmla="*/ 73 h 73"/>
                <a:gd name="T10" fmla="*/ 12 w 12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3">
                  <a:moveTo>
                    <a:pt x="12" y="0"/>
                  </a:moveTo>
                  <a:lnTo>
                    <a:pt x="9" y="0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12" y="73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44"/>
            <p:cNvSpPr/>
            <p:nvPr/>
          </p:nvSpPr>
          <p:spPr bwMode="auto">
            <a:xfrm>
              <a:off x="2804" y="3312"/>
              <a:ext cx="12" cy="73"/>
            </a:xfrm>
            <a:custGeom>
              <a:avLst/>
              <a:gdLst>
                <a:gd name="T0" fmla="*/ 12 w 12"/>
                <a:gd name="T1" fmla="*/ 0 h 73"/>
                <a:gd name="T2" fmla="*/ 9 w 12"/>
                <a:gd name="T3" fmla="*/ 0 h 73"/>
                <a:gd name="T4" fmla="*/ 9 w 12"/>
                <a:gd name="T5" fmla="*/ 73 h 73"/>
                <a:gd name="T6" fmla="*/ 0 w 12"/>
                <a:gd name="T7" fmla="*/ 73 h 73"/>
                <a:gd name="T8" fmla="*/ 12 w 12"/>
                <a:gd name="T9" fmla="*/ 73 h 73"/>
                <a:gd name="T10" fmla="*/ 12 w 12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3">
                  <a:moveTo>
                    <a:pt x="12" y="0"/>
                  </a:moveTo>
                  <a:lnTo>
                    <a:pt x="9" y="0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12" y="73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Rectangle 145"/>
            <p:cNvSpPr>
              <a:spLocks noChangeArrowheads="1"/>
            </p:cNvSpPr>
            <p:nvPr/>
          </p:nvSpPr>
          <p:spPr bwMode="auto">
            <a:xfrm>
              <a:off x="2861" y="3312"/>
              <a:ext cx="1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Rectangle 146"/>
            <p:cNvSpPr>
              <a:spLocks noChangeArrowheads="1"/>
            </p:cNvSpPr>
            <p:nvPr/>
          </p:nvSpPr>
          <p:spPr bwMode="auto">
            <a:xfrm>
              <a:off x="2861" y="3312"/>
              <a:ext cx="1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Rectangle 147"/>
            <p:cNvSpPr>
              <a:spLocks noChangeArrowheads="1"/>
            </p:cNvSpPr>
            <p:nvPr/>
          </p:nvSpPr>
          <p:spPr bwMode="auto">
            <a:xfrm>
              <a:off x="2989" y="3312"/>
              <a:ext cx="11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Rectangle 148"/>
            <p:cNvSpPr>
              <a:spLocks noChangeArrowheads="1"/>
            </p:cNvSpPr>
            <p:nvPr/>
          </p:nvSpPr>
          <p:spPr bwMode="auto">
            <a:xfrm>
              <a:off x="2989" y="3312"/>
              <a:ext cx="11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Rectangle 149"/>
            <p:cNvSpPr>
              <a:spLocks noChangeArrowheads="1"/>
            </p:cNvSpPr>
            <p:nvPr/>
          </p:nvSpPr>
          <p:spPr bwMode="auto">
            <a:xfrm>
              <a:off x="3015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Rectangle 150"/>
            <p:cNvSpPr>
              <a:spLocks noChangeArrowheads="1"/>
            </p:cNvSpPr>
            <p:nvPr/>
          </p:nvSpPr>
          <p:spPr bwMode="auto">
            <a:xfrm>
              <a:off x="3015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51"/>
            <p:cNvSpPr/>
            <p:nvPr/>
          </p:nvSpPr>
          <p:spPr bwMode="auto">
            <a:xfrm>
              <a:off x="2785" y="3312"/>
              <a:ext cx="28" cy="73"/>
            </a:xfrm>
            <a:custGeom>
              <a:avLst/>
              <a:gdLst>
                <a:gd name="T0" fmla="*/ 28 w 28"/>
                <a:gd name="T1" fmla="*/ 0 h 73"/>
                <a:gd name="T2" fmla="*/ 0 w 28"/>
                <a:gd name="T3" fmla="*/ 0 h 73"/>
                <a:gd name="T4" fmla="*/ 0 w 28"/>
                <a:gd name="T5" fmla="*/ 73 h 73"/>
                <a:gd name="T6" fmla="*/ 19 w 28"/>
                <a:gd name="T7" fmla="*/ 73 h 73"/>
                <a:gd name="T8" fmla="*/ 28 w 28"/>
                <a:gd name="T9" fmla="*/ 73 h 73"/>
                <a:gd name="T10" fmla="*/ 28 w 28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3">
                  <a:moveTo>
                    <a:pt x="28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19" y="73"/>
                  </a:lnTo>
                  <a:lnTo>
                    <a:pt x="28" y="73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52"/>
            <p:cNvSpPr/>
            <p:nvPr/>
          </p:nvSpPr>
          <p:spPr bwMode="auto">
            <a:xfrm>
              <a:off x="2785" y="3312"/>
              <a:ext cx="28" cy="73"/>
            </a:xfrm>
            <a:custGeom>
              <a:avLst/>
              <a:gdLst>
                <a:gd name="T0" fmla="*/ 28 w 28"/>
                <a:gd name="T1" fmla="*/ 0 h 73"/>
                <a:gd name="T2" fmla="*/ 0 w 28"/>
                <a:gd name="T3" fmla="*/ 0 h 73"/>
                <a:gd name="T4" fmla="*/ 0 w 28"/>
                <a:gd name="T5" fmla="*/ 73 h 73"/>
                <a:gd name="T6" fmla="*/ 19 w 28"/>
                <a:gd name="T7" fmla="*/ 73 h 73"/>
                <a:gd name="T8" fmla="*/ 28 w 28"/>
                <a:gd name="T9" fmla="*/ 73 h 73"/>
                <a:gd name="T10" fmla="*/ 28 w 28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3">
                  <a:moveTo>
                    <a:pt x="28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19" y="73"/>
                  </a:lnTo>
                  <a:lnTo>
                    <a:pt x="28" y="73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Rectangle 153"/>
            <p:cNvSpPr>
              <a:spLocks noChangeArrowheads="1"/>
            </p:cNvSpPr>
            <p:nvPr/>
          </p:nvSpPr>
          <p:spPr bwMode="auto">
            <a:xfrm>
              <a:off x="2745" y="3312"/>
              <a:ext cx="28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Rectangle 154"/>
            <p:cNvSpPr>
              <a:spLocks noChangeArrowheads="1"/>
            </p:cNvSpPr>
            <p:nvPr/>
          </p:nvSpPr>
          <p:spPr bwMode="auto">
            <a:xfrm>
              <a:off x="2745" y="3312"/>
              <a:ext cx="28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Rectangle 155"/>
            <p:cNvSpPr>
              <a:spLocks noChangeArrowheads="1"/>
            </p:cNvSpPr>
            <p:nvPr/>
          </p:nvSpPr>
          <p:spPr bwMode="auto">
            <a:xfrm>
              <a:off x="2695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Rectangle 156"/>
            <p:cNvSpPr>
              <a:spLocks noChangeArrowheads="1"/>
            </p:cNvSpPr>
            <p:nvPr/>
          </p:nvSpPr>
          <p:spPr bwMode="auto">
            <a:xfrm>
              <a:off x="2695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Rectangle 157"/>
            <p:cNvSpPr>
              <a:spLocks noChangeArrowheads="1"/>
            </p:cNvSpPr>
            <p:nvPr/>
          </p:nvSpPr>
          <p:spPr bwMode="auto">
            <a:xfrm>
              <a:off x="266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Rectangle 158"/>
            <p:cNvSpPr>
              <a:spLocks noChangeArrowheads="1"/>
            </p:cNvSpPr>
            <p:nvPr/>
          </p:nvSpPr>
          <p:spPr bwMode="auto">
            <a:xfrm>
              <a:off x="266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Rectangle 159"/>
            <p:cNvSpPr>
              <a:spLocks noChangeArrowheads="1"/>
            </p:cNvSpPr>
            <p:nvPr/>
          </p:nvSpPr>
          <p:spPr bwMode="auto">
            <a:xfrm>
              <a:off x="2596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Rectangle 160"/>
            <p:cNvSpPr>
              <a:spLocks noChangeArrowheads="1"/>
            </p:cNvSpPr>
            <p:nvPr/>
          </p:nvSpPr>
          <p:spPr bwMode="auto">
            <a:xfrm>
              <a:off x="2596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8" name="Group 29"/>
          <p:cNvGrpSpPr>
            <a:grpSpLocks noChangeAspect="1"/>
          </p:cNvGrpSpPr>
          <p:nvPr/>
        </p:nvGrpSpPr>
        <p:grpSpPr bwMode="auto">
          <a:xfrm rot="10800000">
            <a:off x="7856666" y="0"/>
            <a:ext cx="4335334" cy="2362934"/>
            <a:chOff x="-2" y="2158"/>
            <a:chExt cx="4174" cy="2275"/>
          </a:xfrm>
          <a:solidFill>
            <a:srgbClr val="2D97FF"/>
          </a:solidFill>
        </p:grpSpPr>
        <p:sp>
          <p:nvSpPr>
            <p:cNvPr id="139" name="Freeform 30"/>
            <p:cNvSpPr/>
            <p:nvPr/>
          </p:nvSpPr>
          <p:spPr bwMode="auto">
            <a:xfrm>
              <a:off x="1150" y="3470"/>
              <a:ext cx="206" cy="825"/>
            </a:xfrm>
            <a:custGeom>
              <a:avLst/>
              <a:gdLst>
                <a:gd name="T0" fmla="*/ 14 w 87"/>
                <a:gd name="T1" fmla="*/ 0 h 348"/>
                <a:gd name="T2" fmla="*/ 9 w 87"/>
                <a:gd name="T3" fmla="*/ 0 h 348"/>
                <a:gd name="T4" fmla="*/ 0 w 87"/>
                <a:gd name="T5" fmla="*/ 9 h 348"/>
                <a:gd name="T6" fmla="*/ 0 w 87"/>
                <a:gd name="T7" fmla="*/ 56 h 348"/>
                <a:gd name="T8" fmla="*/ 6 w 87"/>
                <a:gd name="T9" fmla="*/ 65 h 348"/>
                <a:gd name="T10" fmla="*/ 6 w 87"/>
                <a:gd name="T11" fmla="*/ 204 h 348"/>
                <a:gd name="T12" fmla="*/ 62 w 87"/>
                <a:gd name="T13" fmla="*/ 260 h 348"/>
                <a:gd name="T14" fmla="*/ 62 w 87"/>
                <a:gd name="T15" fmla="*/ 310 h 348"/>
                <a:gd name="T16" fmla="*/ 48 w 87"/>
                <a:gd name="T17" fmla="*/ 328 h 348"/>
                <a:gd name="T18" fmla="*/ 67 w 87"/>
                <a:gd name="T19" fmla="*/ 348 h 348"/>
                <a:gd name="T20" fmla="*/ 87 w 87"/>
                <a:gd name="T21" fmla="*/ 328 h 348"/>
                <a:gd name="T22" fmla="*/ 73 w 87"/>
                <a:gd name="T23" fmla="*/ 310 h 348"/>
                <a:gd name="T24" fmla="*/ 73 w 87"/>
                <a:gd name="T25" fmla="*/ 255 h 348"/>
                <a:gd name="T26" fmla="*/ 17 w 87"/>
                <a:gd name="T27" fmla="*/ 200 h 348"/>
                <a:gd name="T28" fmla="*/ 17 w 87"/>
                <a:gd name="T29" fmla="*/ 65 h 348"/>
                <a:gd name="T30" fmla="*/ 23 w 87"/>
                <a:gd name="T31" fmla="*/ 56 h 348"/>
                <a:gd name="T32" fmla="*/ 23 w 87"/>
                <a:gd name="T33" fmla="*/ 9 h 348"/>
                <a:gd name="T34" fmla="*/ 14 w 87"/>
                <a:gd name="T3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348">
                  <a:moveTo>
                    <a:pt x="1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2" y="64"/>
                    <a:pt x="6" y="65"/>
                  </a:cubicBezTo>
                  <a:cubicBezTo>
                    <a:pt x="6" y="204"/>
                    <a:pt x="6" y="204"/>
                    <a:pt x="6" y="204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2" y="310"/>
                    <a:pt x="62" y="310"/>
                    <a:pt x="62" y="310"/>
                  </a:cubicBezTo>
                  <a:cubicBezTo>
                    <a:pt x="54" y="312"/>
                    <a:pt x="48" y="320"/>
                    <a:pt x="48" y="328"/>
                  </a:cubicBezTo>
                  <a:cubicBezTo>
                    <a:pt x="48" y="339"/>
                    <a:pt x="57" y="348"/>
                    <a:pt x="67" y="348"/>
                  </a:cubicBezTo>
                  <a:cubicBezTo>
                    <a:pt x="78" y="348"/>
                    <a:pt x="87" y="339"/>
                    <a:pt x="87" y="328"/>
                  </a:cubicBezTo>
                  <a:cubicBezTo>
                    <a:pt x="87" y="320"/>
                    <a:pt x="81" y="312"/>
                    <a:pt x="73" y="310"/>
                  </a:cubicBezTo>
                  <a:cubicBezTo>
                    <a:pt x="73" y="255"/>
                    <a:pt x="73" y="255"/>
                    <a:pt x="73" y="255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21" y="64"/>
                    <a:pt x="23" y="61"/>
                    <a:pt x="23" y="5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4"/>
                    <a:pt x="19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31"/>
            <p:cNvSpPr/>
            <p:nvPr/>
          </p:nvSpPr>
          <p:spPr bwMode="auto">
            <a:xfrm>
              <a:off x="163" y="3470"/>
              <a:ext cx="783" cy="882"/>
            </a:xfrm>
            <a:custGeom>
              <a:avLst/>
              <a:gdLst>
                <a:gd name="T0" fmla="*/ 322 w 331"/>
                <a:gd name="T1" fmla="*/ 0 h 372"/>
                <a:gd name="T2" fmla="*/ 316 w 331"/>
                <a:gd name="T3" fmla="*/ 0 h 372"/>
                <a:gd name="T4" fmla="*/ 307 w 331"/>
                <a:gd name="T5" fmla="*/ 9 h 372"/>
                <a:gd name="T6" fmla="*/ 307 w 331"/>
                <a:gd name="T7" fmla="*/ 56 h 372"/>
                <a:gd name="T8" fmla="*/ 313 w 331"/>
                <a:gd name="T9" fmla="*/ 65 h 372"/>
                <a:gd name="T10" fmla="*/ 313 w 331"/>
                <a:gd name="T11" fmla="*/ 110 h 372"/>
                <a:gd name="T12" fmla="*/ 233 w 331"/>
                <a:gd name="T13" fmla="*/ 191 h 372"/>
                <a:gd name="T14" fmla="*/ 92 w 331"/>
                <a:gd name="T15" fmla="*/ 191 h 372"/>
                <a:gd name="T16" fmla="*/ 35 w 331"/>
                <a:gd name="T17" fmla="*/ 248 h 372"/>
                <a:gd name="T18" fmla="*/ 35 w 331"/>
                <a:gd name="T19" fmla="*/ 338 h 372"/>
                <a:gd name="T20" fmla="*/ 22 w 331"/>
                <a:gd name="T21" fmla="*/ 338 h 372"/>
                <a:gd name="T22" fmla="*/ 22 w 331"/>
                <a:gd name="T23" fmla="*/ 234 h 372"/>
                <a:gd name="T24" fmla="*/ 77 w 331"/>
                <a:gd name="T25" fmla="*/ 178 h 372"/>
                <a:gd name="T26" fmla="*/ 214 w 331"/>
                <a:gd name="T27" fmla="*/ 178 h 372"/>
                <a:gd name="T28" fmla="*/ 288 w 331"/>
                <a:gd name="T29" fmla="*/ 104 h 372"/>
                <a:gd name="T30" fmla="*/ 288 w 331"/>
                <a:gd name="T31" fmla="*/ 65 h 372"/>
                <a:gd name="T32" fmla="*/ 288 w 331"/>
                <a:gd name="T33" fmla="*/ 65 h 372"/>
                <a:gd name="T34" fmla="*/ 294 w 331"/>
                <a:gd name="T35" fmla="*/ 56 h 372"/>
                <a:gd name="T36" fmla="*/ 294 w 331"/>
                <a:gd name="T37" fmla="*/ 9 h 372"/>
                <a:gd name="T38" fmla="*/ 285 w 331"/>
                <a:gd name="T39" fmla="*/ 0 h 372"/>
                <a:gd name="T40" fmla="*/ 280 w 331"/>
                <a:gd name="T41" fmla="*/ 0 h 372"/>
                <a:gd name="T42" fmla="*/ 271 w 331"/>
                <a:gd name="T43" fmla="*/ 9 h 372"/>
                <a:gd name="T44" fmla="*/ 271 w 331"/>
                <a:gd name="T45" fmla="*/ 56 h 372"/>
                <a:gd name="T46" fmla="*/ 277 w 331"/>
                <a:gd name="T47" fmla="*/ 65 h 372"/>
                <a:gd name="T48" fmla="*/ 277 w 331"/>
                <a:gd name="T49" fmla="*/ 99 h 372"/>
                <a:gd name="T50" fmla="*/ 209 w 331"/>
                <a:gd name="T51" fmla="*/ 167 h 372"/>
                <a:gd name="T52" fmla="*/ 73 w 331"/>
                <a:gd name="T53" fmla="*/ 167 h 372"/>
                <a:gd name="T54" fmla="*/ 10 w 331"/>
                <a:gd name="T55" fmla="*/ 229 h 372"/>
                <a:gd name="T56" fmla="*/ 10 w 331"/>
                <a:gd name="T57" fmla="*/ 338 h 372"/>
                <a:gd name="T58" fmla="*/ 0 w 331"/>
                <a:gd name="T59" fmla="*/ 338 h 372"/>
                <a:gd name="T60" fmla="*/ 0 w 331"/>
                <a:gd name="T61" fmla="*/ 372 h 372"/>
                <a:gd name="T62" fmla="*/ 54 w 331"/>
                <a:gd name="T63" fmla="*/ 372 h 372"/>
                <a:gd name="T64" fmla="*/ 54 w 331"/>
                <a:gd name="T65" fmla="*/ 338 h 372"/>
                <a:gd name="T66" fmla="*/ 46 w 331"/>
                <a:gd name="T67" fmla="*/ 338 h 372"/>
                <a:gd name="T68" fmla="*/ 46 w 331"/>
                <a:gd name="T69" fmla="*/ 253 h 372"/>
                <a:gd name="T70" fmla="*/ 97 w 331"/>
                <a:gd name="T71" fmla="*/ 202 h 372"/>
                <a:gd name="T72" fmla="*/ 238 w 331"/>
                <a:gd name="T73" fmla="*/ 202 h 372"/>
                <a:gd name="T74" fmla="*/ 325 w 331"/>
                <a:gd name="T75" fmla="*/ 115 h 372"/>
                <a:gd name="T76" fmla="*/ 325 w 331"/>
                <a:gd name="T77" fmla="*/ 65 h 372"/>
                <a:gd name="T78" fmla="*/ 325 w 331"/>
                <a:gd name="T79" fmla="*/ 65 h 372"/>
                <a:gd name="T80" fmla="*/ 331 w 331"/>
                <a:gd name="T81" fmla="*/ 56 h 372"/>
                <a:gd name="T82" fmla="*/ 331 w 331"/>
                <a:gd name="T83" fmla="*/ 9 h 372"/>
                <a:gd name="T84" fmla="*/ 322 w 331"/>
                <a:gd name="T8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1" h="372">
                  <a:moveTo>
                    <a:pt x="322" y="0"/>
                  </a:moveTo>
                  <a:cubicBezTo>
                    <a:pt x="316" y="0"/>
                    <a:pt x="316" y="0"/>
                    <a:pt x="316" y="0"/>
                  </a:cubicBezTo>
                  <a:cubicBezTo>
                    <a:pt x="311" y="0"/>
                    <a:pt x="307" y="4"/>
                    <a:pt x="307" y="9"/>
                  </a:cubicBezTo>
                  <a:cubicBezTo>
                    <a:pt x="307" y="56"/>
                    <a:pt x="307" y="56"/>
                    <a:pt x="307" y="56"/>
                  </a:cubicBezTo>
                  <a:cubicBezTo>
                    <a:pt x="307" y="61"/>
                    <a:pt x="310" y="64"/>
                    <a:pt x="313" y="65"/>
                  </a:cubicBezTo>
                  <a:cubicBezTo>
                    <a:pt x="313" y="110"/>
                    <a:pt x="313" y="110"/>
                    <a:pt x="313" y="110"/>
                  </a:cubicBezTo>
                  <a:cubicBezTo>
                    <a:pt x="233" y="191"/>
                    <a:pt x="233" y="191"/>
                    <a:pt x="233" y="191"/>
                  </a:cubicBezTo>
                  <a:cubicBezTo>
                    <a:pt x="92" y="191"/>
                    <a:pt x="92" y="191"/>
                    <a:pt x="92" y="191"/>
                  </a:cubicBezTo>
                  <a:cubicBezTo>
                    <a:pt x="35" y="248"/>
                    <a:pt x="35" y="248"/>
                    <a:pt x="35" y="248"/>
                  </a:cubicBezTo>
                  <a:cubicBezTo>
                    <a:pt x="35" y="338"/>
                    <a:pt x="35" y="338"/>
                    <a:pt x="35" y="338"/>
                  </a:cubicBezTo>
                  <a:cubicBezTo>
                    <a:pt x="22" y="338"/>
                    <a:pt x="22" y="338"/>
                    <a:pt x="22" y="338"/>
                  </a:cubicBezTo>
                  <a:cubicBezTo>
                    <a:pt x="22" y="234"/>
                    <a:pt x="22" y="234"/>
                    <a:pt x="22" y="234"/>
                  </a:cubicBezTo>
                  <a:cubicBezTo>
                    <a:pt x="77" y="178"/>
                    <a:pt x="77" y="178"/>
                    <a:pt x="77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92" y="64"/>
                    <a:pt x="294" y="61"/>
                    <a:pt x="294" y="56"/>
                  </a:cubicBezTo>
                  <a:cubicBezTo>
                    <a:pt x="294" y="9"/>
                    <a:pt x="294" y="9"/>
                    <a:pt x="294" y="9"/>
                  </a:cubicBezTo>
                  <a:cubicBezTo>
                    <a:pt x="294" y="4"/>
                    <a:pt x="290" y="0"/>
                    <a:pt x="285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75" y="0"/>
                    <a:pt x="271" y="4"/>
                    <a:pt x="271" y="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71" y="61"/>
                    <a:pt x="273" y="64"/>
                    <a:pt x="277" y="65"/>
                  </a:cubicBezTo>
                  <a:cubicBezTo>
                    <a:pt x="277" y="99"/>
                    <a:pt x="277" y="99"/>
                    <a:pt x="277" y="99"/>
                  </a:cubicBezTo>
                  <a:cubicBezTo>
                    <a:pt x="209" y="167"/>
                    <a:pt x="209" y="167"/>
                    <a:pt x="209" y="167"/>
                  </a:cubicBezTo>
                  <a:cubicBezTo>
                    <a:pt x="73" y="167"/>
                    <a:pt x="73" y="167"/>
                    <a:pt x="73" y="167"/>
                  </a:cubicBezTo>
                  <a:cubicBezTo>
                    <a:pt x="10" y="229"/>
                    <a:pt x="10" y="229"/>
                    <a:pt x="10" y="229"/>
                  </a:cubicBezTo>
                  <a:cubicBezTo>
                    <a:pt x="10" y="338"/>
                    <a:pt x="10" y="338"/>
                    <a:pt x="10" y="338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54" y="372"/>
                    <a:pt x="54" y="372"/>
                    <a:pt x="54" y="372"/>
                  </a:cubicBezTo>
                  <a:cubicBezTo>
                    <a:pt x="54" y="338"/>
                    <a:pt x="54" y="338"/>
                    <a:pt x="54" y="338"/>
                  </a:cubicBezTo>
                  <a:cubicBezTo>
                    <a:pt x="46" y="338"/>
                    <a:pt x="46" y="338"/>
                    <a:pt x="46" y="338"/>
                  </a:cubicBezTo>
                  <a:cubicBezTo>
                    <a:pt x="46" y="253"/>
                    <a:pt x="46" y="253"/>
                    <a:pt x="46" y="253"/>
                  </a:cubicBezTo>
                  <a:cubicBezTo>
                    <a:pt x="97" y="202"/>
                    <a:pt x="97" y="202"/>
                    <a:pt x="97" y="202"/>
                  </a:cubicBezTo>
                  <a:cubicBezTo>
                    <a:pt x="238" y="202"/>
                    <a:pt x="238" y="202"/>
                    <a:pt x="238" y="202"/>
                  </a:cubicBezTo>
                  <a:cubicBezTo>
                    <a:pt x="325" y="115"/>
                    <a:pt x="325" y="115"/>
                    <a:pt x="325" y="115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8" y="64"/>
                    <a:pt x="331" y="61"/>
                    <a:pt x="331" y="56"/>
                  </a:cubicBezTo>
                  <a:cubicBezTo>
                    <a:pt x="331" y="9"/>
                    <a:pt x="331" y="9"/>
                    <a:pt x="331" y="9"/>
                  </a:cubicBezTo>
                  <a:cubicBezTo>
                    <a:pt x="331" y="4"/>
                    <a:pt x="327" y="0"/>
                    <a:pt x="3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32"/>
            <p:cNvSpPr/>
            <p:nvPr/>
          </p:nvSpPr>
          <p:spPr bwMode="auto">
            <a:xfrm>
              <a:off x="1235" y="3470"/>
              <a:ext cx="2118" cy="863"/>
            </a:xfrm>
            <a:custGeom>
              <a:avLst/>
              <a:gdLst>
                <a:gd name="T0" fmla="*/ 15 w 895"/>
                <a:gd name="T1" fmla="*/ 0 h 364"/>
                <a:gd name="T2" fmla="*/ 9 w 895"/>
                <a:gd name="T3" fmla="*/ 0 h 364"/>
                <a:gd name="T4" fmla="*/ 0 w 895"/>
                <a:gd name="T5" fmla="*/ 9 h 364"/>
                <a:gd name="T6" fmla="*/ 0 w 895"/>
                <a:gd name="T7" fmla="*/ 56 h 364"/>
                <a:gd name="T8" fmla="*/ 8 w 895"/>
                <a:gd name="T9" fmla="*/ 65 h 364"/>
                <a:gd name="T10" fmla="*/ 8 w 895"/>
                <a:gd name="T11" fmla="*/ 112 h 364"/>
                <a:gd name="T12" fmla="*/ 92 w 895"/>
                <a:gd name="T13" fmla="*/ 196 h 364"/>
                <a:gd name="T14" fmla="*/ 282 w 895"/>
                <a:gd name="T15" fmla="*/ 196 h 364"/>
                <a:gd name="T16" fmla="*/ 342 w 895"/>
                <a:gd name="T17" fmla="*/ 257 h 364"/>
                <a:gd name="T18" fmla="*/ 782 w 895"/>
                <a:gd name="T19" fmla="*/ 257 h 364"/>
                <a:gd name="T20" fmla="*/ 859 w 895"/>
                <a:gd name="T21" fmla="*/ 334 h 364"/>
                <a:gd name="T22" fmla="*/ 859 w 895"/>
                <a:gd name="T23" fmla="*/ 334 h 364"/>
                <a:gd name="T24" fmla="*/ 856 w 895"/>
                <a:gd name="T25" fmla="*/ 344 h 364"/>
                <a:gd name="T26" fmla="*/ 875 w 895"/>
                <a:gd name="T27" fmla="*/ 364 h 364"/>
                <a:gd name="T28" fmla="*/ 895 w 895"/>
                <a:gd name="T29" fmla="*/ 344 h 364"/>
                <a:gd name="T30" fmla="*/ 875 w 895"/>
                <a:gd name="T31" fmla="*/ 325 h 364"/>
                <a:gd name="T32" fmla="*/ 865 w 895"/>
                <a:gd name="T33" fmla="*/ 328 h 364"/>
                <a:gd name="T34" fmla="*/ 785 w 895"/>
                <a:gd name="T35" fmla="*/ 248 h 364"/>
                <a:gd name="T36" fmla="*/ 345 w 895"/>
                <a:gd name="T37" fmla="*/ 248 h 364"/>
                <a:gd name="T38" fmla="*/ 285 w 895"/>
                <a:gd name="T39" fmla="*/ 188 h 364"/>
                <a:gd name="T40" fmla="*/ 96 w 895"/>
                <a:gd name="T41" fmla="*/ 188 h 364"/>
                <a:gd name="T42" fmla="*/ 16 w 895"/>
                <a:gd name="T43" fmla="*/ 108 h 364"/>
                <a:gd name="T44" fmla="*/ 16 w 895"/>
                <a:gd name="T45" fmla="*/ 65 h 364"/>
                <a:gd name="T46" fmla="*/ 16 w 895"/>
                <a:gd name="T47" fmla="*/ 65 h 364"/>
                <a:gd name="T48" fmla="*/ 24 w 895"/>
                <a:gd name="T49" fmla="*/ 56 h 364"/>
                <a:gd name="T50" fmla="*/ 24 w 895"/>
                <a:gd name="T51" fmla="*/ 9 h 364"/>
                <a:gd name="T52" fmla="*/ 15 w 895"/>
                <a:gd name="T53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5" h="364">
                  <a:moveTo>
                    <a:pt x="1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3" y="65"/>
                    <a:pt x="8" y="65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282" y="196"/>
                    <a:pt x="282" y="196"/>
                    <a:pt x="282" y="196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782" y="257"/>
                    <a:pt x="782" y="257"/>
                    <a:pt x="782" y="257"/>
                  </a:cubicBezTo>
                  <a:cubicBezTo>
                    <a:pt x="859" y="334"/>
                    <a:pt x="859" y="334"/>
                    <a:pt x="859" y="334"/>
                  </a:cubicBezTo>
                  <a:cubicBezTo>
                    <a:pt x="859" y="334"/>
                    <a:pt x="859" y="334"/>
                    <a:pt x="859" y="334"/>
                  </a:cubicBezTo>
                  <a:cubicBezTo>
                    <a:pt x="857" y="337"/>
                    <a:pt x="856" y="340"/>
                    <a:pt x="856" y="344"/>
                  </a:cubicBezTo>
                  <a:cubicBezTo>
                    <a:pt x="856" y="355"/>
                    <a:pt x="865" y="364"/>
                    <a:pt x="875" y="364"/>
                  </a:cubicBezTo>
                  <a:cubicBezTo>
                    <a:pt x="886" y="364"/>
                    <a:pt x="895" y="355"/>
                    <a:pt x="895" y="344"/>
                  </a:cubicBezTo>
                  <a:cubicBezTo>
                    <a:pt x="895" y="334"/>
                    <a:pt x="886" y="325"/>
                    <a:pt x="875" y="325"/>
                  </a:cubicBezTo>
                  <a:cubicBezTo>
                    <a:pt x="872" y="325"/>
                    <a:pt x="868" y="326"/>
                    <a:pt x="865" y="328"/>
                  </a:cubicBezTo>
                  <a:cubicBezTo>
                    <a:pt x="785" y="248"/>
                    <a:pt x="785" y="248"/>
                    <a:pt x="785" y="248"/>
                  </a:cubicBezTo>
                  <a:cubicBezTo>
                    <a:pt x="345" y="248"/>
                    <a:pt x="345" y="248"/>
                    <a:pt x="345" y="248"/>
                  </a:cubicBezTo>
                  <a:cubicBezTo>
                    <a:pt x="285" y="188"/>
                    <a:pt x="285" y="188"/>
                    <a:pt x="285" y="188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20" y="65"/>
                    <a:pt x="24" y="61"/>
                    <a:pt x="24" y="56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4"/>
                    <a:pt x="20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33"/>
            <p:cNvSpPr>
              <a:spLocks noEditPoints="1"/>
            </p:cNvSpPr>
            <p:nvPr/>
          </p:nvSpPr>
          <p:spPr bwMode="auto">
            <a:xfrm>
              <a:off x="1323" y="3470"/>
              <a:ext cx="2849" cy="849"/>
            </a:xfrm>
            <a:custGeom>
              <a:avLst/>
              <a:gdLst>
                <a:gd name="T0" fmla="*/ 1183 w 1204"/>
                <a:gd name="T1" fmla="*/ 349 h 358"/>
                <a:gd name="T2" fmla="*/ 1171 w 1204"/>
                <a:gd name="T3" fmla="*/ 337 h 358"/>
                <a:gd name="T4" fmla="*/ 1183 w 1204"/>
                <a:gd name="T5" fmla="*/ 326 h 358"/>
                <a:gd name="T6" fmla="*/ 1194 w 1204"/>
                <a:gd name="T7" fmla="*/ 337 h 358"/>
                <a:gd name="T8" fmla="*/ 1183 w 1204"/>
                <a:gd name="T9" fmla="*/ 349 h 358"/>
                <a:gd name="T10" fmla="*/ 14 w 1204"/>
                <a:gd name="T11" fmla="*/ 0 h 358"/>
                <a:gd name="T12" fmla="*/ 9 w 1204"/>
                <a:gd name="T13" fmla="*/ 0 h 358"/>
                <a:gd name="T14" fmla="*/ 0 w 1204"/>
                <a:gd name="T15" fmla="*/ 9 h 358"/>
                <a:gd name="T16" fmla="*/ 0 w 1204"/>
                <a:gd name="T17" fmla="*/ 56 h 358"/>
                <a:gd name="T18" fmla="*/ 6 w 1204"/>
                <a:gd name="T19" fmla="*/ 65 h 358"/>
                <a:gd name="T20" fmla="*/ 6 w 1204"/>
                <a:gd name="T21" fmla="*/ 101 h 358"/>
                <a:gd name="T22" fmla="*/ 66 w 1204"/>
                <a:gd name="T23" fmla="*/ 162 h 358"/>
                <a:gd name="T24" fmla="*/ 260 w 1204"/>
                <a:gd name="T25" fmla="*/ 162 h 358"/>
                <a:gd name="T26" fmla="*/ 314 w 1204"/>
                <a:gd name="T27" fmla="*/ 216 h 358"/>
                <a:gd name="T28" fmla="*/ 757 w 1204"/>
                <a:gd name="T29" fmla="*/ 216 h 358"/>
                <a:gd name="T30" fmla="*/ 884 w 1204"/>
                <a:gd name="T31" fmla="*/ 343 h 358"/>
                <a:gd name="T32" fmla="*/ 1163 w 1204"/>
                <a:gd name="T33" fmla="*/ 343 h 358"/>
                <a:gd name="T34" fmla="*/ 1183 w 1204"/>
                <a:gd name="T35" fmla="*/ 358 h 358"/>
                <a:gd name="T36" fmla="*/ 1204 w 1204"/>
                <a:gd name="T37" fmla="*/ 337 h 358"/>
                <a:gd name="T38" fmla="*/ 1183 w 1204"/>
                <a:gd name="T39" fmla="*/ 316 h 358"/>
                <a:gd name="T40" fmla="*/ 1163 w 1204"/>
                <a:gd name="T41" fmla="*/ 332 h 358"/>
                <a:gd name="T42" fmla="*/ 889 w 1204"/>
                <a:gd name="T43" fmla="*/ 332 h 358"/>
                <a:gd name="T44" fmla="*/ 762 w 1204"/>
                <a:gd name="T45" fmla="*/ 205 h 358"/>
                <a:gd name="T46" fmla="*/ 319 w 1204"/>
                <a:gd name="T47" fmla="*/ 205 h 358"/>
                <a:gd name="T48" fmla="*/ 265 w 1204"/>
                <a:gd name="T49" fmla="*/ 151 h 358"/>
                <a:gd name="T50" fmla="*/ 71 w 1204"/>
                <a:gd name="T51" fmla="*/ 151 h 358"/>
                <a:gd name="T52" fmla="*/ 17 w 1204"/>
                <a:gd name="T53" fmla="*/ 96 h 358"/>
                <a:gd name="T54" fmla="*/ 17 w 1204"/>
                <a:gd name="T55" fmla="*/ 65 h 358"/>
                <a:gd name="T56" fmla="*/ 23 w 1204"/>
                <a:gd name="T57" fmla="*/ 56 h 358"/>
                <a:gd name="T58" fmla="*/ 23 w 1204"/>
                <a:gd name="T59" fmla="*/ 9 h 358"/>
                <a:gd name="T60" fmla="*/ 14 w 1204"/>
                <a:gd name="T61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4" h="358">
                  <a:moveTo>
                    <a:pt x="1183" y="349"/>
                  </a:moveTo>
                  <a:cubicBezTo>
                    <a:pt x="1177" y="349"/>
                    <a:pt x="1171" y="344"/>
                    <a:pt x="1171" y="337"/>
                  </a:cubicBezTo>
                  <a:cubicBezTo>
                    <a:pt x="1171" y="331"/>
                    <a:pt x="1177" y="326"/>
                    <a:pt x="1183" y="326"/>
                  </a:cubicBezTo>
                  <a:cubicBezTo>
                    <a:pt x="1189" y="326"/>
                    <a:pt x="1194" y="331"/>
                    <a:pt x="1194" y="337"/>
                  </a:cubicBezTo>
                  <a:cubicBezTo>
                    <a:pt x="1194" y="344"/>
                    <a:pt x="1189" y="349"/>
                    <a:pt x="1183" y="349"/>
                  </a:cubicBezTo>
                  <a:moveTo>
                    <a:pt x="1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2" y="64"/>
                    <a:pt x="6" y="65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260" y="162"/>
                    <a:pt x="260" y="162"/>
                    <a:pt x="260" y="162"/>
                  </a:cubicBezTo>
                  <a:cubicBezTo>
                    <a:pt x="314" y="216"/>
                    <a:pt x="314" y="216"/>
                    <a:pt x="314" y="216"/>
                  </a:cubicBezTo>
                  <a:cubicBezTo>
                    <a:pt x="757" y="216"/>
                    <a:pt x="757" y="216"/>
                    <a:pt x="757" y="216"/>
                  </a:cubicBezTo>
                  <a:cubicBezTo>
                    <a:pt x="884" y="343"/>
                    <a:pt x="884" y="343"/>
                    <a:pt x="884" y="343"/>
                  </a:cubicBezTo>
                  <a:cubicBezTo>
                    <a:pt x="1163" y="343"/>
                    <a:pt x="1163" y="343"/>
                    <a:pt x="1163" y="343"/>
                  </a:cubicBezTo>
                  <a:cubicBezTo>
                    <a:pt x="1165" y="352"/>
                    <a:pt x="1173" y="358"/>
                    <a:pt x="1183" y="358"/>
                  </a:cubicBezTo>
                  <a:cubicBezTo>
                    <a:pt x="1194" y="358"/>
                    <a:pt x="1204" y="349"/>
                    <a:pt x="1204" y="337"/>
                  </a:cubicBezTo>
                  <a:cubicBezTo>
                    <a:pt x="1204" y="326"/>
                    <a:pt x="1194" y="316"/>
                    <a:pt x="1183" y="316"/>
                  </a:cubicBezTo>
                  <a:cubicBezTo>
                    <a:pt x="1173" y="316"/>
                    <a:pt x="1165" y="323"/>
                    <a:pt x="1163" y="332"/>
                  </a:cubicBezTo>
                  <a:cubicBezTo>
                    <a:pt x="889" y="332"/>
                    <a:pt x="889" y="332"/>
                    <a:pt x="889" y="332"/>
                  </a:cubicBezTo>
                  <a:cubicBezTo>
                    <a:pt x="762" y="205"/>
                    <a:pt x="762" y="205"/>
                    <a:pt x="762" y="205"/>
                  </a:cubicBezTo>
                  <a:cubicBezTo>
                    <a:pt x="319" y="205"/>
                    <a:pt x="319" y="205"/>
                    <a:pt x="319" y="205"/>
                  </a:cubicBezTo>
                  <a:cubicBezTo>
                    <a:pt x="265" y="151"/>
                    <a:pt x="265" y="151"/>
                    <a:pt x="265" y="151"/>
                  </a:cubicBezTo>
                  <a:cubicBezTo>
                    <a:pt x="71" y="151"/>
                    <a:pt x="71" y="151"/>
                    <a:pt x="71" y="151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21" y="64"/>
                    <a:pt x="23" y="61"/>
                    <a:pt x="23" y="5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4"/>
                    <a:pt x="19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34"/>
            <p:cNvSpPr>
              <a:spLocks noEditPoints="1"/>
            </p:cNvSpPr>
            <p:nvPr/>
          </p:nvSpPr>
          <p:spPr bwMode="auto">
            <a:xfrm>
              <a:off x="1817" y="4136"/>
              <a:ext cx="1157" cy="199"/>
            </a:xfrm>
            <a:custGeom>
              <a:avLst/>
              <a:gdLst>
                <a:gd name="T0" fmla="*/ 21 w 489"/>
                <a:gd name="T1" fmla="*/ 75 h 84"/>
                <a:gd name="T2" fmla="*/ 10 w 489"/>
                <a:gd name="T3" fmla="*/ 63 h 84"/>
                <a:gd name="T4" fmla="*/ 21 w 489"/>
                <a:gd name="T5" fmla="*/ 52 h 84"/>
                <a:gd name="T6" fmla="*/ 32 w 489"/>
                <a:gd name="T7" fmla="*/ 63 h 84"/>
                <a:gd name="T8" fmla="*/ 21 w 489"/>
                <a:gd name="T9" fmla="*/ 75 h 84"/>
                <a:gd name="T10" fmla="*/ 341 w 489"/>
                <a:gd name="T11" fmla="*/ 0 h 84"/>
                <a:gd name="T12" fmla="*/ 81 w 489"/>
                <a:gd name="T13" fmla="*/ 0 h 84"/>
                <a:gd name="T14" fmla="*/ 34 w 489"/>
                <a:gd name="T15" fmla="*/ 47 h 84"/>
                <a:gd name="T16" fmla="*/ 21 w 489"/>
                <a:gd name="T17" fmla="*/ 42 h 84"/>
                <a:gd name="T18" fmla="*/ 0 w 489"/>
                <a:gd name="T19" fmla="*/ 63 h 84"/>
                <a:gd name="T20" fmla="*/ 21 w 489"/>
                <a:gd name="T21" fmla="*/ 84 h 84"/>
                <a:gd name="T22" fmla="*/ 42 w 489"/>
                <a:gd name="T23" fmla="*/ 63 h 84"/>
                <a:gd name="T24" fmla="*/ 38 w 489"/>
                <a:gd name="T25" fmla="*/ 51 h 84"/>
                <a:gd name="T26" fmla="*/ 83 w 489"/>
                <a:gd name="T27" fmla="*/ 5 h 84"/>
                <a:gd name="T28" fmla="*/ 338 w 489"/>
                <a:gd name="T29" fmla="*/ 5 h 84"/>
                <a:gd name="T30" fmla="*/ 370 w 489"/>
                <a:gd name="T31" fmla="*/ 37 h 84"/>
                <a:gd name="T32" fmla="*/ 450 w 489"/>
                <a:gd name="T33" fmla="*/ 37 h 84"/>
                <a:gd name="T34" fmla="*/ 470 w 489"/>
                <a:gd name="T35" fmla="*/ 54 h 84"/>
                <a:gd name="T36" fmla="*/ 489 w 489"/>
                <a:gd name="T37" fmla="*/ 34 h 84"/>
                <a:gd name="T38" fmla="*/ 470 w 489"/>
                <a:gd name="T39" fmla="*/ 15 h 84"/>
                <a:gd name="T40" fmla="*/ 450 w 489"/>
                <a:gd name="T41" fmla="*/ 31 h 84"/>
                <a:gd name="T42" fmla="*/ 372 w 489"/>
                <a:gd name="T43" fmla="*/ 31 h 84"/>
                <a:gd name="T44" fmla="*/ 341 w 489"/>
                <a:gd name="T4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9" h="84">
                  <a:moveTo>
                    <a:pt x="21" y="75"/>
                  </a:moveTo>
                  <a:cubicBezTo>
                    <a:pt x="15" y="75"/>
                    <a:pt x="10" y="70"/>
                    <a:pt x="10" y="63"/>
                  </a:cubicBezTo>
                  <a:cubicBezTo>
                    <a:pt x="10" y="57"/>
                    <a:pt x="15" y="52"/>
                    <a:pt x="21" y="52"/>
                  </a:cubicBezTo>
                  <a:cubicBezTo>
                    <a:pt x="27" y="52"/>
                    <a:pt x="32" y="57"/>
                    <a:pt x="32" y="63"/>
                  </a:cubicBezTo>
                  <a:cubicBezTo>
                    <a:pt x="32" y="70"/>
                    <a:pt x="27" y="75"/>
                    <a:pt x="21" y="75"/>
                  </a:cubicBezTo>
                  <a:moveTo>
                    <a:pt x="341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0" y="44"/>
                    <a:pt x="26" y="42"/>
                    <a:pt x="21" y="42"/>
                  </a:cubicBezTo>
                  <a:cubicBezTo>
                    <a:pt x="10" y="42"/>
                    <a:pt x="0" y="52"/>
                    <a:pt x="0" y="63"/>
                  </a:cubicBezTo>
                  <a:cubicBezTo>
                    <a:pt x="0" y="75"/>
                    <a:pt x="10" y="84"/>
                    <a:pt x="21" y="84"/>
                  </a:cubicBezTo>
                  <a:cubicBezTo>
                    <a:pt x="33" y="84"/>
                    <a:pt x="42" y="75"/>
                    <a:pt x="42" y="63"/>
                  </a:cubicBezTo>
                  <a:cubicBezTo>
                    <a:pt x="42" y="59"/>
                    <a:pt x="40" y="54"/>
                    <a:pt x="38" y="51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70" y="37"/>
                    <a:pt x="370" y="37"/>
                    <a:pt x="370" y="37"/>
                  </a:cubicBezTo>
                  <a:cubicBezTo>
                    <a:pt x="450" y="37"/>
                    <a:pt x="450" y="37"/>
                    <a:pt x="450" y="37"/>
                  </a:cubicBezTo>
                  <a:cubicBezTo>
                    <a:pt x="452" y="46"/>
                    <a:pt x="460" y="54"/>
                    <a:pt x="470" y="54"/>
                  </a:cubicBezTo>
                  <a:cubicBezTo>
                    <a:pt x="480" y="54"/>
                    <a:pt x="489" y="45"/>
                    <a:pt x="489" y="34"/>
                  </a:cubicBezTo>
                  <a:cubicBezTo>
                    <a:pt x="489" y="23"/>
                    <a:pt x="480" y="15"/>
                    <a:pt x="470" y="15"/>
                  </a:cubicBezTo>
                  <a:cubicBezTo>
                    <a:pt x="460" y="15"/>
                    <a:pt x="452" y="22"/>
                    <a:pt x="450" y="31"/>
                  </a:cubicBezTo>
                  <a:cubicBezTo>
                    <a:pt x="372" y="31"/>
                    <a:pt x="372" y="31"/>
                    <a:pt x="372" y="31"/>
                  </a:cubicBezTo>
                  <a:cubicBezTo>
                    <a:pt x="341" y="0"/>
                    <a:pt x="341" y="0"/>
                    <a:pt x="3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35"/>
            <p:cNvSpPr>
              <a:spLocks noEditPoints="1"/>
            </p:cNvSpPr>
            <p:nvPr/>
          </p:nvSpPr>
          <p:spPr bwMode="auto">
            <a:xfrm>
              <a:off x="1041" y="3470"/>
              <a:ext cx="100" cy="756"/>
            </a:xfrm>
            <a:custGeom>
              <a:avLst/>
              <a:gdLst>
                <a:gd name="T0" fmla="*/ 10 w 42"/>
                <a:gd name="T1" fmla="*/ 298 h 319"/>
                <a:gd name="T2" fmla="*/ 10 w 42"/>
                <a:gd name="T3" fmla="*/ 298 h 319"/>
                <a:gd name="T4" fmla="*/ 21 w 42"/>
                <a:gd name="T5" fmla="*/ 286 h 319"/>
                <a:gd name="T6" fmla="*/ 32 w 42"/>
                <a:gd name="T7" fmla="*/ 298 h 319"/>
                <a:gd name="T8" fmla="*/ 32 w 42"/>
                <a:gd name="T9" fmla="*/ 298 h 319"/>
                <a:gd name="T10" fmla="*/ 32 w 42"/>
                <a:gd name="T11" fmla="*/ 298 h 319"/>
                <a:gd name="T12" fmla="*/ 21 w 42"/>
                <a:gd name="T13" fmla="*/ 309 h 319"/>
                <a:gd name="T14" fmla="*/ 10 w 42"/>
                <a:gd name="T15" fmla="*/ 298 h 319"/>
                <a:gd name="T16" fmla="*/ 10 w 42"/>
                <a:gd name="T17" fmla="*/ 298 h 319"/>
                <a:gd name="T18" fmla="*/ 24 w 42"/>
                <a:gd name="T19" fmla="*/ 0 h 319"/>
                <a:gd name="T20" fmla="*/ 18 w 42"/>
                <a:gd name="T21" fmla="*/ 0 h 319"/>
                <a:gd name="T22" fmla="*/ 9 w 42"/>
                <a:gd name="T23" fmla="*/ 9 h 319"/>
                <a:gd name="T24" fmla="*/ 9 w 42"/>
                <a:gd name="T25" fmla="*/ 56 h 319"/>
                <a:gd name="T26" fmla="*/ 15 w 42"/>
                <a:gd name="T27" fmla="*/ 65 h 319"/>
                <a:gd name="T28" fmla="*/ 15 w 42"/>
                <a:gd name="T29" fmla="*/ 278 h 319"/>
                <a:gd name="T30" fmla="*/ 15 w 42"/>
                <a:gd name="T31" fmla="*/ 278 h 319"/>
                <a:gd name="T32" fmla="*/ 0 w 42"/>
                <a:gd name="T33" fmla="*/ 298 h 319"/>
                <a:gd name="T34" fmla="*/ 21 w 42"/>
                <a:gd name="T35" fmla="*/ 319 h 319"/>
                <a:gd name="T36" fmla="*/ 42 w 42"/>
                <a:gd name="T37" fmla="*/ 298 h 319"/>
                <a:gd name="T38" fmla="*/ 27 w 42"/>
                <a:gd name="T39" fmla="*/ 278 h 319"/>
                <a:gd name="T40" fmla="*/ 27 w 42"/>
                <a:gd name="T41" fmla="*/ 65 h 319"/>
                <a:gd name="T42" fmla="*/ 27 w 42"/>
                <a:gd name="T43" fmla="*/ 65 h 319"/>
                <a:gd name="T44" fmla="*/ 33 w 42"/>
                <a:gd name="T45" fmla="*/ 56 h 319"/>
                <a:gd name="T46" fmla="*/ 33 w 42"/>
                <a:gd name="T47" fmla="*/ 9 h 319"/>
                <a:gd name="T48" fmla="*/ 24 w 42"/>
                <a:gd name="T49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319">
                  <a:moveTo>
                    <a:pt x="10" y="298"/>
                  </a:moveTo>
                  <a:cubicBezTo>
                    <a:pt x="10" y="298"/>
                    <a:pt x="10" y="298"/>
                    <a:pt x="10" y="298"/>
                  </a:cubicBezTo>
                  <a:cubicBezTo>
                    <a:pt x="10" y="292"/>
                    <a:pt x="15" y="286"/>
                    <a:pt x="21" y="286"/>
                  </a:cubicBezTo>
                  <a:cubicBezTo>
                    <a:pt x="27" y="286"/>
                    <a:pt x="32" y="292"/>
                    <a:pt x="32" y="298"/>
                  </a:cubicBezTo>
                  <a:cubicBezTo>
                    <a:pt x="32" y="298"/>
                    <a:pt x="32" y="298"/>
                    <a:pt x="32" y="298"/>
                  </a:cubicBezTo>
                  <a:cubicBezTo>
                    <a:pt x="32" y="298"/>
                    <a:pt x="32" y="298"/>
                    <a:pt x="32" y="298"/>
                  </a:cubicBezTo>
                  <a:cubicBezTo>
                    <a:pt x="32" y="304"/>
                    <a:pt x="27" y="309"/>
                    <a:pt x="21" y="309"/>
                  </a:cubicBezTo>
                  <a:cubicBezTo>
                    <a:pt x="15" y="309"/>
                    <a:pt x="10" y="304"/>
                    <a:pt x="10" y="298"/>
                  </a:cubicBezTo>
                  <a:cubicBezTo>
                    <a:pt x="10" y="298"/>
                    <a:pt x="10" y="298"/>
                    <a:pt x="10" y="298"/>
                  </a:cubicBezTo>
                  <a:moveTo>
                    <a:pt x="2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9" y="4"/>
                    <a:pt x="9" y="9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61"/>
                    <a:pt x="12" y="64"/>
                    <a:pt x="15" y="65"/>
                  </a:cubicBezTo>
                  <a:cubicBezTo>
                    <a:pt x="15" y="278"/>
                    <a:pt x="15" y="278"/>
                    <a:pt x="15" y="278"/>
                  </a:cubicBezTo>
                  <a:cubicBezTo>
                    <a:pt x="15" y="278"/>
                    <a:pt x="15" y="278"/>
                    <a:pt x="15" y="278"/>
                  </a:cubicBezTo>
                  <a:cubicBezTo>
                    <a:pt x="7" y="280"/>
                    <a:pt x="0" y="288"/>
                    <a:pt x="0" y="298"/>
                  </a:cubicBezTo>
                  <a:cubicBezTo>
                    <a:pt x="0" y="309"/>
                    <a:pt x="9" y="319"/>
                    <a:pt x="21" y="319"/>
                  </a:cubicBezTo>
                  <a:cubicBezTo>
                    <a:pt x="32" y="319"/>
                    <a:pt x="42" y="309"/>
                    <a:pt x="42" y="298"/>
                  </a:cubicBezTo>
                  <a:cubicBezTo>
                    <a:pt x="42" y="288"/>
                    <a:pt x="35" y="280"/>
                    <a:pt x="27" y="278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30" y="64"/>
                    <a:pt x="33" y="61"/>
                    <a:pt x="33" y="5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4"/>
                    <a:pt x="29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36"/>
            <p:cNvSpPr>
              <a:spLocks noEditPoints="1"/>
            </p:cNvSpPr>
            <p:nvPr/>
          </p:nvSpPr>
          <p:spPr bwMode="auto">
            <a:xfrm>
              <a:off x="795" y="3470"/>
              <a:ext cx="237" cy="827"/>
            </a:xfrm>
            <a:custGeom>
              <a:avLst/>
              <a:gdLst>
                <a:gd name="T0" fmla="*/ 21 w 100"/>
                <a:gd name="T1" fmla="*/ 340 h 349"/>
                <a:gd name="T2" fmla="*/ 9 w 100"/>
                <a:gd name="T3" fmla="*/ 328 h 349"/>
                <a:gd name="T4" fmla="*/ 21 w 100"/>
                <a:gd name="T5" fmla="*/ 317 h 349"/>
                <a:gd name="T6" fmla="*/ 32 w 100"/>
                <a:gd name="T7" fmla="*/ 328 h 349"/>
                <a:gd name="T8" fmla="*/ 21 w 100"/>
                <a:gd name="T9" fmla="*/ 340 h 349"/>
                <a:gd name="T10" fmla="*/ 91 w 100"/>
                <a:gd name="T11" fmla="*/ 0 h 349"/>
                <a:gd name="T12" fmla="*/ 86 w 100"/>
                <a:gd name="T13" fmla="*/ 0 h 349"/>
                <a:gd name="T14" fmla="*/ 77 w 100"/>
                <a:gd name="T15" fmla="*/ 9 h 349"/>
                <a:gd name="T16" fmla="*/ 77 w 100"/>
                <a:gd name="T17" fmla="*/ 56 h 349"/>
                <a:gd name="T18" fmla="*/ 83 w 100"/>
                <a:gd name="T19" fmla="*/ 65 h 349"/>
                <a:gd name="T20" fmla="*/ 83 w 100"/>
                <a:gd name="T21" fmla="*/ 200 h 349"/>
                <a:gd name="T22" fmla="*/ 15 w 100"/>
                <a:gd name="T23" fmla="*/ 267 h 349"/>
                <a:gd name="T24" fmla="*/ 15 w 100"/>
                <a:gd name="T25" fmla="*/ 308 h 349"/>
                <a:gd name="T26" fmla="*/ 0 w 100"/>
                <a:gd name="T27" fmla="*/ 328 h 349"/>
                <a:gd name="T28" fmla="*/ 21 w 100"/>
                <a:gd name="T29" fmla="*/ 349 h 349"/>
                <a:gd name="T30" fmla="*/ 42 w 100"/>
                <a:gd name="T31" fmla="*/ 328 h 349"/>
                <a:gd name="T32" fmla="*/ 26 w 100"/>
                <a:gd name="T33" fmla="*/ 308 h 349"/>
                <a:gd name="T34" fmla="*/ 26 w 100"/>
                <a:gd name="T35" fmla="*/ 272 h 349"/>
                <a:gd name="T36" fmla="*/ 94 w 100"/>
                <a:gd name="T37" fmla="*/ 204 h 349"/>
                <a:gd name="T38" fmla="*/ 94 w 100"/>
                <a:gd name="T39" fmla="*/ 65 h 349"/>
                <a:gd name="T40" fmla="*/ 100 w 100"/>
                <a:gd name="T41" fmla="*/ 56 h 349"/>
                <a:gd name="T42" fmla="*/ 100 w 100"/>
                <a:gd name="T43" fmla="*/ 9 h 349"/>
                <a:gd name="T44" fmla="*/ 91 w 100"/>
                <a:gd name="T4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349">
                  <a:moveTo>
                    <a:pt x="21" y="340"/>
                  </a:moveTo>
                  <a:cubicBezTo>
                    <a:pt x="15" y="340"/>
                    <a:pt x="9" y="335"/>
                    <a:pt x="9" y="328"/>
                  </a:cubicBezTo>
                  <a:cubicBezTo>
                    <a:pt x="9" y="322"/>
                    <a:pt x="15" y="317"/>
                    <a:pt x="21" y="317"/>
                  </a:cubicBezTo>
                  <a:cubicBezTo>
                    <a:pt x="27" y="317"/>
                    <a:pt x="32" y="322"/>
                    <a:pt x="32" y="328"/>
                  </a:cubicBezTo>
                  <a:cubicBezTo>
                    <a:pt x="32" y="335"/>
                    <a:pt x="27" y="340"/>
                    <a:pt x="21" y="340"/>
                  </a:cubicBezTo>
                  <a:moveTo>
                    <a:pt x="91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1" y="0"/>
                    <a:pt x="77" y="4"/>
                    <a:pt x="77" y="9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61"/>
                    <a:pt x="79" y="64"/>
                    <a:pt x="83" y="65"/>
                  </a:cubicBezTo>
                  <a:cubicBezTo>
                    <a:pt x="83" y="200"/>
                    <a:pt x="83" y="200"/>
                    <a:pt x="83" y="200"/>
                  </a:cubicBezTo>
                  <a:cubicBezTo>
                    <a:pt x="15" y="267"/>
                    <a:pt x="15" y="267"/>
                    <a:pt x="15" y="267"/>
                  </a:cubicBezTo>
                  <a:cubicBezTo>
                    <a:pt x="15" y="308"/>
                    <a:pt x="15" y="308"/>
                    <a:pt x="15" y="308"/>
                  </a:cubicBezTo>
                  <a:cubicBezTo>
                    <a:pt x="6" y="311"/>
                    <a:pt x="0" y="319"/>
                    <a:pt x="0" y="328"/>
                  </a:cubicBezTo>
                  <a:cubicBezTo>
                    <a:pt x="0" y="340"/>
                    <a:pt x="9" y="349"/>
                    <a:pt x="21" y="349"/>
                  </a:cubicBezTo>
                  <a:cubicBezTo>
                    <a:pt x="32" y="349"/>
                    <a:pt x="42" y="340"/>
                    <a:pt x="42" y="328"/>
                  </a:cubicBezTo>
                  <a:cubicBezTo>
                    <a:pt x="42" y="319"/>
                    <a:pt x="35" y="311"/>
                    <a:pt x="26" y="308"/>
                  </a:cubicBezTo>
                  <a:cubicBezTo>
                    <a:pt x="26" y="272"/>
                    <a:pt x="26" y="272"/>
                    <a:pt x="26" y="272"/>
                  </a:cubicBezTo>
                  <a:cubicBezTo>
                    <a:pt x="94" y="204"/>
                    <a:pt x="94" y="204"/>
                    <a:pt x="94" y="204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4"/>
                    <a:pt x="100" y="61"/>
                    <a:pt x="100" y="56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0" y="4"/>
                    <a:pt x="96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37"/>
            <p:cNvSpPr>
              <a:spLocks noEditPoints="1"/>
            </p:cNvSpPr>
            <p:nvPr/>
          </p:nvSpPr>
          <p:spPr bwMode="auto">
            <a:xfrm>
              <a:off x="426" y="4106"/>
              <a:ext cx="180" cy="246"/>
            </a:xfrm>
            <a:custGeom>
              <a:avLst/>
              <a:gdLst>
                <a:gd name="T0" fmla="*/ 17 w 76"/>
                <a:gd name="T1" fmla="*/ 27 h 104"/>
                <a:gd name="T2" fmla="*/ 8 w 76"/>
                <a:gd name="T3" fmla="*/ 17 h 104"/>
                <a:gd name="T4" fmla="*/ 17 w 76"/>
                <a:gd name="T5" fmla="*/ 8 h 104"/>
                <a:gd name="T6" fmla="*/ 26 w 76"/>
                <a:gd name="T7" fmla="*/ 17 h 104"/>
                <a:gd name="T8" fmla="*/ 17 w 76"/>
                <a:gd name="T9" fmla="*/ 27 h 104"/>
                <a:gd name="T10" fmla="*/ 60 w 76"/>
                <a:gd name="T11" fmla="*/ 27 h 104"/>
                <a:gd name="T12" fmla="*/ 50 w 76"/>
                <a:gd name="T13" fmla="*/ 17 h 104"/>
                <a:gd name="T14" fmla="*/ 60 w 76"/>
                <a:gd name="T15" fmla="*/ 8 h 104"/>
                <a:gd name="T16" fmla="*/ 69 w 76"/>
                <a:gd name="T17" fmla="*/ 17 h 104"/>
                <a:gd name="T18" fmla="*/ 60 w 76"/>
                <a:gd name="T19" fmla="*/ 27 h 104"/>
                <a:gd name="T20" fmla="*/ 60 w 76"/>
                <a:gd name="T21" fmla="*/ 0 h 104"/>
                <a:gd name="T22" fmla="*/ 43 w 76"/>
                <a:gd name="T23" fmla="*/ 17 h 104"/>
                <a:gd name="T24" fmla="*/ 55 w 76"/>
                <a:gd name="T25" fmla="*/ 34 h 104"/>
                <a:gd name="T26" fmla="*/ 55 w 76"/>
                <a:gd name="T27" fmla="*/ 70 h 104"/>
                <a:gd name="T28" fmla="*/ 21 w 76"/>
                <a:gd name="T29" fmla="*/ 70 h 104"/>
                <a:gd name="T30" fmla="*/ 21 w 76"/>
                <a:gd name="T31" fmla="*/ 34 h 104"/>
                <a:gd name="T32" fmla="*/ 34 w 76"/>
                <a:gd name="T33" fmla="*/ 17 h 104"/>
                <a:gd name="T34" fmla="*/ 17 w 76"/>
                <a:gd name="T35" fmla="*/ 0 h 104"/>
                <a:gd name="T36" fmla="*/ 0 w 76"/>
                <a:gd name="T37" fmla="*/ 17 h 104"/>
                <a:gd name="T38" fmla="*/ 13 w 76"/>
                <a:gd name="T39" fmla="*/ 34 h 104"/>
                <a:gd name="T40" fmla="*/ 13 w 76"/>
                <a:gd name="T41" fmla="*/ 70 h 104"/>
                <a:gd name="T42" fmla="*/ 11 w 76"/>
                <a:gd name="T43" fmla="*/ 70 h 104"/>
                <a:gd name="T44" fmla="*/ 11 w 76"/>
                <a:gd name="T45" fmla="*/ 104 h 104"/>
                <a:gd name="T46" fmla="*/ 65 w 76"/>
                <a:gd name="T47" fmla="*/ 104 h 104"/>
                <a:gd name="T48" fmla="*/ 65 w 76"/>
                <a:gd name="T49" fmla="*/ 70 h 104"/>
                <a:gd name="T50" fmla="*/ 64 w 76"/>
                <a:gd name="T51" fmla="*/ 70 h 104"/>
                <a:gd name="T52" fmla="*/ 64 w 76"/>
                <a:gd name="T53" fmla="*/ 34 h 104"/>
                <a:gd name="T54" fmla="*/ 76 w 76"/>
                <a:gd name="T55" fmla="*/ 17 h 104"/>
                <a:gd name="T56" fmla="*/ 60 w 76"/>
                <a:gd name="T5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104">
                  <a:moveTo>
                    <a:pt x="17" y="27"/>
                  </a:moveTo>
                  <a:cubicBezTo>
                    <a:pt x="12" y="27"/>
                    <a:pt x="8" y="22"/>
                    <a:pt x="8" y="17"/>
                  </a:cubicBezTo>
                  <a:cubicBezTo>
                    <a:pt x="8" y="12"/>
                    <a:pt x="12" y="8"/>
                    <a:pt x="17" y="8"/>
                  </a:cubicBezTo>
                  <a:cubicBezTo>
                    <a:pt x="22" y="8"/>
                    <a:pt x="26" y="12"/>
                    <a:pt x="26" y="17"/>
                  </a:cubicBezTo>
                  <a:cubicBezTo>
                    <a:pt x="26" y="22"/>
                    <a:pt x="22" y="27"/>
                    <a:pt x="17" y="27"/>
                  </a:cubicBezTo>
                  <a:moveTo>
                    <a:pt x="60" y="27"/>
                  </a:moveTo>
                  <a:cubicBezTo>
                    <a:pt x="54" y="27"/>
                    <a:pt x="50" y="22"/>
                    <a:pt x="50" y="17"/>
                  </a:cubicBezTo>
                  <a:cubicBezTo>
                    <a:pt x="50" y="12"/>
                    <a:pt x="54" y="8"/>
                    <a:pt x="60" y="8"/>
                  </a:cubicBezTo>
                  <a:cubicBezTo>
                    <a:pt x="65" y="8"/>
                    <a:pt x="69" y="12"/>
                    <a:pt x="69" y="17"/>
                  </a:cubicBezTo>
                  <a:cubicBezTo>
                    <a:pt x="69" y="22"/>
                    <a:pt x="65" y="27"/>
                    <a:pt x="60" y="27"/>
                  </a:cubicBezTo>
                  <a:moveTo>
                    <a:pt x="60" y="0"/>
                  </a:moveTo>
                  <a:cubicBezTo>
                    <a:pt x="50" y="0"/>
                    <a:pt x="43" y="8"/>
                    <a:pt x="43" y="17"/>
                  </a:cubicBezTo>
                  <a:cubicBezTo>
                    <a:pt x="43" y="25"/>
                    <a:pt x="48" y="32"/>
                    <a:pt x="55" y="34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2"/>
                    <a:pt x="34" y="25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5"/>
                    <a:pt x="6" y="32"/>
                    <a:pt x="13" y="34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32"/>
                    <a:pt x="76" y="25"/>
                    <a:pt x="76" y="17"/>
                  </a:cubicBezTo>
                  <a:cubicBezTo>
                    <a:pt x="76" y="8"/>
                    <a:pt x="69" y="0"/>
                    <a:pt x="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38"/>
            <p:cNvSpPr/>
            <p:nvPr/>
          </p:nvSpPr>
          <p:spPr bwMode="auto">
            <a:xfrm>
              <a:off x="2388" y="4172"/>
              <a:ext cx="208" cy="253"/>
            </a:xfrm>
            <a:custGeom>
              <a:avLst/>
              <a:gdLst>
                <a:gd name="T0" fmla="*/ 69 w 88"/>
                <a:gd name="T1" fmla="*/ 0 h 107"/>
                <a:gd name="T2" fmla="*/ 49 w 88"/>
                <a:gd name="T3" fmla="*/ 19 h 107"/>
                <a:gd name="T4" fmla="*/ 63 w 88"/>
                <a:gd name="T5" fmla="*/ 38 h 107"/>
                <a:gd name="T6" fmla="*/ 63 w 88"/>
                <a:gd name="T7" fmla="*/ 72 h 107"/>
                <a:gd name="T8" fmla="*/ 25 w 88"/>
                <a:gd name="T9" fmla="*/ 72 h 107"/>
                <a:gd name="T10" fmla="*/ 25 w 88"/>
                <a:gd name="T11" fmla="*/ 38 h 107"/>
                <a:gd name="T12" fmla="*/ 39 w 88"/>
                <a:gd name="T13" fmla="*/ 19 h 107"/>
                <a:gd name="T14" fmla="*/ 20 w 88"/>
                <a:gd name="T15" fmla="*/ 0 h 107"/>
                <a:gd name="T16" fmla="*/ 0 w 88"/>
                <a:gd name="T17" fmla="*/ 19 h 107"/>
                <a:gd name="T18" fmla="*/ 14 w 88"/>
                <a:gd name="T19" fmla="*/ 38 h 107"/>
                <a:gd name="T20" fmla="*/ 14 w 88"/>
                <a:gd name="T21" fmla="*/ 76 h 107"/>
                <a:gd name="T22" fmla="*/ 14 w 88"/>
                <a:gd name="T23" fmla="*/ 76 h 107"/>
                <a:gd name="T24" fmla="*/ 14 w 88"/>
                <a:gd name="T25" fmla="*/ 107 h 107"/>
                <a:gd name="T26" fmla="*/ 74 w 88"/>
                <a:gd name="T27" fmla="*/ 107 h 107"/>
                <a:gd name="T28" fmla="*/ 74 w 88"/>
                <a:gd name="T29" fmla="*/ 72 h 107"/>
                <a:gd name="T30" fmla="*/ 74 w 88"/>
                <a:gd name="T31" fmla="*/ 72 h 107"/>
                <a:gd name="T32" fmla="*/ 74 w 88"/>
                <a:gd name="T33" fmla="*/ 38 h 107"/>
                <a:gd name="T34" fmla="*/ 88 w 88"/>
                <a:gd name="T35" fmla="*/ 19 h 107"/>
                <a:gd name="T36" fmla="*/ 69 w 88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107">
                  <a:moveTo>
                    <a:pt x="69" y="0"/>
                  </a:moveTo>
                  <a:cubicBezTo>
                    <a:pt x="58" y="0"/>
                    <a:pt x="49" y="8"/>
                    <a:pt x="49" y="19"/>
                  </a:cubicBezTo>
                  <a:cubicBezTo>
                    <a:pt x="49" y="28"/>
                    <a:pt x="55" y="35"/>
                    <a:pt x="63" y="38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3" y="35"/>
                    <a:pt x="39" y="28"/>
                    <a:pt x="39" y="19"/>
                  </a:cubicBezTo>
                  <a:cubicBezTo>
                    <a:pt x="39" y="8"/>
                    <a:pt x="31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28"/>
                    <a:pt x="6" y="35"/>
                    <a:pt x="14" y="3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82" y="35"/>
                    <a:pt x="88" y="28"/>
                    <a:pt x="88" y="19"/>
                  </a:cubicBezTo>
                  <a:cubicBezTo>
                    <a:pt x="88" y="8"/>
                    <a:pt x="79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39"/>
            <p:cNvSpPr/>
            <p:nvPr/>
          </p:nvSpPr>
          <p:spPr bwMode="auto">
            <a:xfrm>
              <a:off x="2158" y="4172"/>
              <a:ext cx="206" cy="253"/>
            </a:xfrm>
            <a:custGeom>
              <a:avLst/>
              <a:gdLst>
                <a:gd name="T0" fmla="*/ 68 w 87"/>
                <a:gd name="T1" fmla="*/ 0 h 107"/>
                <a:gd name="T2" fmla="*/ 49 w 87"/>
                <a:gd name="T3" fmla="*/ 19 h 107"/>
                <a:gd name="T4" fmla="*/ 62 w 87"/>
                <a:gd name="T5" fmla="*/ 38 h 107"/>
                <a:gd name="T6" fmla="*/ 62 w 87"/>
                <a:gd name="T7" fmla="*/ 72 h 107"/>
                <a:gd name="T8" fmla="*/ 25 w 87"/>
                <a:gd name="T9" fmla="*/ 72 h 107"/>
                <a:gd name="T10" fmla="*/ 25 w 87"/>
                <a:gd name="T11" fmla="*/ 38 h 107"/>
                <a:gd name="T12" fmla="*/ 39 w 87"/>
                <a:gd name="T13" fmla="*/ 19 h 107"/>
                <a:gd name="T14" fmla="*/ 19 w 87"/>
                <a:gd name="T15" fmla="*/ 0 h 107"/>
                <a:gd name="T16" fmla="*/ 0 w 87"/>
                <a:gd name="T17" fmla="*/ 19 h 107"/>
                <a:gd name="T18" fmla="*/ 14 w 87"/>
                <a:gd name="T19" fmla="*/ 38 h 107"/>
                <a:gd name="T20" fmla="*/ 14 w 87"/>
                <a:gd name="T21" fmla="*/ 76 h 107"/>
                <a:gd name="T22" fmla="*/ 14 w 87"/>
                <a:gd name="T23" fmla="*/ 76 h 107"/>
                <a:gd name="T24" fmla="*/ 14 w 87"/>
                <a:gd name="T25" fmla="*/ 107 h 107"/>
                <a:gd name="T26" fmla="*/ 74 w 87"/>
                <a:gd name="T27" fmla="*/ 107 h 107"/>
                <a:gd name="T28" fmla="*/ 74 w 87"/>
                <a:gd name="T29" fmla="*/ 72 h 107"/>
                <a:gd name="T30" fmla="*/ 74 w 87"/>
                <a:gd name="T31" fmla="*/ 72 h 107"/>
                <a:gd name="T32" fmla="*/ 74 w 87"/>
                <a:gd name="T33" fmla="*/ 38 h 107"/>
                <a:gd name="T34" fmla="*/ 87 w 87"/>
                <a:gd name="T35" fmla="*/ 19 h 107"/>
                <a:gd name="T36" fmla="*/ 68 w 87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107">
                  <a:moveTo>
                    <a:pt x="68" y="0"/>
                  </a:moveTo>
                  <a:cubicBezTo>
                    <a:pt x="57" y="0"/>
                    <a:pt x="49" y="8"/>
                    <a:pt x="49" y="19"/>
                  </a:cubicBezTo>
                  <a:cubicBezTo>
                    <a:pt x="49" y="28"/>
                    <a:pt x="54" y="35"/>
                    <a:pt x="62" y="38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3" y="35"/>
                    <a:pt x="39" y="28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8"/>
                    <a:pt x="6" y="35"/>
                    <a:pt x="14" y="3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82" y="35"/>
                    <a:pt x="87" y="28"/>
                    <a:pt x="87" y="19"/>
                  </a:cubicBezTo>
                  <a:cubicBezTo>
                    <a:pt x="87" y="8"/>
                    <a:pt x="79" y="0"/>
                    <a:pt x="6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40"/>
            <p:cNvSpPr/>
            <p:nvPr/>
          </p:nvSpPr>
          <p:spPr bwMode="auto">
            <a:xfrm>
              <a:off x="2042" y="4172"/>
              <a:ext cx="92" cy="258"/>
            </a:xfrm>
            <a:custGeom>
              <a:avLst/>
              <a:gdLst>
                <a:gd name="T0" fmla="*/ 19 w 39"/>
                <a:gd name="T1" fmla="*/ 0 h 109"/>
                <a:gd name="T2" fmla="*/ 0 w 39"/>
                <a:gd name="T3" fmla="*/ 19 h 109"/>
                <a:gd name="T4" fmla="*/ 14 w 39"/>
                <a:gd name="T5" fmla="*/ 38 h 109"/>
                <a:gd name="T6" fmla="*/ 14 w 39"/>
                <a:gd name="T7" fmla="*/ 71 h 109"/>
                <a:gd name="T8" fmla="*/ 0 w 39"/>
                <a:gd name="T9" fmla="*/ 89 h 109"/>
                <a:gd name="T10" fmla="*/ 19 w 39"/>
                <a:gd name="T11" fmla="*/ 109 h 109"/>
                <a:gd name="T12" fmla="*/ 39 w 39"/>
                <a:gd name="T13" fmla="*/ 89 h 109"/>
                <a:gd name="T14" fmla="*/ 25 w 39"/>
                <a:gd name="T15" fmla="*/ 71 h 109"/>
                <a:gd name="T16" fmla="*/ 25 w 39"/>
                <a:gd name="T17" fmla="*/ 38 h 109"/>
                <a:gd name="T18" fmla="*/ 39 w 39"/>
                <a:gd name="T19" fmla="*/ 19 h 109"/>
                <a:gd name="T20" fmla="*/ 19 w 39"/>
                <a:gd name="T2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109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28"/>
                    <a:pt x="6" y="35"/>
                    <a:pt x="14" y="38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6" y="73"/>
                    <a:pt x="0" y="80"/>
                    <a:pt x="0" y="89"/>
                  </a:cubicBezTo>
                  <a:cubicBezTo>
                    <a:pt x="0" y="100"/>
                    <a:pt x="9" y="109"/>
                    <a:pt x="19" y="109"/>
                  </a:cubicBezTo>
                  <a:cubicBezTo>
                    <a:pt x="30" y="109"/>
                    <a:pt x="39" y="100"/>
                    <a:pt x="39" y="89"/>
                  </a:cubicBezTo>
                  <a:cubicBezTo>
                    <a:pt x="39" y="80"/>
                    <a:pt x="33" y="73"/>
                    <a:pt x="25" y="71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3" y="35"/>
                    <a:pt x="39" y="28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41"/>
            <p:cNvSpPr/>
            <p:nvPr/>
          </p:nvSpPr>
          <p:spPr bwMode="auto">
            <a:xfrm>
              <a:off x="312" y="3902"/>
              <a:ext cx="571" cy="452"/>
            </a:xfrm>
            <a:custGeom>
              <a:avLst/>
              <a:gdLst>
                <a:gd name="T0" fmla="*/ 222 w 241"/>
                <a:gd name="T1" fmla="*/ 0 h 191"/>
                <a:gd name="T2" fmla="*/ 203 w 241"/>
                <a:gd name="T3" fmla="*/ 19 h 191"/>
                <a:gd name="T4" fmla="*/ 207 w 241"/>
                <a:gd name="T5" fmla="*/ 31 h 191"/>
                <a:gd name="T6" fmla="*/ 167 w 241"/>
                <a:gd name="T7" fmla="*/ 71 h 191"/>
                <a:gd name="T8" fmla="*/ 167 w 241"/>
                <a:gd name="T9" fmla="*/ 156 h 191"/>
                <a:gd name="T10" fmla="*/ 151 w 241"/>
                <a:gd name="T11" fmla="*/ 156 h 191"/>
                <a:gd name="T12" fmla="*/ 151 w 241"/>
                <a:gd name="T13" fmla="*/ 71 h 191"/>
                <a:gd name="T14" fmla="*/ 127 w 241"/>
                <a:gd name="T15" fmla="*/ 47 h 191"/>
                <a:gd name="T16" fmla="*/ 66 w 241"/>
                <a:gd name="T17" fmla="*/ 47 h 191"/>
                <a:gd name="T18" fmla="*/ 17 w 241"/>
                <a:gd name="T19" fmla="*/ 96 h 191"/>
                <a:gd name="T20" fmla="*/ 17 w 241"/>
                <a:gd name="T21" fmla="*/ 127 h 191"/>
                <a:gd name="T22" fmla="*/ 0 w 241"/>
                <a:gd name="T23" fmla="*/ 146 h 191"/>
                <a:gd name="T24" fmla="*/ 20 w 241"/>
                <a:gd name="T25" fmla="*/ 166 h 191"/>
                <a:gd name="T26" fmla="*/ 39 w 241"/>
                <a:gd name="T27" fmla="*/ 146 h 191"/>
                <a:gd name="T28" fmla="*/ 22 w 241"/>
                <a:gd name="T29" fmla="*/ 127 h 191"/>
                <a:gd name="T30" fmla="*/ 22 w 241"/>
                <a:gd name="T31" fmla="*/ 98 h 191"/>
                <a:gd name="T32" fmla="*/ 68 w 241"/>
                <a:gd name="T33" fmla="*/ 52 h 191"/>
                <a:gd name="T34" fmla="*/ 124 w 241"/>
                <a:gd name="T35" fmla="*/ 52 h 191"/>
                <a:gd name="T36" fmla="*/ 145 w 241"/>
                <a:gd name="T37" fmla="*/ 73 h 191"/>
                <a:gd name="T38" fmla="*/ 145 w 241"/>
                <a:gd name="T39" fmla="*/ 156 h 191"/>
                <a:gd name="T40" fmla="*/ 134 w 241"/>
                <a:gd name="T41" fmla="*/ 156 h 191"/>
                <a:gd name="T42" fmla="*/ 134 w 241"/>
                <a:gd name="T43" fmla="*/ 191 h 191"/>
                <a:gd name="T44" fmla="*/ 145 w 241"/>
                <a:gd name="T45" fmla="*/ 191 h 191"/>
                <a:gd name="T46" fmla="*/ 145 w 241"/>
                <a:gd name="T47" fmla="*/ 191 h 191"/>
                <a:gd name="T48" fmla="*/ 151 w 241"/>
                <a:gd name="T49" fmla="*/ 191 h 191"/>
                <a:gd name="T50" fmla="*/ 151 w 241"/>
                <a:gd name="T51" fmla="*/ 191 h 191"/>
                <a:gd name="T52" fmla="*/ 167 w 241"/>
                <a:gd name="T53" fmla="*/ 191 h 191"/>
                <a:gd name="T54" fmla="*/ 167 w 241"/>
                <a:gd name="T55" fmla="*/ 191 h 191"/>
                <a:gd name="T56" fmla="*/ 172 w 241"/>
                <a:gd name="T57" fmla="*/ 191 h 191"/>
                <a:gd name="T58" fmla="*/ 172 w 241"/>
                <a:gd name="T59" fmla="*/ 191 h 191"/>
                <a:gd name="T60" fmla="*/ 183 w 241"/>
                <a:gd name="T61" fmla="*/ 191 h 191"/>
                <a:gd name="T62" fmla="*/ 183 w 241"/>
                <a:gd name="T63" fmla="*/ 156 h 191"/>
                <a:gd name="T64" fmla="*/ 172 w 241"/>
                <a:gd name="T65" fmla="*/ 156 h 191"/>
                <a:gd name="T66" fmla="*/ 172 w 241"/>
                <a:gd name="T67" fmla="*/ 73 h 191"/>
                <a:gd name="T68" fmla="*/ 210 w 241"/>
                <a:gd name="T69" fmla="*/ 35 h 191"/>
                <a:gd name="T70" fmla="*/ 222 w 241"/>
                <a:gd name="T71" fmla="*/ 39 h 191"/>
                <a:gd name="T72" fmla="*/ 241 w 241"/>
                <a:gd name="T73" fmla="*/ 19 h 191"/>
                <a:gd name="T74" fmla="*/ 222 w 241"/>
                <a:gd name="T7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191">
                  <a:moveTo>
                    <a:pt x="222" y="0"/>
                  </a:moveTo>
                  <a:cubicBezTo>
                    <a:pt x="211" y="0"/>
                    <a:pt x="203" y="8"/>
                    <a:pt x="203" y="19"/>
                  </a:cubicBezTo>
                  <a:cubicBezTo>
                    <a:pt x="203" y="24"/>
                    <a:pt x="204" y="28"/>
                    <a:pt x="207" y="31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7" y="156"/>
                    <a:pt x="167" y="156"/>
                    <a:pt x="167" y="156"/>
                  </a:cubicBezTo>
                  <a:cubicBezTo>
                    <a:pt x="151" y="156"/>
                    <a:pt x="151" y="156"/>
                    <a:pt x="151" y="156"/>
                  </a:cubicBezTo>
                  <a:cubicBezTo>
                    <a:pt x="151" y="71"/>
                    <a:pt x="151" y="71"/>
                    <a:pt x="151" y="71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7" y="129"/>
                    <a:pt x="0" y="137"/>
                    <a:pt x="0" y="146"/>
                  </a:cubicBezTo>
                  <a:cubicBezTo>
                    <a:pt x="0" y="157"/>
                    <a:pt x="9" y="166"/>
                    <a:pt x="20" y="166"/>
                  </a:cubicBezTo>
                  <a:cubicBezTo>
                    <a:pt x="30" y="166"/>
                    <a:pt x="39" y="157"/>
                    <a:pt x="39" y="146"/>
                  </a:cubicBezTo>
                  <a:cubicBezTo>
                    <a:pt x="39" y="137"/>
                    <a:pt x="32" y="129"/>
                    <a:pt x="22" y="127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124" y="52"/>
                    <a:pt x="124" y="52"/>
                    <a:pt x="124" y="52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45" y="156"/>
                    <a:pt x="145" y="156"/>
                    <a:pt x="145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91"/>
                    <a:pt x="134" y="191"/>
                    <a:pt x="134" y="191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67" y="191"/>
                    <a:pt x="167" y="191"/>
                    <a:pt x="167" y="191"/>
                  </a:cubicBezTo>
                  <a:cubicBezTo>
                    <a:pt x="167" y="191"/>
                    <a:pt x="167" y="191"/>
                    <a:pt x="167" y="191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83" y="191"/>
                    <a:pt x="183" y="191"/>
                    <a:pt x="183" y="191"/>
                  </a:cubicBezTo>
                  <a:cubicBezTo>
                    <a:pt x="183" y="156"/>
                    <a:pt x="183" y="156"/>
                    <a:pt x="183" y="156"/>
                  </a:cubicBezTo>
                  <a:cubicBezTo>
                    <a:pt x="172" y="156"/>
                    <a:pt x="172" y="156"/>
                    <a:pt x="172" y="156"/>
                  </a:cubicBezTo>
                  <a:cubicBezTo>
                    <a:pt x="172" y="73"/>
                    <a:pt x="172" y="73"/>
                    <a:pt x="172" y="73"/>
                  </a:cubicBezTo>
                  <a:cubicBezTo>
                    <a:pt x="210" y="35"/>
                    <a:pt x="210" y="35"/>
                    <a:pt x="210" y="35"/>
                  </a:cubicBezTo>
                  <a:cubicBezTo>
                    <a:pt x="214" y="37"/>
                    <a:pt x="218" y="39"/>
                    <a:pt x="222" y="39"/>
                  </a:cubicBezTo>
                  <a:cubicBezTo>
                    <a:pt x="233" y="39"/>
                    <a:pt x="241" y="30"/>
                    <a:pt x="241" y="19"/>
                  </a:cubicBezTo>
                  <a:cubicBezTo>
                    <a:pt x="241" y="8"/>
                    <a:pt x="233" y="0"/>
                    <a:pt x="2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42"/>
            <p:cNvSpPr/>
            <p:nvPr/>
          </p:nvSpPr>
          <p:spPr bwMode="auto">
            <a:xfrm>
              <a:off x="0" y="3745"/>
              <a:ext cx="473" cy="614"/>
            </a:xfrm>
            <a:custGeom>
              <a:avLst/>
              <a:gdLst>
                <a:gd name="T0" fmla="*/ 180 w 200"/>
                <a:gd name="T1" fmla="*/ 0 h 259"/>
                <a:gd name="T2" fmla="*/ 161 w 200"/>
                <a:gd name="T3" fmla="*/ 18 h 259"/>
                <a:gd name="T4" fmla="*/ 124 w 200"/>
                <a:gd name="T5" fmla="*/ 18 h 259"/>
                <a:gd name="T6" fmla="*/ 54 w 200"/>
                <a:gd name="T7" fmla="*/ 88 h 259"/>
                <a:gd name="T8" fmla="*/ 54 w 200"/>
                <a:gd name="T9" fmla="*/ 165 h 259"/>
                <a:gd name="T10" fmla="*/ 18 w 200"/>
                <a:gd name="T11" fmla="*/ 201 h 259"/>
                <a:gd name="T12" fmla="*/ 18 w 200"/>
                <a:gd name="T13" fmla="*/ 220 h 259"/>
                <a:gd name="T14" fmla="*/ 0 w 200"/>
                <a:gd name="T15" fmla="*/ 239 h 259"/>
                <a:gd name="T16" fmla="*/ 19 w 200"/>
                <a:gd name="T17" fmla="*/ 259 h 259"/>
                <a:gd name="T18" fmla="*/ 39 w 200"/>
                <a:gd name="T19" fmla="*/ 239 h 259"/>
                <a:gd name="T20" fmla="*/ 21 w 200"/>
                <a:gd name="T21" fmla="*/ 220 h 259"/>
                <a:gd name="T22" fmla="*/ 21 w 200"/>
                <a:gd name="T23" fmla="*/ 202 h 259"/>
                <a:gd name="T24" fmla="*/ 57 w 200"/>
                <a:gd name="T25" fmla="*/ 166 h 259"/>
                <a:gd name="T26" fmla="*/ 57 w 200"/>
                <a:gd name="T27" fmla="*/ 89 h 259"/>
                <a:gd name="T28" fmla="*/ 125 w 200"/>
                <a:gd name="T29" fmla="*/ 20 h 259"/>
                <a:gd name="T30" fmla="*/ 161 w 200"/>
                <a:gd name="T31" fmla="*/ 20 h 259"/>
                <a:gd name="T32" fmla="*/ 180 w 200"/>
                <a:gd name="T33" fmla="*/ 38 h 259"/>
                <a:gd name="T34" fmla="*/ 200 w 200"/>
                <a:gd name="T35" fmla="*/ 19 h 259"/>
                <a:gd name="T36" fmla="*/ 180 w 200"/>
                <a:gd name="T37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259">
                  <a:moveTo>
                    <a:pt x="180" y="0"/>
                  </a:moveTo>
                  <a:cubicBezTo>
                    <a:pt x="170" y="0"/>
                    <a:pt x="162" y="8"/>
                    <a:pt x="161" y="18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18" y="220"/>
                    <a:pt x="18" y="220"/>
                    <a:pt x="18" y="220"/>
                  </a:cubicBezTo>
                  <a:cubicBezTo>
                    <a:pt x="8" y="221"/>
                    <a:pt x="0" y="229"/>
                    <a:pt x="0" y="239"/>
                  </a:cubicBezTo>
                  <a:cubicBezTo>
                    <a:pt x="0" y="250"/>
                    <a:pt x="9" y="259"/>
                    <a:pt x="19" y="259"/>
                  </a:cubicBezTo>
                  <a:cubicBezTo>
                    <a:pt x="30" y="259"/>
                    <a:pt x="39" y="250"/>
                    <a:pt x="39" y="239"/>
                  </a:cubicBezTo>
                  <a:cubicBezTo>
                    <a:pt x="39" y="229"/>
                    <a:pt x="31" y="221"/>
                    <a:pt x="21" y="220"/>
                  </a:cubicBezTo>
                  <a:cubicBezTo>
                    <a:pt x="21" y="202"/>
                    <a:pt x="21" y="202"/>
                    <a:pt x="21" y="202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2" y="31"/>
                    <a:pt x="170" y="38"/>
                    <a:pt x="180" y="38"/>
                  </a:cubicBezTo>
                  <a:cubicBezTo>
                    <a:pt x="191" y="38"/>
                    <a:pt x="200" y="30"/>
                    <a:pt x="200" y="19"/>
                  </a:cubicBezTo>
                  <a:cubicBezTo>
                    <a:pt x="200" y="8"/>
                    <a:pt x="191" y="0"/>
                    <a:pt x="1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43"/>
            <p:cNvSpPr>
              <a:spLocks noEditPoints="1"/>
            </p:cNvSpPr>
            <p:nvPr/>
          </p:nvSpPr>
          <p:spPr bwMode="auto">
            <a:xfrm>
              <a:off x="431" y="3459"/>
              <a:ext cx="314" cy="315"/>
            </a:xfrm>
            <a:custGeom>
              <a:avLst/>
              <a:gdLst>
                <a:gd name="T0" fmla="*/ 50 w 133"/>
                <a:gd name="T1" fmla="*/ 3 h 133"/>
                <a:gd name="T2" fmla="*/ 6 w 133"/>
                <a:gd name="T3" fmla="*/ 41 h 133"/>
                <a:gd name="T4" fmla="*/ 12 w 133"/>
                <a:gd name="T5" fmla="*/ 41 h 133"/>
                <a:gd name="T6" fmla="*/ 50 w 133"/>
                <a:gd name="T7" fmla="*/ 3 h 133"/>
                <a:gd name="T8" fmla="*/ 67 w 133"/>
                <a:gd name="T9" fmla="*/ 0 h 133"/>
                <a:gd name="T10" fmla="*/ 63 w 133"/>
                <a:gd name="T11" fmla="*/ 1 h 133"/>
                <a:gd name="T12" fmla="*/ 49 w 133"/>
                <a:gd name="T13" fmla="*/ 14 h 133"/>
                <a:gd name="T14" fmla="*/ 67 w 133"/>
                <a:gd name="T15" fmla="*/ 12 h 133"/>
                <a:gd name="T16" fmla="*/ 122 w 133"/>
                <a:gd name="T17" fmla="*/ 67 h 133"/>
                <a:gd name="T18" fmla="*/ 67 w 133"/>
                <a:gd name="T19" fmla="*/ 122 h 133"/>
                <a:gd name="T20" fmla="*/ 12 w 133"/>
                <a:gd name="T21" fmla="*/ 67 h 133"/>
                <a:gd name="T22" fmla="*/ 15 w 133"/>
                <a:gd name="T23" fmla="*/ 49 h 133"/>
                <a:gd name="T24" fmla="*/ 3 w 133"/>
                <a:gd name="T25" fmla="*/ 49 h 133"/>
                <a:gd name="T26" fmla="*/ 0 w 133"/>
                <a:gd name="T27" fmla="*/ 67 h 133"/>
                <a:gd name="T28" fmla="*/ 67 w 133"/>
                <a:gd name="T29" fmla="*/ 133 h 133"/>
                <a:gd name="T30" fmla="*/ 133 w 133"/>
                <a:gd name="T31" fmla="*/ 67 h 133"/>
                <a:gd name="T32" fmla="*/ 67 w 133"/>
                <a:gd name="T3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" h="133">
                  <a:moveTo>
                    <a:pt x="50" y="3"/>
                  </a:moveTo>
                  <a:cubicBezTo>
                    <a:pt x="30" y="8"/>
                    <a:pt x="14" y="22"/>
                    <a:pt x="6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50" y="3"/>
                    <a:pt x="50" y="3"/>
                    <a:pt x="50" y="3"/>
                  </a:cubicBezTo>
                  <a:moveTo>
                    <a:pt x="67" y="0"/>
                  </a:moveTo>
                  <a:cubicBezTo>
                    <a:pt x="66" y="0"/>
                    <a:pt x="64" y="1"/>
                    <a:pt x="63" y="1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5" y="13"/>
                    <a:pt x="61" y="12"/>
                    <a:pt x="67" y="12"/>
                  </a:cubicBezTo>
                  <a:cubicBezTo>
                    <a:pt x="97" y="12"/>
                    <a:pt x="122" y="36"/>
                    <a:pt x="122" y="67"/>
                  </a:cubicBezTo>
                  <a:cubicBezTo>
                    <a:pt x="122" y="97"/>
                    <a:pt x="97" y="122"/>
                    <a:pt x="67" y="122"/>
                  </a:cubicBezTo>
                  <a:cubicBezTo>
                    <a:pt x="36" y="122"/>
                    <a:pt x="12" y="97"/>
                    <a:pt x="12" y="67"/>
                  </a:cubicBezTo>
                  <a:cubicBezTo>
                    <a:pt x="12" y="60"/>
                    <a:pt x="13" y="54"/>
                    <a:pt x="15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1" y="54"/>
                    <a:pt x="0" y="61"/>
                    <a:pt x="0" y="67"/>
                  </a:cubicBezTo>
                  <a:cubicBezTo>
                    <a:pt x="0" y="103"/>
                    <a:pt x="30" y="133"/>
                    <a:pt x="67" y="133"/>
                  </a:cubicBezTo>
                  <a:cubicBezTo>
                    <a:pt x="103" y="133"/>
                    <a:pt x="133" y="103"/>
                    <a:pt x="133" y="67"/>
                  </a:cubicBezTo>
                  <a:cubicBezTo>
                    <a:pt x="133" y="30"/>
                    <a:pt x="103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44"/>
            <p:cNvSpPr>
              <a:spLocks noEditPoints="1"/>
            </p:cNvSpPr>
            <p:nvPr/>
          </p:nvSpPr>
          <p:spPr bwMode="auto">
            <a:xfrm>
              <a:off x="504" y="3532"/>
              <a:ext cx="168" cy="168"/>
            </a:xfrm>
            <a:custGeom>
              <a:avLst/>
              <a:gdLst>
                <a:gd name="T0" fmla="*/ 36 w 71"/>
                <a:gd name="T1" fmla="*/ 63 h 71"/>
                <a:gd name="T2" fmla="*/ 9 w 71"/>
                <a:gd name="T3" fmla="*/ 36 h 71"/>
                <a:gd name="T4" fmla="*/ 36 w 71"/>
                <a:gd name="T5" fmla="*/ 9 h 71"/>
                <a:gd name="T6" fmla="*/ 63 w 71"/>
                <a:gd name="T7" fmla="*/ 36 h 71"/>
                <a:gd name="T8" fmla="*/ 36 w 71"/>
                <a:gd name="T9" fmla="*/ 63 h 71"/>
                <a:gd name="T10" fmla="*/ 36 w 71"/>
                <a:gd name="T11" fmla="*/ 0 h 71"/>
                <a:gd name="T12" fmla="*/ 0 w 71"/>
                <a:gd name="T13" fmla="*/ 36 h 71"/>
                <a:gd name="T14" fmla="*/ 36 w 71"/>
                <a:gd name="T15" fmla="*/ 71 h 71"/>
                <a:gd name="T16" fmla="*/ 71 w 71"/>
                <a:gd name="T17" fmla="*/ 36 h 71"/>
                <a:gd name="T18" fmla="*/ 36 w 71"/>
                <a:gd name="T1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1">
                  <a:moveTo>
                    <a:pt x="36" y="63"/>
                  </a:moveTo>
                  <a:cubicBezTo>
                    <a:pt x="21" y="63"/>
                    <a:pt x="9" y="51"/>
                    <a:pt x="9" y="36"/>
                  </a:cubicBezTo>
                  <a:cubicBezTo>
                    <a:pt x="9" y="21"/>
                    <a:pt x="21" y="9"/>
                    <a:pt x="36" y="9"/>
                  </a:cubicBezTo>
                  <a:cubicBezTo>
                    <a:pt x="51" y="9"/>
                    <a:pt x="63" y="21"/>
                    <a:pt x="63" y="36"/>
                  </a:cubicBezTo>
                  <a:cubicBezTo>
                    <a:pt x="63" y="51"/>
                    <a:pt x="51" y="63"/>
                    <a:pt x="36" y="63"/>
                  </a:cubicBezTo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5"/>
                    <a:pt x="16" y="71"/>
                    <a:pt x="36" y="71"/>
                  </a:cubicBezTo>
                  <a:cubicBezTo>
                    <a:pt x="55" y="71"/>
                    <a:pt x="71" y="55"/>
                    <a:pt x="71" y="36"/>
                  </a:cubicBezTo>
                  <a:cubicBezTo>
                    <a:pt x="71" y="16"/>
                    <a:pt x="55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45"/>
            <p:cNvSpPr>
              <a:spLocks noEditPoints="1"/>
            </p:cNvSpPr>
            <p:nvPr/>
          </p:nvSpPr>
          <p:spPr bwMode="auto">
            <a:xfrm>
              <a:off x="1595" y="3940"/>
              <a:ext cx="312" cy="315"/>
            </a:xfrm>
            <a:custGeom>
              <a:avLst/>
              <a:gdLst>
                <a:gd name="T0" fmla="*/ 66 w 132"/>
                <a:gd name="T1" fmla="*/ 122 h 133"/>
                <a:gd name="T2" fmla="*/ 11 w 132"/>
                <a:gd name="T3" fmla="*/ 67 h 133"/>
                <a:gd name="T4" fmla="*/ 66 w 132"/>
                <a:gd name="T5" fmla="*/ 12 h 133"/>
                <a:gd name="T6" fmla="*/ 121 w 132"/>
                <a:gd name="T7" fmla="*/ 67 h 133"/>
                <a:gd name="T8" fmla="*/ 66 w 132"/>
                <a:gd name="T9" fmla="*/ 122 h 133"/>
                <a:gd name="T10" fmla="*/ 66 w 132"/>
                <a:gd name="T11" fmla="*/ 0 h 133"/>
                <a:gd name="T12" fmla="*/ 0 w 132"/>
                <a:gd name="T13" fmla="*/ 67 h 133"/>
                <a:gd name="T14" fmla="*/ 66 w 132"/>
                <a:gd name="T15" fmla="*/ 133 h 133"/>
                <a:gd name="T16" fmla="*/ 132 w 132"/>
                <a:gd name="T17" fmla="*/ 67 h 133"/>
                <a:gd name="T18" fmla="*/ 66 w 132"/>
                <a:gd name="T1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3">
                  <a:moveTo>
                    <a:pt x="66" y="122"/>
                  </a:moveTo>
                  <a:cubicBezTo>
                    <a:pt x="36" y="122"/>
                    <a:pt x="11" y="97"/>
                    <a:pt x="11" y="67"/>
                  </a:cubicBezTo>
                  <a:cubicBezTo>
                    <a:pt x="11" y="36"/>
                    <a:pt x="36" y="12"/>
                    <a:pt x="66" y="12"/>
                  </a:cubicBezTo>
                  <a:cubicBezTo>
                    <a:pt x="96" y="12"/>
                    <a:pt x="121" y="36"/>
                    <a:pt x="121" y="67"/>
                  </a:cubicBezTo>
                  <a:cubicBezTo>
                    <a:pt x="121" y="97"/>
                    <a:pt x="96" y="122"/>
                    <a:pt x="66" y="122"/>
                  </a:cubicBezTo>
                  <a:moveTo>
                    <a:pt x="66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103"/>
                    <a:pt x="30" y="133"/>
                    <a:pt x="66" y="133"/>
                  </a:cubicBezTo>
                  <a:cubicBezTo>
                    <a:pt x="103" y="133"/>
                    <a:pt x="132" y="103"/>
                    <a:pt x="132" y="67"/>
                  </a:cubicBezTo>
                  <a:cubicBezTo>
                    <a:pt x="132" y="30"/>
                    <a:pt x="103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46"/>
            <p:cNvSpPr>
              <a:spLocks noEditPoints="1"/>
            </p:cNvSpPr>
            <p:nvPr/>
          </p:nvSpPr>
          <p:spPr bwMode="auto">
            <a:xfrm>
              <a:off x="1668" y="4013"/>
              <a:ext cx="168" cy="168"/>
            </a:xfrm>
            <a:custGeom>
              <a:avLst/>
              <a:gdLst>
                <a:gd name="T0" fmla="*/ 35 w 71"/>
                <a:gd name="T1" fmla="*/ 63 h 71"/>
                <a:gd name="T2" fmla="*/ 8 w 71"/>
                <a:gd name="T3" fmla="*/ 36 h 71"/>
                <a:gd name="T4" fmla="*/ 35 w 71"/>
                <a:gd name="T5" fmla="*/ 9 h 71"/>
                <a:gd name="T6" fmla="*/ 62 w 71"/>
                <a:gd name="T7" fmla="*/ 36 h 71"/>
                <a:gd name="T8" fmla="*/ 35 w 71"/>
                <a:gd name="T9" fmla="*/ 63 h 71"/>
                <a:gd name="T10" fmla="*/ 35 w 71"/>
                <a:gd name="T11" fmla="*/ 0 h 71"/>
                <a:gd name="T12" fmla="*/ 0 w 71"/>
                <a:gd name="T13" fmla="*/ 36 h 71"/>
                <a:gd name="T14" fmla="*/ 35 w 71"/>
                <a:gd name="T15" fmla="*/ 71 h 71"/>
                <a:gd name="T16" fmla="*/ 71 w 71"/>
                <a:gd name="T17" fmla="*/ 36 h 71"/>
                <a:gd name="T18" fmla="*/ 35 w 71"/>
                <a:gd name="T1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1">
                  <a:moveTo>
                    <a:pt x="35" y="63"/>
                  </a:moveTo>
                  <a:cubicBezTo>
                    <a:pt x="20" y="63"/>
                    <a:pt x="8" y="51"/>
                    <a:pt x="8" y="36"/>
                  </a:cubicBezTo>
                  <a:cubicBezTo>
                    <a:pt x="8" y="21"/>
                    <a:pt x="20" y="9"/>
                    <a:pt x="35" y="9"/>
                  </a:cubicBezTo>
                  <a:cubicBezTo>
                    <a:pt x="50" y="9"/>
                    <a:pt x="62" y="21"/>
                    <a:pt x="62" y="36"/>
                  </a:cubicBezTo>
                  <a:cubicBezTo>
                    <a:pt x="62" y="51"/>
                    <a:pt x="50" y="63"/>
                    <a:pt x="35" y="63"/>
                  </a:cubicBezTo>
                  <a:moveTo>
                    <a:pt x="35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5"/>
                    <a:pt x="16" y="71"/>
                    <a:pt x="35" y="71"/>
                  </a:cubicBezTo>
                  <a:cubicBezTo>
                    <a:pt x="55" y="71"/>
                    <a:pt x="71" y="55"/>
                    <a:pt x="71" y="36"/>
                  </a:cubicBezTo>
                  <a:cubicBezTo>
                    <a:pt x="71" y="16"/>
                    <a:pt x="55" y="0"/>
                    <a:pt x="3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47"/>
            <p:cNvSpPr/>
            <p:nvPr/>
          </p:nvSpPr>
          <p:spPr bwMode="auto">
            <a:xfrm>
              <a:off x="2172" y="3738"/>
              <a:ext cx="334" cy="192"/>
            </a:xfrm>
            <a:custGeom>
              <a:avLst/>
              <a:gdLst>
                <a:gd name="T0" fmla="*/ 19 w 141"/>
                <a:gd name="T1" fmla="*/ 0 h 81"/>
                <a:gd name="T2" fmla="*/ 0 w 141"/>
                <a:gd name="T3" fmla="*/ 19 h 81"/>
                <a:gd name="T4" fmla="*/ 19 w 141"/>
                <a:gd name="T5" fmla="*/ 38 h 81"/>
                <a:gd name="T6" fmla="*/ 38 w 141"/>
                <a:gd name="T7" fmla="*/ 24 h 81"/>
                <a:gd name="T8" fmla="*/ 74 w 141"/>
                <a:gd name="T9" fmla="*/ 24 h 81"/>
                <a:gd name="T10" fmla="*/ 74 w 141"/>
                <a:gd name="T11" fmla="*/ 56 h 81"/>
                <a:gd name="T12" fmla="*/ 38 w 141"/>
                <a:gd name="T13" fmla="*/ 56 h 81"/>
                <a:gd name="T14" fmla="*/ 19 w 141"/>
                <a:gd name="T15" fmla="*/ 42 h 81"/>
                <a:gd name="T16" fmla="*/ 0 w 141"/>
                <a:gd name="T17" fmla="*/ 61 h 81"/>
                <a:gd name="T18" fmla="*/ 19 w 141"/>
                <a:gd name="T19" fmla="*/ 81 h 81"/>
                <a:gd name="T20" fmla="*/ 38 w 141"/>
                <a:gd name="T21" fmla="*/ 67 h 81"/>
                <a:gd name="T22" fmla="*/ 74 w 141"/>
                <a:gd name="T23" fmla="*/ 67 h 81"/>
                <a:gd name="T24" fmla="*/ 74 w 141"/>
                <a:gd name="T25" fmla="*/ 75 h 81"/>
                <a:gd name="T26" fmla="*/ 141 w 141"/>
                <a:gd name="T27" fmla="*/ 75 h 81"/>
                <a:gd name="T28" fmla="*/ 141 w 141"/>
                <a:gd name="T29" fmla="*/ 9 h 81"/>
                <a:gd name="T30" fmla="*/ 74 w 141"/>
                <a:gd name="T31" fmla="*/ 9 h 81"/>
                <a:gd name="T32" fmla="*/ 74 w 141"/>
                <a:gd name="T33" fmla="*/ 13 h 81"/>
                <a:gd name="T34" fmla="*/ 38 w 141"/>
                <a:gd name="T35" fmla="*/ 13 h 81"/>
                <a:gd name="T36" fmla="*/ 19 w 141"/>
                <a:gd name="T3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" h="81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8"/>
                    <a:pt x="19" y="38"/>
                  </a:cubicBezTo>
                  <a:cubicBezTo>
                    <a:pt x="28" y="38"/>
                    <a:pt x="36" y="32"/>
                    <a:pt x="38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6" y="48"/>
                    <a:pt x="28" y="42"/>
                    <a:pt x="19" y="42"/>
                  </a:cubicBezTo>
                  <a:cubicBezTo>
                    <a:pt x="9" y="42"/>
                    <a:pt x="0" y="51"/>
                    <a:pt x="0" y="61"/>
                  </a:cubicBezTo>
                  <a:cubicBezTo>
                    <a:pt x="0" y="72"/>
                    <a:pt x="9" y="81"/>
                    <a:pt x="19" y="81"/>
                  </a:cubicBezTo>
                  <a:cubicBezTo>
                    <a:pt x="28" y="81"/>
                    <a:pt x="36" y="75"/>
                    <a:pt x="38" y="67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141" y="75"/>
                    <a:pt x="141" y="75"/>
                    <a:pt x="141" y="75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6" y="5"/>
                    <a:pt x="28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48"/>
            <p:cNvSpPr>
              <a:spLocks noEditPoints="1"/>
            </p:cNvSpPr>
            <p:nvPr/>
          </p:nvSpPr>
          <p:spPr bwMode="auto">
            <a:xfrm>
              <a:off x="1309" y="3942"/>
              <a:ext cx="262" cy="491"/>
            </a:xfrm>
            <a:custGeom>
              <a:avLst/>
              <a:gdLst>
                <a:gd name="T0" fmla="*/ 81 w 111"/>
                <a:gd name="T1" fmla="*/ 198 h 207"/>
                <a:gd name="T2" fmla="*/ 70 w 111"/>
                <a:gd name="T3" fmla="*/ 186 h 207"/>
                <a:gd name="T4" fmla="*/ 81 w 111"/>
                <a:gd name="T5" fmla="*/ 175 h 207"/>
                <a:gd name="T6" fmla="*/ 93 w 111"/>
                <a:gd name="T7" fmla="*/ 186 h 207"/>
                <a:gd name="T8" fmla="*/ 81 w 111"/>
                <a:gd name="T9" fmla="*/ 198 h 207"/>
                <a:gd name="T10" fmla="*/ 20 w 111"/>
                <a:gd name="T11" fmla="*/ 0 h 207"/>
                <a:gd name="T12" fmla="*/ 0 w 111"/>
                <a:gd name="T13" fmla="*/ 20 h 207"/>
                <a:gd name="T14" fmla="*/ 20 w 111"/>
                <a:gd name="T15" fmla="*/ 39 h 207"/>
                <a:gd name="T16" fmla="*/ 39 w 111"/>
                <a:gd name="T17" fmla="*/ 23 h 207"/>
                <a:gd name="T18" fmla="*/ 80 w 111"/>
                <a:gd name="T19" fmla="*/ 23 h 207"/>
                <a:gd name="T20" fmla="*/ 106 w 111"/>
                <a:gd name="T21" fmla="*/ 49 h 207"/>
                <a:gd name="T22" fmla="*/ 106 w 111"/>
                <a:gd name="T23" fmla="*/ 107 h 207"/>
                <a:gd name="T24" fmla="*/ 78 w 111"/>
                <a:gd name="T25" fmla="*/ 134 h 207"/>
                <a:gd name="T26" fmla="*/ 78 w 111"/>
                <a:gd name="T27" fmla="*/ 165 h 207"/>
                <a:gd name="T28" fmla="*/ 60 w 111"/>
                <a:gd name="T29" fmla="*/ 186 h 207"/>
                <a:gd name="T30" fmla="*/ 81 w 111"/>
                <a:gd name="T31" fmla="*/ 207 h 207"/>
                <a:gd name="T32" fmla="*/ 102 w 111"/>
                <a:gd name="T33" fmla="*/ 186 h 207"/>
                <a:gd name="T34" fmla="*/ 84 w 111"/>
                <a:gd name="T35" fmla="*/ 165 h 207"/>
                <a:gd name="T36" fmla="*/ 84 w 111"/>
                <a:gd name="T37" fmla="*/ 137 h 207"/>
                <a:gd name="T38" fmla="*/ 111 w 111"/>
                <a:gd name="T39" fmla="*/ 109 h 207"/>
                <a:gd name="T40" fmla="*/ 111 w 111"/>
                <a:gd name="T41" fmla="*/ 46 h 207"/>
                <a:gd name="T42" fmla="*/ 82 w 111"/>
                <a:gd name="T43" fmla="*/ 17 h 207"/>
                <a:gd name="T44" fmla="*/ 39 w 111"/>
                <a:gd name="T45" fmla="*/ 17 h 207"/>
                <a:gd name="T46" fmla="*/ 20 w 111"/>
                <a:gd name="T47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207">
                  <a:moveTo>
                    <a:pt x="81" y="198"/>
                  </a:moveTo>
                  <a:cubicBezTo>
                    <a:pt x="75" y="198"/>
                    <a:pt x="70" y="193"/>
                    <a:pt x="70" y="186"/>
                  </a:cubicBezTo>
                  <a:cubicBezTo>
                    <a:pt x="70" y="180"/>
                    <a:pt x="75" y="175"/>
                    <a:pt x="81" y="175"/>
                  </a:cubicBezTo>
                  <a:cubicBezTo>
                    <a:pt x="87" y="175"/>
                    <a:pt x="93" y="180"/>
                    <a:pt x="93" y="186"/>
                  </a:cubicBezTo>
                  <a:cubicBezTo>
                    <a:pt x="93" y="193"/>
                    <a:pt x="87" y="198"/>
                    <a:pt x="81" y="198"/>
                  </a:cubicBezTo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39"/>
                    <a:pt x="20" y="39"/>
                  </a:cubicBezTo>
                  <a:cubicBezTo>
                    <a:pt x="29" y="39"/>
                    <a:pt x="37" y="32"/>
                    <a:pt x="39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8" y="165"/>
                    <a:pt x="78" y="165"/>
                    <a:pt x="78" y="165"/>
                  </a:cubicBezTo>
                  <a:cubicBezTo>
                    <a:pt x="68" y="167"/>
                    <a:pt x="60" y="176"/>
                    <a:pt x="60" y="186"/>
                  </a:cubicBezTo>
                  <a:cubicBezTo>
                    <a:pt x="60" y="198"/>
                    <a:pt x="70" y="207"/>
                    <a:pt x="81" y="207"/>
                  </a:cubicBezTo>
                  <a:cubicBezTo>
                    <a:pt x="93" y="207"/>
                    <a:pt x="102" y="198"/>
                    <a:pt x="102" y="186"/>
                  </a:cubicBezTo>
                  <a:cubicBezTo>
                    <a:pt x="102" y="176"/>
                    <a:pt x="94" y="167"/>
                    <a:pt x="84" y="165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111" y="109"/>
                    <a:pt x="111" y="109"/>
                    <a:pt x="111" y="109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7" y="8"/>
                    <a:pt x="29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49"/>
            <p:cNvSpPr/>
            <p:nvPr/>
          </p:nvSpPr>
          <p:spPr bwMode="auto">
            <a:xfrm>
              <a:off x="-2" y="3447"/>
              <a:ext cx="232" cy="230"/>
            </a:xfrm>
            <a:custGeom>
              <a:avLst/>
              <a:gdLst>
                <a:gd name="T0" fmla="*/ 49 w 98"/>
                <a:gd name="T1" fmla="*/ 0 h 97"/>
                <a:gd name="T2" fmla="*/ 0 w 98"/>
                <a:gd name="T3" fmla="*/ 49 h 97"/>
                <a:gd name="T4" fmla="*/ 49 w 98"/>
                <a:gd name="T5" fmla="*/ 97 h 97"/>
                <a:gd name="T6" fmla="*/ 98 w 98"/>
                <a:gd name="T7" fmla="*/ 54 h 97"/>
                <a:gd name="T8" fmla="*/ 93 w 98"/>
                <a:gd name="T9" fmla="*/ 54 h 97"/>
                <a:gd name="T10" fmla="*/ 49 w 98"/>
                <a:gd name="T11" fmla="*/ 93 h 97"/>
                <a:gd name="T12" fmla="*/ 5 w 98"/>
                <a:gd name="T13" fmla="*/ 49 h 97"/>
                <a:gd name="T14" fmla="*/ 49 w 98"/>
                <a:gd name="T15" fmla="*/ 5 h 97"/>
                <a:gd name="T16" fmla="*/ 93 w 98"/>
                <a:gd name="T17" fmla="*/ 46 h 97"/>
                <a:gd name="T18" fmla="*/ 98 w 98"/>
                <a:gd name="T19" fmla="*/ 46 h 97"/>
                <a:gd name="T20" fmla="*/ 49 w 98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97">
                  <a:moveTo>
                    <a:pt x="49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6"/>
                    <a:pt x="22" y="97"/>
                    <a:pt x="49" y="97"/>
                  </a:cubicBezTo>
                  <a:cubicBezTo>
                    <a:pt x="74" y="97"/>
                    <a:pt x="95" y="78"/>
                    <a:pt x="98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76"/>
                    <a:pt x="72" y="93"/>
                    <a:pt x="49" y="93"/>
                  </a:cubicBezTo>
                  <a:cubicBezTo>
                    <a:pt x="25" y="93"/>
                    <a:pt x="5" y="73"/>
                    <a:pt x="5" y="49"/>
                  </a:cubicBezTo>
                  <a:cubicBezTo>
                    <a:pt x="5" y="24"/>
                    <a:pt x="25" y="5"/>
                    <a:pt x="49" y="5"/>
                  </a:cubicBezTo>
                  <a:cubicBezTo>
                    <a:pt x="72" y="5"/>
                    <a:pt x="92" y="23"/>
                    <a:pt x="93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6" y="20"/>
                    <a:pt x="75" y="0"/>
                    <a:pt x="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50"/>
            <p:cNvSpPr>
              <a:spLocks noEditPoints="1"/>
            </p:cNvSpPr>
            <p:nvPr/>
          </p:nvSpPr>
          <p:spPr bwMode="auto">
            <a:xfrm>
              <a:off x="790" y="2833"/>
              <a:ext cx="398" cy="341"/>
            </a:xfrm>
            <a:custGeom>
              <a:avLst/>
              <a:gdLst>
                <a:gd name="T0" fmla="*/ 168 w 168"/>
                <a:gd name="T1" fmla="*/ 134 h 144"/>
                <a:gd name="T2" fmla="*/ 160 w 168"/>
                <a:gd name="T3" fmla="*/ 144 h 144"/>
                <a:gd name="T4" fmla="*/ 168 w 168"/>
                <a:gd name="T5" fmla="*/ 134 h 144"/>
                <a:gd name="T6" fmla="*/ 0 w 168"/>
                <a:gd name="T7" fmla="*/ 84 h 144"/>
                <a:gd name="T8" fmla="*/ 0 w 168"/>
                <a:gd name="T9" fmla="*/ 87 h 144"/>
                <a:gd name="T10" fmla="*/ 0 w 168"/>
                <a:gd name="T11" fmla="*/ 87 h 144"/>
                <a:gd name="T12" fmla="*/ 0 w 168"/>
                <a:gd name="T13" fmla="*/ 84 h 144"/>
                <a:gd name="T14" fmla="*/ 63 w 168"/>
                <a:gd name="T15" fmla="*/ 0 h 144"/>
                <a:gd name="T16" fmla="*/ 51 w 168"/>
                <a:gd name="T17" fmla="*/ 5 h 144"/>
                <a:gd name="T18" fmla="*/ 63 w 168"/>
                <a:gd name="T1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44">
                  <a:moveTo>
                    <a:pt x="168" y="134"/>
                  </a:moveTo>
                  <a:cubicBezTo>
                    <a:pt x="166" y="137"/>
                    <a:pt x="163" y="141"/>
                    <a:pt x="160" y="144"/>
                  </a:cubicBezTo>
                  <a:cubicBezTo>
                    <a:pt x="163" y="141"/>
                    <a:pt x="166" y="137"/>
                    <a:pt x="168" y="134"/>
                  </a:cubicBezTo>
                  <a:moveTo>
                    <a:pt x="0" y="84"/>
                  </a:moveTo>
                  <a:cubicBezTo>
                    <a:pt x="0" y="85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4"/>
                    <a:pt x="0" y="84"/>
                    <a:pt x="0" y="84"/>
                  </a:cubicBezTo>
                  <a:moveTo>
                    <a:pt x="63" y="0"/>
                  </a:moveTo>
                  <a:cubicBezTo>
                    <a:pt x="59" y="2"/>
                    <a:pt x="55" y="3"/>
                    <a:pt x="51" y="5"/>
                  </a:cubicBezTo>
                  <a:cubicBezTo>
                    <a:pt x="55" y="3"/>
                    <a:pt x="59" y="2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51"/>
            <p:cNvSpPr/>
            <p:nvPr/>
          </p:nvSpPr>
          <p:spPr bwMode="auto">
            <a:xfrm>
              <a:off x="1006" y="3046"/>
              <a:ext cx="288" cy="282"/>
            </a:xfrm>
            <a:custGeom>
              <a:avLst/>
              <a:gdLst>
                <a:gd name="T0" fmla="*/ 122 w 122"/>
                <a:gd name="T1" fmla="*/ 0 h 119"/>
                <a:gd name="T2" fmla="*/ 90 w 122"/>
                <a:gd name="T3" fmla="*/ 0 h 119"/>
                <a:gd name="T4" fmla="*/ 82 w 122"/>
                <a:gd name="T5" fmla="*/ 34 h 119"/>
                <a:gd name="T6" fmla="*/ 77 w 122"/>
                <a:gd name="T7" fmla="*/ 44 h 119"/>
                <a:gd name="T8" fmla="*/ 77 w 122"/>
                <a:gd name="T9" fmla="*/ 44 h 119"/>
                <a:gd name="T10" fmla="*/ 69 w 122"/>
                <a:gd name="T11" fmla="*/ 54 h 119"/>
                <a:gd name="T12" fmla="*/ 69 w 122"/>
                <a:gd name="T13" fmla="*/ 54 h 119"/>
                <a:gd name="T14" fmla="*/ 65 w 122"/>
                <a:gd name="T15" fmla="*/ 59 h 119"/>
                <a:gd name="T16" fmla="*/ 60 w 122"/>
                <a:gd name="T17" fmla="*/ 64 h 119"/>
                <a:gd name="T18" fmla="*/ 57 w 122"/>
                <a:gd name="T19" fmla="*/ 66 h 119"/>
                <a:gd name="T20" fmla="*/ 54 w 122"/>
                <a:gd name="T21" fmla="*/ 69 h 119"/>
                <a:gd name="T22" fmla="*/ 47 w 122"/>
                <a:gd name="T23" fmla="*/ 74 h 119"/>
                <a:gd name="T24" fmla="*/ 0 w 122"/>
                <a:gd name="T25" fmla="*/ 87 h 119"/>
                <a:gd name="T26" fmla="*/ 0 w 122"/>
                <a:gd name="T27" fmla="*/ 119 h 119"/>
                <a:gd name="T28" fmla="*/ 61 w 122"/>
                <a:gd name="T29" fmla="*/ 102 h 119"/>
                <a:gd name="T30" fmla="*/ 61 w 122"/>
                <a:gd name="T31" fmla="*/ 102 h 119"/>
                <a:gd name="T32" fmla="*/ 62 w 122"/>
                <a:gd name="T33" fmla="*/ 102 h 119"/>
                <a:gd name="T34" fmla="*/ 62 w 122"/>
                <a:gd name="T35" fmla="*/ 102 h 119"/>
                <a:gd name="T36" fmla="*/ 62 w 122"/>
                <a:gd name="T37" fmla="*/ 102 h 119"/>
                <a:gd name="T38" fmla="*/ 62 w 122"/>
                <a:gd name="T39" fmla="*/ 102 h 119"/>
                <a:gd name="T40" fmla="*/ 62 w 122"/>
                <a:gd name="T41" fmla="*/ 102 h 119"/>
                <a:gd name="T42" fmla="*/ 73 w 122"/>
                <a:gd name="T43" fmla="*/ 94 h 119"/>
                <a:gd name="T44" fmla="*/ 73 w 122"/>
                <a:gd name="T45" fmla="*/ 94 h 119"/>
                <a:gd name="T46" fmla="*/ 73 w 122"/>
                <a:gd name="T47" fmla="*/ 94 h 119"/>
                <a:gd name="T48" fmla="*/ 82 w 122"/>
                <a:gd name="T49" fmla="*/ 87 h 119"/>
                <a:gd name="T50" fmla="*/ 82 w 122"/>
                <a:gd name="T51" fmla="*/ 87 h 119"/>
                <a:gd name="T52" fmla="*/ 82 w 122"/>
                <a:gd name="T53" fmla="*/ 87 h 119"/>
                <a:gd name="T54" fmla="*/ 82 w 122"/>
                <a:gd name="T55" fmla="*/ 87 h 119"/>
                <a:gd name="T56" fmla="*/ 82 w 122"/>
                <a:gd name="T57" fmla="*/ 87 h 119"/>
                <a:gd name="T58" fmla="*/ 86 w 122"/>
                <a:gd name="T59" fmla="*/ 83 h 119"/>
                <a:gd name="T60" fmla="*/ 86 w 122"/>
                <a:gd name="T61" fmla="*/ 83 h 119"/>
                <a:gd name="T62" fmla="*/ 86 w 122"/>
                <a:gd name="T63" fmla="*/ 83 h 119"/>
                <a:gd name="T64" fmla="*/ 94 w 122"/>
                <a:gd name="T65" fmla="*/ 75 h 119"/>
                <a:gd name="T66" fmla="*/ 94 w 122"/>
                <a:gd name="T67" fmla="*/ 75 h 119"/>
                <a:gd name="T68" fmla="*/ 94 w 122"/>
                <a:gd name="T69" fmla="*/ 75 h 119"/>
                <a:gd name="T70" fmla="*/ 94 w 122"/>
                <a:gd name="T71" fmla="*/ 75 h 119"/>
                <a:gd name="T72" fmla="*/ 94 w 122"/>
                <a:gd name="T73" fmla="*/ 75 h 119"/>
                <a:gd name="T74" fmla="*/ 94 w 122"/>
                <a:gd name="T75" fmla="*/ 74 h 119"/>
                <a:gd name="T76" fmla="*/ 97 w 122"/>
                <a:gd name="T77" fmla="*/ 70 h 119"/>
                <a:gd name="T78" fmla="*/ 101 w 122"/>
                <a:gd name="T79" fmla="*/ 65 h 119"/>
                <a:gd name="T80" fmla="*/ 103 w 122"/>
                <a:gd name="T81" fmla="*/ 62 h 119"/>
                <a:gd name="T82" fmla="*/ 107 w 122"/>
                <a:gd name="T83" fmla="*/ 55 h 119"/>
                <a:gd name="T84" fmla="*/ 107 w 122"/>
                <a:gd name="T85" fmla="*/ 55 h 119"/>
                <a:gd name="T86" fmla="*/ 111 w 122"/>
                <a:gd name="T87" fmla="*/ 47 h 119"/>
                <a:gd name="T88" fmla="*/ 122 w 122"/>
                <a:gd name="T8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119">
                  <a:moveTo>
                    <a:pt x="122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90" y="12"/>
                    <a:pt x="87" y="23"/>
                    <a:pt x="82" y="34"/>
                  </a:cubicBezTo>
                  <a:cubicBezTo>
                    <a:pt x="81" y="37"/>
                    <a:pt x="79" y="40"/>
                    <a:pt x="77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5" y="47"/>
                    <a:pt x="72" y="51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8" y="56"/>
                    <a:pt x="67" y="58"/>
                    <a:pt x="65" y="59"/>
                  </a:cubicBezTo>
                  <a:cubicBezTo>
                    <a:pt x="64" y="61"/>
                    <a:pt x="62" y="62"/>
                    <a:pt x="60" y="64"/>
                  </a:cubicBezTo>
                  <a:cubicBezTo>
                    <a:pt x="59" y="65"/>
                    <a:pt x="58" y="66"/>
                    <a:pt x="57" y="66"/>
                  </a:cubicBezTo>
                  <a:cubicBezTo>
                    <a:pt x="56" y="68"/>
                    <a:pt x="55" y="68"/>
                    <a:pt x="54" y="69"/>
                  </a:cubicBezTo>
                  <a:cubicBezTo>
                    <a:pt x="51" y="71"/>
                    <a:pt x="49" y="73"/>
                    <a:pt x="47" y="74"/>
                  </a:cubicBezTo>
                  <a:cubicBezTo>
                    <a:pt x="33" y="82"/>
                    <a:pt x="17" y="87"/>
                    <a:pt x="0" y="87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2" y="119"/>
                    <a:pt x="43" y="11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1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6" y="100"/>
                    <a:pt x="69" y="97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6" y="92"/>
                    <a:pt x="79" y="90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6"/>
                    <a:pt x="85" y="84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9" y="80"/>
                    <a:pt x="91" y="77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5" y="72"/>
                    <a:pt x="96" y="71"/>
                    <a:pt x="97" y="70"/>
                  </a:cubicBezTo>
                  <a:cubicBezTo>
                    <a:pt x="99" y="68"/>
                    <a:pt x="100" y="67"/>
                    <a:pt x="101" y="65"/>
                  </a:cubicBezTo>
                  <a:cubicBezTo>
                    <a:pt x="102" y="64"/>
                    <a:pt x="102" y="63"/>
                    <a:pt x="103" y="62"/>
                  </a:cubicBezTo>
                  <a:cubicBezTo>
                    <a:pt x="104" y="60"/>
                    <a:pt x="106" y="58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9" y="52"/>
                    <a:pt x="110" y="49"/>
                    <a:pt x="111" y="47"/>
                  </a:cubicBezTo>
                  <a:cubicBezTo>
                    <a:pt x="118" y="32"/>
                    <a:pt x="121" y="16"/>
                    <a:pt x="1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52"/>
            <p:cNvSpPr>
              <a:spLocks noEditPoints="1"/>
            </p:cNvSpPr>
            <p:nvPr/>
          </p:nvSpPr>
          <p:spPr bwMode="auto">
            <a:xfrm>
              <a:off x="715" y="2783"/>
              <a:ext cx="572" cy="543"/>
            </a:xfrm>
            <a:custGeom>
              <a:avLst/>
              <a:gdLst>
                <a:gd name="T0" fmla="*/ 185 w 242"/>
                <a:gd name="T1" fmla="*/ 213 h 229"/>
                <a:gd name="T2" fmla="*/ 184 w 242"/>
                <a:gd name="T3" fmla="*/ 213 h 229"/>
                <a:gd name="T4" fmla="*/ 184 w 242"/>
                <a:gd name="T5" fmla="*/ 213 h 229"/>
                <a:gd name="T6" fmla="*/ 184 w 242"/>
                <a:gd name="T7" fmla="*/ 214 h 229"/>
                <a:gd name="T8" fmla="*/ 185 w 242"/>
                <a:gd name="T9" fmla="*/ 213 h 229"/>
                <a:gd name="T10" fmla="*/ 185 w 242"/>
                <a:gd name="T11" fmla="*/ 213 h 229"/>
                <a:gd name="T12" fmla="*/ 205 w 242"/>
                <a:gd name="T13" fmla="*/ 198 h 229"/>
                <a:gd name="T14" fmla="*/ 196 w 242"/>
                <a:gd name="T15" fmla="*/ 205 h 229"/>
                <a:gd name="T16" fmla="*/ 196 w 242"/>
                <a:gd name="T17" fmla="*/ 205 h 229"/>
                <a:gd name="T18" fmla="*/ 205 w 242"/>
                <a:gd name="T19" fmla="*/ 198 h 229"/>
                <a:gd name="T20" fmla="*/ 205 w 242"/>
                <a:gd name="T21" fmla="*/ 198 h 229"/>
                <a:gd name="T22" fmla="*/ 217 w 242"/>
                <a:gd name="T23" fmla="*/ 186 h 229"/>
                <a:gd name="T24" fmla="*/ 209 w 242"/>
                <a:gd name="T25" fmla="*/ 194 h 229"/>
                <a:gd name="T26" fmla="*/ 209 w 242"/>
                <a:gd name="T27" fmla="*/ 194 h 229"/>
                <a:gd name="T28" fmla="*/ 217 w 242"/>
                <a:gd name="T29" fmla="*/ 186 h 229"/>
                <a:gd name="T30" fmla="*/ 217 w 242"/>
                <a:gd name="T31" fmla="*/ 186 h 229"/>
                <a:gd name="T32" fmla="*/ 62 w 242"/>
                <a:gd name="T33" fmla="*/ 175 h 229"/>
                <a:gd name="T34" fmla="*/ 41 w 242"/>
                <a:gd name="T35" fmla="*/ 198 h 229"/>
                <a:gd name="T36" fmla="*/ 110 w 242"/>
                <a:gd name="T37" fmla="*/ 229 h 229"/>
                <a:gd name="T38" fmla="*/ 113 w 242"/>
                <a:gd name="T39" fmla="*/ 198 h 229"/>
                <a:gd name="T40" fmla="*/ 62 w 242"/>
                <a:gd name="T41" fmla="*/ 175 h 229"/>
                <a:gd name="T42" fmla="*/ 32 w 242"/>
                <a:gd name="T43" fmla="*/ 108 h 229"/>
                <a:gd name="T44" fmla="*/ 5 w 242"/>
                <a:gd name="T45" fmla="*/ 108 h 229"/>
                <a:gd name="T46" fmla="*/ 0 w 242"/>
                <a:gd name="T47" fmla="*/ 108 h 229"/>
                <a:gd name="T48" fmla="*/ 3 w 242"/>
                <a:gd name="T49" fmla="*/ 133 h 229"/>
                <a:gd name="T50" fmla="*/ 34 w 242"/>
                <a:gd name="T51" fmla="*/ 126 h 229"/>
                <a:gd name="T52" fmla="*/ 32 w 242"/>
                <a:gd name="T53" fmla="*/ 108 h 229"/>
                <a:gd name="T54" fmla="*/ 32 w 242"/>
                <a:gd name="T55" fmla="*/ 108 h 229"/>
                <a:gd name="T56" fmla="*/ 11 w 242"/>
                <a:gd name="T57" fmla="*/ 58 h 229"/>
                <a:gd name="T58" fmla="*/ 10 w 242"/>
                <a:gd name="T59" fmla="*/ 60 h 229"/>
                <a:gd name="T60" fmla="*/ 11 w 242"/>
                <a:gd name="T61" fmla="*/ 58 h 229"/>
                <a:gd name="T62" fmla="*/ 11 w 242"/>
                <a:gd name="T63" fmla="*/ 58 h 229"/>
                <a:gd name="T64" fmla="*/ 205 w 242"/>
                <a:gd name="T65" fmla="*/ 17 h 229"/>
                <a:gd name="T66" fmla="*/ 183 w 242"/>
                <a:gd name="T67" fmla="*/ 40 h 229"/>
                <a:gd name="T68" fmla="*/ 201 w 242"/>
                <a:gd name="T69" fmla="*/ 63 h 229"/>
                <a:gd name="T70" fmla="*/ 211 w 242"/>
                <a:gd name="T71" fmla="*/ 89 h 229"/>
                <a:gd name="T72" fmla="*/ 242 w 242"/>
                <a:gd name="T73" fmla="*/ 82 h 229"/>
                <a:gd name="T74" fmla="*/ 229 w 242"/>
                <a:gd name="T75" fmla="*/ 47 h 229"/>
                <a:gd name="T76" fmla="*/ 205 w 242"/>
                <a:gd name="T77" fmla="*/ 17 h 229"/>
                <a:gd name="T78" fmla="*/ 64 w 242"/>
                <a:gd name="T79" fmla="*/ 0 h 229"/>
                <a:gd name="T80" fmla="*/ 62 w 242"/>
                <a:gd name="T81" fmla="*/ 1 h 229"/>
                <a:gd name="T82" fmla="*/ 61 w 242"/>
                <a:gd name="T83" fmla="*/ 2 h 229"/>
                <a:gd name="T84" fmla="*/ 61 w 242"/>
                <a:gd name="T85" fmla="*/ 2 h 229"/>
                <a:gd name="T86" fmla="*/ 61 w 242"/>
                <a:gd name="T87" fmla="*/ 2 h 229"/>
                <a:gd name="T88" fmla="*/ 64 w 242"/>
                <a:gd name="T8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2" h="229">
                  <a:moveTo>
                    <a:pt x="185" y="213"/>
                  </a:moveTo>
                  <a:cubicBezTo>
                    <a:pt x="184" y="213"/>
                    <a:pt x="184" y="213"/>
                    <a:pt x="184" y="213"/>
                  </a:cubicBezTo>
                  <a:cubicBezTo>
                    <a:pt x="184" y="213"/>
                    <a:pt x="184" y="213"/>
                    <a:pt x="184" y="213"/>
                  </a:cubicBezTo>
                  <a:cubicBezTo>
                    <a:pt x="184" y="214"/>
                    <a:pt x="184" y="214"/>
                    <a:pt x="184" y="214"/>
                  </a:cubicBezTo>
                  <a:cubicBezTo>
                    <a:pt x="184" y="213"/>
                    <a:pt x="184" y="213"/>
                    <a:pt x="185" y="213"/>
                  </a:cubicBezTo>
                  <a:cubicBezTo>
                    <a:pt x="185" y="213"/>
                    <a:pt x="185" y="213"/>
                    <a:pt x="185" y="213"/>
                  </a:cubicBezTo>
                  <a:moveTo>
                    <a:pt x="205" y="198"/>
                  </a:moveTo>
                  <a:cubicBezTo>
                    <a:pt x="202" y="201"/>
                    <a:pt x="199" y="203"/>
                    <a:pt x="196" y="205"/>
                  </a:cubicBezTo>
                  <a:cubicBezTo>
                    <a:pt x="196" y="205"/>
                    <a:pt x="196" y="205"/>
                    <a:pt x="196" y="205"/>
                  </a:cubicBezTo>
                  <a:cubicBezTo>
                    <a:pt x="199" y="203"/>
                    <a:pt x="202" y="201"/>
                    <a:pt x="205" y="198"/>
                  </a:cubicBezTo>
                  <a:cubicBezTo>
                    <a:pt x="205" y="198"/>
                    <a:pt x="205" y="198"/>
                    <a:pt x="205" y="198"/>
                  </a:cubicBezTo>
                  <a:moveTo>
                    <a:pt x="217" y="186"/>
                  </a:moveTo>
                  <a:cubicBezTo>
                    <a:pt x="214" y="188"/>
                    <a:pt x="212" y="191"/>
                    <a:pt x="209" y="194"/>
                  </a:cubicBezTo>
                  <a:cubicBezTo>
                    <a:pt x="209" y="194"/>
                    <a:pt x="209" y="194"/>
                    <a:pt x="209" y="194"/>
                  </a:cubicBezTo>
                  <a:cubicBezTo>
                    <a:pt x="212" y="191"/>
                    <a:pt x="214" y="188"/>
                    <a:pt x="217" y="186"/>
                  </a:cubicBezTo>
                  <a:cubicBezTo>
                    <a:pt x="217" y="186"/>
                    <a:pt x="217" y="186"/>
                    <a:pt x="217" y="186"/>
                  </a:cubicBezTo>
                  <a:moveTo>
                    <a:pt x="62" y="175"/>
                  </a:moveTo>
                  <a:cubicBezTo>
                    <a:pt x="41" y="198"/>
                    <a:pt x="41" y="198"/>
                    <a:pt x="41" y="198"/>
                  </a:cubicBezTo>
                  <a:cubicBezTo>
                    <a:pt x="60" y="216"/>
                    <a:pt x="84" y="227"/>
                    <a:pt x="110" y="229"/>
                  </a:cubicBezTo>
                  <a:cubicBezTo>
                    <a:pt x="113" y="198"/>
                    <a:pt x="113" y="198"/>
                    <a:pt x="113" y="198"/>
                  </a:cubicBezTo>
                  <a:cubicBezTo>
                    <a:pt x="94" y="196"/>
                    <a:pt x="76" y="188"/>
                    <a:pt x="62" y="175"/>
                  </a:cubicBezTo>
                  <a:moveTo>
                    <a:pt x="32" y="108"/>
                  </a:moveTo>
                  <a:cubicBezTo>
                    <a:pt x="5" y="108"/>
                    <a:pt x="5" y="108"/>
                    <a:pt x="5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6"/>
                    <a:pt x="1" y="125"/>
                    <a:pt x="3" y="133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3" y="120"/>
                    <a:pt x="32" y="114"/>
                    <a:pt x="32" y="108"/>
                  </a:cubicBezTo>
                  <a:cubicBezTo>
                    <a:pt x="32" y="108"/>
                    <a:pt x="32" y="108"/>
                    <a:pt x="32" y="108"/>
                  </a:cubicBezTo>
                  <a:moveTo>
                    <a:pt x="11" y="58"/>
                  </a:moveTo>
                  <a:cubicBezTo>
                    <a:pt x="10" y="59"/>
                    <a:pt x="10" y="59"/>
                    <a:pt x="10" y="60"/>
                  </a:cubicBezTo>
                  <a:cubicBezTo>
                    <a:pt x="10" y="59"/>
                    <a:pt x="10" y="59"/>
                    <a:pt x="11" y="58"/>
                  </a:cubicBezTo>
                  <a:cubicBezTo>
                    <a:pt x="11" y="58"/>
                    <a:pt x="11" y="58"/>
                    <a:pt x="11" y="58"/>
                  </a:cubicBezTo>
                  <a:moveTo>
                    <a:pt x="205" y="17"/>
                  </a:moveTo>
                  <a:cubicBezTo>
                    <a:pt x="183" y="40"/>
                    <a:pt x="183" y="40"/>
                    <a:pt x="183" y="40"/>
                  </a:cubicBezTo>
                  <a:cubicBezTo>
                    <a:pt x="190" y="47"/>
                    <a:pt x="196" y="54"/>
                    <a:pt x="201" y="63"/>
                  </a:cubicBezTo>
                  <a:cubicBezTo>
                    <a:pt x="206" y="71"/>
                    <a:pt x="209" y="80"/>
                    <a:pt x="211" y="89"/>
                  </a:cubicBezTo>
                  <a:cubicBezTo>
                    <a:pt x="242" y="82"/>
                    <a:pt x="242" y="82"/>
                    <a:pt x="242" y="82"/>
                  </a:cubicBezTo>
                  <a:cubicBezTo>
                    <a:pt x="240" y="70"/>
                    <a:pt x="235" y="58"/>
                    <a:pt x="229" y="47"/>
                  </a:cubicBezTo>
                  <a:cubicBezTo>
                    <a:pt x="222" y="36"/>
                    <a:pt x="214" y="25"/>
                    <a:pt x="205" y="17"/>
                  </a:cubicBezTo>
                  <a:moveTo>
                    <a:pt x="64" y="0"/>
                  </a:moveTo>
                  <a:cubicBezTo>
                    <a:pt x="63" y="0"/>
                    <a:pt x="63" y="1"/>
                    <a:pt x="62" y="1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1"/>
                    <a:pt x="63" y="1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53"/>
            <p:cNvSpPr/>
            <p:nvPr/>
          </p:nvSpPr>
          <p:spPr bwMode="auto">
            <a:xfrm>
              <a:off x="741" y="2748"/>
              <a:ext cx="262" cy="203"/>
            </a:xfrm>
            <a:custGeom>
              <a:avLst/>
              <a:gdLst>
                <a:gd name="T0" fmla="*/ 111 w 111"/>
                <a:gd name="T1" fmla="*/ 0 h 86"/>
                <a:gd name="T2" fmla="*/ 102 w 111"/>
                <a:gd name="T3" fmla="*/ 1 h 86"/>
                <a:gd name="T4" fmla="*/ 96 w 111"/>
                <a:gd name="T5" fmla="*/ 1 h 86"/>
                <a:gd name="T6" fmla="*/ 95 w 111"/>
                <a:gd name="T7" fmla="*/ 1 h 86"/>
                <a:gd name="T8" fmla="*/ 89 w 111"/>
                <a:gd name="T9" fmla="*/ 2 h 86"/>
                <a:gd name="T10" fmla="*/ 87 w 111"/>
                <a:gd name="T11" fmla="*/ 3 h 86"/>
                <a:gd name="T12" fmla="*/ 80 w 111"/>
                <a:gd name="T13" fmla="*/ 4 h 86"/>
                <a:gd name="T14" fmla="*/ 72 w 111"/>
                <a:gd name="T15" fmla="*/ 7 h 86"/>
                <a:gd name="T16" fmla="*/ 65 w 111"/>
                <a:gd name="T17" fmla="*/ 9 h 86"/>
                <a:gd name="T18" fmla="*/ 63 w 111"/>
                <a:gd name="T19" fmla="*/ 11 h 86"/>
                <a:gd name="T20" fmla="*/ 53 w 111"/>
                <a:gd name="T21" fmla="*/ 15 h 86"/>
                <a:gd name="T22" fmla="*/ 53 w 111"/>
                <a:gd name="T23" fmla="*/ 15 h 86"/>
                <a:gd name="T24" fmla="*/ 50 w 111"/>
                <a:gd name="T25" fmla="*/ 17 h 86"/>
                <a:gd name="T26" fmla="*/ 50 w 111"/>
                <a:gd name="T27" fmla="*/ 17 h 86"/>
                <a:gd name="T28" fmla="*/ 0 w 111"/>
                <a:gd name="T29" fmla="*/ 73 h 86"/>
                <a:gd name="T30" fmla="*/ 29 w 111"/>
                <a:gd name="T31" fmla="*/ 86 h 86"/>
                <a:gd name="T32" fmla="*/ 68 w 111"/>
                <a:gd name="T33" fmla="*/ 43 h 86"/>
                <a:gd name="T34" fmla="*/ 72 w 111"/>
                <a:gd name="T35" fmla="*/ 41 h 86"/>
                <a:gd name="T36" fmla="*/ 84 w 111"/>
                <a:gd name="T37" fmla="*/ 36 h 86"/>
                <a:gd name="T38" fmla="*/ 86 w 111"/>
                <a:gd name="T39" fmla="*/ 36 h 86"/>
                <a:gd name="T40" fmla="*/ 93 w 111"/>
                <a:gd name="T41" fmla="*/ 34 h 86"/>
                <a:gd name="T42" fmla="*/ 102 w 111"/>
                <a:gd name="T43" fmla="*/ 33 h 86"/>
                <a:gd name="T44" fmla="*/ 107 w 111"/>
                <a:gd name="T45" fmla="*/ 32 h 86"/>
                <a:gd name="T46" fmla="*/ 111 w 111"/>
                <a:gd name="T47" fmla="*/ 32 h 86"/>
                <a:gd name="T48" fmla="*/ 111 w 111"/>
                <a:gd name="T4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86">
                  <a:moveTo>
                    <a:pt x="111" y="0"/>
                  </a:moveTo>
                  <a:cubicBezTo>
                    <a:pt x="108" y="0"/>
                    <a:pt x="105" y="0"/>
                    <a:pt x="102" y="1"/>
                  </a:cubicBezTo>
                  <a:cubicBezTo>
                    <a:pt x="100" y="1"/>
                    <a:pt x="98" y="1"/>
                    <a:pt x="96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3" y="2"/>
                    <a:pt x="91" y="2"/>
                    <a:pt x="89" y="2"/>
                  </a:cubicBezTo>
                  <a:cubicBezTo>
                    <a:pt x="88" y="3"/>
                    <a:pt x="88" y="3"/>
                    <a:pt x="87" y="3"/>
                  </a:cubicBezTo>
                  <a:cubicBezTo>
                    <a:pt x="85" y="3"/>
                    <a:pt x="82" y="4"/>
                    <a:pt x="80" y="4"/>
                  </a:cubicBezTo>
                  <a:cubicBezTo>
                    <a:pt x="78" y="5"/>
                    <a:pt x="75" y="6"/>
                    <a:pt x="72" y="7"/>
                  </a:cubicBezTo>
                  <a:cubicBezTo>
                    <a:pt x="70" y="8"/>
                    <a:pt x="68" y="8"/>
                    <a:pt x="65" y="9"/>
                  </a:cubicBezTo>
                  <a:cubicBezTo>
                    <a:pt x="65" y="10"/>
                    <a:pt x="64" y="10"/>
                    <a:pt x="63" y="11"/>
                  </a:cubicBezTo>
                  <a:cubicBezTo>
                    <a:pt x="59" y="12"/>
                    <a:pt x="56" y="13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2" y="16"/>
                    <a:pt x="51" y="16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28" y="30"/>
                    <a:pt x="10" y="49"/>
                    <a:pt x="0" y="73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37" y="68"/>
                    <a:pt x="51" y="53"/>
                    <a:pt x="68" y="43"/>
                  </a:cubicBezTo>
                  <a:cubicBezTo>
                    <a:pt x="70" y="42"/>
                    <a:pt x="71" y="42"/>
                    <a:pt x="72" y="41"/>
                  </a:cubicBezTo>
                  <a:cubicBezTo>
                    <a:pt x="76" y="39"/>
                    <a:pt x="80" y="38"/>
                    <a:pt x="84" y="36"/>
                  </a:cubicBezTo>
                  <a:cubicBezTo>
                    <a:pt x="85" y="36"/>
                    <a:pt x="85" y="36"/>
                    <a:pt x="86" y="36"/>
                  </a:cubicBezTo>
                  <a:cubicBezTo>
                    <a:pt x="88" y="35"/>
                    <a:pt x="91" y="34"/>
                    <a:pt x="93" y="34"/>
                  </a:cubicBezTo>
                  <a:cubicBezTo>
                    <a:pt x="96" y="33"/>
                    <a:pt x="99" y="33"/>
                    <a:pt x="102" y="33"/>
                  </a:cubicBezTo>
                  <a:cubicBezTo>
                    <a:pt x="104" y="32"/>
                    <a:pt x="105" y="32"/>
                    <a:pt x="107" y="32"/>
                  </a:cubicBezTo>
                  <a:cubicBezTo>
                    <a:pt x="108" y="32"/>
                    <a:pt x="110" y="32"/>
                    <a:pt x="111" y="32"/>
                  </a:cubicBezTo>
                  <a:cubicBezTo>
                    <a:pt x="111" y="0"/>
                    <a:pt x="111" y="0"/>
                    <a:pt x="1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54"/>
            <p:cNvSpPr>
              <a:spLocks noEditPoints="1"/>
            </p:cNvSpPr>
            <p:nvPr/>
          </p:nvSpPr>
          <p:spPr bwMode="auto">
            <a:xfrm>
              <a:off x="807" y="2840"/>
              <a:ext cx="395" cy="396"/>
            </a:xfrm>
            <a:custGeom>
              <a:avLst/>
              <a:gdLst>
                <a:gd name="T0" fmla="*/ 167 w 167"/>
                <a:gd name="T1" fmla="*/ 87 h 167"/>
                <a:gd name="T2" fmla="*/ 159 w 167"/>
                <a:gd name="T3" fmla="*/ 87 h 167"/>
                <a:gd name="T4" fmla="*/ 84 w 167"/>
                <a:gd name="T5" fmla="*/ 159 h 167"/>
                <a:gd name="T6" fmla="*/ 29 w 167"/>
                <a:gd name="T7" fmla="*/ 136 h 167"/>
                <a:gd name="T8" fmla="*/ 24 w 167"/>
                <a:gd name="T9" fmla="*/ 142 h 167"/>
                <a:gd name="T10" fmla="*/ 84 w 167"/>
                <a:gd name="T11" fmla="*/ 167 h 167"/>
                <a:gd name="T12" fmla="*/ 167 w 167"/>
                <a:gd name="T13" fmla="*/ 87 h 167"/>
                <a:gd name="T14" fmla="*/ 84 w 167"/>
                <a:gd name="T15" fmla="*/ 0 h 167"/>
                <a:gd name="T16" fmla="*/ 0 w 167"/>
                <a:gd name="T17" fmla="*/ 84 h 167"/>
                <a:gd name="T18" fmla="*/ 18 w 167"/>
                <a:gd name="T19" fmla="*/ 136 h 167"/>
                <a:gd name="T20" fmla="*/ 24 w 167"/>
                <a:gd name="T21" fmla="*/ 130 h 167"/>
                <a:gd name="T22" fmla="*/ 8 w 167"/>
                <a:gd name="T23" fmla="*/ 84 h 167"/>
                <a:gd name="T24" fmla="*/ 84 w 167"/>
                <a:gd name="T25" fmla="*/ 8 h 167"/>
                <a:gd name="T26" fmla="*/ 159 w 167"/>
                <a:gd name="T27" fmla="*/ 79 h 167"/>
                <a:gd name="T28" fmla="*/ 167 w 167"/>
                <a:gd name="T29" fmla="*/ 79 h 167"/>
                <a:gd name="T30" fmla="*/ 84 w 167"/>
                <a:gd name="T3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7" h="167">
                  <a:moveTo>
                    <a:pt x="167" y="87"/>
                  </a:moveTo>
                  <a:cubicBezTo>
                    <a:pt x="159" y="87"/>
                    <a:pt x="159" y="87"/>
                    <a:pt x="159" y="87"/>
                  </a:cubicBezTo>
                  <a:cubicBezTo>
                    <a:pt x="157" y="127"/>
                    <a:pt x="124" y="159"/>
                    <a:pt x="84" y="159"/>
                  </a:cubicBezTo>
                  <a:cubicBezTo>
                    <a:pt x="62" y="159"/>
                    <a:pt x="43" y="151"/>
                    <a:pt x="29" y="136"/>
                  </a:cubicBezTo>
                  <a:cubicBezTo>
                    <a:pt x="24" y="142"/>
                    <a:pt x="24" y="142"/>
                    <a:pt x="24" y="142"/>
                  </a:cubicBezTo>
                  <a:cubicBezTo>
                    <a:pt x="39" y="158"/>
                    <a:pt x="60" y="167"/>
                    <a:pt x="84" y="167"/>
                  </a:cubicBezTo>
                  <a:cubicBezTo>
                    <a:pt x="129" y="167"/>
                    <a:pt x="165" y="132"/>
                    <a:pt x="167" y="87"/>
                  </a:cubicBezTo>
                  <a:moveTo>
                    <a:pt x="84" y="0"/>
                  </a:moveTo>
                  <a:cubicBezTo>
                    <a:pt x="37" y="0"/>
                    <a:pt x="0" y="37"/>
                    <a:pt x="0" y="84"/>
                  </a:cubicBezTo>
                  <a:cubicBezTo>
                    <a:pt x="0" y="103"/>
                    <a:pt x="7" y="122"/>
                    <a:pt x="18" y="136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14" y="118"/>
                    <a:pt x="8" y="101"/>
                    <a:pt x="8" y="84"/>
                  </a:cubicBezTo>
                  <a:cubicBezTo>
                    <a:pt x="8" y="42"/>
                    <a:pt x="42" y="8"/>
                    <a:pt x="84" y="8"/>
                  </a:cubicBezTo>
                  <a:cubicBezTo>
                    <a:pt x="124" y="8"/>
                    <a:pt x="157" y="39"/>
                    <a:pt x="159" y="79"/>
                  </a:cubicBezTo>
                  <a:cubicBezTo>
                    <a:pt x="167" y="79"/>
                    <a:pt x="167" y="79"/>
                    <a:pt x="167" y="79"/>
                  </a:cubicBezTo>
                  <a:cubicBezTo>
                    <a:pt x="165" y="35"/>
                    <a:pt x="128" y="0"/>
                    <a:pt x="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55"/>
            <p:cNvSpPr>
              <a:spLocks noEditPoints="1"/>
            </p:cNvSpPr>
            <p:nvPr/>
          </p:nvSpPr>
          <p:spPr bwMode="auto">
            <a:xfrm>
              <a:off x="859" y="2911"/>
              <a:ext cx="291" cy="273"/>
            </a:xfrm>
            <a:custGeom>
              <a:avLst/>
              <a:gdLst>
                <a:gd name="T0" fmla="*/ 84 w 123"/>
                <a:gd name="T1" fmla="*/ 93 h 115"/>
                <a:gd name="T2" fmla="*/ 61 w 123"/>
                <a:gd name="T3" fmla="*/ 99 h 115"/>
                <a:gd name="T4" fmla="*/ 39 w 123"/>
                <a:gd name="T5" fmla="*/ 93 h 115"/>
                <a:gd name="T6" fmla="*/ 31 w 123"/>
                <a:gd name="T7" fmla="*/ 107 h 115"/>
                <a:gd name="T8" fmla="*/ 62 w 123"/>
                <a:gd name="T9" fmla="*/ 115 h 115"/>
                <a:gd name="T10" fmla="*/ 93 w 123"/>
                <a:gd name="T11" fmla="*/ 107 h 115"/>
                <a:gd name="T12" fmla="*/ 84 w 123"/>
                <a:gd name="T13" fmla="*/ 93 h 115"/>
                <a:gd name="T14" fmla="*/ 31 w 123"/>
                <a:gd name="T15" fmla="*/ 0 h 115"/>
                <a:gd name="T16" fmla="*/ 0 w 123"/>
                <a:gd name="T17" fmla="*/ 54 h 115"/>
                <a:gd name="T18" fmla="*/ 0 w 123"/>
                <a:gd name="T19" fmla="*/ 54 h 115"/>
                <a:gd name="T20" fmla="*/ 16 w 123"/>
                <a:gd name="T21" fmla="*/ 54 h 115"/>
                <a:gd name="T22" fmla="*/ 39 w 123"/>
                <a:gd name="T23" fmla="*/ 14 h 115"/>
                <a:gd name="T24" fmla="*/ 31 w 123"/>
                <a:gd name="T25" fmla="*/ 0 h 115"/>
                <a:gd name="T26" fmla="*/ 92 w 123"/>
                <a:gd name="T27" fmla="*/ 0 h 115"/>
                <a:gd name="T28" fmla="*/ 84 w 123"/>
                <a:gd name="T29" fmla="*/ 14 h 115"/>
                <a:gd name="T30" fmla="*/ 107 w 123"/>
                <a:gd name="T31" fmla="*/ 49 h 115"/>
                <a:gd name="T32" fmla="*/ 123 w 123"/>
                <a:gd name="T33" fmla="*/ 49 h 115"/>
                <a:gd name="T34" fmla="*/ 92 w 123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" h="115">
                  <a:moveTo>
                    <a:pt x="84" y="93"/>
                  </a:moveTo>
                  <a:cubicBezTo>
                    <a:pt x="78" y="97"/>
                    <a:pt x="70" y="99"/>
                    <a:pt x="61" y="99"/>
                  </a:cubicBezTo>
                  <a:cubicBezTo>
                    <a:pt x="54" y="99"/>
                    <a:pt x="46" y="97"/>
                    <a:pt x="39" y="93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40" y="113"/>
                    <a:pt x="51" y="115"/>
                    <a:pt x="62" y="115"/>
                  </a:cubicBezTo>
                  <a:cubicBezTo>
                    <a:pt x="72" y="115"/>
                    <a:pt x="83" y="112"/>
                    <a:pt x="93" y="107"/>
                  </a:cubicBezTo>
                  <a:cubicBezTo>
                    <a:pt x="84" y="93"/>
                    <a:pt x="84" y="93"/>
                    <a:pt x="84" y="93"/>
                  </a:cubicBezTo>
                  <a:moveTo>
                    <a:pt x="31" y="0"/>
                  </a:moveTo>
                  <a:cubicBezTo>
                    <a:pt x="12" y="11"/>
                    <a:pt x="0" y="3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37"/>
                    <a:pt x="25" y="22"/>
                    <a:pt x="39" y="14"/>
                  </a:cubicBezTo>
                  <a:cubicBezTo>
                    <a:pt x="31" y="0"/>
                    <a:pt x="31" y="0"/>
                    <a:pt x="31" y="0"/>
                  </a:cubicBezTo>
                  <a:moveTo>
                    <a:pt x="92" y="0"/>
                  </a:moveTo>
                  <a:cubicBezTo>
                    <a:pt x="84" y="14"/>
                    <a:pt x="84" y="14"/>
                    <a:pt x="84" y="14"/>
                  </a:cubicBezTo>
                  <a:cubicBezTo>
                    <a:pt x="97" y="21"/>
                    <a:pt x="105" y="34"/>
                    <a:pt x="107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1" y="29"/>
                    <a:pt x="110" y="10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56"/>
            <p:cNvSpPr/>
            <p:nvPr/>
          </p:nvSpPr>
          <p:spPr bwMode="auto">
            <a:xfrm>
              <a:off x="1202" y="2534"/>
              <a:ext cx="1834" cy="512"/>
            </a:xfrm>
            <a:custGeom>
              <a:avLst/>
              <a:gdLst>
                <a:gd name="T0" fmla="*/ 747 w 775"/>
                <a:gd name="T1" fmla="*/ 0 h 216"/>
                <a:gd name="T2" fmla="*/ 720 w 775"/>
                <a:gd name="T3" fmla="*/ 27 h 216"/>
                <a:gd name="T4" fmla="*/ 726 w 775"/>
                <a:gd name="T5" fmla="*/ 43 h 216"/>
                <a:gd name="T6" fmla="*/ 582 w 775"/>
                <a:gd name="T7" fmla="*/ 186 h 216"/>
                <a:gd name="T8" fmla="*/ 469 w 775"/>
                <a:gd name="T9" fmla="*/ 186 h 216"/>
                <a:gd name="T10" fmla="*/ 435 w 775"/>
                <a:gd name="T11" fmla="*/ 186 h 216"/>
                <a:gd name="T12" fmla="*/ 316 w 775"/>
                <a:gd name="T13" fmla="*/ 186 h 216"/>
                <a:gd name="T14" fmla="*/ 317 w 775"/>
                <a:gd name="T15" fmla="*/ 187 h 216"/>
                <a:gd name="T16" fmla="*/ 296 w 775"/>
                <a:gd name="T17" fmla="*/ 208 h 216"/>
                <a:gd name="T18" fmla="*/ 0 w 775"/>
                <a:gd name="T19" fmla="*/ 208 h 216"/>
                <a:gd name="T20" fmla="*/ 0 w 775"/>
                <a:gd name="T21" fmla="*/ 213 h 216"/>
                <a:gd name="T22" fmla="*/ 0 w 775"/>
                <a:gd name="T23" fmla="*/ 216 h 216"/>
                <a:gd name="T24" fmla="*/ 7 w 775"/>
                <a:gd name="T25" fmla="*/ 216 h 216"/>
                <a:gd name="T26" fmla="*/ 7 w 775"/>
                <a:gd name="T27" fmla="*/ 213 h 216"/>
                <a:gd name="T28" fmla="*/ 39 w 775"/>
                <a:gd name="T29" fmla="*/ 212 h 216"/>
                <a:gd name="T30" fmla="*/ 39 w 775"/>
                <a:gd name="T31" fmla="*/ 213 h 216"/>
                <a:gd name="T32" fmla="*/ 39 w 775"/>
                <a:gd name="T33" fmla="*/ 216 h 216"/>
                <a:gd name="T34" fmla="*/ 564 w 775"/>
                <a:gd name="T35" fmla="*/ 216 h 216"/>
                <a:gd name="T36" fmla="*/ 731 w 775"/>
                <a:gd name="T37" fmla="*/ 49 h 216"/>
                <a:gd name="T38" fmla="*/ 747 w 775"/>
                <a:gd name="T39" fmla="*/ 54 h 216"/>
                <a:gd name="T40" fmla="*/ 775 w 775"/>
                <a:gd name="T41" fmla="*/ 27 h 216"/>
                <a:gd name="T42" fmla="*/ 747 w 775"/>
                <a:gd name="T4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5" h="216">
                  <a:moveTo>
                    <a:pt x="747" y="0"/>
                  </a:moveTo>
                  <a:cubicBezTo>
                    <a:pt x="732" y="0"/>
                    <a:pt x="720" y="12"/>
                    <a:pt x="720" y="27"/>
                  </a:cubicBezTo>
                  <a:cubicBezTo>
                    <a:pt x="720" y="33"/>
                    <a:pt x="722" y="39"/>
                    <a:pt x="726" y="43"/>
                  </a:cubicBezTo>
                  <a:cubicBezTo>
                    <a:pt x="582" y="186"/>
                    <a:pt x="582" y="186"/>
                    <a:pt x="582" y="186"/>
                  </a:cubicBezTo>
                  <a:cubicBezTo>
                    <a:pt x="469" y="186"/>
                    <a:pt x="469" y="186"/>
                    <a:pt x="469" y="186"/>
                  </a:cubicBezTo>
                  <a:cubicBezTo>
                    <a:pt x="435" y="186"/>
                    <a:pt x="435" y="186"/>
                    <a:pt x="435" y="186"/>
                  </a:cubicBezTo>
                  <a:cubicBezTo>
                    <a:pt x="316" y="186"/>
                    <a:pt x="316" y="186"/>
                    <a:pt x="316" y="186"/>
                  </a:cubicBezTo>
                  <a:cubicBezTo>
                    <a:pt x="317" y="187"/>
                    <a:pt x="317" y="187"/>
                    <a:pt x="317" y="187"/>
                  </a:cubicBezTo>
                  <a:cubicBezTo>
                    <a:pt x="296" y="208"/>
                    <a:pt x="296" y="208"/>
                    <a:pt x="296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9"/>
                    <a:pt x="0" y="211"/>
                    <a:pt x="0" y="213"/>
                  </a:cubicBezTo>
                  <a:cubicBezTo>
                    <a:pt x="0" y="214"/>
                    <a:pt x="0" y="215"/>
                    <a:pt x="0" y="216"/>
                  </a:cubicBezTo>
                  <a:cubicBezTo>
                    <a:pt x="7" y="216"/>
                    <a:pt x="7" y="216"/>
                    <a:pt x="7" y="216"/>
                  </a:cubicBezTo>
                  <a:cubicBezTo>
                    <a:pt x="7" y="215"/>
                    <a:pt x="7" y="214"/>
                    <a:pt x="7" y="213"/>
                  </a:cubicBezTo>
                  <a:cubicBezTo>
                    <a:pt x="39" y="212"/>
                    <a:pt x="39" y="212"/>
                    <a:pt x="39" y="212"/>
                  </a:cubicBezTo>
                  <a:cubicBezTo>
                    <a:pt x="39" y="213"/>
                    <a:pt x="39" y="213"/>
                    <a:pt x="39" y="213"/>
                  </a:cubicBezTo>
                  <a:cubicBezTo>
                    <a:pt x="39" y="214"/>
                    <a:pt x="39" y="215"/>
                    <a:pt x="39" y="216"/>
                  </a:cubicBezTo>
                  <a:cubicBezTo>
                    <a:pt x="564" y="216"/>
                    <a:pt x="564" y="216"/>
                    <a:pt x="564" y="216"/>
                  </a:cubicBezTo>
                  <a:cubicBezTo>
                    <a:pt x="731" y="49"/>
                    <a:pt x="731" y="49"/>
                    <a:pt x="731" y="49"/>
                  </a:cubicBezTo>
                  <a:cubicBezTo>
                    <a:pt x="736" y="52"/>
                    <a:pt x="741" y="54"/>
                    <a:pt x="747" y="54"/>
                  </a:cubicBezTo>
                  <a:cubicBezTo>
                    <a:pt x="762" y="54"/>
                    <a:pt x="775" y="42"/>
                    <a:pt x="775" y="27"/>
                  </a:cubicBezTo>
                  <a:cubicBezTo>
                    <a:pt x="775" y="12"/>
                    <a:pt x="762" y="0"/>
                    <a:pt x="7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57"/>
            <p:cNvSpPr/>
            <p:nvPr/>
          </p:nvSpPr>
          <p:spPr bwMode="auto">
            <a:xfrm>
              <a:off x="1219" y="3037"/>
              <a:ext cx="75" cy="9"/>
            </a:xfrm>
            <a:custGeom>
              <a:avLst/>
              <a:gdLst>
                <a:gd name="T0" fmla="*/ 32 w 32"/>
                <a:gd name="T1" fmla="*/ 0 h 4"/>
                <a:gd name="T2" fmla="*/ 0 w 32"/>
                <a:gd name="T3" fmla="*/ 1 h 4"/>
                <a:gd name="T4" fmla="*/ 0 w 32"/>
                <a:gd name="T5" fmla="*/ 4 h 4"/>
                <a:gd name="T6" fmla="*/ 32 w 32"/>
                <a:gd name="T7" fmla="*/ 4 h 4"/>
                <a:gd name="T8" fmla="*/ 32 w 32"/>
                <a:gd name="T9" fmla="*/ 1 h 4"/>
                <a:gd name="T10" fmla="*/ 32 w 3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4">
                  <a:moveTo>
                    <a:pt x="3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58"/>
            <p:cNvSpPr>
              <a:spLocks noEditPoints="1"/>
            </p:cNvSpPr>
            <p:nvPr/>
          </p:nvSpPr>
          <p:spPr bwMode="auto">
            <a:xfrm>
              <a:off x="47" y="2973"/>
              <a:ext cx="1136" cy="656"/>
            </a:xfrm>
            <a:custGeom>
              <a:avLst/>
              <a:gdLst>
                <a:gd name="T0" fmla="*/ 168 w 480"/>
                <a:gd name="T1" fmla="*/ 246 h 277"/>
                <a:gd name="T2" fmla="*/ 77 w 480"/>
                <a:gd name="T3" fmla="*/ 246 h 277"/>
                <a:gd name="T4" fmla="*/ 77 w 480"/>
                <a:gd name="T5" fmla="*/ 249 h 277"/>
                <a:gd name="T6" fmla="*/ 77 w 480"/>
                <a:gd name="T7" fmla="*/ 254 h 277"/>
                <a:gd name="T8" fmla="*/ 165 w 480"/>
                <a:gd name="T9" fmla="*/ 254 h 277"/>
                <a:gd name="T10" fmla="*/ 168 w 480"/>
                <a:gd name="T11" fmla="*/ 246 h 277"/>
                <a:gd name="T12" fmla="*/ 27 w 480"/>
                <a:gd name="T13" fmla="*/ 223 h 277"/>
                <a:gd name="T14" fmla="*/ 0 w 480"/>
                <a:gd name="T15" fmla="*/ 250 h 277"/>
                <a:gd name="T16" fmla="*/ 27 w 480"/>
                <a:gd name="T17" fmla="*/ 277 h 277"/>
                <a:gd name="T18" fmla="*/ 54 w 480"/>
                <a:gd name="T19" fmla="*/ 254 h 277"/>
                <a:gd name="T20" fmla="*/ 72 w 480"/>
                <a:gd name="T21" fmla="*/ 254 h 277"/>
                <a:gd name="T22" fmla="*/ 72 w 480"/>
                <a:gd name="T23" fmla="*/ 249 h 277"/>
                <a:gd name="T24" fmla="*/ 72 w 480"/>
                <a:gd name="T25" fmla="*/ 246 h 277"/>
                <a:gd name="T26" fmla="*/ 54 w 480"/>
                <a:gd name="T27" fmla="*/ 246 h 277"/>
                <a:gd name="T28" fmla="*/ 27 w 480"/>
                <a:gd name="T29" fmla="*/ 223 h 277"/>
                <a:gd name="T30" fmla="*/ 211 w 480"/>
                <a:gd name="T31" fmla="*/ 219 h 277"/>
                <a:gd name="T32" fmla="*/ 177 w 480"/>
                <a:gd name="T33" fmla="*/ 254 h 277"/>
                <a:gd name="T34" fmla="*/ 177 w 480"/>
                <a:gd name="T35" fmla="*/ 254 h 277"/>
                <a:gd name="T36" fmla="*/ 211 w 480"/>
                <a:gd name="T37" fmla="*/ 219 h 277"/>
                <a:gd name="T38" fmla="*/ 339 w 480"/>
                <a:gd name="T39" fmla="*/ 80 h 277"/>
                <a:gd name="T40" fmla="*/ 212 w 480"/>
                <a:gd name="T41" fmla="*/ 208 h 277"/>
                <a:gd name="T42" fmla="*/ 225 w 480"/>
                <a:gd name="T43" fmla="*/ 206 h 277"/>
                <a:gd name="T44" fmla="*/ 345 w 480"/>
                <a:gd name="T45" fmla="*/ 86 h 277"/>
                <a:gd name="T46" fmla="*/ 339 w 480"/>
                <a:gd name="T47" fmla="*/ 80 h 277"/>
                <a:gd name="T48" fmla="*/ 405 w 480"/>
                <a:gd name="T49" fmla="*/ 0 h 277"/>
                <a:gd name="T50" fmla="*/ 378 w 480"/>
                <a:gd name="T51" fmla="*/ 27 h 277"/>
                <a:gd name="T52" fmla="*/ 381 w 480"/>
                <a:gd name="T53" fmla="*/ 39 h 277"/>
                <a:gd name="T54" fmla="*/ 345 w 480"/>
                <a:gd name="T55" fmla="*/ 74 h 277"/>
                <a:gd name="T56" fmla="*/ 350 w 480"/>
                <a:gd name="T57" fmla="*/ 80 h 277"/>
                <a:gd name="T58" fmla="*/ 385 w 480"/>
                <a:gd name="T59" fmla="*/ 46 h 277"/>
                <a:gd name="T60" fmla="*/ 405 w 480"/>
                <a:gd name="T61" fmla="*/ 54 h 277"/>
                <a:gd name="T62" fmla="*/ 431 w 480"/>
                <a:gd name="T63" fmla="*/ 31 h 277"/>
                <a:gd name="T64" fmla="*/ 480 w 480"/>
                <a:gd name="T65" fmla="*/ 31 h 277"/>
                <a:gd name="T66" fmla="*/ 480 w 480"/>
                <a:gd name="T67" fmla="*/ 28 h 277"/>
                <a:gd name="T68" fmla="*/ 480 w 480"/>
                <a:gd name="T69" fmla="*/ 23 h 277"/>
                <a:gd name="T70" fmla="*/ 466 w 480"/>
                <a:gd name="T71" fmla="*/ 23 h 277"/>
                <a:gd name="T72" fmla="*/ 466 w 480"/>
                <a:gd name="T73" fmla="*/ 27 h 277"/>
                <a:gd name="T74" fmla="*/ 450 w 480"/>
                <a:gd name="T75" fmla="*/ 28 h 277"/>
                <a:gd name="T76" fmla="*/ 450 w 480"/>
                <a:gd name="T77" fmla="*/ 23 h 277"/>
                <a:gd name="T78" fmla="*/ 431 w 480"/>
                <a:gd name="T79" fmla="*/ 23 h 277"/>
                <a:gd name="T80" fmla="*/ 405 w 480"/>
                <a:gd name="T8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0" h="277">
                  <a:moveTo>
                    <a:pt x="168" y="246"/>
                  </a:moveTo>
                  <a:cubicBezTo>
                    <a:pt x="77" y="246"/>
                    <a:pt x="77" y="246"/>
                    <a:pt x="77" y="246"/>
                  </a:cubicBezTo>
                  <a:cubicBezTo>
                    <a:pt x="77" y="247"/>
                    <a:pt x="77" y="248"/>
                    <a:pt x="77" y="249"/>
                  </a:cubicBezTo>
                  <a:cubicBezTo>
                    <a:pt x="77" y="250"/>
                    <a:pt x="77" y="252"/>
                    <a:pt x="77" y="254"/>
                  </a:cubicBezTo>
                  <a:cubicBezTo>
                    <a:pt x="165" y="254"/>
                    <a:pt x="165" y="254"/>
                    <a:pt x="165" y="254"/>
                  </a:cubicBezTo>
                  <a:cubicBezTo>
                    <a:pt x="166" y="251"/>
                    <a:pt x="167" y="248"/>
                    <a:pt x="168" y="246"/>
                  </a:cubicBezTo>
                  <a:moveTo>
                    <a:pt x="27" y="223"/>
                  </a:moveTo>
                  <a:cubicBezTo>
                    <a:pt x="12" y="223"/>
                    <a:pt x="0" y="235"/>
                    <a:pt x="0" y="250"/>
                  </a:cubicBezTo>
                  <a:cubicBezTo>
                    <a:pt x="0" y="265"/>
                    <a:pt x="12" y="277"/>
                    <a:pt x="27" y="277"/>
                  </a:cubicBezTo>
                  <a:cubicBezTo>
                    <a:pt x="41" y="277"/>
                    <a:pt x="52" y="267"/>
                    <a:pt x="54" y="254"/>
                  </a:cubicBezTo>
                  <a:cubicBezTo>
                    <a:pt x="72" y="254"/>
                    <a:pt x="72" y="254"/>
                    <a:pt x="72" y="254"/>
                  </a:cubicBezTo>
                  <a:cubicBezTo>
                    <a:pt x="72" y="252"/>
                    <a:pt x="72" y="250"/>
                    <a:pt x="72" y="249"/>
                  </a:cubicBezTo>
                  <a:cubicBezTo>
                    <a:pt x="72" y="248"/>
                    <a:pt x="72" y="247"/>
                    <a:pt x="72" y="246"/>
                  </a:cubicBezTo>
                  <a:cubicBezTo>
                    <a:pt x="54" y="246"/>
                    <a:pt x="54" y="246"/>
                    <a:pt x="54" y="246"/>
                  </a:cubicBezTo>
                  <a:cubicBezTo>
                    <a:pt x="52" y="233"/>
                    <a:pt x="41" y="223"/>
                    <a:pt x="27" y="223"/>
                  </a:cubicBezTo>
                  <a:moveTo>
                    <a:pt x="211" y="219"/>
                  </a:moveTo>
                  <a:cubicBezTo>
                    <a:pt x="195" y="225"/>
                    <a:pt x="182" y="238"/>
                    <a:pt x="177" y="254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211" y="219"/>
                    <a:pt x="211" y="219"/>
                    <a:pt x="211" y="219"/>
                  </a:cubicBezTo>
                  <a:moveTo>
                    <a:pt x="339" y="80"/>
                  </a:moveTo>
                  <a:cubicBezTo>
                    <a:pt x="212" y="208"/>
                    <a:pt x="212" y="208"/>
                    <a:pt x="212" y="208"/>
                  </a:cubicBezTo>
                  <a:cubicBezTo>
                    <a:pt x="216" y="207"/>
                    <a:pt x="221" y="206"/>
                    <a:pt x="225" y="206"/>
                  </a:cubicBezTo>
                  <a:cubicBezTo>
                    <a:pt x="345" y="86"/>
                    <a:pt x="345" y="86"/>
                    <a:pt x="345" y="86"/>
                  </a:cubicBezTo>
                  <a:cubicBezTo>
                    <a:pt x="343" y="84"/>
                    <a:pt x="341" y="82"/>
                    <a:pt x="339" y="80"/>
                  </a:cubicBezTo>
                  <a:moveTo>
                    <a:pt x="405" y="0"/>
                  </a:moveTo>
                  <a:cubicBezTo>
                    <a:pt x="390" y="0"/>
                    <a:pt x="378" y="12"/>
                    <a:pt x="378" y="27"/>
                  </a:cubicBezTo>
                  <a:cubicBezTo>
                    <a:pt x="378" y="31"/>
                    <a:pt x="379" y="35"/>
                    <a:pt x="381" y="39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7" y="77"/>
                    <a:pt x="348" y="79"/>
                    <a:pt x="350" y="80"/>
                  </a:cubicBezTo>
                  <a:cubicBezTo>
                    <a:pt x="385" y="46"/>
                    <a:pt x="385" y="46"/>
                    <a:pt x="385" y="46"/>
                  </a:cubicBezTo>
                  <a:cubicBezTo>
                    <a:pt x="390" y="51"/>
                    <a:pt x="397" y="54"/>
                    <a:pt x="405" y="54"/>
                  </a:cubicBezTo>
                  <a:cubicBezTo>
                    <a:pt x="418" y="54"/>
                    <a:pt x="430" y="44"/>
                    <a:pt x="431" y="31"/>
                  </a:cubicBezTo>
                  <a:cubicBezTo>
                    <a:pt x="480" y="31"/>
                    <a:pt x="480" y="31"/>
                    <a:pt x="480" y="31"/>
                  </a:cubicBezTo>
                  <a:cubicBezTo>
                    <a:pt x="480" y="30"/>
                    <a:pt x="480" y="29"/>
                    <a:pt x="480" y="28"/>
                  </a:cubicBezTo>
                  <a:cubicBezTo>
                    <a:pt x="480" y="26"/>
                    <a:pt x="480" y="24"/>
                    <a:pt x="480" y="23"/>
                  </a:cubicBezTo>
                  <a:cubicBezTo>
                    <a:pt x="466" y="23"/>
                    <a:pt x="466" y="23"/>
                    <a:pt x="466" y="23"/>
                  </a:cubicBezTo>
                  <a:cubicBezTo>
                    <a:pt x="466" y="24"/>
                    <a:pt x="466" y="26"/>
                    <a:pt x="466" y="27"/>
                  </a:cubicBezTo>
                  <a:cubicBezTo>
                    <a:pt x="450" y="28"/>
                    <a:pt x="450" y="28"/>
                    <a:pt x="450" y="28"/>
                  </a:cubicBezTo>
                  <a:cubicBezTo>
                    <a:pt x="450" y="26"/>
                    <a:pt x="450" y="24"/>
                    <a:pt x="450" y="23"/>
                  </a:cubicBezTo>
                  <a:cubicBezTo>
                    <a:pt x="431" y="23"/>
                    <a:pt x="431" y="23"/>
                    <a:pt x="431" y="23"/>
                  </a:cubicBezTo>
                  <a:cubicBezTo>
                    <a:pt x="430" y="10"/>
                    <a:pt x="418" y="0"/>
                    <a:pt x="4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59"/>
            <p:cNvSpPr/>
            <p:nvPr/>
          </p:nvSpPr>
          <p:spPr bwMode="auto">
            <a:xfrm>
              <a:off x="438" y="3461"/>
              <a:ext cx="142" cy="114"/>
            </a:xfrm>
            <a:custGeom>
              <a:avLst/>
              <a:gdLst>
                <a:gd name="T0" fmla="*/ 60 w 60"/>
                <a:gd name="T1" fmla="*/ 0 h 48"/>
                <a:gd name="T2" fmla="*/ 47 w 60"/>
                <a:gd name="T3" fmla="*/ 2 h 48"/>
                <a:gd name="T4" fmla="*/ 9 w 60"/>
                <a:gd name="T5" fmla="*/ 40 h 48"/>
                <a:gd name="T6" fmla="*/ 3 w 60"/>
                <a:gd name="T7" fmla="*/ 40 h 48"/>
                <a:gd name="T8" fmla="*/ 0 w 60"/>
                <a:gd name="T9" fmla="*/ 48 h 48"/>
                <a:gd name="T10" fmla="*/ 12 w 60"/>
                <a:gd name="T11" fmla="*/ 48 h 48"/>
                <a:gd name="T12" fmla="*/ 46 w 60"/>
                <a:gd name="T13" fmla="*/ 13 h 48"/>
                <a:gd name="T14" fmla="*/ 60 w 60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48">
                  <a:moveTo>
                    <a:pt x="60" y="0"/>
                  </a:moveTo>
                  <a:cubicBezTo>
                    <a:pt x="56" y="0"/>
                    <a:pt x="51" y="1"/>
                    <a:pt x="47" y="2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2"/>
                    <a:pt x="1" y="45"/>
                    <a:pt x="0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7" y="32"/>
                    <a:pt x="30" y="19"/>
                    <a:pt x="46" y="13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60"/>
            <p:cNvSpPr/>
            <p:nvPr/>
          </p:nvSpPr>
          <p:spPr bwMode="auto">
            <a:xfrm>
              <a:off x="218" y="3556"/>
              <a:ext cx="12" cy="19"/>
            </a:xfrm>
            <a:custGeom>
              <a:avLst/>
              <a:gdLst>
                <a:gd name="T0" fmla="*/ 5 w 5"/>
                <a:gd name="T1" fmla="*/ 0 h 8"/>
                <a:gd name="T2" fmla="*/ 0 w 5"/>
                <a:gd name="T3" fmla="*/ 0 h 8"/>
                <a:gd name="T4" fmla="*/ 0 w 5"/>
                <a:gd name="T5" fmla="*/ 3 h 8"/>
                <a:gd name="T6" fmla="*/ 0 w 5"/>
                <a:gd name="T7" fmla="*/ 8 h 8"/>
                <a:gd name="T8" fmla="*/ 5 w 5"/>
                <a:gd name="T9" fmla="*/ 8 h 8"/>
                <a:gd name="T10" fmla="*/ 5 w 5"/>
                <a:gd name="T11" fmla="*/ 3 h 8"/>
                <a:gd name="T12" fmla="*/ 5 w 5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6"/>
                    <a:pt x="5" y="4"/>
                    <a:pt x="5" y="3"/>
                  </a:cubicBezTo>
                  <a:cubicBezTo>
                    <a:pt x="5" y="2"/>
                    <a:pt x="5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61"/>
            <p:cNvSpPr>
              <a:spLocks noEditPoints="1"/>
            </p:cNvSpPr>
            <p:nvPr/>
          </p:nvSpPr>
          <p:spPr bwMode="auto">
            <a:xfrm>
              <a:off x="849" y="3027"/>
              <a:ext cx="353" cy="150"/>
            </a:xfrm>
            <a:custGeom>
              <a:avLst/>
              <a:gdLst>
                <a:gd name="T0" fmla="*/ 6 w 149"/>
                <a:gd name="T1" fmla="*/ 51 h 63"/>
                <a:gd name="T2" fmla="*/ 0 w 149"/>
                <a:gd name="T3" fmla="*/ 57 h 63"/>
                <a:gd name="T4" fmla="*/ 6 w 149"/>
                <a:gd name="T5" fmla="*/ 63 h 63"/>
                <a:gd name="T6" fmla="*/ 11 w 149"/>
                <a:gd name="T7" fmla="*/ 57 h 63"/>
                <a:gd name="T8" fmla="*/ 6 w 149"/>
                <a:gd name="T9" fmla="*/ 51 h 63"/>
                <a:gd name="T10" fmla="*/ 149 w 149"/>
                <a:gd name="T11" fmla="*/ 0 h 63"/>
                <a:gd name="T12" fmla="*/ 141 w 149"/>
                <a:gd name="T13" fmla="*/ 0 h 63"/>
                <a:gd name="T14" fmla="*/ 141 w 149"/>
                <a:gd name="T15" fmla="*/ 5 h 63"/>
                <a:gd name="T16" fmla="*/ 141 w 149"/>
                <a:gd name="T17" fmla="*/ 8 h 63"/>
                <a:gd name="T18" fmla="*/ 149 w 149"/>
                <a:gd name="T19" fmla="*/ 8 h 63"/>
                <a:gd name="T20" fmla="*/ 149 w 149"/>
                <a:gd name="T21" fmla="*/ 5 h 63"/>
                <a:gd name="T22" fmla="*/ 149 w 149"/>
                <a:gd name="T2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63">
                  <a:moveTo>
                    <a:pt x="6" y="51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2" y="59"/>
                    <a:pt x="4" y="61"/>
                    <a:pt x="6" y="63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9" y="56"/>
                    <a:pt x="8" y="54"/>
                    <a:pt x="6" y="51"/>
                  </a:cubicBezTo>
                  <a:moveTo>
                    <a:pt x="149" y="0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41" y="1"/>
                    <a:pt x="141" y="3"/>
                    <a:pt x="141" y="5"/>
                  </a:cubicBezTo>
                  <a:cubicBezTo>
                    <a:pt x="141" y="6"/>
                    <a:pt x="141" y="7"/>
                    <a:pt x="141" y="8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49" y="7"/>
                    <a:pt x="149" y="6"/>
                    <a:pt x="149" y="5"/>
                  </a:cubicBezTo>
                  <a:cubicBezTo>
                    <a:pt x="149" y="3"/>
                    <a:pt x="149" y="1"/>
                    <a:pt x="1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62"/>
            <p:cNvSpPr/>
            <p:nvPr/>
          </p:nvSpPr>
          <p:spPr bwMode="auto">
            <a:xfrm>
              <a:off x="1112" y="3027"/>
              <a:ext cx="38" cy="12"/>
            </a:xfrm>
            <a:custGeom>
              <a:avLst/>
              <a:gdLst>
                <a:gd name="T0" fmla="*/ 16 w 16"/>
                <a:gd name="T1" fmla="*/ 0 h 5"/>
                <a:gd name="T2" fmla="*/ 0 w 16"/>
                <a:gd name="T3" fmla="*/ 0 h 5"/>
                <a:gd name="T4" fmla="*/ 0 w 16"/>
                <a:gd name="T5" fmla="*/ 5 h 5"/>
                <a:gd name="T6" fmla="*/ 16 w 16"/>
                <a:gd name="T7" fmla="*/ 4 h 5"/>
                <a:gd name="T8" fmla="*/ 16 w 1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1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63"/>
            <p:cNvSpPr/>
            <p:nvPr/>
          </p:nvSpPr>
          <p:spPr bwMode="auto">
            <a:xfrm>
              <a:off x="1349" y="3084"/>
              <a:ext cx="1978" cy="197"/>
            </a:xfrm>
            <a:custGeom>
              <a:avLst/>
              <a:gdLst>
                <a:gd name="T0" fmla="*/ 795 w 1978"/>
                <a:gd name="T1" fmla="*/ 0 h 197"/>
                <a:gd name="T2" fmla="*/ 0 w 1978"/>
                <a:gd name="T3" fmla="*/ 0 h 197"/>
                <a:gd name="T4" fmla="*/ 0 w 1978"/>
                <a:gd name="T5" fmla="*/ 10 h 197"/>
                <a:gd name="T6" fmla="*/ 792 w 1978"/>
                <a:gd name="T7" fmla="*/ 10 h 197"/>
                <a:gd name="T8" fmla="*/ 946 w 1978"/>
                <a:gd name="T9" fmla="*/ 164 h 197"/>
                <a:gd name="T10" fmla="*/ 1914 w 1978"/>
                <a:gd name="T11" fmla="*/ 164 h 197"/>
                <a:gd name="T12" fmla="*/ 1914 w 1978"/>
                <a:gd name="T13" fmla="*/ 197 h 197"/>
                <a:gd name="T14" fmla="*/ 1978 w 1978"/>
                <a:gd name="T15" fmla="*/ 159 h 197"/>
                <a:gd name="T16" fmla="*/ 1914 w 1978"/>
                <a:gd name="T17" fmla="*/ 123 h 197"/>
                <a:gd name="T18" fmla="*/ 1914 w 1978"/>
                <a:gd name="T19" fmla="*/ 154 h 197"/>
                <a:gd name="T20" fmla="*/ 949 w 1978"/>
                <a:gd name="T21" fmla="*/ 154 h 197"/>
                <a:gd name="T22" fmla="*/ 795 w 1978"/>
                <a:gd name="T2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8" h="197">
                  <a:moveTo>
                    <a:pt x="7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792" y="10"/>
                  </a:lnTo>
                  <a:lnTo>
                    <a:pt x="946" y="164"/>
                  </a:lnTo>
                  <a:lnTo>
                    <a:pt x="1914" y="164"/>
                  </a:lnTo>
                  <a:lnTo>
                    <a:pt x="1914" y="197"/>
                  </a:lnTo>
                  <a:lnTo>
                    <a:pt x="1978" y="159"/>
                  </a:lnTo>
                  <a:lnTo>
                    <a:pt x="1914" y="123"/>
                  </a:lnTo>
                  <a:lnTo>
                    <a:pt x="1914" y="154"/>
                  </a:lnTo>
                  <a:lnTo>
                    <a:pt x="949" y="154"/>
                  </a:lnTo>
                  <a:lnTo>
                    <a:pt x="7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64"/>
            <p:cNvSpPr/>
            <p:nvPr/>
          </p:nvSpPr>
          <p:spPr bwMode="auto">
            <a:xfrm>
              <a:off x="1349" y="3084"/>
              <a:ext cx="1978" cy="197"/>
            </a:xfrm>
            <a:custGeom>
              <a:avLst/>
              <a:gdLst>
                <a:gd name="T0" fmla="*/ 795 w 1978"/>
                <a:gd name="T1" fmla="*/ 0 h 197"/>
                <a:gd name="T2" fmla="*/ 0 w 1978"/>
                <a:gd name="T3" fmla="*/ 0 h 197"/>
                <a:gd name="T4" fmla="*/ 0 w 1978"/>
                <a:gd name="T5" fmla="*/ 10 h 197"/>
                <a:gd name="T6" fmla="*/ 792 w 1978"/>
                <a:gd name="T7" fmla="*/ 10 h 197"/>
                <a:gd name="T8" fmla="*/ 946 w 1978"/>
                <a:gd name="T9" fmla="*/ 164 h 197"/>
                <a:gd name="T10" fmla="*/ 1914 w 1978"/>
                <a:gd name="T11" fmla="*/ 164 h 197"/>
                <a:gd name="T12" fmla="*/ 1914 w 1978"/>
                <a:gd name="T13" fmla="*/ 197 h 197"/>
                <a:gd name="T14" fmla="*/ 1978 w 1978"/>
                <a:gd name="T15" fmla="*/ 159 h 197"/>
                <a:gd name="T16" fmla="*/ 1914 w 1978"/>
                <a:gd name="T17" fmla="*/ 123 h 197"/>
                <a:gd name="T18" fmla="*/ 1914 w 1978"/>
                <a:gd name="T19" fmla="*/ 154 h 197"/>
                <a:gd name="T20" fmla="*/ 949 w 1978"/>
                <a:gd name="T21" fmla="*/ 154 h 197"/>
                <a:gd name="T22" fmla="*/ 795 w 1978"/>
                <a:gd name="T2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8" h="197">
                  <a:moveTo>
                    <a:pt x="7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792" y="10"/>
                  </a:lnTo>
                  <a:lnTo>
                    <a:pt x="946" y="164"/>
                  </a:lnTo>
                  <a:lnTo>
                    <a:pt x="1914" y="164"/>
                  </a:lnTo>
                  <a:lnTo>
                    <a:pt x="1914" y="197"/>
                  </a:lnTo>
                  <a:lnTo>
                    <a:pt x="1978" y="159"/>
                  </a:lnTo>
                  <a:lnTo>
                    <a:pt x="1914" y="123"/>
                  </a:lnTo>
                  <a:lnTo>
                    <a:pt x="1914" y="154"/>
                  </a:lnTo>
                  <a:lnTo>
                    <a:pt x="949" y="154"/>
                  </a:lnTo>
                  <a:lnTo>
                    <a:pt x="79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65"/>
            <p:cNvSpPr/>
            <p:nvPr/>
          </p:nvSpPr>
          <p:spPr bwMode="auto">
            <a:xfrm>
              <a:off x="2056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66"/>
            <p:cNvSpPr/>
            <p:nvPr/>
          </p:nvSpPr>
          <p:spPr bwMode="auto">
            <a:xfrm>
              <a:off x="2056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67"/>
            <p:cNvSpPr/>
            <p:nvPr/>
          </p:nvSpPr>
          <p:spPr bwMode="auto">
            <a:xfrm>
              <a:off x="1954" y="3136"/>
              <a:ext cx="83" cy="93"/>
            </a:xfrm>
            <a:custGeom>
              <a:avLst/>
              <a:gdLst>
                <a:gd name="T0" fmla="*/ 0 w 83"/>
                <a:gd name="T1" fmla="*/ 0 h 93"/>
                <a:gd name="T2" fmla="*/ 0 w 83"/>
                <a:gd name="T3" fmla="*/ 93 h 93"/>
                <a:gd name="T4" fmla="*/ 83 w 83"/>
                <a:gd name="T5" fmla="*/ 48 h 93"/>
                <a:gd name="T6" fmla="*/ 0 w 83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93">
                  <a:moveTo>
                    <a:pt x="0" y="0"/>
                  </a:moveTo>
                  <a:lnTo>
                    <a:pt x="0" y="93"/>
                  </a:lnTo>
                  <a:lnTo>
                    <a:pt x="83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68"/>
            <p:cNvSpPr/>
            <p:nvPr/>
          </p:nvSpPr>
          <p:spPr bwMode="auto">
            <a:xfrm>
              <a:off x="1954" y="3136"/>
              <a:ext cx="83" cy="93"/>
            </a:xfrm>
            <a:custGeom>
              <a:avLst/>
              <a:gdLst>
                <a:gd name="T0" fmla="*/ 0 w 83"/>
                <a:gd name="T1" fmla="*/ 0 h 93"/>
                <a:gd name="T2" fmla="*/ 0 w 83"/>
                <a:gd name="T3" fmla="*/ 93 h 93"/>
                <a:gd name="T4" fmla="*/ 83 w 83"/>
                <a:gd name="T5" fmla="*/ 48 h 93"/>
                <a:gd name="T6" fmla="*/ 0 w 83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93">
                  <a:moveTo>
                    <a:pt x="0" y="0"/>
                  </a:moveTo>
                  <a:lnTo>
                    <a:pt x="0" y="93"/>
                  </a:lnTo>
                  <a:lnTo>
                    <a:pt x="83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69"/>
            <p:cNvSpPr/>
            <p:nvPr/>
          </p:nvSpPr>
          <p:spPr bwMode="auto">
            <a:xfrm>
              <a:off x="1855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70"/>
            <p:cNvSpPr/>
            <p:nvPr/>
          </p:nvSpPr>
          <p:spPr bwMode="auto">
            <a:xfrm>
              <a:off x="1855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71"/>
            <p:cNvSpPr/>
            <p:nvPr/>
          </p:nvSpPr>
          <p:spPr bwMode="auto">
            <a:xfrm>
              <a:off x="1753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72"/>
            <p:cNvSpPr/>
            <p:nvPr/>
          </p:nvSpPr>
          <p:spPr bwMode="auto">
            <a:xfrm>
              <a:off x="1753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73"/>
            <p:cNvSpPr/>
            <p:nvPr/>
          </p:nvSpPr>
          <p:spPr bwMode="auto">
            <a:xfrm>
              <a:off x="1652" y="3136"/>
              <a:ext cx="82" cy="93"/>
            </a:xfrm>
            <a:custGeom>
              <a:avLst/>
              <a:gdLst>
                <a:gd name="T0" fmla="*/ 0 w 82"/>
                <a:gd name="T1" fmla="*/ 0 h 93"/>
                <a:gd name="T2" fmla="*/ 0 w 82"/>
                <a:gd name="T3" fmla="*/ 93 h 93"/>
                <a:gd name="T4" fmla="*/ 82 w 82"/>
                <a:gd name="T5" fmla="*/ 48 h 93"/>
                <a:gd name="T6" fmla="*/ 0 w 82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93">
                  <a:moveTo>
                    <a:pt x="0" y="0"/>
                  </a:moveTo>
                  <a:lnTo>
                    <a:pt x="0" y="93"/>
                  </a:lnTo>
                  <a:lnTo>
                    <a:pt x="82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74"/>
            <p:cNvSpPr/>
            <p:nvPr/>
          </p:nvSpPr>
          <p:spPr bwMode="auto">
            <a:xfrm>
              <a:off x="1652" y="3136"/>
              <a:ext cx="82" cy="93"/>
            </a:xfrm>
            <a:custGeom>
              <a:avLst/>
              <a:gdLst>
                <a:gd name="T0" fmla="*/ 0 w 82"/>
                <a:gd name="T1" fmla="*/ 0 h 93"/>
                <a:gd name="T2" fmla="*/ 0 w 82"/>
                <a:gd name="T3" fmla="*/ 93 h 93"/>
                <a:gd name="T4" fmla="*/ 82 w 82"/>
                <a:gd name="T5" fmla="*/ 48 h 93"/>
                <a:gd name="T6" fmla="*/ 0 w 82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93">
                  <a:moveTo>
                    <a:pt x="0" y="0"/>
                  </a:moveTo>
                  <a:lnTo>
                    <a:pt x="0" y="93"/>
                  </a:lnTo>
                  <a:lnTo>
                    <a:pt x="82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75"/>
            <p:cNvSpPr/>
            <p:nvPr/>
          </p:nvSpPr>
          <p:spPr bwMode="auto">
            <a:xfrm>
              <a:off x="1552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76"/>
            <p:cNvSpPr/>
            <p:nvPr/>
          </p:nvSpPr>
          <p:spPr bwMode="auto">
            <a:xfrm>
              <a:off x="1552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77"/>
            <p:cNvSpPr/>
            <p:nvPr/>
          </p:nvSpPr>
          <p:spPr bwMode="auto">
            <a:xfrm>
              <a:off x="1450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78"/>
            <p:cNvSpPr/>
            <p:nvPr/>
          </p:nvSpPr>
          <p:spPr bwMode="auto">
            <a:xfrm>
              <a:off x="1450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79"/>
            <p:cNvSpPr/>
            <p:nvPr/>
          </p:nvSpPr>
          <p:spPr bwMode="auto">
            <a:xfrm>
              <a:off x="192" y="2274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80"/>
            <p:cNvSpPr/>
            <p:nvPr/>
          </p:nvSpPr>
          <p:spPr bwMode="auto">
            <a:xfrm>
              <a:off x="192" y="2274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81"/>
            <p:cNvSpPr/>
            <p:nvPr/>
          </p:nvSpPr>
          <p:spPr bwMode="auto">
            <a:xfrm>
              <a:off x="263" y="2345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6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82"/>
            <p:cNvSpPr/>
            <p:nvPr/>
          </p:nvSpPr>
          <p:spPr bwMode="auto">
            <a:xfrm>
              <a:off x="263" y="2345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6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83"/>
            <p:cNvSpPr/>
            <p:nvPr/>
          </p:nvSpPr>
          <p:spPr bwMode="auto">
            <a:xfrm>
              <a:off x="336" y="2416"/>
              <a:ext cx="90" cy="92"/>
            </a:xfrm>
            <a:custGeom>
              <a:avLst/>
              <a:gdLst>
                <a:gd name="T0" fmla="*/ 0 w 90"/>
                <a:gd name="T1" fmla="*/ 0 h 92"/>
                <a:gd name="T2" fmla="*/ 24 w 90"/>
                <a:gd name="T3" fmla="*/ 92 h 92"/>
                <a:gd name="T4" fmla="*/ 90 w 90"/>
                <a:gd name="T5" fmla="*/ 26 h 92"/>
                <a:gd name="T6" fmla="*/ 0 w 90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2">
                  <a:moveTo>
                    <a:pt x="0" y="0"/>
                  </a:moveTo>
                  <a:lnTo>
                    <a:pt x="24" y="92"/>
                  </a:lnTo>
                  <a:lnTo>
                    <a:pt x="90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84"/>
            <p:cNvSpPr/>
            <p:nvPr/>
          </p:nvSpPr>
          <p:spPr bwMode="auto">
            <a:xfrm>
              <a:off x="336" y="2416"/>
              <a:ext cx="90" cy="92"/>
            </a:xfrm>
            <a:custGeom>
              <a:avLst/>
              <a:gdLst>
                <a:gd name="T0" fmla="*/ 0 w 90"/>
                <a:gd name="T1" fmla="*/ 0 h 92"/>
                <a:gd name="T2" fmla="*/ 24 w 90"/>
                <a:gd name="T3" fmla="*/ 92 h 92"/>
                <a:gd name="T4" fmla="*/ 90 w 90"/>
                <a:gd name="T5" fmla="*/ 26 h 92"/>
                <a:gd name="T6" fmla="*/ 0 w 90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2">
                  <a:moveTo>
                    <a:pt x="0" y="0"/>
                  </a:moveTo>
                  <a:lnTo>
                    <a:pt x="24" y="92"/>
                  </a:lnTo>
                  <a:lnTo>
                    <a:pt x="90" y="2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85"/>
            <p:cNvSpPr/>
            <p:nvPr/>
          </p:nvSpPr>
          <p:spPr bwMode="auto">
            <a:xfrm>
              <a:off x="407" y="2489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86"/>
            <p:cNvSpPr/>
            <p:nvPr/>
          </p:nvSpPr>
          <p:spPr bwMode="auto">
            <a:xfrm>
              <a:off x="407" y="2489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87"/>
            <p:cNvSpPr/>
            <p:nvPr/>
          </p:nvSpPr>
          <p:spPr bwMode="auto">
            <a:xfrm>
              <a:off x="478" y="2560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88"/>
            <p:cNvSpPr/>
            <p:nvPr/>
          </p:nvSpPr>
          <p:spPr bwMode="auto">
            <a:xfrm>
              <a:off x="478" y="2560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89"/>
            <p:cNvSpPr/>
            <p:nvPr/>
          </p:nvSpPr>
          <p:spPr bwMode="auto">
            <a:xfrm>
              <a:off x="549" y="2631"/>
              <a:ext cx="92" cy="91"/>
            </a:xfrm>
            <a:custGeom>
              <a:avLst/>
              <a:gdLst>
                <a:gd name="T0" fmla="*/ 0 w 92"/>
                <a:gd name="T1" fmla="*/ 0 h 91"/>
                <a:gd name="T2" fmla="*/ 24 w 92"/>
                <a:gd name="T3" fmla="*/ 91 h 91"/>
                <a:gd name="T4" fmla="*/ 92 w 92"/>
                <a:gd name="T5" fmla="*/ 24 h 91"/>
                <a:gd name="T6" fmla="*/ 0 w 92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1">
                  <a:moveTo>
                    <a:pt x="0" y="0"/>
                  </a:moveTo>
                  <a:lnTo>
                    <a:pt x="24" y="91"/>
                  </a:lnTo>
                  <a:lnTo>
                    <a:pt x="92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90"/>
            <p:cNvSpPr/>
            <p:nvPr/>
          </p:nvSpPr>
          <p:spPr bwMode="auto">
            <a:xfrm>
              <a:off x="549" y="2631"/>
              <a:ext cx="92" cy="91"/>
            </a:xfrm>
            <a:custGeom>
              <a:avLst/>
              <a:gdLst>
                <a:gd name="T0" fmla="*/ 0 w 92"/>
                <a:gd name="T1" fmla="*/ 0 h 91"/>
                <a:gd name="T2" fmla="*/ 24 w 92"/>
                <a:gd name="T3" fmla="*/ 91 h 91"/>
                <a:gd name="T4" fmla="*/ 92 w 92"/>
                <a:gd name="T5" fmla="*/ 24 h 91"/>
                <a:gd name="T6" fmla="*/ 0 w 92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1">
                  <a:moveTo>
                    <a:pt x="0" y="0"/>
                  </a:moveTo>
                  <a:lnTo>
                    <a:pt x="24" y="91"/>
                  </a:lnTo>
                  <a:lnTo>
                    <a:pt x="92" y="2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91"/>
            <p:cNvSpPr/>
            <p:nvPr/>
          </p:nvSpPr>
          <p:spPr bwMode="auto">
            <a:xfrm>
              <a:off x="620" y="2703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92"/>
            <p:cNvSpPr/>
            <p:nvPr/>
          </p:nvSpPr>
          <p:spPr bwMode="auto">
            <a:xfrm>
              <a:off x="620" y="2703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93"/>
            <p:cNvSpPr/>
            <p:nvPr/>
          </p:nvSpPr>
          <p:spPr bwMode="auto">
            <a:xfrm>
              <a:off x="218" y="2158"/>
              <a:ext cx="610" cy="613"/>
            </a:xfrm>
            <a:custGeom>
              <a:avLst/>
              <a:gdLst>
                <a:gd name="T0" fmla="*/ 0 w 610"/>
                <a:gd name="T1" fmla="*/ 0 h 613"/>
                <a:gd name="T2" fmla="*/ 19 w 610"/>
                <a:gd name="T3" fmla="*/ 73 h 613"/>
                <a:gd name="T4" fmla="*/ 42 w 610"/>
                <a:gd name="T5" fmla="*/ 49 h 613"/>
                <a:gd name="T6" fmla="*/ 603 w 610"/>
                <a:gd name="T7" fmla="*/ 613 h 613"/>
                <a:gd name="T8" fmla="*/ 610 w 610"/>
                <a:gd name="T9" fmla="*/ 606 h 613"/>
                <a:gd name="T10" fmla="*/ 49 w 610"/>
                <a:gd name="T11" fmla="*/ 42 h 613"/>
                <a:gd name="T12" fmla="*/ 71 w 610"/>
                <a:gd name="T13" fmla="*/ 21 h 613"/>
                <a:gd name="T14" fmla="*/ 0 w 610"/>
                <a:gd name="T1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0" h="613">
                  <a:moveTo>
                    <a:pt x="0" y="0"/>
                  </a:moveTo>
                  <a:lnTo>
                    <a:pt x="19" y="73"/>
                  </a:lnTo>
                  <a:lnTo>
                    <a:pt x="42" y="49"/>
                  </a:lnTo>
                  <a:lnTo>
                    <a:pt x="603" y="613"/>
                  </a:lnTo>
                  <a:lnTo>
                    <a:pt x="610" y="606"/>
                  </a:lnTo>
                  <a:lnTo>
                    <a:pt x="49" y="42"/>
                  </a:lnTo>
                  <a:lnTo>
                    <a:pt x="71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94"/>
            <p:cNvSpPr/>
            <p:nvPr/>
          </p:nvSpPr>
          <p:spPr bwMode="auto">
            <a:xfrm>
              <a:off x="218" y="2158"/>
              <a:ext cx="610" cy="613"/>
            </a:xfrm>
            <a:custGeom>
              <a:avLst/>
              <a:gdLst>
                <a:gd name="T0" fmla="*/ 0 w 610"/>
                <a:gd name="T1" fmla="*/ 0 h 613"/>
                <a:gd name="T2" fmla="*/ 19 w 610"/>
                <a:gd name="T3" fmla="*/ 73 h 613"/>
                <a:gd name="T4" fmla="*/ 42 w 610"/>
                <a:gd name="T5" fmla="*/ 49 h 613"/>
                <a:gd name="T6" fmla="*/ 603 w 610"/>
                <a:gd name="T7" fmla="*/ 613 h 613"/>
                <a:gd name="T8" fmla="*/ 610 w 610"/>
                <a:gd name="T9" fmla="*/ 606 h 613"/>
                <a:gd name="T10" fmla="*/ 49 w 610"/>
                <a:gd name="T11" fmla="*/ 42 h 613"/>
                <a:gd name="T12" fmla="*/ 71 w 610"/>
                <a:gd name="T13" fmla="*/ 21 h 613"/>
                <a:gd name="T14" fmla="*/ 0 w 610"/>
                <a:gd name="T1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0" h="613">
                  <a:moveTo>
                    <a:pt x="0" y="0"/>
                  </a:moveTo>
                  <a:lnTo>
                    <a:pt x="19" y="73"/>
                  </a:lnTo>
                  <a:lnTo>
                    <a:pt x="42" y="49"/>
                  </a:lnTo>
                  <a:lnTo>
                    <a:pt x="603" y="613"/>
                  </a:lnTo>
                  <a:lnTo>
                    <a:pt x="610" y="606"/>
                  </a:lnTo>
                  <a:lnTo>
                    <a:pt x="49" y="42"/>
                  </a:lnTo>
                  <a:lnTo>
                    <a:pt x="71" y="21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Rectangle 95"/>
            <p:cNvSpPr>
              <a:spLocks noChangeArrowheads="1"/>
            </p:cNvSpPr>
            <p:nvPr/>
          </p:nvSpPr>
          <p:spPr bwMode="auto">
            <a:xfrm>
              <a:off x="1396" y="2835"/>
              <a:ext cx="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Rectangle 96"/>
            <p:cNvSpPr>
              <a:spLocks noChangeArrowheads="1"/>
            </p:cNvSpPr>
            <p:nvPr/>
          </p:nvSpPr>
          <p:spPr bwMode="auto">
            <a:xfrm>
              <a:off x="1396" y="2835"/>
              <a:ext cx="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Rectangle 97"/>
            <p:cNvSpPr>
              <a:spLocks noChangeArrowheads="1"/>
            </p:cNvSpPr>
            <p:nvPr/>
          </p:nvSpPr>
          <p:spPr bwMode="auto">
            <a:xfrm>
              <a:off x="1928" y="2835"/>
              <a:ext cx="26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Rectangle 98"/>
            <p:cNvSpPr>
              <a:spLocks noChangeArrowheads="1"/>
            </p:cNvSpPr>
            <p:nvPr/>
          </p:nvSpPr>
          <p:spPr bwMode="auto">
            <a:xfrm>
              <a:off x="1928" y="2835"/>
              <a:ext cx="26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Rectangle 99"/>
            <p:cNvSpPr>
              <a:spLocks noChangeArrowheads="1"/>
            </p:cNvSpPr>
            <p:nvPr/>
          </p:nvSpPr>
          <p:spPr bwMode="auto">
            <a:xfrm>
              <a:off x="209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Rectangle 100"/>
            <p:cNvSpPr>
              <a:spLocks noChangeArrowheads="1"/>
            </p:cNvSpPr>
            <p:nvPr/>
          </p:nvSpPr>
          <p:spPr bwMode="auto">
            <a:xfrm>
              <a:off x="209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Rectangle 101"/>
            <p:cNvSpPr>
              <a:spLocks noChangeArrowheads="1"/>
            </p:cNvSpPr>
            <p:nvPr/>
          </p:nvSpPr>
          <p:spPr bwMode="auto">
            <a:xfrm>
              <a:off x="206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Rectangle 102"/>
            <p:cNvSpPr>
              <a:spLocks noChangeArrowheads="1"/>
            </p:cNvSpPr>
            <p:nvPr/>
          </p:nvSpPr>
          <p:spPr bwMode="auto">
            <a:xfrm>
              <a:off x="206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Rectangle 103"/>
            <p:cNvSpPr>
              <a:spLocks noChangeArrowheads="1"/>
            </p:cNvSpPr>
            <p:nvPr/>
          </p:nvSpPr>
          <p:spPr bwMode="auto">
            <a:xfrm>
              <a:off x="187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Rectangle 104"/>
            <p:cNvSpPr>
              <a:spLocks noChangeArrowheads="1"/>
            </p:cNvSpPr>
            <p:nvPr/>
          </p:nvSpPr>
          <p:spPr bwMode="auto">
            <a:xfrm>
              <a:off x="187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05"/>
            <p:cNvSpPr/>
            <p:nvPr/>
          </p:nvSpPr>
          <p:spPr bwMode="auto">
            <a:xfrm>
              <a:off x="1789" y="2835"/>
              <a:ext cx="12" cy="74"/>
            </a:xfrm>
            <a:custGeom>
              <a:avLst/>
              <a:gdLst>
                <a:gd name="T0" fmla="*/ 12 w 12"/>
                <a:gd name="T1" fmla="*/ 0 h 74"/>
                <a:gd name="T2" fmla="*/ 9 w 12"/>
                <a:gd name="T3" fmla="*/ 0 h 74"/>
                <a:gd name="T4" fmla="*/ 9 w 12"/>
                <a:gd name="T5" fmla="*/ 74 h 74"/>
                <a:gd name="T6" fmla="*/ 0 w 12"/>
                <a:gd name="T7" fmla="*/ 74 h 74"/>
                <a:gd name="T8" fmla="*/ 12 w 12"/>
                <a:gd name="T9" fmla="*/ 74 h 74"/>
                <a:gd name="T10" fmla="*/ 12 w 12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4">
                  <a:moveTo>
                    <a:pt x="12" y="0"/>
                  </a:moveTo>
                  <a:lnTo>
                    <a:pt x="9" y="0"/>
                  </a:lnTo>
                  <a:lnTo>
                    <a:pt x="9" y="74"/>
                  </a:lnTo>
                  <a:lnTo>
                    <a:pt x="0" y="74"/>
                  </a:lnTo>
                  <a:lnTo>
                    <a:pt x="12" y="74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06"/>
            <p:cNvSpPr/>
            <p:nvPr/>
          </p:nvSpPr>
          <p:spPr bwMode="auto">
            <a:xfrm>
              <a:off x="1789" y="2835"/>
              <a:ext cx="12" cy="74"/>
            </a:xfrm>
            <a:custGeom>
              <a:avLst/>
              <a:gdLst>
                <a:gd name="T0" fmla="*/ 12 w 12"/>
                <a:gd name="T1" fmla="*/ 0 h 74"/>
                <a:gd name="T2" fmla="*/ 9 w 12"/>
                <a:gd name="T3" fmla="*/ 0 h 74"/>
                <a:gd name="T4" fmla="*/ 9 w 12"/>
                <a:gd name="T5" fmla="*/ 74 h 74"/>
                <a:gd name="T6" fmla="*/ 0 w 12"/>
                <a:gd name="T7" fmla="*/ 74 h 74"/>
                <a:gd name="T8" fmla="*/ 12 w 12"/>
                <a:gd name="T9" fmla="*/ 74 h 74"/>
                <a:gd name="T10" fmla="*/ 12 w 12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4">
                  <a:moveTo>
                    <a:pt x="12" y="0"/>
                  </a:moveTo>
                  <a:lnTo>
                    <a:pt x="9" y="0"/>
                  </a:lnTo>
                  <a:lnTo>
                    <a:pt x="9" y="74"/>
                  </a:lnTo>
                  <a:lnTo>
                    <a:pt x="0" y="74"/>
                  </a:lnTo>
                  <a:lnTo>
                    <a:pt x="12" y="74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Rectangle 107"/>
            <p:cNvSpPr>
              <a:spLocks noChangeArrowheads="1"/>
            </p:cNvSpPr>
            <p:nvPr/>
          </p:nvSpPr>
          <p:spPr bwMode="auto">
            <a:xfrm>
              <a:off x="1846" y="2835"/>
              <a:ext cx="1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Rectangle 108"/>
            <p:cNvSpPr>
              <a:spLocks noChangeArrowheads="1"/>
            </p:cNvSpPr>
            <p:nvPr/>
          </p:nvSpPr>
          <p:spPr bwMode="auto">
            <a:xfrm>
              <a:off x="1846" y="2835"/>
              <a:ext cx="1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Rectangle 109"/>
            <p:cNvSpPr>
              <a:spLocks noChangeArrowheads="1"/>
            </p:cNvSpPr>
            <p:nvPr/>
          </p:nvSpPr>
          <p:spPr bwMode="auto">
            <a:xfrm>
              <a:off x="1973" y="2835"/>
              <a:ext cx="1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Rectangle 110"/>
            <p:cNvSpPr>
              <a:spLocks noChangeArrowheads="1"/>
            </p:cNvSpPr>
            <p:nvPr/>
          </p:nvSpPr>
          <p:spPr bwMode="auto">
            <a:xfrm>
              <a:off x="1973" y="2835"/>
              <a:ext cx="1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Rectangle 111"/>
            <p:cNvSpPr>
              <a:spLocks noChangeArrowheads="1"/>
            </p:cNvSpPr>
            <p:nvPr/>
          </p:nvSpPr>
          <p:spPr bwMode="auto">
            <a:xfrm>
              <a:off x="1999" y="2835"/>
              <a:ext cx="5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Rectangle 112"/>
            <p:cNvSpPr>
              <a:spLocks noChangeArrowheads="1"/>
            </p:cNvSpPr>
            <p:nvPr/>
          </p:nvSpPr>
          <p:spPr bwMode="auto">
            <a:xfrm>
              <a:off x="1999" y="2835"/>
              <a:ext cx="5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113"/>
            <p:cNvSpPr/>
            <p:nvPr/>
          </p:nvSpPr>
          <p:spPr bwMode="auto">
            <a:xfrm>
              <a:off x="1770" y="2835"/>
              <a:ext cx="28" cy="74"/>
            </a:xfrm>
            <a:custGeom>
              <a:avLst/>
              <a:gdLst>
                <a:gd name="T0" fmla="*/ 28 w 28"/>
                <a:gd name="T1" fmla="*/ 0 h 74"/>
                <a:gd name="T2" fmla="*/ 0 w 28"/>
                <a:gd name="T3" fmla="*/ 0 h 74"/>
                <a:gd name="T4" fmla="*/ 0 w 28"/>
                <a:gd name="T5" fmla="*/ 74 h 74"/>
                <a:gd name="T6" fmla="*/ 19 w 28"/>
                <a:gd name="T7" fmla="*/ 74 h 74"/>
                <a:gd name="T8" fmla="*/ 28 w 28"/>
                <a:gd name="T9" fmla="*/ 74 h 74"/>
                <a:gd name="T10" fmla="*/ 28 w 28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4">
                  <a:moveTo>
                    <a:pt x="28" y="0"/>
                  </a:moveTo>
                  <a:lnTo>
                    <a:pt x="0" y="0"/>
                  </a:lnTo>
                  <a:lnTo>
                    <a:pt x="0" y="74"/>
                  </a:lnTo>
                  <a:lnTo>
                    <a:pt x="19" y="74"/>
                  </a:lnTo>
                  <a:lnTo>
                    <a:pt x="28" y="7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114"/>
            <p:cNvSpPr/>
            <p:nvPr/>
          </p:nvSpPr>
          <p:spPr bwMode="auto">
            <a:xfrm>
              <a:off x="1770" y="2835"/>
              <a:ext cx="28" cy="74"/>
            </a:xfrm>
            <a:custGeom>
              <a:avLst/>
              <a:gdLst>
                <a:gd name="T0" fmla="*/ 28 w 28"/>
                <a:gd name="T1" fmla="*/ 0 h 74"/>
                <a:gd name="T2" fmla="*/ 0 w 28"/>
                <a:gd name="T3" fmla="*/ 0 h 74"/>
                <a:gd name="T4" fmla="*/ 0 w 28"/>
                <a:gd name="T5" fmla="*/ 74 h 74"/>
                <a:gd name="T6" fmla="*/ 19 w 28"/>
                <a:gd name="T7" fmla="*/ 74 h 74"/>
                <a:gd name="T8" fmla="*/ 28 w 28"/>
                <a:gd name="T9" fmla="*/ 74 h 74"/>
                <a:gd name="T10" fmla="*/ 28 w 28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4">
                  <a:moveTo>
                    <a:pt x="28" y="0"/>
                  </a:moveTo>
                  <a:lnTo>
                    <a:pt x="0" y="0"/>
                  </a:lnTo>
                  <a:lnTo>
                    <a:pt x="0" y="74"/>
                  </a:lnTo>
                  <a:lnTo>
                    <a:pt x="19" y="74"/>
                  </a:lnTo>
                  <a:lnTo>
                    <a:pt x="28" y="74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Rectangle 115"/>
            <p:cNvSpPr>
              <a:spLocks noChangeArrowheads="1"/>
            </p:cNvSpPr>
            <p:nvPr/>
          </p:nvSpPr>
          <p:spPr bwMode="auto">
            <a:xfrm>
              <a:off x="173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Rectangle 116"/>
            <p:cNvSpPr>
              <a:spLocks noChangeArrowheads="1"/>
            </p:cNvSpPr>
            <p:nvPr/>
          </p:nvSpPr>
          <p:spPr bwMode="auto">
            <a:xfrm>
              <a:off x="173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Rectangle 117"/>
            <p:cNvSpPr>
              <a:spLocks noChangeArrowheads="1"/>
            </p:cNvSpPr>
            <p:nvPr/>
          </p:nvSpPr>
          <p:spPr bwMode="auto">
            <a:xfrm>
              <a:off x="151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Rectangle 118"/>
            <p:cNvSpPr>
              <a:spLocks noChangeArrowheads="1"/>
            </p:cNvSpPr>
            <p:nvPr/>
          </p:nvSpPr>
          <p:spPr bwMode="auto">
            <a:xfrm>
              <a:off x="151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Rectangle 119"/>
            <p:cNvSpPr>
              <a:spLocks noChangeArrowheads="1"/>
            </p:cNvSpPr>
            <p:nvPr/>
          </p:nvSpPr>
          <p:spPr bwMode="auto">
            <a:xfrm>
              <a:off x="168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Rectangle 120"/>
            <p:cNvSpPr>
              <a:spLocks noChangeArrowheads="1"/>
            </p:cNvSpPr>
            <p:nvPr/>
          </p:nvSpPr>
          <p:spPr bwMode="auto">
            <a:xfrm>
              <a:off x="168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Rectangle 121"/>
            <p:cNvSpPr>
              <a:spLocks noChangeArrowheads="1"/>
            </p:cNvSpPr>
            <p:nvPr/>
          </p:nvSpPr>
          <p:spPr bwMode="auto">
            <a:xfrm>
              <a:off x="164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Rectangle 122"/>
            <p:cNvSpPr>
              <a:spLocks noChangeArrowheads="1"/>
            </p:cNvSpPr>
            <p:nvPr/>
          </p:nvSpPr>
          <p:spPr bwMode="auto">
            <a:xfrm>
              <a:off x="164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Rectangle 123"/>
            <p:cNvSpPr>
              <a:spLocks noChangeArrowheads="1"/>
            </p:cNvSpPr>
            <p:nvPr/>
          </p:nvSpPr>
          <p:spPr bwMode="auto">
            <a:xfrm>
              <a:off x="146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Rectangle 124"/>
            <p:cNvSpPr>
              <a:spLocks noChangeArrowheads="1"/>
            </p:cNvSpPr>
            <p:nvPr/>
          </p:nvSpPr>
          <p:spPr bwMode="auto">
            <a:xfrm>
              <a:off x="146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Rectangle 125"/>
            <p:cNvSpPr>
              <a:spLocks noChangeArrowheads="1"/>
            </p:cNvSpPr>
            <p:nvPr/>
          </p:nvSpPr>
          <p:spPr bwMode="auto">
            <a:xfrm>
              <a:off x="1372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Rectangle 126"/>
            <p:cNvSpPr>
              <a:spLocks noChangeArrowheads="1"/>
            </p:cNvSpPr>
            <p:nvPr/>
          </p:nvSpPr>
          <p:spPr bwMode="auto">
            <a:xfrm>
              <a:off x="1372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Rectangle 127"/>
            <p:cNvSpPr>
              <a:spLocks noChangeArrowheads="1"/>
            </p:cNvSpPr>
            <p:nvPr/>
          </p:nvSpPr>
          <p:spPr bwMode="auto">
            <a:xfrm>
              <a:off x="1353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Rectangle 128"/>
            <p:cNvSpPr>
              <a:spLocks noChangeArrowheads="1"/>
            </p:cNvSpPr>
            <p:nvPr/>
          </p:nvSpPr>
          <p:spPr bwMode="auto">
            <a:xfrm>
              <a:off x="1353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Rectangle 129"/>
            <p:cNvSpPr>
              <a:spLocks noChangeArrowheads="1"/>
            </p:cNvSpPr>
            <p:nvPr/>
          </p:nvSpPr>
          <p:spPr bwMode="auto">
            <a:xfrm>
              <a:off x="1429" y="2835"/>
              <a:ext cx="1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Rectangle 130"/>
            <p:cNvSpPr>
              <a:spLocks noChangeArrowheads="1"/>
            </p:cNvSpPr>
            <p:nvPr/>
          </p:nvSpPr>
          <p:spPr bwMode="auto">
            <a:xfrm>
              <a:off x="1429" y="2835"/>
              <a:ext cx="1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Rectangle 131"/>
            <p:cNvSpPr>
              <a:spLocks noChangeArrowheads="1"/>
            </p:cNvSpPr>
            <p:nvPr/>
          </p:nvSpPr>
          <p:spPr bwMode="auto">
            <a:xfrm>
              <a:off x="1555" y="2835"/>
              <a:ext cx="11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Rectangle 132"/>
            <p:cNvSpPr>
              <a:spLocks noChangeArrowheads="1"/>
            </p:cNvSpPr>
            <p:nvPr/>
          </p:nvSpPr>
          <p:spPr bwMode="auto">
            <a:xfrm>
              <a:off x="1555" y="2835"/>
              <a:ext cx="11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Rectangle 133"/>
            <p:cNvSpPr>
              <a:spLocks noChangeArrowheads="1"/>
            </p:cNvSpPr>
            <p:nvPr/>
          </p:nvSpPr>
          <p:spPr bwMode="auto">
            <a:xfrm>
              <a:off x="1581" y="2835"/>
              <a:ext cx="4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Rectangle 134"/>
            <p:cNvSpPr>
              <a:spLocks noChangeArrowheads="1"/>
            </p:cNvSpPr>
            <p:nvPr/>
          </p:nvSpPr>
          <p:spPr bwMode="auto">
            <a:xfrm>
              <a:off x="1581" y="2835"/>
              <a:ext cx="4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Rectangle 135"/>
            <p:cNvSpPr>
              <a:spLocks noChangeArrowheads="1"/>
            </p:cNvSpPr>
            <p:nvPr/>
          </p:nvSpPr>
          <p:spPr bwMode="auto">
            <a:xfrm>
              <a:off x="2944" y="3312"/>
              <a:ext cx="26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Rectangle 136"/>
            <p:cNvSpPr>
              <a:spLocks noChangeArrowheads="1"/>
            </p:cNvSpPr>
            <p:nvPr/>
          </p:nvSpPr>
          <p:spPr bwMode="auto">
            <a:xfrm>
              <a:off x="2944" y="3312"/>
              <a:ext cx="26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Rectangle 137"/>
            <p:cNvSpPr>
              <a:spLocks noChangeArrowheads="1"/>
            </p:cNvSpPr>
            <p:nvPr/>
          </p:nvSpPr>
          <p:spPr bwMode="auto">
            <a:xfrm>
              <a:off x="311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Rectangle 138"/>
            <p:cNvSpPr>
              <a:spLocks noChangeArrowheads="1"/>
            </p:cNvSpPr>
            <p:nvPr/>
          </p:nvSpPr>
          <p:spPr bwMode="auto">
            <a:xfrm>
              <a:off x="311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Rectangle 139"/>
            <p:cNvSpPr>
              <a:spLocks noChangeArrowheads="1"/>
            </p:cNvSpPr>
            <p:nvPr/>
          </p:nvSpPr>
          <p:spPr bwMode="auto">
            <a:xfrm>
              <a:off x="3081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Rectangle 140"/>
            <p:cNvSpPr>
              <a:spLocks noChangeArrowheads="1"/>
            </p:cNvSpPr>
            <p:nvPr/>
          </p:nvSpPr>
          <p:spPr bwMode="auto">
            <a:xfrm>
              <a:off x="3081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Rectangle 141"/>
            <p:cNvSpPr>
              <a:spLocks noChangeArrowheads="1"/>
            </p:cNvSpPr>
            <p:nvPr/>
          </p:nvSpPr>
          <p:spPr bwMode="auto">
            <a:xfrm>
              <a:off x="2894" y="3312"/>
              <a:ext cx="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Rectangle 142"/>
            <p:cNvSpPr>
              <a:spLocks noChangeArrowheads="1"/>
            </p:cNvSpPr>
            <p:nvPr/>
          </p:nvSpPr>
          <p:spPr bwMode="auto">
            <a:xfrm>
              <a:off x="2894" y="3312"/>
              <a:ext cx="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143"/>
            <p:cNvSpPr/>
            <p:nvPr/>
          </p:nvSpPr>
          <p:spPr bwMode="auto">
            <a:xfrm>
              <a:off x="2804" y="3312"/>
              <a:ext cx="12" cy="73"/>
            </a:xfrm>
            <a:custGeom>
              <a:avLst/>
              <a:gdLst>
                <a:gd name="T0" fmla="*/ 12 w 12"/>
                <a:gd name="T1" fmla="*/ 0 h 73"/>
                <a:gd name="T2" fmla="*/ 9 w 12"/>
                <a:gd name="T3" fmla="*/ 0 h 73"/>
                <a:gd name="T4" fmla="*/ 9 w 12"/>
                <a:gd name="T5" fmla="*/ 73 h 73"/>
                <a:gd name="T6" fmla="*/ 0 w 12"/>
                <a:gd name="T7" fmla="*/ 73 h 73"/>
                <a:gd name="T8" fmla="*/ 12 w 12"/>
                <a:gd name="T9" fmla="*/ 73 h 73"/>
                <a:gd name="T10" fmla="*/ 12 w 12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3">
                  <a:moveTo>
                    <a:pt x="12" y="0"/>
                  </a:moveTo>
                  <a:lnTo>
                    <a:pt x="9" y="0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12" y="73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144"/>
            <p:cNvSpPr/>
            <p:nvPr/>
          </p:nvSpPr>
          <p:spPr bwMode="auto">
            <a:xfrm>
              <a:off x="2804" y="3312"/>
              <a:ext cx="12" cy="73"/>
            </a:xfrm>
            <a:custGeom>
              <a:avLst/>
              <a:gdLst>
                <a:gd name="T0" fmla="*/ 12 w 12"/>
                <a:gd name="T1" fmla="*/ 0 h 73"/>
                <a:gd name="T2" fmla="*/ 9 w 12"/>
                <a:gd name="T3" fmla="*/ 0 h 73"/>
                <a:gd name="T4" fmla="*/ 9 w 12"/>
                <a:gd name="T5" fmla="*/ 73 h 73"/>
                <a:gd name="T6" fmla="*/ 0 w 12"/>
                <a:gd name="T7" fmla="*/ 73 h 73"/>
                <a:gd name="T8" fmla="*/ 12 w 12"/>
                <a:gd name="T9" fmla="*/ 73 h 73"/>
                <a:gd name="T10" fmla="*/ 12 w 12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3">
                  <a:moveTo>
                    <a:pt x="12" y="0"/>
                  </a:moveTo>
                  <a:lnTo>
                    <a:pt x="9" y="0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12" y="73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Rectangle 145"/>
            <p:cNvSpPr>
              <a:spLocks noChangeArrowheads="1"/>
            </p:cNvSpPr>
            <p:nvPr/>
          </p:nvSpPr>
          <p:spPr bwMode="auto">
            <a:xfrm>
              <a:off x="2861" y="3312"/>
              <a:ext cx="1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Rectangle 146"/>
            <p:cNvSpPr>
              <a:spLocks noChangeArrowheads="1"/>
            </p:cNvSpPr>
            <p:nvPr/>
          </p:nvSpPr>
          <p:spPr bwMode="auto">
            <a:xfrm>
              <a:off x="2861" y="3312"/>
              <a:ext cx="1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Rectangle 147"/>
            <p:cNvSpPr>
              <a:spLocks noChangeArrowheads="1"/>
            </p:cNvSpPr>
            <p:nvPr/>
          </p:nvSpPr>
          <p:spPr bwMode="auto">
            <a:xfrm>
              <a:off x="2989" y="3312"/>
              <a:ext cx="11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Rectangle 148"/>
            <p:cNvSpPr>
              <a:spLocks noChangeArrowheads="1"/>
            </p:cNvSpPr>
            <p:nvPr/>
          </p:nvSpPr>
          <p:spPr bwMode="auto">
            <a:xfrm>
              <a:off x="2989" y="3312"/>
              <a:ext cx="11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Rectangle 149"/>
            <p:cNvSpPr>
              <a:spLocks noChangeArrowheads="1"/>
            </p:cNvSpPr>
            <p:nvPr/>
          </p:nvSpPr>
          <p:spPr bwMode="auto">
            <a:xfrm>
              <a:off x="3015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Rectangle 150"/>
            <p:cNvSpPr>
              <a:spLocks noChangeArrowheads="1"/>
            </p:cNvSpPr>
            <p:nvPr/>
          </p:nvSpPr>
          <p:spPr bwMode="auto">
            <a:xfrm>
              <a:off x="3015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51"/>
            <p:cNvSpPr/>
            <p:nvPr/>
          </p:nvSpPr>
          <p:spPr bwMode="auto">
            <a:xfrm>
              <a:off x="2785" y="3312"/>
              <a:ext cx="28" cy="73"/>
            </a:xfrm>
            <a:custGeom>
              <a:avLst/>
              <a:gdLst>
                <a:gd name="T0" fmla="*/ 28 w 28"/>
                <a:gd name="T1" fmla="*/ 0 h 73"/>
                <a:gd name="T2" fmla="*/ 0 w 28"/>
                <a:gd name="T3" fmla="*/ 0 h 73"/>
                <a:gd name="T4" fmla="*/ 0 w 28"/>
                <a:gd name="T5" fmla="*/ 73 h 73"/>
                <a:gd name="T6" fmla="*/ 19 w 28"/>
                <a:gd name="T7" fmla="*/ 73 h 73"/>
                <a:gd name="T8" fmla="*/ 28 w 28"/>
                <a:gd name="T9" fmla="*/ 73 h 73"/>
                <a:gd name="T10" fmla="*/ 28 w 28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3">
                  <a:moveTo>
                    <a:pt x="28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19" y="73"/>
                  </a:lnTo>
                  <a:lnTo>
                    <a:pt x="28" y="73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52"/>
            <p:cNvSpPr/>
            <p:nvPr/>
          </p:nvSpPr>
          <p:spPr bwMode="auto">
            <a:xfrm>
              <a:off x="2785" y="3312"/>
              <a:ext cx="28" cy="73"/>
            </a:xfrm>
            <a:custGeom>
              <a:avLst/>
              <a:gdLst>
                <a:gd name="T0" fmla="*/ 28 w 28"/>
                <a:gd name="T1" fmla="*/ 0 h 73"/>
                <a:gd name="T2" fmla="*/ 0 w 28"/>
                <a:gd name="T3" fmla="*/ 0 h 73"/>
                <a:gd name="T4" fmla="*/ 0 w 28"/>
                <a:gd name="T5" fmla="*/ 73 h 73"/>
                <a:gd name="T6" fmla="*/ 19 w 28"/>
                <a:gd name="T7" fmla="*/ 73 h 73"/>
                <a:gd name="T8" fmla="*/ 28 w 28"/>
                <a:gd name="T9" fmla="*/ 73 h 73"/>
                <a:gd name="T10" fmla="*/ 28 w 28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3">
                  <a:moveTo>
                    <a:pt x="28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19" y="73"/>
                  </a:lnTo>
                  <a:lnTo>
                    <a:pt x="28" y="73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Rectangle 153"/>
            <p:cNvSpPr>
              <a:spLocks noChangeArrowheads="1"/>
            </p:cNvSpPr>
            <p:nvPr/>
          </p:nvSpPr>
          <p:spPr bwMode="auto">
            <a:xfrm>
              <a:off x="2745" y="3312"/>
              <a:ext cx="28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Rectangle 154"/>
            <p:cNvSpPr>
              <a:spLocks noChangeArrowheads="1"/>
            </p:cNvSpPr>
            <p:nvPr/>
          </p:nvSpPr>
          <p:spPr bwMode="auto">
            <a:xfrm>
              <a:off x="2745" y="3312"/>
              <a:ext cx="28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Rectangle 155"/>
            <p:cNvSpPr>
              <a:spLocks noChangeArrowheads="1"/>
            </p:cNvSpPr>
            <p:nvPr/>
          </p:nvSpPr>
          <p:spPr bwMode="auto">
            <a:xfrm>
              <a:off x="2695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Rectangle 156"/>
            <p:cNvSpPr>
              <a:spLocks noChangeArrowheads="1"/>
            </p:cNvSpPr>
            <p:nvPr/>
          </p:nvSpPr>
          <p:spPr bwMode="auto">
            <a:xfrm>
              <a:off x="2695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Rectangle 157"/>
            <p:cNvSpPr>
              <a:spLocks noChangeArrowheads="1"/>
            </p:cNvSpPr>
            <p:nvPr/>
          </p:nvSpPr>
          <p:spPr bwMode="auto">
            <a:xfrm>
              <a:off x="266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Rectangle 158"/>
            <p:cNvSpPr>
              <a:spLocks noChangeArrowheads="1"/>
            </p:cNvSpPr>
            <p:nvPr/>
          </p:nvSpPr>
          <p:spPr bwMode="auto">
            <a:xfrm>
              <a:off x="266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Rectangle 159"/>
            <p:cNvSpPr>
              <a:spLocks noChangeArrowheads="1"/>
            </p:cNvSpPr>
            <p:nvPr/>
          </p:nvSpPr>
          <p:spPr bwMode="auto">
            <a:xfrm>
              <a:off x="2596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Rectangle 160"/>
            <p:cNvSpPr>
              <a:spLocks noChangeArrowheads="1"/>
            </p:cNvSpPr>
            <p:nvPr/>
          </p:nvSpPr>
          <p:spPr bwMode="auto">
            <a:xfrm>
              <a:off x="2596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4" name="TextBox 74"/>
          <p:cNvSpPr txBox="1"/>
          <p:nvPr/>
        </p:nvSpPr>
        <p:spPr>
          <a:xfrm>
            <a:off x="3315296" y="2828836"/>
            <a:ext cx="663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7200" dirty="0">
                <a:solidFill>
                  <a:srgbClr val="F5F5F5"/>
                </a:solidFill>
              </a:rPr>
              <a:t>论文框架与内容</a:t>
            </a:r>
          </a:p>
        </p:txBody>
      </p:sp>
      <p:sp>
        <p:nvSpPr>
          <p:cNvPr id="275" name="文本框 274"/>
          <p:cNvSpPr txBox="1"/>
          <p:nvPr/>
        </p:nvSpPr>
        <p:spPr>
          <a:xfrm>
            <a:off x="3315296" y="1916958"/>
            <a:ext cx="3182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F5F5F5"/>
                </a:solidFill>
                <a:latin typeface="方正准圆_GBK" panose="03000509000000000000" pitchFamily="65" charset="-122"/>
                <a:ea typeface="方正准圆_GBK" panose="03000509000000000000" pitchFamily="65" charset="-122"/>
              </a:rPr>
              <a:t>PART THREE</a:t>
            </a:r>
            <a:endParaRPr lang="zh-CN" altLang="en-US" sz="4800" dirty="0">
              <a:solidFill>
                <a:srgbClr val="F5F5F5"/>
              </a:solidFill>
              <a:latin typeface="方正准圆_GBK" panose="03000509000000000000" pitchFamily="65" charset="-122"/>
              <a:ea typeface="方正准圆_GBK" panose="03000509000000000000" pitchFamily="65" charset="-122"/>
            </a:endParaRPr>
          </a:p>
        </p:txBody>
      </p:sp>
      <p:sp>
        <p:nvSpPr>
          <p:cNvPr id="276" name="TextBox 13"/>
          <p:cNvSpPr txBox="1">
            <a:spLocks noChangeArrowheads="1"/>
          </p:cNvSpPr>
          <p:nvPr/>
        </p:nvSpPr>
        <p:spPr bwMode="auto">
          <a:xfrm>
            <a:off x="3315296" y="4110046"/>
            <a:ext cx="66186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单击此处可编辑内容，根据您的需要自由拉伸文本框大小。您可以在此处添加关于本章节的简要介绍，模板所有素材均可自由编辑</a:t>
            </a:r>
            <a:endParaRPr lang="en-US" altLang="zh-CN" dirty="0">
              <a:solidFill>
                <a:srgbClr val="F5F5F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51"/>
          <p:cNvSpPr txBox="1">
            <a:spLocks noChangeArrowheads="1"/>
          </p:cNvSpPr>
          <p:nvPr/>
        </p:nvSpPr>
        <p:spPr bwMode="auto">
          <a:xfrm>
            <a:off x="2175146" y="2115295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8712403" y="2108038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692800" y="2403448"/>
            <a:ext cx="2583542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51"/>
          <p:cNvSpPr txBox="1">
            <a:spLocks noChangeArrowheads="1"/>
          </p:cNvSpPr>
          <p:nvPr/>
        </p:nvSpPr>
        <p:spPr bwMode="auto">
          <a:xfrm>
            <a:off x="2175146" y="4258889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2" name="文本框 51"/>
          <p:cNvSpPr txBox="1">
            <a:spLocks noChangeArrowheads="1"/>
          </p:cNvSpPr>
          <p:nvPr/>
        </p:nvSpPr>
        <p:spPr bwMode="auto">
          <a:xfrm>
            <a:off x="8712403" y="4251632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692800" y="4547042"/>
            <a:ext cx="2583542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88"/>
          <p:cNvSpPr/>
          <p:nvPr/>
        </p:nvSpPr>
        <p:spPr bwMode="auto">
          <a:xfrm>
            <a:off x="7319955" y="3693034"/>
            <a:ext cx="141477" cy="430144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>
                  <a:lumMod val="85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5" name="Freeform 88"/>
          <p:cNvSpPr/>
          <p:nvPr/>
        </p:nvSpPr>
        <p:spPr bwMode="auto">
          <a:xfrm>
            <a:off x="4704245" y="3699315"/>
            <a:ext cx="141477" cy="430144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>
                  <a:lumMod val="85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6" name="Freeform 88"/>
          <p:cNvSpPr/>
          <p:nvPr/>
        </p:nvSpPr>
        <p:spPr bwMode="auto">
          <a:xfrm>
            <a:off x="7319955" y="2611711"/>
            <a:ext cx="141477" cy="430144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>
                  <a:lumMod val="85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7" name="Freeform 88"/>
          <p:cNvSpPr/>
          <p:nvPr/>
        </p:nvSpPr>
        <p:spPr bwMode="auto">
          <a:xfrm>
            <a:off x="4704245" y="2617992"/>
            <a:ext cx="141477" cy="430144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>
                  <a:lumMod val="85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8" name="Rounded Rectangle 7"/>
          <p:cNvSpPr/>
          <p:nvPr/>
        </p:nvSpPr>
        <p:spPr bwMode="auto">
          <a:xfrm>
            <a:off x="3951368" y="3047851"/>
            <a:ext cx="1676400" cy="753816"/>
          </a:xfrm>
          <a:prstGeom prst="roundRect">
            <a:avLst>
              <a:gd name="adj" fmla="val 20046"/>
            </a:avLst>
          </a:prstGeom>
          <a:solidFill>
            <a:srgbClr val="3291FF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AU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ounded Rectangle 17"/>
          <p:cNvSpPr/>
          <p:nvPr/>
        </p:nvSpPr>
        <p:spPr bwMode="auto">
          <a:xfrm flipH="1">
            <a:off x="6530375" y="3015564"/>
            <a:ext cx="1676400" cy="753816"/>
          </a:xfrm>
          <a:prstGeom prst="roundRect">
            <a:avLst>
              <a:gd name="adj" fmla="val 20046"/>
            </a:avLst>
          </a:prstGeom>
          <a:solidFill>
            <a:srgbClr val="3291FF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AU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Group 1"/>
          <p:cNvGrpSpPr/>
          <p:nvPr/>
        </p:nvGrpSpPr>
        <p:grpSpPr>
          <a:xfrm>
            <a:off x="3920113" y="1880184"/>
            <a:ext cx="4320000" cy="5110287"/>
            <a:chOff x="3943559" y="1938800"/>
            <a:chExt cx="4320000" cy="5110287"/>
          </a:xfrm>
        </p:grpSpPr>
        <p:sp>
          <p:nvSpPr>
            <p:cNvPr id="21" name="Freeform 88"/>
            <p:cNvSpPr/>
            <p:nvPr/>
          </p:nvSpPr>
          <p:spPr bwMode="auto">
            <a:xfrm rot="16200000">
              <a:off x="5989652" y="402701"/>
              <a:ext cx="227814" cy="4320000"/>
            </a:xfrm>
            <a:custGeom>
              <a:avLst/>
              <a:gdLst>
                <a:gd name="T0" fmla="*/ 0 w 53"/>
                <a:gd name="T1" fmla="*/ 905 h 908"/>
                <a:gd name="T2" fmla="*/ 28 w 53"/>
                <a:gd name="T3" fmla="*/ 908 h 908"/>
                <a:gd name="T4" fmla="*/ 53 w 53"/>
                <a:gd name="T5" fmla="*/ 905 h 908"/>
                <a:gd name="T6" fmla="*/ 53 w 53"/>
                <a:gd name="T7" fmla="*/ 6 h 908"/>
                <a:gd name="T8" fmla="*/ 25 w 53"/>
                <a:gd name="T9" fmla="*/ 0 h 908"/>
                <a:gd name="T10" fmla="*/ 0 w 53"/>
                <a:gd name="T11" fmla="*/ 6 h 908"/>
                <a:gd name="T12" fmla="*/ 0 w 53"/>
                <a:gd name="T13" fmla="*/ 905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908">
                  <a:moveTo>
                    <a:pt x="0" y="905"/>
                  </a:moveTo>
                  <a:cubicBezTo>
                    <a:pt x="0" y="905"/>
                    <a:pt x="12" y="908"/>
                    <a:pt x="28" y="908"/>
                  </a:cubicBezTo>
                  <a:cubicBezTo>
                    <a:pt x="43" y="908"/>
                    <a:pt x="53" y="905"/>
                    <a:pt x="53" y="905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42" y="0"/>
                    <a:pt x="25" y="0"/>
                  </a:cubicBezTo>
                  <a:cubicBezTo>
                    <a:pt x="9" y="0"/>
                    <a:pt x="0" y="6"/>
                    <a:pt x="0" y="6"/>
                  </a:cubicBezTo>
                  <a:lnTo>
                    <a:pt x="0" y="905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2" name="Freeform 88"/>
            <p:cNvSpPr/>
            <p:nvPr/>
          </p:nvSpPr>
          <p:spPr bwMode="auto">
            <a:xfrm>
              <a:off x="5982750" y="1938800"/>
              <a:ext cx="227814" cy="5110287"/>
            </a:xfrm>
            <a:custGeom>
              <a:avLst/>
              <a:gdLst>
                <a:gd name="T0" fmla="*/ 0 w 53"/>
                <a:gd name="T1" fmla="*/ 905 h 908"/>
                <a:gd name="T2" fmla="*/ 28 w 53"/>
                <a:gd name="T3" fmla="*/ 908 h 908"/>
                <a:gd name="T4" fmla="*/ 53 w 53"/>
                <a:gd name="T5" fmla="*/ 905 h 908"/>
                <a:gd name="T6" fmla="*/ 53 w 53"/>
                <a:gd name="T7" fmla="*/ 6 h 908"/>
                <a:gd name="T8" fmla="*/ 25 w 53"/>
                <a:gd name="T9" fmla="*/ 0 h 908"/>
                <a:gd name="T10" fmla="*/ 0 w 53"/>
                <a:gd name="T11" fmla="*/ 6 h 908"/>
                <a:gd name="T12" fmla="*/ 0 w 53"/>
                <a:gd name="T13" fmla="*/ 905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908">
                  <a:moveTo>
                    <a:pt x="0" y="905"/>
                  </a:moveTo>
                  <a:cubicBezTo>
                    <a:pt x="0" y="905"/>
                    <a:pt x="12" y="908"/>
                    <a:pt x="28" y="908"/>
                  </a:cubicBezTo>
                  <a:cubicBezTo>
                    <a:pt x="43" y="908"/>
                    <a:pt x="53" y="905"/>
                    <a:pt x="53" y="905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42" y="0"/>
                    <a:pt x="25" y="0"/>
                  </a:cubicBezTo>
                  <a:cubicBezTo>
                    <a:pt x="9" y="0"/>
                    <a:pt x="0" y="6"/>
                    <a:pt x="0" y="6"/>
                  </a:cubicBezTo>
                  <a:lnTo>
                    <a:pt x="0" y="905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lumMod val="8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3" name="Freeform 89"/>
            <p:cNvSpPr/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4" name="Freeform 88"/>
            <p:cNvSpPr/>
            <p:nvPr/>
          </p:nvSpPr>
          <p:spPr bwMode="auto">
            <a:xfrm>
              <a:off x="4626699" y="2414036"/>
              <a:ext cx="343463" cy="286302"/>
            </a:xfrm>
            <a:custGeom>
              <a:avLst/>
              <a:gdLst>
                <a:gd name="T0" fmla="*/ 0 w 53"/>
                <a:gd name="T1" fmla="*/ 905 h 908"/>
                <a:gd name="T2" fmla="*/ 28 w 53"/>
                <a:gd name="T3" fmla="*/ 908 h 908"/>
                <a:gd name="T4" fmla="*/ 53 w 53"/>
                <a:gd name="T5" fmla="*/ 905 h 908"/>
                <a:gd name="T6" fmla="*/ 53 w 53"/>
                <a:gd name="T7" fmla="*/ 6 h 908"/>
                <a:gd name="T8" fmla="*/ 25 w 53"/>
                <a:gd name="T9" fmla="*/ 0 h 908"/>
                <a:gd name="T10" fmla="*/ 0 w 53"/>
                <a:gd name="T11" fmla="*/ 6 h 908"/>
                <a:gd name="T12" fmla="*/ 0 w 53"/>
                <a:gd name="T13" fmla="*/ 905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908">
                  <a:moveTo>
                    <a:pt x="0" y="905"/>
                  </a:moveTo>
                  <a:cubicBezTo>
                    <a:pt x="0" y="905"/>
                    <a:pt x="12" y="908"/>
                    <a:pt x="28" y="908"/>
                  </a:cubicBezTo>
                  <a:cubicBezTo>
                    <a:pt x="43" y="908"/>
                    <a:pt x="53" y="905"/>
                    <a:pt x="53" y="905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42" y="0"/>
                    <a:pt x="25" y="0"/>
                  </a:cubicBezTo>
                  <a:cubicBezTo>
                    <a:pt x="9" y="0"/>
                    <a:pt x="0" y="6"/>
                    <a:pt x="0" y="6"/>
                  </a:cubicBezTo>
                  <a:lnTo>
                    <a:pt x="0" y="905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5" name="Freeform 88"/>
            <p:cNvSpPr/>
            <p:nvPr/>
          </p:nvSpPr>
          <p:spPr bwMode="auto">
            <a:xfrm>
              <a:off x="7236957" y="2414036"/>
              <a:ext cx="343463" cy="286302"/>
            </a:xfrm>
            <a:custGeom>
              <a:avLst/>
              <a:gdLst>
                <a:gd name="T0" fmla="*/ 0 w 53"/>
                <a:gd name="T1" fmla="*/ 905 h 908"/>
                <a:gd name="T2" fmla="*/ 28 w 53"/>
                <a:gd name="T3" fmla="*/ 908 h 908"/>
                <a:gd name="T4" fmla="*/ 53 w 53"/>
                <a:gd name="T5" fmla="*/ 905 h 908"/>
                <a:gd name="T6" fmla="*/ 53 w 53"/>
                <a:gd name="T7" fmla="*/ 6 h 908"/>
                <a:gd name="T8" fmla="*/ 25 w 53"/>
                <a:gd name="T9" fmla="*/ 0 h 908"/>
                <a:gd name="T10" fmla="*/ 0 w 53"/>
                <a:gd name="T11" fmla="*/ 6 h 908"/>
                <a:gd name="T12" fmla="*/ 0 w 53"/>
                <a:gd name="T13" fmla="*/ 905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908">
                  <a:moveTo>
                    <a:pt x="0" y="905"/>
                  </a:moveTo>
                  <a:cubicBezTo>
                    <a:pt x="0" y="905"/>
                    <a:pt x="12" y="908"/>
                    <a:pt x="28" y="908"/>
                  </a:cubicBezTo>
                  <a:cubicBezTo>
                    <a:pt x="43" y="908"/>
                    <a:pt x="53" y="905"/>
                    <a:pt x="53" y="905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42" y="0"/>
                    <a:pt x="25" y="0"/>
                  </a:cubicBezTo>
                  <a:cubicBezTo>
                    <a:pt x="9" y="0"/>
                    <a:pt x="0" y="6"/>
                    <a:pt x="0" y="6"/>
                  </a:cubicBezTo>
                  <a:lnTo>
                    <a:pt x="0" y="905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26" name="Rounded Rectangle 51"/>
          <p:cNvSpPr/>
          <p:nvPr/>
        </p:nvSpPr>
        <p:spPr bwMode="auto">
          <a:xfrm>
            <a:off x="3963093" y="4103249"/>
            <a:ext cx="1676400" cy="753816"/>
          </a:xfrm>
          <a:prstGeom prst="roundRect">
            <a:avLst>
              <a:gd name="adj" fmla="val 20046"/>
            </a:avLst>
          </a:prstGeom>
          <a:solidFill>
            <a:srgbClr val="153E96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AU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ounded Rectangle 54"/>
          <p:cNvSpPr/>
          <p:nvPr/>
        </p:nvSpPr>
        <p:spPr bwMode="auto">
          <a:xfrm flipH="1">
            <a:off x="6530375" y="4117855"/>
            <a:ext cx="1676400" cy="753816"/>
          </a:xfrm>
          <a:prstGeom prst="roundRect">
            <a:avLst>
              <a:gd name="adj" fmla="val 20046"/>
            </a:avLst>
          </a:prstGeom>
          <a:solidFill>
            <a:srgbClr val="153E96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algn="ctr"/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en-AU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</a:t>
            </a:r>
            <a:endParaRPr lang="en-US" sz="24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5"/>
          <p:cNvSpPr/>
          <p:nvPr/>
        </p:nvSpPr>
        <p:spPr bwMode="auto">
          <a:xfrm>
            <a:off x="5000625" y="2560638"/>
            <a:ext cx="1465263" cy="1524000"/>
          </a:xfrm>
          <a:custGeom>
            <a:avLst/>
            <a:gdLst>
              <a:gd name="T0" fmla="*/ 593 w 968"/>
              <a:gd name="T1" fmla="*/ 1008 h 1008"/>
              <a:gd name="T2" fmla="*/ 142 w 968"/>
              <a:gd name="T3" fmla="*/ 0 h 1008"/>
              <a:gd name="T4" fmla="*/ 671 w 968"/>
              <a:gd name="T5" fmla="*/ 957 h 1008"/>
              <a:gd name="T6" fmla="*/ 395 w 968"/>
              <a:gd name="T7" fmla="*/ 432 h 1008"/>
              <a:gd name="T8" fmla="*/ 593 w 968"/>
              <a:gd name="T9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8" h="1008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rgbClr val="3291FF"/>
          </a:solidFill>
          <a:ln>
            <a:noFill/>
          </a:ln>
        </p:spPr>
        <p:txBody>
          <a:bodyPr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35">
              <a:solidFill>
                <a:prstClr val="white"/>
              </a:solidFill>
            </a:endParaRPr>
          </a:p>
        </p:txBody>
      </p:sp>
      <p:sp>
        <p:nvSpPr>
          <p:cNvPr id="9" name="Freeform 19"/>
          <p:cNvSpPr/>
          <p:nvPr/>
        </p:nvSpPr>
        <p:spPr bwMode="auto">
          <a:xfrm>
            <a:off x="5837238" y="2424113"/>
            <a:ext cx="1909762" cy="1803400"/>
          </a:xfrm>
          <a:custGeom>
            <a:avLst/>
            <a:gdLst>
              <a:gd name="T0" fmla="*/ 388 w 1261"/>
              <a:gd name="T1" fmla="*/ 1185 h 1191"/>
              <a:gd name="T2" fmla="*/ 659 w 1261"/>
              <a:gd name="T3" fmla="*/ 0 h 1191"/>
              <a:gd name="T4" fmla="*/ 490 w 1261"/>
              <a:gd name="T5" fmla="*/ 1191 h 1191"/>
              <a:gd name="T6" fmla="*/ 595 w 1261"/>
              <a:gd name="T7" fmla="*/ 547 h 1191"/>
              <a:gd name="T8" fmla="*/ 388 w 1261"/>
              <a:gd name="T9" fmla="*/ 1185 h 1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rgbClr val="3291FF"/>
          </a:solidFill>
          <a:ln>
            <a:noFill/>
          </a:ln>
        </p:spPr>
        <p:txBody>
          <a:bodyPr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35">
              <a:solidFill>
                <a:prstClr val="white"/>
              </a:solidFill>
            </a:endParaRPr>
          </a:p>
        </p:txBody>
      </p:sp>
      <p:sp>
        <p:nvSpPr>
          <p:cNvPr id="10" name="Freeform 21"/>
          <p:cNvSpPr/>
          <p:nvPr/>
        </p:nvSpPr>
        <p:spPr bwMode="auto">
          <a:xfrm>
            <a:off x="6821488" y="3541713"/>
            <a:ext cx="1412875" cy="1384300"/>
          </a:xfrm>
          <a:custGeom>
            <a:avLst/>
            <a:gdLst>
              <a:gd name="T0" fmla="*/ 0 w 933"/>
              <a:gd name="T1" fmla="*/ 502 h 915"/>
              <a:gd name="T2" fmla="*/ 933 w 933"/>
              <a:gd name="T3" fmla="*/ 207 h 915"/>
              <a:gd name="T4" fmla="*/ 37 w 933"/>
              <a:gd name="T5" fmla="*/ 575 h 915"/>
              <a:gd name="T6" fmla="*/ 527 w 933"/>
              <a:gd name="T7" fmla="*/ 386 h 915"/>
              <a:gd name="T8" fmla="*/ 0 w 933"/>
              <a:gd name="T9" fmla="*/ 502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3291FF"/>
          </a:solidFill>
          <a:ln>
            <a:noFill/>
          </a:ln>
        </p:spPr>
        <p:txBody>
          <a:bodyPr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35">
              <a:solidFill>
                <a:prstClr val="white"/>
              </a:solidFill>
            </a:endParaRPr>
          </a:p>
        </p:txBody>
      </p:sp>
      <p:sp>
        <p:nvSpPr>
          <p:cNvPr id="11" name="Freeform 23"/>
          <p:cNvSpPr/>
          <p:nvPr/>
        </p:nvSpPr>
        <p:spPr bwMode="auto">
          <a:xfrm>
            <a:off x="4264025" y="3252788"/>
            <a:ext cx="1466850" cy="1549400"/>
          </a:xfrm>
          <a:custGeom>
            <a:avLst/>
            <a:gdLst>
              <a:gd name="T0" fmla="*/ 965 w 969"/>
              <a:gd name="T1" fmla="*/ 703 h 1025"/>
              <a:gd name="T2" fmla="*/ 0 w 969"/>
              <a:gd name="T3" fmla="*/ 498 h 1025"/>
              <a:gd name="T4" fmla="*/ 969 w 969"/>
              <a:gd name="T5" fmla="*/ 620 h 1025"/>
              <a:gd name="T6" fmla="*/ 445 w 969"/>
              <a:gd name="T7" fmla="*/ 543 h 1025"/>
              <a:gd name="T8" fmla="*/ 965 w 969"/>
              <a:gd name="T9" fmla="*/ 703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rgbClr val="3291FF"/>
          </a:solidFill>
          <a:ln>
            <a:noFill/>
          </a:ln>
        </p:spPr>
        <p:txBody>
          <a:bodyPr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35">
              <a:solidFill>
                <a:prstClr val="white"/>
              </a:solidFill>
            </a:endParaRPr>
          </a:p>
        </p:txBody>
      </p:sp>
      <p:sp>
        <p:nvSpPr>
          <p:cNvPr id="12" name="任意多边形 41"/>
          <p:cNvSpPr/>
          <p:nvPr/>
        </p:nvSpPr>
        <p:spPr bwMode="auto">
          <a:xfrm>
            <a:off x="4659313" y="4083050"/>
            <a:ext cx="3313112" cy="1976438"/>
          </a:xfrm>
          <a:custGeom>
            <a:avLst/>
            <a:gdLst>
              <a:gd name="T0" fmla="*/ 1574296 w 3359497"/>
              <a:gd name="T1" fmla="*/ 628 h 2003589"/>
              <a:gd name="T2" fmla="*/ 1595556 w 3359497"/>
              <a:gd name="T3" fmla="*/ 4973 h 2003589"/>
              <a:gd name="T4" fmla="*/ 1779821 w 3359497"/>
              <a:gd name="T5" fmla="*/ 442585 h 2003589"/>
              <a:gd name="T6" fmla="*/ 1997868 w 3359497"/>
              <a:gd name="T7" fmla="*/ 284431 h 2003589"/>
              <a:gd name="T8" fmla="*/ 2114570 w 3359497"/>
              <a:gd name="T9" fmla="*/ 261399 h 2003589"/>
              <a:gd name="T10" fmla="*/ 1881167 w 3359497"/>
              <a:gd name="T11" fmla="*/ 804959 h 2003589"/>
              <a:gd name="T12" fmla="*/ 1884472 w 3359497"/>
              <a:gd name="T13" fmla="*/ 1543974 h 2003589"/>
              <a:gd name="T14" fmla="*/ 1898481 w 3359497"/>
              <a:gd name="T15" fmla="*/ 1633502 h 2003589"/>
              <a:gd name="T16" fmla="*/ 1979526 w 3359497"/>
              <a:gd name="T17" fmla="*/ 1635290 h 2003589"/>
              <a:gd name="T18" fmla="*/ 3345357 w 3359497"/>
              <a:gd name="T19" fmla="*/ 1968505 h 2003589"/>
              <a:gd name="T20" fmla="*/ 3359497 w 3359497"/>
              <a:gd name="T21" fmla="*/ 2003589 h 2003589"/>
              <a:gd name="T22" fmla="*/ 3163083 w 3359497"/>
              <a:gd name="T23" fmla="*/ 1955758 h 2003589"/>
              <a:gd name="T24" fmla="*/ 1665118 w 3359497"/>
              <a:gd name="T25" fmla="*/ 1831089 h 2003589"/>
              <a:gd name="T26" fmla="*/ 167154 w 3359497"/>
              <a:gd name="T27" fmla="*/ 1955758 h 2003589"/>
              <a:gd name="T28" fmla="*/ 0 w 3359497"/>
              <a:gd name="T29" fmla="*/ 1996464 h 2003589"/>
              <a:gd name="T30" fmla="*/ 11267 w 3359497"/>
              <a:gd name="T31" fmla="*/ 1968505 h 2003589"/>
              <a:gd name="T32" fmla="*/ 1377098 w 3359497"/>
              <a:gd name="T33" fmla="*/ 1635290 h 2003589"/>
              <a:gd name="T34" fmla="*/ 1518108 w 3359497"/>
              <a:gd name="T35" fmla="*/ 1632178 h 2003589"/>
              <a:gd name="T36" fmla="*/ 1523101 w 3359497"/>
              <a:gd name="T37" fmla="*/ 1579067 h 2003589"/>
              <a:gd name="T38" fmla="*/ 1552561 w 3359497"/>
              <a:gd name="T39" fmla="*/ 993822 h 2003589"/>
              <a:gd name="T40" fmla="*/ 1217812 w 3359497"/>
              <a:gd name="T41" fmla="*/ 594598 h 2003589"/>
              <a:gd name="T42" fmla="*/ 1154854 w 3359497"/>
              <a:gd name="T43" fmla="*/ 454869 h 2003589"/>
              <a:gd name="T44" fmla="*/ 1363689 w 3359497"/>
              <a:gd name="T45" fmla="*/ 563888 h 2003589"/>
              <a:gd name="T46" fmla="*/ 1144106 w 3359497"/>
              <a:gd name="T47" fmla="*/ 312069 h 2003589"/>
              <a:gd name="T48" fmla="*/ 1148713 w 3359497"/>
              <a:gd name="T49" fmla="*/ 196909 h 2003589"/>
              <a:gd name="T50" fmla="*/ 1418968 w 3359497"/>
              <a:gd name="T51" fmla="*/ 444121 h 2003589"/>
              <a:gd name="T52" fmla="*/ 1256201 w 3359497"/>
              <a:gd name="T53" fmla="*/ 77141 h 2003589"/>
              <a:gd name="T54" fmla="*/ 1392864 w 3359497"/>
              <a:gd name="T55" fmla="*/ 180018 h 2003589"/>
              <a:gd name="T56" fmla="*/ 1577130 w 3359497"/>
              <a:gd name="T57" fmla="*/ 295179 h 2003589"/>
              <a:gd name="T58" fmla="*/ 1574296 w 3359497"/>
              <a:gd name="T59" fmla="*/ 628 h 2003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359497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rgbClr val="153E96"/>
          </a:solidFill>
          <a:ln>
            <a:noFill/>
          </a:ln>
        </p:spPr>
        <p:txBody>
          <a:bodyPr anchor="ctr"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35">
              <a:solidFill>
                <a:prstClr val="white"/>
              </a:solidFill>
            </a:endParaRPr>
          </a:p>
        </p:txBody>
      </p:sp>
      <p:sp>
        <p:nvSpPr>
          <p:cNvPr id="13" name="文本框 51"/>
          <p:cNvSpPr txBox="1">
            <a:spLocks noChangeArrowheads="1"/>
          </p:cNvSpPr>
          <p:nvPr/>
        </p:nvSpPr>
        <p:spPr bwMode="auto">
          <a:xfrm>
            <a:off x="2528888" y="2151063"/>
            <a:ext cx="139541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4" name="文本框 30"/>
          <p:cNvSpPr txBox="1">
            <a:spLocks noChangeArrowheads="1"/>
          </p:cNvSpPr>
          <p:nvPr/>
        </p:nvSpPr>
        <p:spPr bwMode="auto">
          <a:xfrm>
            <a:off x="1377950" y="2432050"/>
            <a:ext cx="2582863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51"/>
          <p:cNvSpPr txBox="1">
            <a:spLocks noChangeArrowheads="1"/>
          </p:cNvSpPr>
          <p:nvPr/>
        </p:nvSpPr>
        <p:spPr bwMode="auto">
          <a:xfrm>
            <a:off x="8675688" y="2144713"/>
            <a:ext cx="1395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6" name="文本框 28"/>
          <p:cNvSpPr txBox="1">
            <a:spLocks noChangeArrowheads="1"/>
          </p:cNvSpPr>
          <p:nvPr/>
        </p:nvSpPr>
        <p:spPr bwMode="auto">
          <a:xfrm>
            <a:off x="8656638" y="2439988"/>
            <a:ext cx="2582862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51"/>
          <p:cNvSpPr txBox="1">
            <a:spLocks noChangeArrowheads="1"/>
          </p:cNvSpPr>
          <p:nvPr/>
        </p:nvSpPr>
        <p:spPr bwMode="auto">
          <a:xfrm>
            <a:off x="8675688" y="4764088"/>
            <a:ext cx="139541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8" name="文本框 26"/>
          <p:cNvSpPr txBox="1">
            <a:spLocks noChangeArrowheads="1"/>
          </p:cNvSpPr>
          <p:nvPr/>
        </p:nvSpPr>
        <p:spPr bwMode="auto">
          <a:xfrm>
            <a:off x="8656638" y="5059363"/>
            <a:ext cx="2582862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51"/>
          <p:cNvSpPr txBox="1">
            <a:spLocks noChangeArrowheads="1"/>
          </p:cNvSpPr>
          <p:nvPr/>
        </p:nvSpPr>
        <p:spPr bwMode="auto">
          <a:xfrm>
            <a:off x="2528888" y="4772025"/>
            <a:ext cx="1395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0" name="文本框 24"/>
          <p:cNvSpPr txBox="1">
            <a:spLocks noChangeArrowheads="1"/>
          </p:cNvSpPr>
          <p:nvPr/>
        </p:nvSpPr>
        <p:spPr bwMode="auto">
          <a:xfrm>
            <a:off x="1377950" y="5053013"/>
            <a:ext cx="2582863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</a:t>
            </a:r>
            <a:endParaRPr lang="en-US" sz="24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7656711" y="3334986"/>
            <a:ext cx="4562183" cy="3523014"/>
            <a:chOff x="3463" y="1060"/>
            <a:chExt cx="4219" cy="3258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6195" y="1794"/>
              <a:ext cx="347" cy="32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6195" y="1794"/>
              <a:ext cx="347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6195" y="1796"/>
              <a:ext cx="347" cy="221"/>
            </a:xfrm>
            <a:custGeom>
              <a:avLst/>
              <a:gdLst>
                <a:gd name="T0" fmla="*/ 172 w 172"/>
                <a:gd name="T1" fmla="*/ 0 h 110"/>
                <a:gd name="T2" fmla="*/ 49 w 172"/>
                <a:gd name="T3" fmla="*/ 65 h 110"/>
                <a:gd name="T4" fmla="*/ 0 w 172"/>
                <a:gd name="T5" fmla="*/ 56 h 110"/>
                <a:gd name="T6" fmla="*/ 0 w 172"/>
                <a:gd name="T7" fmla="*/ 95 h 110"/>
                <a:gd name="T8" fmla="*/ 62 w 172"/>
                <a:gd name="T9" fmla="*/ 110 h 110"/>
                <a:gd name="T10" fmla="*/ 172 w 172"/>
                <a:gd name="T11" fmla="*/ 58 h 110"/>
                <a:gd name="T12" fmla="*/ 172 w 172"/>
                <a:gd name="T1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110">
                  <a:moveTo>
                    <a:pt x="172" y="0"/>
                  </a:moveTo>
                  <a:cubicBezTo>
                    <a:pt x="141" y="40"/>
                    <a:pt x="98" y="65"/>
                    <a:pt x="49" y="65"/>
                  </a:cubicBezTo>
                  <a:cubicBezTo>
                    <a:pt x="32" y="65"/>
                    <a:pt x="16" y="61"/>
                    <a:pt x="0" y="56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0" y="105"/>
                    <a:pt x="39" y="110"/>
                    <a:pt x="62" y="110"/>
                  </a:cubicBezTo>
                  <a:cubicBezTo>
                    <a:pt x="105" y="110"/>
                    <a:pt x="144" y="90"/>
                    <a:pt x="172" y="58"/>
                  </a:cubicBezTo>
                  <a:cubicBezTo>
                    <a:pt x="172" y="0"/>
                    <a:pt x="172" y="0"/>
                    <a:pt x="172" y="0"/>
                  </a:cubicBez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955" y="1092"/>
              <a:ext cx="679" cy="83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6534" y="1380"/>
              <a:ext cx="175" cy="295"/>
            </a:xfrm>
            <a:custGeom>
              <a:avLst/>
              <a:gdLst>
                <a:gd name="T0" fmla="*/ 28 w 87"/>
                <a:gd name="T1" fmla="*/ 64 h 146"/>
                <a:gd name="T2" fmla="*/ 60 w 87"/>
                <a:gd name="T3" fmla="*/ 10 h 146"/>
                <a:gd name="T4" fmla="*/ 34 w 87"/>
                <a:gd name="T5" fmla="*/ 138 h 146"/>
                <a:gd name="T6" fmla="*/ 28 w 87"/>
                <a:gd name="T7" fmla="*/ 6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46">
                  <a:moveTo>
                    <a:pt x="28" y="64"/>
                  </a:moveTo>
                  <a:cubicBezTo>
                    <a:pt x="28" y="64"/>
                    <a:pt x="32" y="0"/>
                    <a:pt x="60" y="10"/>
                  </a:cubicBezTo>
                  <a:cubicBezTo>
                    <a:pt x="87" y="20"/>
                    <a:pt x="66" y="146"/>
                    <a:pt x="34" y="138"/>
                  </a:cubicBezTo>
                  <a:cubicBezTo>
                    <a:pt x="34" y="138"/>
                    <a:pt x="0" y="84"/>
                    <a:pt x="28" y="64"/>
                  </a:cubicBez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6332" y="1223"/>
              <a:ext cx="280" cy="700"/>
            </a:xfrm>
            <a:custGeom>
              <a:avLst/>
              <a:gdLst>
                <a:gd name="T0" fmla="*/ 60 w 139"/>
                <a:gd name="T1" fmla="*/ 0 h 347"/>
                <a:gd name="T2" fmla="*/ 0 w 139"/>
                <a:gd name="T3" fmla="*/ 80 h 347"/>
                <a:gd name="T4" fmla="*/ 0 w 139"/>
                <a:gd name="T5" fmla="*/ 347 h 347"/>
                <a:gd name="T6" fmla="*/ 139 w 139"/>
                <a:gd name="T7" fmla="*/ 216 h 347"/>
                <a:gd name="T8" fmla="*/ 137 w 139"/>
                <a:gd name="T9" fmla="*/ 216 h 347"/>
                <a:gd name="T10" fmla="*/ 134 w 139"/>
                <a:gd name="T11" fmla="*/ 216 h 347"/>
                <a:gd name="T12" fmla="*/ 128 w 139"/>
                <a:gd name="T13" fmla="*/ 142 h 347"/>
                <a:gd name="T14" fmla="*/ 60 w 139"/>
                <a:gd name="T15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347">
                  <a:moveTo>
                    <a:pt x="60" y="0"/>
                  </a:moveTo>
                  <a:cubicBezTo>
                    <a:pt x="50" y="32"/>
                    <a:pt x="28" y="58"/>
                    <a:pt x="0" y="80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64" y="339"/>
                    <a:pt x="117" y="287"/>
                    <a:pt x="139" y="216"/>
                  </a:cubicBezTo>
                  <a:cubicBezTo>
                    <a:pt x="138" y="216"/>
                    <a:pt x="138" y="216"/>
                    <a:pt x="137" y="216"/>
                  </a:cubicBezTo>
                  <a:cubicBezTo>
                    <a:pt x="136" y="216"/>
                    <a:pt x="135" y="216"/>
                    <a:pt x="134" y="216"/>
                  </a:cubicBezTo>
                  <a:cubicBezTo>
                    <a:pt x="134" y="216"/>
                    <a:pt x="100" y="162"/>
                    <a:pt x="128" y="142"/>
                  </a:cubicBezTo>
                  <a:cubicBezTo>
                    <a:pt x="84" y="95"/>
                    <a:pt x="66" y="39"/>
                    <a:pt x="60" y="0"/>
                  </a:cubicBez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6534" y="1509"/>
              <a:ext cx="98" cy="150"/>
            </a:xfrm>
            <a:custGeom>
              <a:avLst/>
              <a:gdLst>
                <a:gd name="T0" fmla="*/ 28 w 49"/>
                <a:gd name="T1" fmla="*/ 0 h 74"/>
                <a:gd name="T2" fmla="*/ 34 w 49"/>
                <a:gd name="T3" fmla="*/ 74 h 74"/>
                <a:gd name="T4" fmla="*/ 37 w 49"/>
                <a:gd name="T5" fmla="*/ 74 h 74"/>
                <a:gd name="T6" fmla="*/ 39 w 49"/>
                <a:gd name="T7" fmla="*/ 74 h 74"/>
                <a:gd name="T8" fmla="*/ 49 w 49"/>
                <a:gd name="T9" fmla="*/ 19 h 74"/>
                <a:gd name="T10" fmla="*/ 49 w 49"/>
                <a:gd name="T11" fmla="*/ 19 h 74"/>
                <a:gd name="T12" fmla="*/ 49 w 49"/>
                <a:gd name="T13" fmla="*/ 19 h 74"/>
                <a:gd name="T14" fmla="*/ 49 w 49"/>
                <a:gd name="T15" fmla="*/ 19 h 74"/>
                <a:gd name="T16" fmla="*/ 49 w 49"/>
                <a:gd name="T17" fmla="*/ 19 h 74"/>
                <a:gd name="T18" fmla="*/ 49 w 49"/>
                <a:gd name="T19" fmla="*/ 19 h 74"/>
                <a:gd name="T20" fmla="*/ 49 w 49"/>
                <a:gd name="T21" fmla="*/ 19 h 74"/>
                <a:gd name="T22" fmla="*/ 48 w 49"/>
                <a:gd name="T23" fmla="*/ 19 h 74"/>
                <a:gd name="T24" fmla="*/ 48 w 49"/>
                <a:gd name="T25" fmla="*/ 19 h 74"/>
                <a:gd name="T26" fmla="*/ 48 w 49"/>
                <a:gd name="T27" fmla="*/ 19 h 74"/>
                <a:gd name="T28" fmla="*/ 48 w 49"/>
                <a:gd name="T29" fmla="*/ 18 h 74"/>
                <a:gd name="T30" fmla="*/ 48 w 49"/>
                <a:gd name="T31" fmla="*/ 18 h 74"/>
                <a:gd name="T32" fmla="*/ 48 w 49"/>
                <a:gd name="T33" fmla="*/ 18 h 74"/>
                <a:gd name="T34" fmla="*/ 48 w 49"/>
                <a:gd name="T35" fmla="*/ 18 h 74"/>
                <a:gd name="T36" fmla="*/ 47 w 49"/>
                <a:gd name="T37" fmla="*/ 18 h 74"/>
                <a:gd name="T38" fmla="*/ 47 w 49"/>
                <a:gd name="T39" fmla="*/ 18 h 74"/>
                <a:gd name="T40" fmla="*/ 47 w 49"/>
                <a:gd name="T41" fmla="*/ 18 h 74"/>
                <a:gd name="T42" fmla="*/ 47 w 49"/>
                <a:gd name="T43" fmla="*/ 18 h 74"/>
                <a:gd name="T44" fmla="*/ 47 w 49"/>
                <a:gd name="T45" fmla="*/ 17 h 74"/>
                <a:gd name="T46" fmla="*/ 47 w 49"/>
                <a:gd name="T47" fmla="*/ 17 h 74"/>
                <a:gd name="T48" fmla="*/ 46 w 49"/>
                <a:gd name="T49" fmla="*/ 17 h 74"/>
                <a:gd name="T50" fmla="*/ 46 w 49"/>
                <a:gd name="T51" fmla="*/ 17 h 74"/>
                <a:gd name="T52" fmla="*/ 46 w 49"/>
                <a:gd name="T53" fmla="*/ 17 h 74"/>
                <a:gd name="T54" fmla="*/ 46 w 49"/>
                <a:gd name="T55" fmla="*/ 17 h 74"/>
                <a:gd name="T56" fmla="*/ 46 w 49"/>
                <a:gd name="T57" fmla="*/ 17 h 74"/>
                <a:gd name="T58" fmla="*/ 46 w 49"/>
                <a:gd name="T59" fmla="*/ 17 h 74"/>
                <a:gd name="T60" fmla="*/ 46 w 49"/>
                <a:gd name="T61" fmla="*/ 17 h 74"/>
                <a:gd name="T62" fmla="*/ 46 w 49"/>
                <a:gd name="T63" fmla="*/ 16 h 74"/>
                <a:gd name="T64" fmla="*/ 45 w 49"/>
                <a:gd name="T65" fmla="*/ 16 h 74"/>
                <a:gd name="T66" fmla="*/ 45 w 49"/>
                <a:gd name="T67" fmla="*/ 16 h 74"/>
                <a:gd name="T68" fmla="*/ 45 w 49"/>
                <a:gd name="T69" fmla="*/ 16 h 74"/>
                <a:gd name="T70" fmla="*/ 45 w 49"/>
                <a:gd name="T71" fmla="*/ 15 h 74"/>
                <a:gd name="T72" fmla="*/ 43 w 49"/>
                <a:gd name="T73" fmla="*/ 15 h 74"/>
                <a:gd name="T74" fmla="*/ 43 w 49"/>
                <a:gd name="T75" fmla="*/ 15 h 74"/>
                <a:gd name="T76" fmla="*/ 28 w 49"/>
                <a:gd name="T7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" h="74">
                  <a:moveTo>
                    <a:pt x="28" y="0"/>
                  </a:moveTo>
                  <a:cubicBezTo>
                    <a:pt x="0" y="20"/>
                    <a:pt x="34" y="74"/>
                    <a:pt x="34" y="74"/>
                  </a:cubicBezTo>
                  <a:cubicBezTo>
                    <a:pt x="35" y="74"/>
                    <a:pt x="36" y="74"/>
                    <a:pt x="37" y="74"/>
                  </a:cubicBezTo>
                  <a:cubicBezTo>
                    <a:pt x="38" y="74"/>
                    <a:pt x="38" y="74"/>
                    <a:pt x="39" y="74"/>
                  </a:cubicBezTo>
                  <a:cubicBezTo>
                    <a:pt x="44" y="57"/>
                    <a:pt x="48" y="38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5"/>
                  </a:cubicBezTo>
                  <a:cubicBezTo>
                    <a:pt x="44" y="15"/>
                    <a:pt x="44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38" y="10"/>
                    <a:pt x="33" y="5"/>
                    <a:pt x="28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5849" y="1060"/>
              <a:ext cx="642" cy="488"/>
            </a:xfrm>
            <a:custGeom>
              <a:avLst/>
              <a:gdLst>
                <a:gd name="T0" fmla="*/ 304 w 319"/>
                <a:gd name="T1" fmla="*/ 36 h 242"/>
                <a:gd name="T2" fmla="*/ 43 w 319"/>
                <a:gd name="T3" fmla="*/ 242 h 242"/>
                <a:gd name="T4" fmla="*/ 174 w 319"/>
                <a:gd name="T5" fmla="*/ 10 h 242"/>
                <a:gd name="T6" fmla="*/ 304 w 319"/>
                <a:gd name="T7" fmla="*/ 3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9" h="242">
                  <a:moveTo>
                    <a:pt x="304" y="36"/>
                  </a:moveTo>
                  <a:cubicBezTo>
                    <a:pt x="319" y="190"/>
                    <a:pt x="43" y="242"/>
                    <a:pt x="43" y="242"/>
                  </a:cubicBezTo>
                  <a:cubicBezTo>
                    <a:pt x="43" y="242"/>
                    <a:pt x="0" y="61"/>
                    <a:pt x="174" y="10"/>
                  </a:cubicBezTo>
                  <a:cubicBezTo>
                    <a:pt x="206" y="1"/>
                    <a:pt x="267" y="0"/>
                    <a:pt x="304" y="3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6439" y="1092"/>
              <a:ext cx="223" cy="456"/>
            </a:xfrm>
            <a:custGeom>
              <a:avLst/>
              <a:gdLst>
                <a:gd name="T0" fmla="*/ 96 w 111"/>
                <a:gd name="T1" fmla="*/ 226 h 226"/>
                <a:gd name="T2" fmla="*/ 3 w 111"/>
                <a:gd name="T3" fmla="*/ 22 h 226"/>
                <a:gd name="T4" fmla="*/ 83 w 111"/>
                <a:gd name="T5" fmla="*/ 92 h 226"/>
                <a:gd name="T6" fmla="*/ 96 w 111"/>
                <a:gd name="T7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226">
                  <a:moveTo>
                    <a:pt x="96" y="226"/>
                  </a:moveTo>
                  <a:cubicBezTo>
                    <a:pt x="0" y="147"/>
                    <a:pt x="3" y="22"/>
                    <a:pt x="3" y="22"/>
                  </a:cubicBezTo>
                  <a:cubicBezTo>
                    <a:pt x="3" y="22"/>
                    <a:pt x="32" y="0"/>
                    <a:pt x="83" y="92"/>
                  </a:cubicBezTo>
                  <a:cubicBezTo>
                    <a:pt x="111" y="144"/>
                    <a:pt x="96" y="226"/>
                    <a:pt x="96" y="22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6445" y="1136"/>
              <a:ext cx="2" cy="45"/>
            </a:xfrm>
            <a:custGeom>
              <a:avLst/>
              <a:gdLst>
                <a:gd name="T0" fmla="*/ 1 w 1"/>
                <a:gd name="T1" fmla="*/ 21 h 22"/>
                <a:gd name="T2" fmla="*/ 1 w 1"/>
                <a:gd name="T3" fmla="*/ 22 h 22"/>
                <a:gd name="T4" fmla="*/ 1 w 1"/>
                <a:gd name="T5" fmla="*/ 22 h 22"/>
                <a:gd name="T6" fmla="*/ 1 w 1"/>
                <a:gd name="T7" fmla="*/ 21 h 22"/>
                <a:gd name="T8" fmla="*/ 0 w 1"/>
                <a:gd name="T9" fmla="*/ 0 h 22"/>
                <a:gd name="T10" fmla="*/ 0 w 1"/>
                <a:gd name="T11" fmla="*/ 0 h 22"/>
                <a:gd name="T12" fmla="*/ 0 w 1"/>
                <a:gd name="T13" fmla="*/ 0 h 22"/>
                <a:gd name="T14" fmla="*/ 0 w 1"/>
                <a:gd name="T15" fmla="*/ 0 h 22"/>
                <a:gd name="T16" fmla="*/ 0 w 1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22">
                  <a:moveTo>
                    <a:pt x="1" y="21"/>
                  </a:moveTo>
                  <a:cubicBezTo>
                    <a:pt x="1" y="21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1"/>
                    <a:pt x="1" y="2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56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6445" y="1130"/>
              <a:ext cx="38" cy="51"/>
            </a:xfrm>
            <a:custGeom>
              <a:avLst/>
              <a:gdLst>
                <a:gd name="T0" fmla="*/ 8 w 19"/>
                <a:gd name="T1" fmla="*/ 0 h 25"/>
                <a:gd name="T2" fmla="*/ 0 w 19"/>
                <a:gd name="T3" fmla="*/ 3 h 25"/>
                <a:gd name="T4" fmla="*/ 0 w 19"/>
                <a:gd name="T5" fmla="*/ 3 h 25"/>
                <a:gd name="T6" fmla="*/ 0 w 19"/>
                <a:gd name="T7" fmla="*/ 3 h 25"/>
                <a:gd name="T8" fmla="*/ 1 w 19"/>
                <a:gd name="T9" fmla="*/ 24 h 25"/>
                <a:gd name="T10" fmla="*/ 1 w 19"/>
                <a:gd name="T11" fmla="*/ 25 h 25"/>
                <a:gd name="T12" fmla="*/ 19 w 19"/>
                <a:gd name="T13" fmla="*/ 3 h 25"/>
                <a:gd name="T14" fmla="*/ 8 w 19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8" y="0"/>
                  </a:moveTo>
                  <a:cubicBezTo>
                    <a:pt x="3" y="0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1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8" y="18"/>
                    <a:pt x="14" y="10"/>
                    <a:pt x="19" y="3"/>
                  </a:cubicBezTo>
                  <a:cubicBezTo>
                    <a:pt x="15" y="1"/>
                    <a:pt x="11" y="0"/>
                    <a:pt x="8" y="0"/>
                  </a:cubicBezTo>
                </a:path>
              </a:pathLst>
            </a:custGeom>
            <a:solidFill>
              <a:srgbClr val="956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6602" y="1271"/>
              <a:ext cx="36" cy="128"/>
            </a:xfrm>
            <a:custGeom>
              <a:avLst/>
              <a:gdLst>
                <a:gd name="T0" fmla="*/ 0 w 18"/>
                <a:gd name="T1" fmla="*/ 0 h 63"/>
                <a:gd name="T2" fmla="*/ 2 w 18"/>
                <a:gd name="T3" fmla="*/ 3 h 63"/>
                <a:gd name="T4" fmla="*/ 18 w 18"/>
                <a:gd name="T5" fmla="*/ 63 h 63"/>
                <a:gd name="T6" fmla="*/ 18 w 18"/>
                <a:gd name="T7" fmla="*/ 63 h 63"/>
                <a:gd name="T8" fmla="*/ 2 w 18"/>
                <a:gd name="T9" fmla="*/ 3 h 63"/>
                <a:gd name="T10" fmla="*/ 0 w 18"/>
                <a:gd name="T11" fmla="*/ 0 h 63"/>
                <a:gd name="T12" fmla="*/ 0 w 18"/>
                <a:gd name="T13" fmla="*/ 0 h 63"/>
                <a:gd name="T14" fmla="*/ 0 w 18"/>
                <a:gd name="T15" fmla="*/ 0 h 63"/>
                <a:gd name="T16" fmla="*/ 0 w 18"/>
                <a:gd name="T1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63">
                  <a:moveTo>
                    <a:pt x="0" y="0"/>
                  </a:moveTo>
                  <a:cubicBezTo>
                    <a:pt x="1" y="1"/>
                    <a:pt x="1" y="2"/>
                    <a:pt x="2" y="3"/>
                  </a:cubicBezTo>
                  <a:cubicBezTo>
                    <a:pt x="12" y="21"/>
                    <a:pt x="17" y="43"/>
                    <a:pt x="1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7" y="43"/>
                    <a:pt x="12" y="21"/>
                    <a:pt x="2" y="3"/>
                  </a:cubicBezTo>
                  <a:cubicBezTo>
                    <a:pt x="1" y="2"/>
                    <a:pt x="1" y="1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6620" y="1540"/>
              <a:ext cx="12" cy="8"/>
            </a:xfrm>
            <a:custGeom>
              <a:avLst/>
              <a:gdLst>
                <a:gd name="T0" fmla="*/ 6 w 6"/>
                <a:gd name="T1" fmla="*/ 4 h 4"/>
                <a:gd name="T2" fmla="*/ 6 w 6"/>
                <a:gd name="T3" fmla="*/ 4 h 4"/>
                <a:gd name="T4" fmla="*/ 6 w 6"/>
                <a:gd name="T5" fmla="*/ 4 h 4"/>
                <a:gd name="T6" fmla="*/ 6 w 6"/>
                <a:gd name="T7" fmla="*/ 4 h 4"/>
                <a:gd name="T8" fmla="*/ 6 w 6"/>
                <a:gd name="T9" fmla="*/ 4 h 4"/>
                <a:gd name="T10" fmla="*/ 6 w 6"/>
                <a:gd name="T11" fmla="*/ 4 h 4"/>
                <a:gd name="T12" fmla="*/ 5 w 6"/>
                <a:gd name="T13" fmla="*/ 4 h 4"/>
                <a:gd name="T14" fmla="*/ 6 w 6"/>
                <a:gd name="T15" fmla="*/ 4 h 4"/>
                <a:gd name="T16" fmla="*/ 5 w 6"/>
                <a:gd name="T17" fmla="*/ 4 h 4"/>
                <a:gd name="T18" fmla="*/ 5 w 6"/>
                <a:gd name="T19" fmla="*/ 4 h 4"/>
                <a:gd name="T20" fmla="*/ 5 w 6"/>
                <a:gd name="T21" fmla="*/ 4 h 4"/>
                <a:gd name="T22" fmla="*/ 5 w 6"/>
                <a:gd name="T23" fmla="*/ 4 h 4"/>
                <a:gd name="T24" fmla="*/ 5 w 6"/>
                <a:gd name="T25" fmla="*/ 3 h 4"/>
                <a:gd name="T26" fmla="*/ 5 w 6"/>
                <a:gd name="T27" fmla="*/ 3 h 4"/>
                <a:gd name="T28" fmla="*/ 5 w 6"/>
                <a:gd name="T29" fmla="*/ 3 h 4"/>
                <a:gd name="T30" fmla="*/ 5 w 6"/>
                <a:gd name="T31" fmla="*/ 3 h 4"/>
                <a:gd name="T32" fmla="*/ 5 w 6"/>
                <a:gd name="T33" fmla="*/ 3 h 4"/>
                <a:gd name="T34" fmla="*/ 5 w 6"/>
                <a:gd name="T35" fmla="*/ 3 h 4"/>
                <a:gd name="T36" fmla="*/ 4 w 6"/>
                <a:gd name="T37" fmla="*/ 3 h 4"/>
                <a:gd name="T38" fmla="*/ 4 w 6"/>
                <a:gd name="T39" fmla="*/ 3 h 4"/>
                <a:gd name="T40" fmla="*/ 4 w 6"/>
                <a:gd name="T41" fmla="*/ 3 h 4"/>
                <a:gd name="T42" fmla="*/ 4 w 6"/>
                <a:gd name="T43" fmla="*/ 3 h 4"/>
                <a:gd name="T44" fmla="*/ 4 w 6"/>
                <a:gd name="T45" fmla="*/ 3 h 4"/>
                <a:gd name="T46" fmla="*/ 4 w 6"/>
                <a:gd name="T47" fmla="*/ 3 h 4"/>
                <a:gd name="T48" fmla="*/ 4 w 6"/>
                <a:gd name="T49" fmla="*/ 2 h 4"/>
                <a:gd name="T50" fmla="*/ 4 w 6"/>
                <a:gd name="T51" fmla="*/ 2 h 4"/>
                <a:gd name="T52" fmla="*/ 4 w 6"/>
                <a:gd name="T53" fmla="*/ 2 h 4"/>
                <a:gd name="T54" fmla="*/ 3 w 6"/>
                <a:gd name="T55" fmla="*/ 2 h 4"/>
                <a:gd name="T56" fmla="*/ 3 w 6"/>
                <a:gd name="T57" fmla="*/ 2 h 4"/>
                <a:gd name="T58" fmla="*/ 3 w 6"/>
                <a:gd name="T59" fmla="*/ 2 h 4"/>
                <a:gd name="T60" fmla="*/ 3 w 6"/>
                <a:gd name="T61" fmla="*/ 2 h 4"/>
                <a:gd name="T62" fmla="*/ 3 w 6"/>
                <a:gd name="T63" fmla="*/ 2 h 4"/>
                <a:gd name="T64" fmla="*/ 3 w 6"/>
                <a:gd name="T65" fmla="*/ 2 h 4"/>
                <a:gd name="T66" fmla="*/ 3 w 6"/>
                <a:gd name="T67" fmla="*/ 2 h 4"/>
                <a:gd name="T68" fmla="*/ 3 w 6"/>
                <a:gd name="T69" fmla="*/ 2 h 4"/>
                <a:gd name="T70" fmla="*/ 3 w 6"/>
                <a:gd name="T71" fmla="*/ 2 h 4"/>
                <a:gd name="T72" fmla="*/ 3 w 6"/>
                <a:gd name="T73" fmla="*/ 1 h 4"/>
                <a:gd name="T74" fmla="*/ 3 w 6"/>
                <a:gd name="T75" fmla="*/ 2 h 4"/>
                <a:gd name="T76" fmla="*/ 3 w 6"/>
                <a:gd name="T77" fmla="*/ 1 h 4"/>
                <a:gd name="T78" fmla="*/ 2 w 6"/>
                <a:gd name="T79" fmla="*/ 1 h 4"/>
                <a:gd name="T80" fmla="*/ 2 w 6"/>
                <a:gd name="T81" fmla="*/ 1 h 4"/>
                <a:gd name="T82" fmla="*/ 2 w 6"/>
                <a:gd name="T83" fmla="*/ 1 h 4"/>
                <a:gd name="T84" fmla="*/ 2 w 6"/>
                <a:gd name="T85" fmla="*/ 0 h 4"/>
                <a:gd name="T86" fmla="*/ 2 w 6"/>
                <a:gd name="T87" fmla="*/ 1 h 4"/>
                <a:gd name="T88" fmla="*/ 2 w 6"/>
                <a:gd name="T89" fmla="*/ 0 h 4"/>
                <a:gd name="T90" fmla="*/ 0 w 6"/>
                <a:gd name="T91" fmla="*/ 0 h 4"/>
                <a:gd name="T92" fmla="*/ 0 w 6"/>
                <a:gd name="T93" fmla="*/ 0 h 4"/>
                <a:gd name="T94" fmla="*/ 0 w 6"/>
                <a:gd name="T9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moveTo>
                    <a:pt x="5" y="4"/>
                  </a:moveTo>
                  <a:cubicBezTo>
                    <a:pt x="5" y="4"/>
                    <a:pt x="5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A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6481" y="1229"/>
              <a:ext cx="159" cy="319"/>
            </a:xfrm>
            <a:custGeom>
              <a:avLst/>
              <a:gdLst>
                <a:gd name="T0" fmla="*/ 48 w 79"/>
                <a:gd name="T1" fmla="*/ 0 h 158"/>
                <a:gd name="T2" fmla="*/ 9 w 79"/>
                <a:gd name="T3" fmla="*/ 41 h 158"/>
                <a:gd name="T4" fmla="*/ 0 w 79"/>
                <a:gd name="T5" fmla="*/ 49 h 158"/>
                <a:gd name="T6" fmla="*/ 69 w 79"/>
                <a:gd name="T7" fmla="*/ 154 h 158"/>
                <a:gd name="T8" fmla="*/ 69 w 79"/>
                <a:gd name="T9" fmla="*/ 154 h 158"/>
                <a:gd name="T10" fmla="*/ 71 w 79"/>
                <a:gd name="T11" fmla="*/ 154 h 158"/>
                <a:gd name="T12" fmla="*/ 71 w 79"/>
                <a:gd name="T13" fmla="*/ 155 h 158"/>
                <a:gd name="T14" fmla="*/ 71 w 79"/>
                <a:gd name="T15" fmla="*/ 155 h 158"/>
                <a:gd name="T16" fmla="*/ 71 w 79"/>
                <a:gd name="T17" fmla="*/ 155 h 158"/>
                <a:gd name="T18" fmla="*/ 72 w 79"/>
                <a:gd name="T19" fmla="*/ 155 h 158"/>
                <a:gd name="T20" fmla="*/ 72 w 79"/>
                <a:gd name="T21" fmla="*/ 156 h 158"/>
                <a:gd name="T22" fmla="*/ 72 w 79"/>
                <a:gd name="T23" fmla="*/ 156 h 158"/>
                <a:gd name="T24" fmla="*/ 72 w 79"/>
                <a:gd name="T25" fmla="*/ 156 h 158"/>
                <a:gd name="T26" fmla="*/ 72 w 79"/>
                <a:gd name="T27" fmla="*/ 156 h 158"/>
                <a:gd name="T28" fmla="*/ 72 w 79"/>
                <a:gd name="T29" fmla="*/ 156 h 158"/>
                <a:gd name="T30" fmla="*/ 72 w 79"/>
                <a:gd name="T31" fmla="*/ 156 h 158"/>
                <a:gd name="T32" fmla="*/ 72 w 79"/>
                <a:gd name="T33" fmla="*/ 156 h 158"/>
                <a:gd name="T34" fmla="*/ 73 w 79"/>
                <a:gd name="T35" fmla="*/ 156 h 158"/>
                <a:gd name="T36" fmla="*/ 73 w 79"/>
                <a:gd name="T37" fmla="*/ 156 h 158"/>
                <a:gd name="T38" fmla="*/ 73 w 79"/>
                <a:gd name="T39" fmla="*/ 157 h 158"/>
                <a:gd name="T40" fmla="*/ 73 w 79"/>
                <a:gd name="T41" fmla="*/ 157 h 158"/>
                <a:gd name="T42" fmla="*/ 73 w 79"/>
                <a:gd name="T43" fmla="*/ 157 h 158"/>
                <a:gd name="T44" fmla="*/ 73 w 79"/>
                <a:gd name="T45" fmla="*/ 157 h 158"/>
                <a:gd name="T46" fmla="*/ 74 w 79"/>
                <a:gd name="T47" fmla="*/ 157 h 158"/>
                <a:gd name="T48" fmla="*/ 74 w 79"/>
                <a:gd name="T49" fmla="*/ 157 h 158"/>
                <a:gd name="T50" fmla="*/ 74 w 79"/>
                <a:gd name="T51" fmla="*/ 157 h 158"/>
                <a:gd name="T52" fmla="*/ 74 w 79"/>
                <a:gd name="T53" fmla="*/ 157 h 158"/>
                <a:gd name="T54" fmla="*/ 74 w 79"/>
                <a:gd name="T55" fmla="*/ 158 h 158"/>
                <a:gd name="T56" fmla="*/ 74 w 79"/>
                <a:gd name="T57" fmla="*/ 158 h 158"/>
                <a:gd name="T58" fmla="*/ 74 w 79"/>
                <a:gd name="T59" fmla="*/ 158 h 158"/>
                <a:gd name="T60" fmla="*/ 75 w 79"/>
                <a:gd name="T61" fmla="*/ 158 h 158"/>
                <a:gd name="T62" fmla="*/ 75 w 79"/>
                <a:gd name="T63" fmla="*/ 158 h 158"/>
                <a:gd name="T64" fmla="*/ 75 w 79"/>
                <a:gd name="T65" fmla="*/ 158 h 158"/>
                <a:gd name="T66" fmla="*/ 75 w 79"/>
                <a:gd name="T67" fmla="*/ 158 h 158"/>
                <a:gd name="T68" fmla="*/ 75 w 79"/>
                <a:gd name="T69" fmla="*/ 158 h 158"/>
                <a:gd name="T70" fmla="*/ 75 w 79"/>
                <a:gd name="T71" fmla="*/ 158 h 158"/>
                <a:gd name="T72" fmla="*/ 79 w 79"/>
                <a:gd name="T73" fmla="*/ 107 h 158"/>
                <a:gd name="T74" fmla="*/ 78 w 79"/>
                <a:gd name="T75" fmla="*/ 84 h 158"/>
                <a:gd name="T76" fmla="*/ 62 w 79"/>
                <a:gd name="T77" fmla="*/ 24 h 158"/>
                <a:gd name="T78" fmla="*/ 60 w 79"/>
                <a:gd name="T79" fmla="*/ 21 h 158"/>
                <a:gd name="T80" fmla="*/ 60 w 79"/>
                <a:gd name="T81" fmla="*/ 21 h 158"/>
                <a:gd name="T82" fmla="*/ 60 w 79"/>
                <a:gd name="T83" fmla="*/ 21 h 158"/>
                <a:gd name="T84" fmla="*/ 48 w 79"/>
                <a:gd name="T8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9" h="158">
                  <a:moveTo>
                    <a:pt x="48" y="0"/>
                  </a:moveTo>
                  <a:cubicBezTo>
                    <a:pt x="36" y="15"/>
                    <a:pt x="24" y="29"/>
                    <a:pt x="9" y="41"/>
                  </a:cubicBezTo>
                  <a:cubicBezTo>
                    <a:pt x="6" y="44"/>
                    <a:pt x="3" y="47"/>
                    <a:pt x="0" y="49"/>
                  </a:cubicBezTo>
                  <a:cubicBezTo>
                    <a:pt x="12" y="84"/>
                    <a:pt x="33" y="122"/>
                    <a:pt x="69" y="154"/>
                  </a:cubicBezTo>
                  <a:cubicBezTo>
                    <a:pt x="69" y="154"/>
                    <a:pt x="69" y="154"/>
                    <a:pt x="69" y="154"/>
                  </a:cubicBezTo>
                  <a:cubicBezTo>
                    <a:pt x="70" y="154"/>
                    <a:pt x="70" y="154"/>
                    <a:pt x="71" y="154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71" y="155"/>
                    <a:pt x="71" y="155"/>
                    <a:pt x="72" y="155"/>
                  </a:cubicBezTo>
                  <a:cubicBezTo>
                    <a:pt x="72" y="155"/>
                    <a:pt x="72" y="155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3" y="157"/>
                    <a:pt x="74" y="157"/>
                  </a:cubicBezTo>
                  <a:cubicBezTo>
                    <a:pt x="74" y="157"/>
                    <a:pt x="74" y="157"/>
                    <a:pt x="74" y="157"/>
                  </a:cubicBezTo>
                  <a:cubicBezTo>
                    <a:pt x="74" y="157"/>
                    <a:pt x="74" y="157"/>
                    <a:pt x="74" y="157"/>
                  </a:cubicBezTo>
                  <a:cubicBezTo>
                    <a:pt x="74" y="157"/>
                    <a:pt x="74" y="157"/>
                    <a:pt x="74" y="157"/>
                  </a:cubicBezTo>
                  <a:cubicBezTo>
                    <a:pt x="74" y="157"/>
                    <a:pt x="74" y="157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4" y="158"/>
                    <a:pt x="74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5" y="158"/>
                    <a:pt x="79" y="136"/>
                    <a:pt x="79" y="107"/>
                  </a:cubicBezTo>
                  <a:cubicBezTo>
                    <a:pt x="79" y="100"/>
                    <a:pt x="79" y="92"/>
                    <a:pt x="78" y="84"/>
                  </a:cubicBezTo>
                  <a:cubicBezTo>
                    <a:pt x="77" y="64"/>
                    <a:pt x="72" y="42"/>
                    <a:pt x="62" y="24"/>
                  </a:cubicBezTo>
                  <a:cubicBezTo>
                    <a:pt x="61" y="23"/>
                    <a:pt x="61" y="22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6" y="13"/>
                    <a:pt x="52" y="6"/>
                    <a:pt x="48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5014" y="2104"/>
              <a:ext cx="1211" cy="1127"/>
            </a:xfrm>
            <a:custGeom>
              <a:avLst/>
              <a:gdLst>
                <a:gd name="T0" fmla="*/ 75 w 1211"/>
                <a:gd name="T1" fmla="*/ 982 h 1127"/>
                <a:gd name="T2" fmla="*/ 0 w 1211"/>
                <a:gd name="T3" fmla="*/ 1127 h 1127"/>
                <a:gd name="T4" fmla="*/ 309 w 1211"/>
                <a:gd name="T5" fmla="*/ 1099 h 1127"/>
                <a:gd name="T6" fmla="*/ 1211 w 1211"/>
                <a:gd name="T7" fmla="*/ 145 h 1127"/>
                <a:gd name="T8" fmla="*/ 965 w 1211"/>
                <a:gd name="T9" fmla="*/ 0 h 1127"/>
                <a:gd name="T10" fmla="*/ 75 w 1211"/>
                <a:gd name="T11" fmla="*/ 982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1127">
                  <a:moveTo>
                    <a:pt x="75" y="982"/>
                  </a:moveTo>
                  <a:lnTo>
                    <a:pt x="0" y="1127"/>
                  </a:lnTo>
                  <a:lnTo>
                    <a:pt x="309" y="1099"/>
                  </a:lnTo>
                  <a:lnTo>
                    <a:pt x="1211" y="145"/>
                  </a:lnTo>
                  <a:lnTo>
                    <a:pt x="965" y="0"/>
                  </a:lnTo>
                  <a:lnTo>
                    <a:pt x="75" y="982"/>
                  </a:lnTo>
                  <a:close/>
                </a:path>
              </a:pathLst>
            </a:custGeom>
            <a:solidFill>
              <a:srgbClr val="54B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5014" y="2104"/>
              <a:ext cx="1211" cy="1127"/>
            </a:xfrm>
            <a:custGeom>
              <a:avLst/>
              <a:gdLst>
                <a:gd name="T0" fmla="*/ 75 w 1211"/>
                <a:gd name="T1" fmla="*/ 982 h 1127"/>
                <a:gd name="T2" fmla="*/ 0 w 1211"/>
                <a:gd name="T3" fmla="*/ 1127 h 1127"/>
                <a:gd name="T4" fmla="*/ 309 w 1211"/>
                <a:gd name="T5" fmla="*/ 1099 h 1127"/>
                <a:gd name="T6" fmla="*/ 1211 w 1211"/>
                <a:gd name="T7" fmla="*/ 145 h 1127"/>
                <a:gd name="T8" fmla="*/ 965 w 1211"/>
                <a:gd name="T9" fmla="*/ 0 h 1127"/>
                <a:gd name="T10" fmla="*/ 75 w 1211"/>
                <a:gd name="T11" fmla="*/ 982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1127">
                  <a:moveTo>
                    <a:pt x="75" y="982"/>
                  </a:moveTo>
                  <a:lnTo>
                    <a:pt x="0" y="1127"/>
                  </a:lnTo>
                  <a:lnTo>
                    <a:pt x="309" y="1099"/>
                  </a:lnTo>
                  <a:lnTo>
                    <a:pt x="1211" y="145"/>
                  </a:lnTo>
                  <a:lnTo>
                    <a:pt x="965" y="0"/>
                  </a:lnTo>
                  <a:lnTo>
                    <a:pt x="75" y="9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5014" y="2104"/>
              <a:ext cx="1211" cy="1127"/>
            </a:xfrm>
            <a:custGeom>
              <a:avLst/>
              <a:gdLst>
                <a:gd name="T0" fmla="*/ 75 w 1211"/>
                <a:gd name="T1" fmla="*/ 982 h 1127"/>
                <a:gd name="T2" fmla="*/ 0 w 1211"/>
                <a:gd name="T3" fmla="*/ 1127 h 1127"/>
                <a:gd name="T4" fmla="*/ 309 w 1211"/>
                <a:gd name="T5" fmla="*/ 1099 h 1127"/>
                <a:gd name="T6" fmla="*/ 1211 w 1211"/>
                <a:gd name="T7" fmla="*/ 145 h 1127"/>
                <a:gd name="T8" fmla="*/ 965 w 1211"/>
                <a:gd name="T9" fmla="*/ 0 h 1127"/>
                <a:gd name="T10" fmla="*/ 75 w 1211"/>
                <a:gd name="T11" fmla="*/ 982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1127">
                  <a:moveTo>
                    <a:pt x="75" y="982"/>
                  </a:moveTo>
                  <a:lnTo>
                    <a:pt x="0" y="1127"/>
                  </a:lnTo>
                  <a:lnTo>
                    <a:pt x="309" y="1099"/>
                  </a:lnTo>
                  <a:lnTo>
                    <a:pt x="1211" y="145"/>
                  </a:lnTo>
                  <a:lnTo>
                    <a:pt x="965" y="0"/>
                  </a:lnTo>
                  <a:lnTo>
                    <a:pt x="75" y="9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5014" y="2104"/>
              <a:ext cx="1211" cy="1127"/>
            </a:xfrm>
            <a:custGeom>
              <a:avLst/>
              <a:gdLst>
                <a:gd name="T0" fmla="*/ 75 w 1211"/>
                <a:gd name="T1" fmla="*/ 982 h 1127"/>
                <a:gd name="T2" fmla="*/ 0 w 1211"/>
                <a:gd name="T3" fmla="*/ 1127 h 1127"/>
                <a:gd name="T4" fmla="*/ 309 w 1211"/>
                <a:gd name="T5" fmla="*/ 1099 h 1127"/>
                <a:gd name="T6" fmla="*/ 1211 w 1211"/>
                <a:gd name="T7" fmla="*/ 145 h 1127"/>
                <a:gd name="T8" fmla="*/ 965 w 1211"/>
                <a:gd name="T9" fmla="*/ 0 h 1127"/>
                <a:gd name="T10" fmla="*/ 75 w 1211"/>
                <a:gd name="T11" fmla="*/ 982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1127">
                  <a:moveTo>
                    <a:pt x="75" y="982"/>
                  </a:moveTo>
                  <a:lnTo>
                    <a:pt x="0" y="1127"/>
                  </a:lnTo>
                  <a:lnTo>
                    <a:pt x="309" y="1099"/>
                  </a:lnTo>
                  <a:lnTo>
                    <a:pt x="1211" y="145"/>
                  </a:lnTo>
                  <a:lnTo>
                    <a:pt x="965" y="0"/>
                  </a:lnTo>
                  <a:lnTo>
                    <a:pt x="75" y="98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5834" y="2076"/>
              <a:ext cx="1201" cy="1323"/>
            </a:xfrm>
            <a:custGeom>
              <a:avLst/>
              <a:gdLst>
                <a:gd name="T0" fmla="*/ 538 w 596"/>
                <a:gd name="T1" fmla="*/ 36 h 656"/>
                <a:gd name="T2" fmla="*/ 537 w 596"/>
                <a:gd name="T3" fmla="*/ 36 h 656"/>
                <a:gd name="T4" fmla="*/ 497 w 596"/>
                <a:gd name="T5" fmla="*/ 0 h 656"/>
                <a:gd name="T6" fmla="*/ 99 w 596"/>
                <a:gd name="T7" fmla="*/ 0 h 656"/>
                <a:gd name="T8" fmla="*/ 59 w 596"/>
                <a:gd name="T9" fmla="*/ 36 h 656"/>
                <a:gd name="T10" fmla="*/ 58 w 596"/>
                <a:gd name="T11" fmla="*/ 36 h 656"/>
                <a:gd name="T12" fmla="*/ 0 w 596"/>
                <a:gd name="T13" fmla="*/ 656 h 656"/>
                <a:gd name="T14" fmla="*/ 596 w 596"/>
                <a:gd name="T15" fmla="*/ 656 h 656"/>
                <a:gd name="T16" fmla="*/ 538 w 596"/>
                <a:gd name="T17" fmla="*/ 3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6" h="656">
                  <a:moveTo>
                    <a:pt x="538" y="36"/>
                  </a:moveTo>
                  <a:cubicBezTo>
                    <a:pt x="537" y="36"/>
                    <a:pt x="537" y="36"/>
                    <a:pt x="537" y="36"/>
                  </a:cubicBezTo>
                  <a:cubicBezTo>
                    <a:pt x="534" y="12"/>
                    <a:pt x="517" y="0"/>
                    <a:pt x="497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78" y="0"/>
                    <a:pt x="61" y="12"/>
                    <a:pt x="59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596" y="656"/>
                    <a:pt x="596" y="656"/>
                    <a:pt x="596" y="656"/>
                  </a:cubicBezTo>
                  <a:cubicBezTo>
                    <a:pt x="538" y="36"/>
                    <a:pt x="538" y="36"/>
                    <a:pt x="538" y="3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5834" y="2374"/>
              <a:ext cx="772" cy="1025"/>
            </a:xfrm>
            <a:custGeom>
              <a:avLst/>
              <a:gdLst>
                <a:gd name="T0" fmla="*/ 123 w 383"/>
                <a:gd name="T1" fmla="*/ 0 h 508"/>
                <a:gd name="T2" fmla="*/ 123 w 383"/>
                <a:gd name="T3" fmla="*/ 284 h 508"/>
                <a:gd name="T4" fmla="*/ 123 w 383"/>
                <a:gd name="T5" fmla="*/ 284 h 508"/>
                <a:gd name="T6" fmla="*/ 87 w 383"/>
                <a:gd name="T7" fmla="*/ 319 h 508"/>
                <a:gd name="T8" fmla="*/ 86 w 383"/>
                <a:gd name="T9" fmla="*/ 319 h 508"/>
                <a:gd name="T10" fmla="*/ 18 w 383"/>
                <a:gd name="T11" fmla="*/ 317 h 508"/>
                <a:gd name="T12" fmla="*/ 9 w 383"/>
                <a:gd name="T13" fmla="*/ 412 h 508"/>
                <a:gd name="T14" fmla="*/ 246 w 383"/>
                <a:gd name="T15" fmla="*/ 412 h 508"/>
                <a:gd name="T16" fmla="*/ 279 w 383"/>
                <a:gd name="T17" fmla="*/ 445 h 508"/>
                <a:gd name="T18" fmla="*/ 279 w 383"/>
                <a:gd name="T19" fmla="*/ 447 h 508"/>
                <a:gd name="T20" fmla="*/ 246 w 383"/>
                <a:gd name="T21" fmla="*/ 480 h 508"/>
                <a:gd name="T22" fmla="*/ 2 w 383"/>
                <a:gd name="T23" fmla="*/ 480 h 508"/>
                <a:gd name="T24" fmla="*/ 0 w 383"/>
                <a:gd name="T25" fmla="*/ 508 h 508"/>
                <a:gd name="T26" fmla="*/ 383 w 383"/>
                <a:gd name="T27" fmla="*/ 508 h 508"/>
                <a:gd name="T28" fmla="*/ 351 w 383"/>
                <a:gd name="T29" fmla="*/ 410 h 508"/>
                <a:gd name="T30" fmla="*/ 277 w 383"/>
                <a:gd name="T31" fmla="*/ 211 h 508"/>
                <a:gd name="T32" fmla="*/ 266 w 383"/>
                <a:gd name="T33" fmla="*/ 239 h 508"/>
                <a:gd name="T34" fmla="*/ 123 w 383"/>
                <a:gd name="T35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3" h="508">
                  <a:moveTo>
                    <a:pt x="123" y="0"/>
                  </a:moveTo>
                  <a:cubicBezTo>
                    <a:pt x="123" y="284"/>
                    <a:pt x="123" y="284"/>
                    <a:pt x="123" y="284"/>
                  </a:cubicBezTo>
                  <a:cubicBezTo>
                    <a:pt x="123" y="284"/>
                    <a:pt x="123" y="284"/>
                    <a:pt x="123" y="284"/>
                  </a:cubicBezTo>
                  <a:cubicBezTo>
                    <a:pt x="123" y="303"/>
                    <a:pt x="107" y="319"/>
                    <a:pt x="87" y="319"/>
                  </a:cubicBezTo>
                  <a:cubicBezTo>
                    <a:pt x="87" y="319"/>
                    <a:pt x="87" y="319"/>
                    <a:pt x="86" y="319"/>
                  </a:cubicBezTo>
                  <a:cubicBezTo>
                    <a:pt x="18" y="317"/>
                    <a:pt x="18" y="317"/>
                    <a:pt x="18" y="317"/>
                  </a:cubicBezTo>
                  <a:cubicBezTo>
                    <a:pt x="9" y="412"/>
                    <a:pt x="9" y="412"/>
                    <a:pt x="9" y="412"/>
                  </a:cubicBezTo>
                  <a:cubicBezTo>
                    <a:pt x="246" y="412"/>
                    <a:pt x="246" y="412"/>
                    <a:pt x="246" y="412"/>
                  </a:cubicBezTo>
                  <a:cubicBezTo>
                    <a:pt x="264" y="412"/>
                    <a:pt x="279" y="427"/>
                    <a:pt x="279" y="445"/>
                  </a:cubicBezTo>
                  <a:cubicBezTo>
                    <a:pt x="279" y="447"/>
                    <a:pt x="279" y="447"/>
                    <a:pt x="279" y="447"/>
                  </a:cubicBezTo>
                  <a:cubicBezTo>
                    <a:pt x="279" y="465"/>
                    <a:pt x="264" y="480"/>
                    <a:pt x="246" y="480"/>
                  </a:cubicBezTo>
                  <a:cubicBezTo>
                    <a:pt x="2" y="480"/>
                    <a:pt x="2" y="480"/>
                    <a:pt x="2" y="480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383" y="508"/>
                    <a:pt x="383" y="508"/>
                    <a:pt x="383" y="508"/>
                  </a:cubicBezTo>
                  <a:cubicBezTo>
                    <a:pt x="373" y="475"/>
                    <a:pt x="362" y="443"/>
                    <a:pt x="351" y="410"/>
                  </a:cubicBezTo>
                  <a:cubicBezTo>
                    <a:pt x="328" y="343"/>
                    <a:pt x="303" y="277"/>
                    <a:pt x="277" y="211"/>
                  </a:cubicBezTo>
                  <a:cubicBezTo>
                    <a:pt x="273" y="221"/>
                    <a:pt x="269" y="230"/>
                    <a:pt x="266" y="239"/>
                  </a:cubicBez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6209" y="2076"/>
              <a:ext cx="470" cy="724"/>
            </a:xfrm>
            <a:custGeom>
              <a:avLst/>
              <a:gdLst>
                <a:gd name="T0" fmla="*/ 233 w 233"/>
                <a:gd name="T1" fmla="*/ 0 h 359"/>
                <a:gd name="T2" fmla="*/ 194 w 233"/>
                <a:gd name="T3" fmla="*/ 0 h 359"/>
                <a:gd name="T4" fmla="*/ 72 w 233"/>
                <a:gd name="T5" fmla="*/ 252 h 359"/>
                <a:gd name="T6" fmla="*/ 0 w 233"/>
                <a:gd name="T7" fmla="*/ 117 h 359"/>
                <a:gd name="T8" fmla="*/ 35 w 233"/>
                <a:gd name="T9" fmla="*/ 217 h 359"/>
                <a:gd name="T10" fmla="*/ 91 w 233"/>
                <a:gd name="T11" fmla="*/ 359 h 359"/>
                <a:gd name="T12" fmla="*/ 233 w 233"/>
                <a:gd name="T13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359">
                  <a:moveTo>
                    <a:pt x="233" y="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72" y="252"/>
                    <a:pt x="72" y="252"/>
                    <a:pt x="72" y="25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1" y="151"/>
                    <a:pt x="23" y="184"/>
                    <a:pt x="35" y="217"/>
                  </a:cubicBezTo>
                  <a:cubicBezTo>
                    <a:pt x="53" y="265"/>
                    <a:pt x="72" y="312"/>
                    <a:pt x="91" y="359"/>
                  </a:cubicBezTo>
                  <a:cubicBezTo>
                    <a:pt x="161" y="181"/>
                    <a:pt x="215" y="62"/>
                    <a:pt x="233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5951" y="3078"/>
              <a:ext cx="73" cy="73"/>
            </a:xfrm>
            <a:custGeom>
              <a:avLst/>
              <a:gdLst>
                <a:gd name="T0" fmla="*/ 35 w 36"/>
                <a:gd name="T1" fmla="*/ 18 h 36"/>
                <a:gd name="T2" fmla="*/ 18 w 36"/>
                <a:gd name="T3" fmla="*/ 36 h 36"/>
                <a:gd name="T4" fmla="*/ 0 w 36"/>
                <a:gd name="T5" fmla="*/ 19 h 36"/>
                <a:gd name="T6" fmla="*/ 17 w 36"/>
                <a:gd name="T7" fmla="*/ 1 h 36"/>
                <a:gd name="T8" fmla="*/ 35 w 36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5" y="18"/>
                  </a:moveTo>
                  <a:cubicBezTo>
                    <a:pt x="36" y="27"/>
                    <a:pt x="28" y="36"/>
                    <a:pt x="18" y="36"/>
                  </a:cubicBezTo>
                  <a:cubicBezTo>
                    <a:pt x="9" y="36"/>
                    <a:pt x="1" y="29"/>
                    <a:pt x="0" y="19"/>
                  </a:cubicBezTo>
                  <a:cubicBezTo>
                    <a:pt x="0" y="9"/>
                    <a:pt x="7" y="1"/>
                    <a:pt x="17" y="1"/>
                  </a:cubicBezTo>
                  <a:cubicBezTo>
                    <a:pt x="27" y="0"/>
                    <a:pt x="35" y="8"/>
                    <a:pt x="35" y="18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5988" y="3048"/>
              <a:ext cx="427" cy="175"/>
            </a:xfrm>
            <a:custGeom>
              <a:avLst/>
              <a:gdLst>
                <a:gd name="T0" fmla="*/ 0 w 212"/>
                <a:gd name="T1" fmla="*/ 16 h 87"/>
                <a:gd name="T2" fmla="*/ 111 w 212"/>
                <a:gd name="T3" fmla="*/ 2 h 87"/>
                <a:gd name="T4" fmla="*/ 186 w 212"/>
                <a:gd name="T5" fmla="*/ 44 h 87"/>
                <a:gd name="T6" fmla="*/ 199 w 212"/>
                <a:gd name="T7" fmla="*/ 87 h 87"/>
                <a:gd name="T8" fmla="*/ 110 w 212"/>
                <a:gd name="T9" fmla="*/ 41 h 87"/>
                <a:gd name="T10" fmla="*/ 2 w 212"/>
                <a:gd name="T11" fmla="*/ 51 h 87"/>
                <a:gd name="T12" fmla="*/ 0 w 212"/>
                <a:gd name="T13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87">
                  <a:moveTo>
                    <a:pt x="0" y="16"/>
                  </a:moveTo>
                  <a:cubicBezTo>
                    <a:pt x="0" y="16"/>
                    <a:pt x="88" y="5"/>
                    <a:pt x="111" y="2"/>
                  </a:cubicBezTo>
                  <a:cubicBezTo>
                    <a:pt x="134" y="0"/>
                    <a:pt x="157" y="27"/>
                    <a:pt x="186" y="44"/>
                  </a:cubicBezTo>
                  <a:cubicBezTo>
                    <a:pt x="212" y="59"/>
                    <a:pt x="199" y="87"/>
                    <a:pt x="199" y="87"/>
                  </a:cubicBezTo>
                  <a:cubicBezTo>
                    <a:pt x="199" y="87"/>
                    <a:pt x="128" y="56"/>
                    <a:pt x="110" y="41"/>
                  </a:cubicBezTo>
                  <a:cubicBezTo>
                    <a:pt x="96" y="30"/>
                    <a:pt x="2" y="51"/>
                    <a:pt x="2" y="51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5949" y="3213"/>
              <a:ext cx="81" cy="81"/>
            </a:xfrm>
            <a:custGeom>
              <a:avLst/>
              <a:gdLst>
                <a:gd name="T0" fmla="*/ 36 w 40"/>
                <a:gd name="T1" fmla="*/ 13 h 40"/>
                <a:gd name="T2" fmla="*/ 27 w 40"/>
                <a:gd name="T3" fmla="*/ 36 h 40"/>
                <a:gd name="T4" fmla="*/ 4 w 40"/>
                <a:gd name="T5" fmla="*/ 27 h 40"/>
                <a:gd name="T6" fmla="*/ 13 w 40"/>
                <a:gd name="T7" fmla="*/ 4 h 40"/>
                <a:gd name="T8" fmla="*/ 36 w 40"/>
                <a:gd name="T9" fmla="*/ 1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6" y="13"/>
                  </a:moveTo>
                  <a:cubicBezTo>
                    <a:pt x="40" y="22"/>
                    <a:pt x="36" y="33"/>
                    <a:pt x="27" y="36"/>
                  </a:cubicBezTo>
                  <a:cubicBezTo>
                    <a:pt x="18" y="40"/>
                    <a:pt x="7" y="36"/>
                    <a:pt x="4" y="27"/>
                  </a:cubicBezTo>
                  <a:cubicBezTo>
                    <a:pt x="0" y="18"/>
                    <a:pt x="4" y="8"/>
                    <a:pt x="13" y="4"/>
                  </a:cubicBezTo>
                  <a:cubicBezTo>
                    <a:pt x="22" y="0"/>
                    <a:pt x="32" y="4"/>
                    <a:pt x="36" y="13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5977" y="3096"/>
              <a:ext cx="430" cy="190"/>
            </a:xfrm>
            <a:custGeom>
              <a:avLst/>
              <a:gdLst>
                <a:gd name="T0" fmla="*/ 0 w 213"/>
                <a:gd name="T1" fmla="*/ 61 h 94"/>
                <a:gd name="T2" fmla="*/ 99 w 213"/>
                <a:gd name="T3" fmla="*/ 10 h 94"/>
                <a:gd name="T4" fmla="*/ 184 w 213"/>
                <a:gd name="T5" fmla="*/ 23 h 94"/>
                <a:gd name="T6" fmla="*/ 211 w 213"/>
                <a:gd name="T7" fmla="*/ 59 h 94"/>
                <a:gd name="T8" fmla="*/ 111 w 213"/>
                <a:gd name="T9" fmla="*/ 47 h 94"/>
                <a:gd name="T10" fmla="*/ 14 w 213"/>
                <a:gd name="T11" fmla="*/ 94 h 94"/>
                <a:gd name="T12" fmla="*/ 0 w 213"/>
                <a:gd name="T13" fmla="*/ 6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94">
                  <a:moveTo>
                    <a:pt x="0" y="61"/>
                  </a:moveTo>
                  <a:cubicBezTo>
                    <a:pt x="0" y="61"/>
                    <a:pt x="78" y="21"/>
                    <a:pt x="99" y="10"/>
                  </a:cubicBezTo>
                  <a:cubicBezTo>
                    <a:pt x="119" y="0"/>
                    <a:pt x="151" y="17"/>
                    <a:pt x="184" y="23"/>
                  </a:cubicBezTo>
                  <a:cubicBezTo>
                    <a:pt x="213" y="28"/>
                    <a:pt x="211" y="59"/>
                    <a:pt x="211" y="59"/>
                  </a:cubicBezTo>
                  <a:cubicBezTo>
                    <a:pt x="211" y="59"/>
                    <a:pt x="134" y="55"/>
                    <a:pt x="111" y="47"/>
                  </a:cubicBezTo>
                  <a:cubicBezTo>
                    <a:pt x="95" y="41"/>
                    <a:pt x="14" y="94"/>
                    <a:pt x="14" y="94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5943" y="3245"/>
              <a:ext cx="81" cy="81"/>
            </a:xfrm>
            <a:custGeom>
              <a:avLst/>
              <a:gdLst>
                <a:gd name="T0" fmla="*/ 36 w 40"/>
                <a:gd name="T1" fmla="*/ 14 h 40"/>
                <a:gd name="T2" fmla="*/ 26 w 40"/>
                <a:gd name="T3" fmla="*/ 37 h 40"/>
                <a:gd name="T4" fmla="*/ 3 w 40"/>
                <a:gd name="T5" fmla="*/ 27 h 40"/>
                <a:gd name="T6" fmla="*/ 13 w 40"/>
                <a:gd name="T7" fmla="*/ 4 h 40"/>
                <a:gd name="T8" fmla="*/ 36 w 40"/>
                <a:gd name="T9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6" y="14"/>
                  </a:moveTo>
                  <a:cubicBezTo>
                    <a:pt x="40" y="23"/>
                    <a:pt x="35" y="33"/>
                    <a:pt x="26" y="37"/>
                  </a:cubicBezTo>
                  <a:cubicBezTo>
                    <a:pt x="17" y="40"/>
                    <a:pt x="7" y="36"/>
                    <a:pt x="3" y="27"/>
                  </a:cubicBezTo>
                  <a:cubicBezTo>
                    <a:pt x="0" y="18"/>
                    <a:pt x="4" y="8"/>
                    <a:pt x="13" y="4"/>
                  </a:cubicBezTo>
                  <a:cubicBezTo>
                    <a:pt x="22" y="0"/>
                    <a:pt x="32" y="5"/>
                    <a:pt x="36" y="14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5971" y="3128"/>
              <a:ext cx="430" cy="190"/>
            </a:xfrm>
            <a:custGeom>
              <a:avLst/>
              <a:gdLst>
                <a:gd name="T0" fmla="*/ 0 w 213"/>
                <a:gd name="T1" fmla="*/ 62 h 94"/>
                <a:gd name="T2" fmla="*/ 98 w 213"/>
                <a:gd name="T3" fmla="*/ 11 h 94"/>
                <a:gd name="T4" fmla="*/ 183 w 213"/>
                <a:gd name="T5" fmla="*/ 23 h 94"/>
                <a:gd name="T6" fmla="*/ 211 w 213"/>
                <a:gd name="T7" fmla="*/ 59 h 94"/>
                <a:gd name="T8" fmla="*/ 111 w 213"/>
                <a:gd name="T9" fmla="*/ 47 h 94"/>
                <a:gd name="T10" fmla="*/ 14 w 213"/>
                <a:gd name="T11" fmla="*/ 94 h 94"/>
                <a:gd name="T12" fmla="*/ 0 w 213"/>
                <a:gd name="T13" fmla="*/ 6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94">
                  <a:moveTo>
                    <a:pt x="0" y="62"/>
                  </a:moveTo>
                  <a:cubicBezTo>
                    <a:pt x="0" y="62"/>
                    <a:pt x="78" y="21"/>
                    <a:pt x="98" y="11"/>
                  </a:cubicBezTo>
                  <a:cubicBezTo>
                    <a:pt x="119" y="0"/>
                    <a:pt x="151" y="18"/>
                    <a:pt x="183" y="23"/>
                  </a:cubicBezTo>
                  <a:cubicBezTo>
                    <a:pt x="213" y="28"/>
                    <a:pt x="211" y="59"/>
                    <a:pt x="211" y="59"/>
                  </a:cubicBezTo>
                  <a:cubicBezTo>
                    <a:pt x="211" y="59"/>
                    <a:pt x="134" y="55"/>
                    <a:pt x="111" y="47"/>
                  </a:cubicBezTo>
                  <a:cubicBezTo>
                    <a:pt x="95" y="42"/>
                    <a:pt x="14" y="94"/>
                    <a:pt x="14" y="94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6028" y="3265"/>
              <a:ext cx="80" cy="81"/>
            </a:xfrm>
            <a:custGeom>
              <a:avLst/>
              <a:gdLst>
                <a:gd name="T0" fmla="*/ 36 w 40"/>
                <a:gd name="T1" fmla="*/ 13 h 40"/>
                <a:gd name="T2" fmla="*/ 27 w 40"/>
                <a:gd name="T3" fmla="*/ 36 h 40"/>
                <a:gd name="T4" fmla="*/ 3 w 40"/>
                <a:gd name="T5" fmla="*/ 27 h 40"/>
                <a:gd name="T6" fmla="*/ 13 w 40"/>
                <a:gd name="T7" fmla="*/ 4 h 40"/>
                <a:gd name="T8" fmla="*/ 36 w 40"/>
                <a:gd name="T9" fmla="*/ 1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6" y="13"/>
                  </a:moveTo>
                  <a:cubicBezTo>
                    <a:pt x="40" y="22"/>
                    <a:pt x="36" y="33"/>
                    <a:pt x="27" y="36"/>
                  </a:cubicBezTo>
                  <a:cubicBezTo>
                    <a:pt x="18" y="40"/>
                    <a:pt x="7" y="36"/>
                    <a:pt x="3" y="27"/>
                  </a:cubicBezTo>
                  <a:cubicBezTo>
                    <a:pt x="0" y="18"/>
                    <a:pt x="4" y="8"/>
                    <a:pt x="13" y="4"/>
                  </a:cubicBezTo>
                  <a:cubicBezTo>
                    <a:pt x="22" y="0"/>
                    <a:pt x="32" y="4"/>
                    <a:pt x="36" y="13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6056" y="3149"/>
              <a:ext cx="429" cy="189"/>
            </a:xfrm>
            <a:custGeom>
              <a:avLst/>
              <a:gdLst>
                <a:gd name="T0" fmla="*/ 0 w 213"/>
                <a:gd name="T1" fmla="*/ 61 h 94"/>
                <a:gd name="T2" fmla="*/ 99 w 213"/>
                <a:gd name="T3" fmla="*/ 10 h 94"/>
                <a:gd name="T4" fmla="*/ 184 w 213"/>
                <a:gd name="T5" fmla="*/ 23 h 94"/>
                <a:gd name="T6" fmla="*/ 211 w 213"/>
                <a:gd name="T7" fmla="*/ 59 h 94"/>
                <a:gd name="T8" fmla="*/ 111 w 213"/>
                <a:gd name="T9" fmla="*/ 47 h 94"/>
                <a:gd name="T10" fmla="*/ 14 w 213"/>
                <a:gd name="T11" fmla="*/ 94 h 94"/>
                <a:gd name="T12" fmla="*/ 0 w 213"/>
                <a:gd name="T13" fmla="*/ 6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94">
                  <a:moveTo>
                    <a:pt x="0" y="61"/>
                  </a:moveTo>
                  <a:cubicBezTo>
                    <a:pt x="0" y="61"/>
                    <a:pt x="78" y="21"/>
                    <a:pt x="99" y="10"/>
                  </a:cubicBezTo>
                  <a:cubicBezTo>
                    <a:pt x="119" y="0"/>
                    <a:pt x="151" y="17"/>
                    <a:pt x="184" y="23"/>
                  </a:cubicBezTo>
                  <a:cubicBezTo>
                    <a:pt x="213" y="28"/>
                    <a:pt x="211" y="59"/>
                    <a:pt x="211" y="59"/>
                  </a:cubicBezTo>
                  <a:cubicBezTo>
                    <a:pt x="211" y="59"/>
                    <a:pt x="134" y="55"/>
                    <a:pt x="111" y="47"/>
                  </a:cubicBezTo>
                  <a:cubicBezTo>
                    <a:pt x="95" y="41"/>
                    <a:pt x="14" y="94"/>
                    <a:pt x="14" y="94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5607" y="3072"/>
              <a:ext cx="60" cy="60"/>
            </a:xfrm>
            <a:custGeom>
              <a:avLst/>
              <a:gdLst>
                <a:gd name="T0" fmla="*/ 1 w 30"/>
                <a:gd name="T1" fmla="*/ 13 h 30"/>
                <a:gd name="T2" fmla="*/ 13 w 30"/>
                <a:gd name="T3" fmla="*/ 29 h 30"/>
                <a:gd name="T4" fmla="*/ 29 w 30"/>
                <a:gd name="T5" fmla="*/ 17 h 30"/>
                <a:gd name="T6" fmla="*/ 17 w 30"/>
                <a:gd name="T7" fmla="*/ 1 h 30"/>
                <a:gd name="T8" fmla="*/ 1 w 30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" y="13"/>
                  </a:moveTo>
                  <a:cubicBezTo>
                    <a:pt x="0" y="21"/>
                    <a:pt x="5" y="28"/>
                    <a:pt x="13" y="29"/>
                  </a:cubicBezTo>
                  <a:cubicBezTo>
                    <a:pt x="21" y="30"/>
                    <a:pt x="28" y="24"/>
                    <a:pt x="29" y="17"/>
                  </a:cubicBezTo>
                  <a:cubicBezTo>
                    <a:pt x="30" y="9"/>
                    <a:pt x="24" y="2"/>
                    <a:pt x="17" y="1"/>
                  </a:cubicBezTo>
                  <a:cubicBezTo>
                    <a:pt x="9" y="0"/>
                    <a:pt x="2" y="5"/>
                    <a:pt x="1" y="13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6"/>
            <p:cNvSpPr/>
            <p:nvPr/>
          </p:nvSpPr>
          <p:spPr bwMode="auto">
            <a:xfrm>
              <a:off x="5292" y="3028"/>
              <a:ext cx="347" cy="131"/>
            </a:xfrm>
            <a:custGeom>
              <a:avLst/>
              <a:gdLst>
                <a:gd name="T0" fmla="*/ 172 w 172"/>
                <a:gd name="T1" fmla="*/ 23 h 65"/>
                <a:gd name="T2" fmla="*/ 85 w 172"/>
                <a:gd name="T3" fmla="*/ 4 h 65"/>
                <a:gd name="T4" fmla="*/ 22 w 172"/>
                <a:gd name="T5" fmla="*/ 31 h 65"/>
                <a:gd name="T6" fmla="*/ 8 w 172"/>
                <a:gd name="T7" fmla="*/ 65 h 65"/>
                <a:gd name="T8" fmla="*/ 83 w 172"/>
                <a:gd name="T9" fmla="*/ 35 h 65"/>
                <a:gd name="T10" fmla="*/ 168 w 172"/>
                <a:gd name="T11" fmla="*/ 51 h 65"/>
                <a:gd name="T12" fmla="*/ 172 w 172"/>
                <a:gd name="T13" fmla="*/ 2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65">
                  <a:moveTo>
                    <a:pt x="172" y="23"/>
                  </a:moveTo>
                  <a:cubicBezTo>
                    <a:pt x="172" y="23"/>
                    <a:pt x="103" y="8"/>
                    <a:pt x="85" y="4"/>
                  </a:cubicBezTo>
                  <a:cubicBezTo>
                    <a:pt x="67" y="0"/>
                    <a:pt x="46" y="20"/>
                    <a:pt x="22" y="31"/>
                  </a:cubicBezTo>
                  <a:cubicBezTo>
                    <a:pt x="0" y="41"/>
                    <a:pt x="8" y="65"/>
                    <a:pt x="8" y="65"/>
                  </a:cubicBezTo>
                  <a:cubicBezTo>
                    <a:pt x="8" y="65"/>
                    <a:pt x="67" y="45"/>
                    <a:pt x="83" y="35"/>
                  </a:cubicBezTo>
                  <a:cubicBezTo>
                    <a:pt x="94" y="27"/>
                    <a:pt x="168" y="51"/>
                    <a:pt x="168" y="51"/>
                  </a:cubicBezTo>
                  <a:lnTo>
                    <a:pt x="172" y="23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7"/>
            <p:cNvSpPr/>
            <p:nvPr/>
          </p:nvSpPr>
          <p:spPr bwMode="auto">
            <a:xfrm>
              <a:off x="5593" y="3179"/>
              <a:ext cx="64" cy="66"/>
            </a:xfrm>
            <a:custGeom>
              <a:avLst/>
              <a:gdLst>
                <a:gd name="T0" fmla="*/ 3 w 32"/>
                <a:gd name="T1" fmla="*/ 10 h 33"/>
                <a:gd name="T2" fmla="*/ 9 w 32"/>
                <a:gd name="T3" fmla="*/ 29 h 33"/>
                <a:gd name="T4" fmla="*/ 28 w 32"/>
                <a:gd name="T5" fmla="*/ 23 h 33"/>
                <a:gd name="T6" fmla="*/ 23 w 32"/>
                <a:gd name="T7" fmla="*/ 4 h 33"/>
                <a:gd name="T8" fmla="*/ 3 w 32"/>
                <a:gd name="T9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3" y="10"/>
                  </a:moveTo>
                  <a:cubicBezTo>
                    <a:pt x="0" y="17"/>
                    <a:pt x="2" y="25"/>
                    <a:pt x="9" y="29"/>
                  </a:cubicBezTo>
                  <a:cubicBezTo>
                    <a:pt x="16" y="33"/>
                    <a:pt x="25" y="30"/>
                    <a:pt x="28" y="23"/>
                  </a:cubicBezTo>
                  <a:cubicBezTo>
                    <a:pt x="32" y="16"/>
                    <a:pt x="29" y="8"/>
                    <a:pt x="23" y="4"/>
                  </a:cubicBezTo>
                  <a:cubicBezTo>
                    <a:pt x="16" y="0"/>
                    <a:pt x="7" y="3"/>
                    <a:pt x="3" y="10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38"/>
            <p:cNvSpPr/>
            <p:nvPr/>
          </p:nvSpPr>
          <p:spPr bwMode="auto">
            <a:xfrm>
              <a:off x="5298" y="3070"/>
              <a:ext cx="339" cy="167"/>
            </a:xfrm>
            <a:custGeom>
              <a:avLst/>
              <a:gdLst>
                <a:gd name="T0" fmla="*/ 168 w 168"/>
                <a:gd name="T1" fmla="*/ 58 h 83"/>
                <a:gd name="T2" fmla="*/ 93 w 168"/>
                <a:gd name="T3" fmla="*/ 10 h 83"/>
                <a:gd name="T4" fmla="*/ 25 w 168"/>
                <a:gd name="T5" fmla="*/ 13 h 83"/>
                <a:gd name="T6" fmla="*/ 0 w 168"/>
                <a:gd name="T7" fmla="*/ 40 h 83"/>
                <a:gd name="T8" fmla="*/ 80 w 168"/>
                <a:gd name="T9" fmla="*/ 38 h 83"/>
                <a:gd name="T10" fmla="*/ 154 w 168"/>
                <a:gd name="T11" fmla="*/ 83 h 83"/>
                <a:gd name="T12" fmla="*/ 168 w 168"/>
                <a:gd name="T13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3">
                  <a:moveTo>
                    <a:pt x="168" y="58"/>
                  </a:moveTo>
                  <a:cubicBezTo>
                    <a:pt x="168" y="58"/>
                    <a:pt x="109" y="20"/>
                    <a:pt x="93" y="10"/>
                  </a:cubicBezTo>
                  <a:cubicBezTo>
                    <a:pt x="78" y="0"/>
                    <a:pt x="51" y="11"/>
                    <a:pt x="25" y="13"/>
                  </a:cubicBezTo>
                  <a:cubicBezTo>
                    <a:pt x="1" y="15"/>
                    <a:pt x="0" y="40"/>
                    <a:pt x="0" y="40"/>
                  </a:cubicBezTo>
                  <a:cubicBezTo>
                    <a:pt x="0" y="40"/>
                    <a:pt x="62" y="42"/>
                    <a:pt x="80" y="38"/>
                  </a:cubicBezTo>
                  <a:cubicBezTo>
                    <a:pt x="94" y="35"/>
                    <a:pt x="154" y="83"/>
                    <a:pt x="154" y="83"/>
                  </a:cubicBezTo>
                  <a:lnTo>
                    <a:pt x="168" y="58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5595" y="3207"/>
              <a:ext cx="64" cy="65"/>
            </a:xfrm>
            <a:custGeom>
              <a:avLst/>
              <a:gdLst>
                <a:gd name="T0" fmla="*/ 4 w 32"/>
                <a:gd name="T1" fmla="*/ 9 h 32"/>
                <a:gd name="T2" fmla="*/ 10 w 32"/>
                <a:gd name="T3" fmla="*/ 28 h 32"/>
                <a:gd name="T4" fmla="*/ 29 w 32"/>
                <a:gd name="T5" fmla="*/ 22 h 32"/>
                <a:gd name="T6" fmla="*/ 23 w 32"/>
                <a:gd name="T7" fmla="*/ 3 h 32"/>
                <a:gd name="T8" fmla="*/ 4 w 32"/>
                <a:gd name="T9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4" y="9"/>
                  </a:moveTo>
                  <a:cubicBezTo>
                    <a:pt x="0" y="16"/>
                    <a:pt x="3" y="24"/>
                    <a:pt x="10" y="28"/>
                  </a:cubicBezTo>
                  <a:cubicBezTo>
                    <a:pt x="16" y="32"/>
                    <a:pt x="25" y="29"/>
                    <a:pt x="29" y="22"/>
                  </a:cubicBezTo>
                  <a:cubicBezTo>
                    <a:pt x="32" y="15"/>
                    <a:pt x="30" y="7"/>
                    <a:pt x="23" y="3"/>
                  </a:cubicBezTo>
                  <a:cubicBezTo>
                    <a:pt x="16" y="0"/>
                    <a:pt x="7" y="2"/>
                    <a:pt x="4" y="9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5300" y="3096"/>
              <a:ext cx="339" cy="167"/>
            </a:xfrm>
            <a:custGeom>
              <a:avLst/>
              <a:gdLst>
                <a:gd name="T0" fmla="*/ 168 w 168"/>
                <a:gd name="T1" fmla="*/ 58 h 83"/>
                <a:gd name="T2" fmla="*/ 94 w 168"/>
                <a:gd name="T3" fmla="*/ 10 h 83"/>
                <a:gd name="T4" fmla="*/ 25 w 168"/>
                <a:gd name="T5" fmla="*/ 13 h 83"/>
                <a:gd name="T6" fmla="*/ 0 w 168"/>
                <a:gd name="T7" fmla="*/ 40 h 83"/>
                <a:gd name="T8" fmla="*/ 81 w 168"/>
                <a:gd name="T9" fmla="*/ 38 h 83"/>
                <a:gd name="T10" fmla="*/ 155 w 168"/>
                <a:gd name="T11" fmla="*/ 83 h 83"/>
                <a:gd name="T12" fmla="*/ 168 w 168"/>
                <a:gd name="T13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3">
                  <a:moveTo>
                    <a:pt x="168" y="58"/>
                  </a:moveTo>
                  <a:cubicBezTo>
                    <a:pt x="168" y="58"/>
                    <a:pt x="109" y="20"/>
                    <a:pt x="94" y="10"/>
                  </a:cubicBezTo>
                  <a:cubicBezTo>
                    <a:pt x="78" y="0"/>
                    <a:pt x="51" y="11"/>
                    <a:pt x="25" y="13"/>
                  </a:cubicBezTo>
                  <a:cubicBezTo>
                    <a:pt x="1" y="15"/>
                    <a:pt x="0" y="40"/>
                    <a:pt x="0" y="40"/>
                  </a:cubicBezTo>
                  <a:cubicBezTo>
                    <a:pt x="0" y="40"/>
                    <a:pt x="62" y="42"/>
                    <a:pt x="81" y="38"/>
                  </a:cubicBezTo>
                  <a:cubicBezTo>
                    <a:pt x="94" y="35"/>
                    <a:pt x="155" y="83"/>
                    <a:pt x="155" y="83"/>
                  </a:cubicBezTo>
                  <a:lnTo>
                    <a:pt x="168" y="58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5526" y="3215"/>
              <a:ext cx="65" cy="65"/>
            </a:xfrm>
            <a:custGeom>
              <a:avLst/>
              <a:gdLst>
                <a:gd name="T0" fmla="*/ 4 w 32"/>
                <a:gd name="T1" fmla="*/ 10 h 32"/>
                <a:gd name="T2" fmla="*/ 9 w 32"/>
                <a:gd name="T3" fmla="*/ 29 h 32"/>
                <a:gd name="T4" fmla="*/ 28 w 32"/>
                <a:gd name="T5" fmla="*/ 23 h 32"/>
                <a:gd name="T6" fmla="*/ 23 w 32"/>
                <a:gd name="T7" fmla="*/ 4 h 32"/>
                <a:gd name="T8" fmla="*/ 4 w 32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4" y="10"/>
                  </a:moveTo>
                  <a:cubicBezTo>
                    <a:pt x="0" y="16"/>
                    <a:pt x="2" y="25"/>
                    <a:pt x="9" y="29"/>
                  </a:cubicBezTo>
                  <a:cubicBezTo>
                    <a:pt x="16" y="32"/>
                    <a:pt x="25" y="30"/>
                    <a:pt x="28" y="23"/>
                  </a:cubicBezTo>
                  <a:cubicBezTo>
                    <a:pt x="32" y="16"/>
                    <a:pt x="30" y="7"/>
                    <a:pt x="23" y="4"/>
                  </a:cubicBezTo>
                  <a:cubicBezTo>
                    <a:pt x="16" y="0"/>
                    <a:pt x="7" y="3"/>
                    <a:pt x="4" y="10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5232" y="3104"/>
              <a:ext cx="338" cy="168"/>
            </a:xfrm>
            <a:custGeom>
              <a:avLst/>
              <a:gdLst>
                <a:gd name="T0" fmla="*/ 168 w 168"/>
                <a:gd name="T1" fmla="*/ 58 h 83"/>
                <a:gd name="T2" fmla="*/ 93 w 168"/>
                <a:gd name="T3" fmla="*/ 10 h 83"/>
                <a:gd name="T4" fmla="*/ 25 w 168"/>
                <a:gd name="T5" fmla="*/ 14 h 83"/>
                <a:gd name="T6" fmla="*/ 0 w 168"/>
                <a:gd name="T7" fmla="*/ 40 h 83"/>
                <a:gd name="T8" fmla="*/ 80 w 168"/>
                <a:gd name="T9" fmla="*/ 38 h 83"/>
                <a:gd name="T10" fmla="*/ 154 w 168"/>
                <a:gd name="T11" fmla="*/ 83 h 83"/>
                <a:gd name="T12" fmla="*/ 168 w 168"/>
                <a:gd name="T13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3">
                  <a:moveTo>
                    <a:pt x="168" y="58"/>
                  </a:moveTo>
                  <a:cubicBezTo>
                    <a:pt x="168" y="58"/>
                    <a:pt x="109" y="20"/>
                    <a:pt x="93" y="10"/>
                  </a:cubicBezTo>
                  <a:cubicBezTo>
                    <a:pt x="78" y="0"/>
                    <a:pt x="51" y="12"/>
                    <a:pt x="25" y="14"/>
                  </a:cubicBezTo>
                  <a:cubicBezTo>
                    <a:pt x="1" y="16"/>
                    <a:pt x="0" y="40"/>
                    <a:pt x="0" y="40"/>
                  </a:cubicBezTo>
                  <a:cubicBezTo>
                    <a:pt x="0" y="40"/>
                    <a:pt x="62" y="43"/>
                    <a:pt x="80" y="38"/>
                  </a:cubicBezTo>
                  <a:cubicBezTo>
                    <a:pt x="94" y="35"/>
                    <a:pt x="154" y="83"/>
                    <a:pt x="154" y="83"/>
                  </a:cubicBezTo>
                  <a:lnTo>
                    <a:pt x="168" y="58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3"/>
            <p:cNvSpPr/>
            <p:nvPr/>
          </p:nvSpPr>
          <p:spPr bwMode="auto">
            <a:xfrm>
              <a:off x="6082" y="2076"/>
              <a:ext cx="518" cy="508"/>
            </a:xfrm>
            <a:custGeom>
              <a:avLst/>
              <a:gdLst>
                <a:gd name="T0" fmla="*/ 0 w 518"/>
                <a:gd name="T1" fmla="*/ 0 h 508"/>
                <a:gd name="T2" fmla="*/ 518 w 518"/>
                <a:gd name="T3" fmla="*/ 0 h 508"/>
                <a:gd name="T4" fmla="*/ 272 w 518"/>
                <a:gd name="T5" fmla="*/ 508 h 508"/>
                <a:gd name="T6" fmla="*/ 0 w 518"/>
                <a:gd name="T7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508">
                  <a:moveTo>
                    <a:pt x="0" y="0"/>
                  </a:moveTo>
                  <a:lnTo>
                    <a:pt x="518" y="0"/>
                  </a:lnTo>
                  <a:lnTo>
                    <a:pt x="272" y="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6082" y="2076"/>
              <a:ext cx="518" cy="508"/>
            </a:xfrm>
            <a:custGeom>
              <a:avLst/>
              <a:gdLst>
                <a:gd name="T0" fmla="*/ 0 w 518"/>
                <a:gd name="T1" fmla="*/ 0 h 508"/>
                <a:gd name="T2" fmla="*/ 518 w 518"/>
                <a:gd name="T3" fmla="*/ 0 h 508"/>
                <a:gd name="T4" fmla="*/ 272 w 518"/>
                <a:gd name="T5" fmla="*/ 508 h 508"/>
                <a:gd name="T6" fmla="*/ 0 w 518"/>
                <a:gd name="T7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8" h="508">
                  <a:moveTo>
                    <a:pt x="0" y="0"/>
                  </a:moveTo>
                  <a:lnTo>
                    <a:pt x="518" y="0"/>
                  </a:lnTo>
                  <a:lnTo>
                    <a:pt x="272" y="50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5"/>
            <p:cNvSpPr/>
            <p:nvPr/>
          </p:nvSpPr>
          <p:spPr bwMode="auto">
            <a:xfrm>
              <a:off x="6733" y="2116"/>
              <a:ext cx="687" cy="1093"/>
            </a:xfrm>
            <a:custGeom>
              <a:avLst/>
              <a:gdLst>
                <a:gd name="T0" fmla="*/ 173 w 687"/>
                <a:gd name="T1" fmla="*/ 0 h 1093"/>
                <a:gd name="T2" fmla="*/ 0 w 687"/>
                <a:gd name="T3" fmla="*/ 83 h 1093"/>
                <a:gd name="T4" fmla="*/ 0 w 687"/>
                <a:gd name="T5" fmla="*/ 272 h 1093"/>
                <a:gd name="T6" fmla="*/ 453 w 687"/>
                <a:gd name="T7" fmla="*/ 1093 h 1093"/>
                <a:gd name="T8" fmla="*/ 687 w 687"/>
                <a:gd name="T9" fmla="*/ 976 h 1093"/>
                <a:gd name="T10" fmla="*/ 173 w 687"/>
                <a:gd name="T11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7" h="1093">
                  <a:moveTo>
                    <a:pt x="173" y="0"/>
                  </a:moveTo>
                  <a:lnTo>
                    <a:pt x="0" y="83"/>
                  </a:lnTo>
                  <a:lnTo>
                    <a:pt x="0" y="272"/>
                  </a:lnTo>
                  <a:lnTo>
                    <a:pt x="453" y="1093"/>
                  </a:lnTo>
                  <a:lnTo>
                    <a:pt x="687" y="976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46"/>
            <p:cNvSpPr>
              <a:spLocks noChangeArrowheads="1"/>
            </p:cNvSpPr>
            <p:nvPr/>
          </p:nvSpPr>
          <p:spPr bwMode="auto">
            <a:xfrm>
              <a:off x="7114" y="3028"/>
              <a:ext cx="326" cy="2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7"/>
            <p:cNvSpPr/>
            <p:nvPr/>
          </p:nvSpPr>
          <p:spPr bwMode="auto">
            <a:xfrm>
              <a:off x="6368" y="3028"/>
              <a:ext cx="973" cy="330"/>
            </a:xfrm>
            <a:custGeom>
              <a:avLst/>
              <a:gdLst>
                <a:gd name="T0" fmla="*/ 483 w 483"/>
                <a:gd name="T1" fmla="*/ 136 h 164"/>
                <a:gd name="T2" fmla="*/ 33 w 483"/>
                <a:gd name="T3" fmla="*/ 142 h 164"/>
                <a:gd name="T4" fmla="*/ 1 w 483"/>
                <a:gd name="T5" fmla="*/ 32 h 164"/>
                <a:gd name="T6" fmla="*/ 451 w 483"/>
                <a:gd name="T7" fmla="*/ 0 h 164"/>
                <a:gd name="T8" fmla="*/ 483 w 483"/>
                <a:gd name="T9" fmla="*/ 13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164">
                  <a:moveTo>
                    <a:pt x="483" y="136"/>
                  </a:moveTo>
                  <a:cubicBezTo>
                    <a:pt x="458" y="152"/>
                    <a:pt x="66" y="164"/>
                    <a:pt x="33" y="142"/>
                  </a:cubicBezTo>
                  <a:cubicBezTo>
                    <a:pt x="0" y="121"/>
                    <a:pt x="1" y="32"/>
                    <a:pt x="1" y="32"/>
                  </a:cubicBezTo>
                  <a:cubicBezTo>
                    <a:pt x="112" y="1"/>
                    <a:pt x="451" y="0"/>
                    <a:pt x="451" y="0"/>
                  </a:cubicBezTo>
                  <a:lnTo>
                    <a:pt x="483" y="1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8"/>
            <p:cNvSpPr/>
            <p:nvPr/>
          </p:nvSpPr>
          <p:spPr bwMode="auto">
            <a:xfrm>
              <a:off x="3640" y="3657"/>
              <a:ext cx="4042" cy="661"/>
            </a:xfrm>
            <a:custGeom>
              <a:avLst/>
              <a:gdLst>
                <a:gd name="T0" fmla="*/ 4038 w 4042"/>
                <a:gd name="T1" fmla="*/ 661 h 661"/>
                <a:gd name="T2" fmla="*/ 0 w 4042"/>
                <a:gd name="T3" fmla="*/ 661 h 661"/>
                <a:gd name="T4" fmla="*/ 272 w 4042"/>
                <a:gd name="T5" fmla="*/ 0 h 661"/>
                <a:gd name="T6" fmla="*/ 4042 w 4042"/>
                <a:gd name="T7" fmla="*/ 0 h 661"/>
                <a:gd name="T8" fmla="*/ 4038 w 4042"/>
                <a:gd name="T9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2" h="661">
                  <a:moveTo>
                    <a:pt x="4038" y="661"/>
                  </a:moveTo>
                  <a:lnTo>
                    <a:pt x="0" y="661"/>
                  </a:lnTo>
                  <a:lnTo>
                    <a:pt x="272" y="0"/>
                  </a:lnTo>
                  <a:lnTo>
                    <a:pt x="4042" y="0"/>
                  </a:lnTo>
                  <a:lnTo>
                    <a:pt x="4038" y="661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3640" y="3657"/>
              <a:ext cx="4042" cy="661"/>
            </a:xfrm>
            <a:custGeom>
              <a:avLst/>
              <a:gdLst>
                <a:gd name="T0" fmla="*/ 4038 w 4042"/>
                <a:gd name="T1" fmla="*/ 661 h 661"/>
                <a:gd name="T2" fmla="*/ 0 w 4042"/>
                <a:gd name="T3" fmla="*/ 661 h 661"/>
                <a:gd name="T4" fmla="*/ 272 w 4042"/>
                <a:gd name="T5" fmla="*/ 0 h 661"/>
                <a:gd name="T6" fmla="*/ 4042 w 4042"/>
                <a:gd name="T7" fmla="*/ 0 h 661"/>
                <a:gd name="T8" fmla="*/ 4038 w 4042"/>
                <a:gd name="T9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2" h="661">
                  <a:moveTo>
                    <a:pt x="4038" y="661"/>
                  </a:moveTo>
                  <a:lnTo>
                    <a:pt x="0" y="661"/>
                  </a:lnTo>
                  <a:lnTo>
                    <a:pt x="272" y="0"/>
                  </a:lnTo>
                  <a:lnTo>
                    <a:pt x="4042" y="0"/>
                  </a:lnTo>
                  <a:lnTo>
                    <a:pt x="4038" y="6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3912" y="3657"/>
              <a:ext cx="3770" cy="310"/>
            </a:xfrm>
            <a:custGeom>
              <a:avLst/>
              <a:gdLst>
                <a:gd name="T0" fmla="*/ 3770 w 3770"/>
                <a:gd name="T1" fmla="*/ 0 h 310"/>
                <a:gd name="T2" fmla="*/ 0 w 3770"/>
                <a:gd name="T3" fmla="*/ 0 h 310"/>
                <a:gd name="T4" fmla="*/ 3770 w 3770"/>
                <a:gd name="T5" fmla="*/ 0 h 310"/>
                <a:gd name="T6" fmla="*/ 3768 w 3770"/>
                <a:gd name="T7" fmla="*/ 310 h 310"/>
                <a:gd name="T8" fmla="*/ 3770 w 3770"/>
                <a:gd name="T9" fmla="*/ 310 h 310"/>
                <a:gd name="T10" fmla="*/ 3770 w 3770"/>
                <a:gd name="T11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70" h="310">
                  <a:moveTo>
                    <a:pt x="3770" y="0"/>
                  </a:moveTo>
                  <a:lnTo>
                    <a:pt x="0" y="0"/>
                  </a:lnTo>
                  <a:lnTo>
                    <a:pt x="3770" y="0"/>
                  </a:lnTo>
                  <a:lnTo>
                    <a:pt x="3768" y="310"/>
                  </a:lnTo>
                  <a:lnTo>
                    <a:pt x="3770" y="310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3912" y="3657"/>
              <a:ext cx="3770" cy="310"/>
            </a:xfrm>
            <a:custGeom>
              <a:avLst/>
              <a:gdLst>
                <a:gd name="T0" fmla="*/ 3770 w 3770"/>
                <a:gd name="T1" fmla="*/ 0 h 310"/>
                <a:gd name="T2" fmla="*/ 0 w 3770"/>
                <a:gd name="T3" fmla="*/ 0 h 310"/>
                <a:gd name="T4" fmla="*/ 3770 w 3770"/>
                <a:gd name="T5" fmla="*/ 0 h 310"/>
                <a:gd name="T6" fmla="*/ 3768 w 3770"/>
                <a:gd name="T7" fmla="*/ 310 h 310"/>
                <a:gd name="T8" fmla="*/ 3770 w 3770"/>
                <a:gd name="T9" fmla="*/ 310 h 310"/>
                <a:gd name="T10" fmla="*/ 3770 w 3770"/>
                <a:gd name="T11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70" h="310">
                  <a:moveTo>
                    <a:pt x="3770" y="0"/>
                  </a:moveTo>
                  <a:lnTo>
                    <a:pt x="0" y="0"/>
                  </a:lnTo>
                  <a:lnTo>
                    <a:pt x="3770" y="0"/>
                  </a:lnTo>
                  <a:lnTo>
                    <a:pt x="3768" y="310"/>
                  </a:lnTo>
                  <a:lnTo>
                    <a:pt x="3770" y="310"/>
                  </a:lnTo>
                  <a:lnTo>
                    <a:pt x="37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3785" y="3657"/>
              <a:ext cx="3897" cy="310"/>
            </a:xfrm>
            <a:custGeom>
              <a:avLst/>
              <a:gdLst>
                <a:gd name="T0" fmla="*/ 3897 w 3897"/>
                <a:gd name="T1" fmla="*/ 0 h 310"/>
                <a:gd name="T2" fmla="*/ 127 w 3897"/>
                <a:gd name="T3" fmla="*/ 0 h 310"/>
                <a:gd name="T4" fmla="*/ 0 w 3897"/>
                <a:gd name="T5" fmla="*/ 310 h 310"/>
                <a:gd name="T6" fmla="*/ 3895 w 3897"/>
                <a:gd name="T7" fmla="*/ 310 h 310"/>
                <a:gd name="T8" fmla="*/ 3897 w 3897"/>
                <a:gd name="T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7" h="310">
                  <a:moveTo>
                    <a:pt x="3897" y="0"/>
                  </a:moveTo>
                  <a:lnTo>
                    <a:pt x="127" y="0"/>
                  </a:lnTo>
                  <a:lnTo>
                    <a:pt x="0" y="310"/>
                  </a:lnTo>
                  <a:lnTo>
                    <a:pt x="3895" y="310"/>
                  </a:lnTo>
                  <a:lnTo>
                    <a:pt x="3897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53"/>
            <p:cNvSpPr/>
            <p:nvPr/>
          </p:nvSpPr>
          <p:spPr bwMode="auto">
            <a:xfrm>
              <a:off x="3785" y="3657"/>
              <a:ext cx="3897" cy="310"/>
            </a:xfrm>
            <a:custGeom>
              <a:avLst/>
              <a:gdLst>
                <a:gd name="T0" fmla="*/ 3897 w 3897"/>
                <a:gd name="T1" fmla="*/ 0 h 310"/>
                <a:gd name="T2" fmla="*/ 127 w 3897"/>
                <a:gd name="T3" fmla="*/ 0 h 310"/>
                <a:gd name="T4" fmla="*/ 0 w 3897"/>
                <a:gd name="T5" fmla="*/ 310 h 310"/>
                <a:gd name="T6" fmla="*/ 3895 w 3897"/>
                <a:gd name="T7" fmla="*/ 310 h 310"/>
                <a:gd name="T8" fmla="*/ 3897 w 3897"/>
                <a:gd name="T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7" h="310">
                  <a:moveTo>
                    <a:pt x="3897" y="0"/>
                  </a:moveTo>
                  <a:lnTo>
                    <a:pt x="127" y="0"/>
                  </a:lnTo>
                  <a:lnTo>
                    <a:pt x="0" y="310"/>
                  </a:lnTo>
                  <a:lnTo>
                    <a:pt x="3895" y="310"/>
                  </a:lnTo>
                  <a:lnTo>
                    <a:pt x="38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3463" y="3334"/>
              <a:ext cx="4215" cy="363"/>
            </a:xfrm>
            <a:custGeom>
              <a:avLst/>
              <a:gdLst>
                <a:gd name="T0" fmla="*/ 2092 w 2092"/>
                <a:gd name="T1" fmla="*/ 180 h 180"/>
                <a:gd name="T2" fmla="*/ 89 w 2092"/>
                <a:gd name="T3" fmla="*/ 180 h 180"/>
                <a:gd name="T4" fmla="*/ 0 w 2092"/>
                <a:gd name="T5" fmla="*/ 91 h 180"/>
                <a:gd name="T6" fmla="*/ 0 w 2092"/>
                <a:gd name="T7" fmla="*/ 89 h 180"/>
                <a:gd name="T8" fmla="*/ 89 w 2092"/>
                <a:gd name="T9" fmla="*/ 0 h 180"/>
                <a:gd name="T10" fmla="*/ 2092 w 2092"/>
                <a:gd name="T11" fmla="*/ 0 h 180"/>
                <a:gd name="T12" fmla="*/ 2092 w 2092"/>
                <a:gd name="T13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2" h="180">
                  <a:moveTo>
                    <a:pt x="2092" y="180"/>
                  </a:moveTo>
                  <a:cubicBezTo>
                    <a:pt x="89" y="180"/>
                    <a:pt x="89" y="180"/>
                    <a:pt x="89" y="180"/>
                  </a:cubicBezTo>
                  <a:cubicBezTo>
                    <a:pt x="40" y="180"/>
                    <a:pt x="0" y="140"/>
                    <a:pt x="0" y="91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2092" y="0"/>
                    <a:pt x="2092" y="0"/>
                    <a:pt x="2092" y="0"/>
                  </a:cubicBezTo>
                  <a:lnTo>
                    <a:pt x="2092" y="18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5"/>
            <p:cNvSpPr/>
            <p:nvPr/>
          </p:nvSpPr>
          <p:spPr bwMode="auto">
            <a:xfrm>
              <a:off x="4873" y="3205"/>
              <a:ext cx="1524" cy="137"/>
            </a:xfrm>
            <a:custGeom>
              <a:avLst/>
              <a:gdLst>
                <a:gd name="T0" fmla="*/ 756 w 756"/>
                <a:gd name="T1" fmla="*/ 35 h 68"/>
                <a:gd name="T2" fmla="*/ 723 w 756"/>
                <a:gd name="T3" fmla="*/ 68 h 68"/>
                <a:gd name="T4" fmla="*/ 33 w 756"/>
                <a:gd name="T5" fmla="*/ 68 h 68"/>
                <a:gd name="T6" fmla="*/ 0 w 756"/>
                <a:gd name="T7" fmla="*/ 35 h 68"/>
                <a:gd name="T8" fmla="*/ 0 w 756"/>
                <a:gd name="T9" fmla="*/ 33 h 68"/>
                <a:gd name="T10" fmla="*/ 33 w 756"/>
                <a:gd name="T11" fmla="*/ 0 h 68"/>
                <a:gd name="T12" fmla="*/ 723 w 756"/>
                <a:gd name="T13" fmla="*/ 0 h 68"/>
                <a:gd name="T14" fmla="*/ 756 w 756"/>
                <a:gd name="T15" fmla="*/ 33 h 68"/>
                <a:gd name="T16" fmla="*/ 756 w 756"/>
                <a:gd name="T17" fmla="*/ 3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6" h="68">
                  <a:moveTo>
                    <a:pt x="756" y="35"/>
                  </a:moveTo>
                  <a:cubicBezTo>
                    <a:pt x="756" y="53"/>
                    <a:pt x="741" y="68"/>
                    <a:pt x="723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15" y="68"/>
                    <a:pt x="0" y="53"/>
                    <a:pt x="0" y="3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723" y="0"/>
                    <a:pt x="723" y="0"/>
                    <a:pt x="723" y="0"/>
                  </a:cubicBezTo>
                  <a:cubicBezTo>
                    <a:pt x="741" y="0"/>
                    <a:pt x="756" y="15"/>
                    <a:pt x="756" y="33"/>
                  </a:cubicBezTo>
                  <a:cubicBezTo>
                    <a:pt x="756" y="35"/>
                    <a:pt x="756" y="35"/>
                    <a:pt x="756" y="35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56"/>
            <p:cNvSpPr/>
            <p:nvPr/>
          </p:nvSpPr>
          <p:spPr bwMode="auto">
            <a:xfrm>
              <a:off x="3939" y="1649"/>
              <a:ext cx="2143" cy="1368"/>
            </a:xfrm>
            <a:custGeom>
              <a:avLst/>
              <a:gdLst>
                <a:gd name="T0" fmla="*/ 1064 w 1064"/>
                <a:gd name="T1" fmla="*/ 644 h 679"/>
                <a:gd name="T2" fmla="*/ 1027 w 1064"/>
                <a:gd name="T3" fmla="*/ 679 h 679"/>
                <a:gd name="T4" fmla="*/ 28 w 1064"/>
                <a:gd name="T5" fmla="*/ 653 h 679"/>
                <a:gd name="T6" fmla="*/ 0 w 1064"/>
                <a:gd name="T7" fmla="*/ 620 h 679"/>
                <a:gd name="T8" fmla="*/ 0 w 1064"/>
                <a:gd name="T9" fmla="*/ 82 h 679"/>
                <a:gd name="T10" fmla="*/ 28 w 1064"/>
                <a:gd name="T11" fmla="*/ 49 h 679"/>
                <a:gd name="T12" fmla="*/ 1027 w 1064"/>
                <a:gd name="T13" fmla="*/ 1 h 679"/>
                <a:gd name="T14" fmla="*/ 1064 w 1064"/>
                <a:gd name="T15" fmla="*/ 35 h 679"/>
                <a:gd name="T16" fmla="*/ 1064 w 1064"/>
                <a:gd name="T17" fmla="*/ 644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4" h="679">
                  <a:moveTo>
                    <a:pt x="1064" y="644"/>
                  </a:moveTo>
                  <a:cubicBezTo>
                    <a:pt x="1064" y="664"/>
                    <a:pt x="1047" y="679"/>
                    <a:pt x="1027" y="679"/>
                  </a:cubicBezTo>
                  <a:cubicBezTo>
                    <a:pt x="28" y="653"/>
                    <a:pt x="28" y="653"/>
                    <a:pt x="28" y="653"/>
                  </a:cubicBezTo>
                  <a:cubicBezTo>
                    <a:pt x="13" y="652"/>
                    <a:pt x="0" y="638"/>
                    <a:pt x="0" y="62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64"/>
                    <a:pt x="12" y="49"/>
                    <a:pt x="28" y="49"/>
                  </a:cubicBezTo>
                  <a:cubicBezTo>
                    <a:pt x="1027" y="1"/>
                    <a:pt x="1027" y="1"/>
                    <a:pt x="1027" y="1"/>
                  </a:cubicBezTo>
                  <a:cubicBezTo>
                    <a:pt x="1047" y="0"/>
                    <a:pt x="1064" y="15"/>
                    <a:pt x="1064" y="35"/>
                  </a:cubicBezTo>
                  <a:cubicBezTo>
                    <a:pt x="1064" y="644"/>
                    <a:pt x="1064" y="644"/>
                    <a:pt x="1064" y="644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7"/>
            <p:cNvSpPr>
              <a:spLocks noEditPoints="1"/>
            </p:cNvSpPr>
            <p:nvPr/>
          </p:nvSpPr>
          <p:spPr bwMode="auto">
            <a:xfrm>
              <a:off x="3939" y="1651"/>
              <a:ext cx="2143" cy="1366"/>
            </a:xfrm>
            <a:custGeom>
              <a:avLst/>
              <a:gdLst>
                <a:gd name="T0" fmla="*/ 283 w 1064"/>
                <a:gd name="T1" fmla="*/ 448 h 678"/>
                <a:gd name="T2" fmla="*/ 0 w 1064"/>
                <a:gd name="T3" fmla="*/ 619 h 678"/>
                <a:gd name="T4" fmla="*/ 28 w 1064"/>
                <a:gd name="T5" fmla="*/ 652 h 678"/>
                <a:gd name="T6" fmla="*/ 244 w 1064"/>
                <a:gd name="T7" fmla="*/ 657 h 678"/>
                <a:gd name="T8" fmla="*/ 244 w 1064"/>
                <a:gd name="T9" fmla="*/ 606 h 678"/>
                <a:gd name="T10" fmla="*/ 241 w 1064"/>
                <a:gd name="T11" fmla="*/ 571 h 678"/>
                <a:gd name="T12" fmla="*/ 283 w 1064"/>
                <a:gd name="T13" fmla="*/ 448 h 678"/>
                <a:gd name="T14" fmla="*/ 1029 w 1064"/>
                <a:gd name="T15" fmla="*/ 0 h 678"/>
                <a:gd name="T16" fmla="*/ 1027 w 1064"/>
                <a:gd name="T17" fmla="*/ 0 h 678"/>
                <a:gd name="T18" fmla="*/ 1027 w 1064"/>
                <a:gd name="T19" fmla="*/ 0 h 678"/>
                <a:gd name="T20" fmla="*/ 388 w 1064"/>
                <a:gd name="T21" fmla="*/ 385 h 678"/>
                <a:gd name="T22" fmla="*/ 416 w 1064"/>
                <a:gd name="T23" fmla="*/ 383 h 678"/>
                <a:gd name="T24" fmla="*/ 417 w 1064"/>
                <a:gd name="T25" fmla="*/ 383 h 678"/>
                <a:gd name="T26" fmla="*/ 597 w 1064"/>
                <a:gd name="T27" fmla="*/ 577 h 678"/>
                <a:gd name="T28" fmla="*/ 592 w 1064"/>
                <a:gd name="T29" fmla="*/ 624 h 678"/>
                <a:gd name="T30" fmla="*/ 592 w 1064"/>
                <a:gd name="T31" fmla="*/ 666 h 678"/>
                <a:gd name="T32" fmla="*/ 1027 w 1064"/>
                <a:gd name="T33" fmla="*/ 678 h 678"/>
                <a:gd name="T34" fmla="*/ 1028 w 1064"/>
                <a:gd name="T35" fmla="*/ 678 h 678"/>
                <a:gd name="T36" fmla="*/ 1064 w 1064"/>
                <a:gd name="T37" fmla="*/ 643 h 678"/>
                <a:gd name="T38" fmla="*/ 1064 w 1064"/>
                <a:gd name="T39" fmla="*/ 359 h 678"/>
                <a:gd name="T40" fmla="*/ 1064 w 1064"/>
                <a:gd name="T41" fmla="*/ 211 h 678"/>
                <a:gd name="T42" fmla="*/ 1064 w 1064"/>
                <a:gd name="T43" fmla="*/ 34 h 678"/>
                <a:gd name="T44" fmla="*/ 1029 w 1064"/>
                <a:gd name="T45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4" h="678">
                  <a:moveTo>
                    <a:pt x="283" y="448"/>
                  </a:moveTo>
                  <a:cubicBezTo>
                    <a:pt x="0" y="619"/>
                    <a:pt x="0" y="619"/>
                    <a:pt x="0" y="619"/>
                  </a:cubicBezTo>
                  <a:cubicBezTo>
                    <a:pt x="0" y="637"/>
                    <a:pt x="13" y="651"/>
                    <a:pt x="28" y="652"/>
                  </a:cubicBezTo>
                  <a:cubicBezTo>
                    <a:pt x="244" y="657"/>
                    <a:pt x="244" y="657"/>
                    <a:pt x="244" y="657"/>
                  </a:cubicBezTo>
                  <a:cubicBezTo>
                    <a:pt x="244" y="606"/>
                    <a:pt x="244" y="606"/>
                    <a:pt x="244" y="606"/>
                  </a:cubicBezTo>
                  <a:cubicBezTo>
                    <a:pt x="242" y="595"/>
                    <a:pt x="241" y="583"/>
                    <a:pt x="241" y="571"/>
                  </a:cubicBezTo>
                  <a:cubicBezTo>
                    <a:pt x="241" y="524"/>
                    <a:pt x="257" y="481"/>
                    <a:pt x="283" y="448"/>
                  </a:cubicBezTo>
                  <a:moveTo>
                    <a:pt x="1029" y="0"/>
                  </a:moveTo>
                  <a:cubicBezTo>
                    <a:pt x="1029" y="0"/>
                    <a:pt x="1028" y="0"/>
                    <a:pt x="1027" y="0"/>
                  </a:cubicBezTo>
                  <a:cubicBezTo>
                    <a:pt x="1027" y="0"/>
                    <a:pt x="1027" y="0"/>
                    <a:pt x="1027" y="0"/>
                  </a:cubicBezTo>
                  <a:cubicBezTo>
                    <a:pt x="388" y="385"/>
                    <a:pt x="388" y="385"/>
                    <a:pt x="388" y="385"/>
                  </a:cubicBezTo>
                  <a:cubicBezTo>
                    <a:pt x="397" y="384"/>
                    <a:pt x="406" y="383"/>
                    <a:pt x="416" y="383"/>
                  </a:cubicBezTo>
                  <a:cubicBezTo>
                    <a:pt x="416" y="383"/>
                    <a:pt x="416" y="383"/>
                    <a:pt x="417" y="383"/>
                  </a:cubicBezTo>
                  <a:cubicBezTo>
                    <a:pt x="516" y="383"/>
                    <a:pt x="597" y="469"/>
                    <a:pt x="597" y="577"/>
                  </a:cubicBezTo>
                  <a:cubicBezTo>
                    <a:pt x="597" y="593"/>
                    <a:pt x="595" y="609"/>
                    <a:pt x="592" y="624"/>
                  </a:cubicBezTo>
                  <a:cubicBezTo>
                    <a:pt x="592" y="666"/>
                    <a:pt x="592" y="666"/>
                    <a:pt x="592" y="666"/>
                  </a:cubicBezTo>
                  <a:cubicBezTo>
                    <a:pt x="1027" y="678"/>
                    <a:pt x="1027" y="678"/>
                    <a:pt x="1027" y="678"/>
                  </a:cubicBezTo>
                  <a:cubicBezTo>
                    <a:pt x="1028" y="678"/>
                    <a:pt x="1028" y="678"/>
                    <a:pt x="1028" y="678"/>
                  </a:cubicBezTo>
                  <a:cubicBezTo>
                    <a:pt x="1048" y="678"/>
                    <a:pt x="1064" y="662"/>
                    <a:pt x="1064" y="643"/>
                  </a:cubicBezTo>
                  <a:cubicBezTo>
                    <a:pt x="1064" y="359"/>
                    <a:pt x="1064" y="359"/>
                    <a:pt x="1064" y="359"/>
                  </a:cubicBezTo>
                  <a:cubicBezTo>
                    <a:pt x="1064" y="211"/>
                    <a:pt x="1064" y="211"/>
                    <a:pt x="1064" y="211"/>
                  </a:cubicBezTo>
                  <a:cubicBezTo>
                    <a:pt x="1064" y="34"/>
                    <a:pt x="1064" y="34"/>
                    <a:pt x="1064" y="34"/>
                  </a:cubicBezTo>
                  <a:cubicBezTo>
                    <a:pt x="1064" y="15"/>
                    <a:pt x="1048" y="0"/>
                    <a:pt x="1029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58"/>
            <p:cNvSpPr/>
            <p:nvPr/>
          </p:nvSpPr>
          <p:spPr bwMode="auto">
            <a:xfrm>
              <a:off x="4424" y="2421"/>
              <a:ext cx="717" cy="895"/>
            </a:xfrm>
            <a:custGeom>
              <a:avLst/>
              <a:gdLst>
                <a:gd name="T0" fmla="*/ 356 w 356"/>
                <a:gd name="T1" fmla="*/ 195 h 444"/>
                <a:gd name="T2" fmla="*/ 175 w 356"/>
                <a:gd name="T3" fmla="*/ 1 h 444"/>
                <a:gd name="T4" fmla="*/ 0 w 356"/>
                <a:gd name="T5" fmla="*/ 189 h 444"/>
                <a:gd name="T6" fmla="*/ 3 w 356"/>
                <a:gd name="T7" fmla="*/ 224 h 444"/>
                <a:gd name="T8" fmla="*/ 3 w 356"/>
                <a:gd name="T9" fmla="*/ 427 h 444"/>
                <a:gd name="T10" fmla="*/ 351 w 356"/>
                <a:gd name="T11" fmla="*/ 444 h 444"/>
                <a:gd name="T12" fmla="*/ 351 w 356"/>
                <a:gd name="T13" fmla="*/ 242 h 444"/>
                <a:gd name="T14" fmla="*/ 356 w 356"/>
                <a:gd name="T15" fmla="*/ 195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6" h="444">
                  <a:moveTo>
                    <a:pt x="356" y="195"/>
                  </a:moveTo>
                  <a:cubicBezTo>
                    <a:pt x="356" y="87"/>
                    <a:pt x="274" y="0"/>
                    <a:pt x="175" y="1"/>
                  </a:cubicBezTo>
                  <a:cubicBezTo>
                    <a:pt x="77" y="1"/>
                    <a:pt x="0" y="86"/>
                    <a:pt x="0" y="189"/>
                  </a:cubicBezTo>
                  <a:cubicBezTo>
                    <a:pt x="0" y="201"/>
                    <a:pt x="1" y="213"/>
                    <a:pt x="3" y="224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351" y="444"/>
                    <a:pt x="351" y="444"/>
                    <a:pt x="351" y="444"/>
                  </a:cubicBezTo>
                  <a:cubicBezTo>
                    <a:pt x="351" y="242"/>
                    <a:pt x="351" y="242"/>
                    <a:pt x="351" y="242"/>
                  </a:cubicBezTo>
                  <a:cubicBezTo>
                    <a:pt x="354" y="227"/>
                    <a:pt x="356" y="211"/>
                    <a:pt x="356" y="195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59"/>
            <p:cNvSpPr/>
            <p:nvPr/>
          </p:nvSpPr>
          <p:spPr bwMode="auto">
            <a:xfrm>
              <a:off x="4430" y="3086"/>
              <a:ext cx="701" cy="230"/>
            </a:xfrm>
            <a:custGeom>
              <a:avLst/>
              <a:gdLst>
                <a:gd name="T0" fmla="*/ 0 w 701"/>
                <a:gd name="T1" fmla="*/ 0 h 230"/>
                <a:gd name="T2" fmla="*/ 0 w 701"/>
                <a:gd name="T3" fmla="*/ 196 h 230"/>
                <a:gd name="T4" fmla="*/ 701 w 701"/>
                <a:gd name="T5" fmla="*/ 230 h 230"/>
                <a:gd name="T6" fmla="*/ 701 w 701"/>
                <a:gd name="T7" fmla="*/ 119 h 230"/>
                <a:gd name="T8" fmla="*/ 701 w 701"/>
                <a:gd name="T9" fmla="*/ 22 h 230"/>
                <a:gd name="T10" fmla="*/ 0 w 701"/>
                <a:gd name="T11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1" h="230">
                  <a:moveTo>
                    <a:pt x="0" y="0"/>
                  </a:moveTo>
                  <a:lnTo>
                    <a:pt x="0" y="196"/>
                  </a:lnTo>
                  <a:lnTo>
                    <a:pt x="701" y="230"/>
                  </a:lnTo>
                  <a:lnTo>
                    <a:pt x="701" y="119"/>
                  </a:lnTo>
                  <a:lnTo>
                    <a:pt x="701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4430" y="3086"/>
              <a:ext cx="701" cy="230"/>
            </a:xfrm>
            <a:custGeom>
              <a:avLst/>
              <a:gdLst>
                <a:gd name="T0" fmla="*/ 0 w 701"/>
                <a:gd name="T1" fmla="*/ 0 h 230"/>
                <a:gd name="T2" fmla="*/ 0 w 701"/>
                <a:gd name="T3" fmla="*/ 196 h 230"/>
                <a:gd name="T4" fmla="*/ 701 w 701"/>
                <a:gd name="T5" fmla="*/ 230 h 230"/>
                <a:gd name="T6" fmla="*/ 701 w 701"/>
                <a:gd name="T7" fmla="*/ 119 h 230"/>
                <a:gd name="T8" fmla="*/ 701 w 701"/>
                <a:gd name="T9" fmla="*/ 22 h 230"/>
                <a:gd name="T10" fmla="*/ 0 w 701"/>
                <a:gd name="T11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1" h="230">
                  <a:moveTo>
                    <a:pt x="0" y="0"/>
                  </a:moveTo>
                  <a:lnTo>
                    <a:pt x="0" y="196"/>
                  </a:lnTo>
                  <a:lnTo>
                    <a:pt x="701" y="230"/>
                  </a:lnTo>
                  <a:lnTo>
                    <a:pt x="701" y="119"/>
                  </a:lnTo>
                  <a:lnTo>
                    <a:pt x="701" y="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61"/>
            <p:cNvSpPr/>
            <p:nvPr/>
          </p:nvSpPr>
          <p:spPr bwMode="auto">
            <a:xfrm>
              <a:off x="4245" y="3147"/>
              <a:ext cx="1354" cy="205"/>
            </a:xfrm>
            <a:custGeom>
              <a:avLst/>
              <a:gdLst>
                <a:gd name="T0" fmla="*/ 672 w 672"/>
                <a:gd name="T1" fmla="*/ 63 h 102"/>
                <a:gd name="T2" fmla="*/ 634 w 672"/>
                <a:gd name="T3" fmla="*/ 101 h 102"/>
                <a:gd name="T4" fmla="*/ 32 w 672"/>
                <a:gd name="T5" fmla="*/ 92 h 102"/>
                <a:gd name="T6" fmla="*/ 0 w 672"/>
                <a:gd name="T7" fmla="*/ 54 h 102"/>
                <a:gd name="T8" fmla="*/ 0 w 672"/>
                <a:gd name="T9" fmla="*/ 37 h 102"/>
                <a:gd name="T10" fmla="*/ 32 w 672"/>
                <a:gd name="T11" fmla="*/ 1 h 102"/>
                <a:gd name="T12" fmla="*/ 634 w 672"/>
                <a:gd name="T13" fmla="*/ 3 h 102"/>
                <a:gd name="T14" fmla="*/ 672 w 672"/>
                <a:gd name="T15" fmla="*/ 44 h 102"/>
                <a:gd name="T16" fmla="*/ 672 w 672"/>
                <a:gd name="T17" fmla="*/ 6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102">
                  <a:moveTo>
                    <a:pt x="672" y="63"/>
                  </a:moveTo>
                  <a:cubicBezTo>
                    <a:pt x="672" y="85"/>
                    <a:pt x="655" y="102"/>
                    <a:pt x="634" y="101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14" y="91"/>
                    <a:pt x="0" y="74"/>
                    <a:pt x="0" y="5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6"/>
                    <a:pt x="14" y="0"/>
                    <a:pt x="32" y="1"/>
                  </a:cubicBezTo>
                  <a:cubicBezTo>
                    <a:pt x="634" y="3"/>
                    <a:pt x="634" y="3"/>
                    <a:pt x="634" y="3"/>
                  </a:cubicBezTo>
                  <a:cubicBezTo>
                    <a:pt x="656" y="4"/>
                    <a:pt x="672" y="22"/>
                    <a:pt x="672" y="44"/>
                  </a:cubicBezTo>
                  <a:lnTo>
                    <a:pt x="672" y="6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5" name="Rounded Rectangle 64"/>
          <p:cNvSpPr/>
          <p:nvPr/>
        </p:nvSpPr>
        <p:spPr>
          <a:xfrm>
            <a:off x="4269065" y="2544030"/>
            <a:ext cx="555387" cy="550931"/>
          </a:xfrm>
          <a:prstGeom prst="round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4269065" y="3352459"/>
            <a:ext cx="555387" cy="550931"/>
          </a:xfrm>
          <a:prstGeom prst="round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4269065" y="4163764"/>
            <a:ext cx="555387" cy="550931"/>
          </a:xfrm>
          <a:prstGeom prst="roundRect">
            <a:avLst/>
          </a:prstGeom>
          <a:solidFill>
            <a:srgbClr val="32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4269064" y="4975069"/>
            <a:ext cx="555387" cy="550931"/>
          </a:xfrm>
          <a:prstGeom prst="roundRect">
            <a:avLst/>
          </a:prstGeom>
          <a:solidFill>
            <a:srgbClr val="32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9" name="Rectangle 72"/>
          <p:cNvSpPr/>
          <p:nvPr/>
        </p:nvSpPr>
        <p:spPr>
          <a:xfrm>
            <a:off x="4286483" y="2642281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2000" dirty="0">
                <a:solidFill>
                  <a:srgbClr val="FFFFFF"/>
                </a:solidFill>
              </a:rPr>
              <a:t>0</a:t>
            </a:r>
            <a:r>
              <a:rPr lang="id-ID" sz="2000" dirty="0">
                <a:solidFill>
                  <a:srgbClr val="FFFFFF"/>
                </a:solidFill>
              </a:rPr>
              <a:t>5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0" name="Rectangle 73"/>
          <p:cNvSpPr/>
          <p:nvPr/>
        </p:nvSpPr>
        <p:spPr>
          <a:xfrm>
            <a:off x="4277773" y="3478371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sz="2000">
                <a:solidFill>
                  <a:srgbClr val="FFFFFF"/>
                </a:solidFill>
              </a:rPr>
              <a:t>06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1" name="Rectangle 74"/>
          <p:cNvSpPr/>
          <p:nvPr/>
        </p:nvSpPr>
        <p:spPr>
          <a:xfrm>
            <a:off x="4293154" y="4285865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sz="2000" dirty="0">
                <a:solidFill>
                  <a:srgbClr val="FFFFFF"/>
                </a:solidFill>
              </a:rPr>
              <a:t>07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2" name="Rectangle 75"/>
          <p:cNvSpPr/>
          <p:nvPr/>
        </p:nvSpPr>
        <p:spPr>
          <a:xfrm>
            <a:off x="4286038" y="5075473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sz="2000">
                <a:solidFill>
                  <a:srgbClr val="FFFFFF"/>
                </a:solidFill>
              </a:rPr>
              <a:t>08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3" name="Rounded Rectangle 85"/>
          <p:cNvSpPr/>
          <p:nvPr/>
        </p:nvSpPr>
        <p:spPr>
          <a:xfrm>
            <a:off x="571825" y="2544030"/>
            <a:ext cx="555387" cy="550931"/>
          </a:xfrm>
          <a:prstGeom prst="round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4" name="Rounded Rectangle 86"/>
          <p:cNvSpPr/>
          <p:nvPr/>
        </p:nvSpPr>
        <p:spPr>
          <a:xfrm>
            <a:off x="571825" y="3352459"/>
            <a:ext cx="555387" cy="550931"/>
          </a:xfrm>
          <a:prstGeom prst="round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5" name="Rounded Rectangle 87"/>
          <p:cNvSpPr/>
          <p:nvPr/>
        </p:nvSpPr>
        <p:spPr>
          <a:xfrm>
            <a:off x="571825" y="4163764"/>
            <a:ext cx="555387" cy="550931"/>
          </a:xfrm>
          <a:prstGeom prst="roundRect">
            <a:avLst/>
          </a:prstGeom>
          <a:solidFill>
            <a:srgbClr val="32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6" name="Rounded Rectangle 88"/>
          <p:cNvSpPr/>
          <p:nvPr/>
        </p:nvSpPr>
        <p:spPr>
          <a:xfrm>
            <a:off x="571824" y="4975069"/>
            <a:ext cx="555387" cy="550931"/>
          </a:xfrm>
          <a:prstGeom prst="roundRect">
            <a:avLst/>
          </a:prstGeom>
          <a:solidFill>
            <a:srgbClr val="32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7" name="Rectangle 93"/>
          <p:cNvSpPr/>
          <p:nvPr/>
        </p:nvSpPr>
        <p:spPr>
          <a:xfrm>
            <a:off x="589243" y="2620988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en-US" sz="2000" dirty="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78" name="Rectangle 94"/>
          <p:cNvSpPr/>
          <p:nvPr/>
        </p:nvSpPr>
        <p:spPr>
          <a:xfrm>
            <a:off x="580533" y="3478371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sz="2000">
                <a:solidFill>
                  <a:srgbClr val="FFFFFF"/>
                </a:solidFill>
              </a:rPr>
              <a:t>02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9" name="Rectangle 95"/>
          <p:cNvSpPr/>
          <p:nvPr/>
        </p:nvSpPr>
        <p:spPr>
          <a:xfrm>
            <a:off x="595914" y="4285865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sz="2000">
                <a:solidFill>
                  <a:srgbClr val="FFFFFF"/>
                </a:solidFill>
              </a:rPr>
              <a:t>03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0" name="Rectangle 96"/>
          <p:cNvSpPr/>
          <p:nvPr/>
        </p:nvSpPr>
        <p:spPr>
          <a:xfrm>
            <a:off x="588798" y="5075473"/>
            <a:ext cx="537968" cy="381643"/>
          </a:xfrm>
          <a:prstGeom prst="rect">
            <a:avLst/>
          </a:prstGeom>
        </p:spPr>
        <p:txBody>
          <a:bodyPr wrap="none" lIns="121920" rIns="121920" bIns="60960">
            <a:spAutoFit/>
          </a:bodyPr>
          <a:lstStyle/>
          <a:p>
            <a:pPr algn="ctr">
              <a:lnSpc>
                <a:spcPct val="89000"/>
              </a:lnSpc>
            </a:pPr>
            <a:r>
              <a:rPr lang="id-ID" sz="2000">
                <a:solidFill>
                  <a:srgbClr val="FFFFFF"/>
                </a:solidFill>
              </a:rPr>
              <a:t>04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1" name="TextBox 13"/>
          <p:cNvSpPr txBox="1"/>
          <p:nvPr/>
        </p:nvSpPr>
        <p:spPr>
          <a:xfrm>
            <a:off x="5089928" y="2589510"/>
            <a:ext cx="1372819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TextBox 13"/>
          <p:cNvSpPr txBox="1"/>
          <p:nvPr/>
        </p:nvSpPr>
        <p:spPr>
          <a:xfrm>
            <a:off x="5094009" y="2864814"/>
            <a:ext cx="1559239" cy="2163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TextBox 13"/>
          <p:cNvSpPr txBox="1"/>
          <p:nvPr/>
        </p:nvSpPr>
        <p:spPr>
          <a:xfrm>
            <a:off x="1368683" y="2589510"/>
            <a:ext cx="1372819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TextBox 13"/>
          <p:cNvSpPr txBox="1"/>
          <p:nvPr/>
        </p:nvSpPr>
        <p:spPr>
          <a:xfrm>
            <a:off x="1372764" y="2864814"/>
            <a:ext cx="1559239" cy="2163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TextBox 13"/>
          <p:cNvSpPr txBox="1"/>
          <p:nvPr/>
        </p:nvSpPr>
        <p:spPr>
          <a:xfrm>
            <a:off x="1366643" y="3397939"/>
            <a:ext cx="1372819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TextBox 13"/>
          <p:cNvSpPr txBox="1"/>
          <p:nvPr/>
        </p:nvSpPr>
        <p:spPr>
          <a:xfrm>
            <a:off x="1370724" y="3673243"/>
            <a:ext cx="1559239" cy="2163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13"/>
          <p:cNvSpPr txBox="1"/>
          <p:nvPr/>
        </p:nvSpPr>
        <p:spPr>
          <a:xfrm>
            <a:off x="1366643" y="4209244"/>
            <a:ext cx="1372819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8" name="TextBox 13"/>
          <p:cNvSpPr txBox="1"/>
          <p:nvPr/>
        </p:nvSpPr>
        <p:spPr>
          <a:xfrm>
            <a:off x="1370724" y="4484548"/>
            <a:ext cx="1559239" cy="2163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9" name="TextBox 13"/>
          <p:cNvSpPr txBox="1"/>
          <p:nvPr/>
        </p:nvSpPr>
        <p:spPr>
          <a:xfrm>
            <a:off x="1366643" y="5020549"/>
            <a:ext cx="1372819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0" name="TextBox 13"/>
          <p:cNvSpPr txBox="1"/>
          <p:nvPr/>
        </p:nvSpPr>
        <p:spPr>
          <a:xfrm>
            <a:off x="1370724" y="5295853"/>
            <a:ext cx="1559239" cy="2163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1" name="TextBox 13"/>
          <p:cNvSpPr txBox="1"/>
          <p:nvPr/>
        </p:nvSpPr>
        <p:spPr>
          <a:xfrm>
            <a:off x="5087888" y="5020549"/>
            <a:ext cx="1372819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" name="TextBox 13"/>
          <p:cNvSpPr txBox="1"/>
          <p:nvPr/>
        </p:nvSpPr>
        <p:spPr>
          <a:xfrm>
            <a:off x="5091969" y="5295853"/>
            <a:ext cx="1559239" cy="2163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3" name="TextBox 13"/>
          <p:cNvSpPr txBox="1"/>
          <p:nvPr/>
        </p:nvSpPr>
        <p:spPr>
          <a:xfrm>
            <a:off x="5087888" y="4209244"/>
            <a:ext cx="1372819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4" name="TextBox 13"/>
          <p:cNvSpPr txBox="1"/>
          <p:nvPr/>
        </p:nvSpPr>
        <p:spPr>
          <a:xfrm>
            <a:off x="5091969" y="4484548"/>
            <a:ext cx="1559239" cy="2163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5" name="TextBox 13"/>
          <p:cNvSpPr txBox="1"/>
          <p:nvPr/>
        </p:nvSpPr>
        <p:spPr>
          <a:xfrm>
            <a:off x="5087888" y="3397939"/>
            <a:ext cx="1372819" cy="2884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6" name="TextBox 13"/>
          <p:cNvSpPr txBox="1"/>
          <p:nvPr/>
        </p:nvSpPr>
        <p:spPr>
          <a:xfrm>
            <a:off x="5091969" y="3673243"/>
            <a:ext cx="1559239" cy="2163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7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</a:t>
            </a:r>
            <a:endParaRPr lang="en-US" sz="24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5084"/>
          <p:cNvSpPr/>
          <p:nvPr/>
        </p:nvSpPr>
        <p:spPr bwMode="auto">
          <a:xfrm>
            <a:off x="8506356" y="2759491"/>
            <a:ext cx="1573138" cy="152919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5534" y="19583"/>
                </a:moveTo>
                <a:cubicBezTo>
                  <a:pt x="17809" y="19583"/>
                  <a:pt x="19909" y="20285"/>
                  <a:pt x="21600" y="21469"/>
                </a:cubicBezTo>
                <a:cubicBezTo>
                  <a:pt x="21162" y="10211"/>
                  <a:pt x="11843" y="1073"/>
                  <a:pt x="0" y="0"/>
                </a:cubicBezTo>
                <a:cubicBezTo>
                  <a:pt x="5747" y="5427"/>
                  <a:pt x="9297" y="12893"/>
                  <a:pt x="9297" y="21135"/>
                </a:cubicBezTo>
                <a:cubicBezTo>
                  <a:pt x="9297" y="21290"/>
                  <a:pt x="9293" y="21445"/>
                  <a:pt x="9290" y="21600"/>
                </a:cubicBezTo>
                <a:cubicBezTo>
                  <a:pt x="11011" y="20338"/>
                  <a:pt x="13177" y="19583"/>
                  <a:pt x="15534" y="19583"/>
                </a:cubicBezTo>
                <a:close/>
              </a:path>
            </a:pathLst>
          </a:custGeom>
          <a:solidFill>
            <a:srgbClr val="153E96"/>
          </a:solidFill>
          <a:ln>
            <a:noFill/>
          </a:ln>
        </p:spPr>
        <p:txBody>
          <a:bodyPr lIns="19050" tIns="19050" rIns="19050" bIns="19050" anchor="ctr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9" name="Shape 25085"/>
          <p:cNvSpPr/>
          <p:nvPr/>
        </p:nvSpPr>
        <p:spPr bwMode="auto">
          <a:xfrm>
            <a:off x="6593981" y="2759491"/>
            <a:ext cx="1573138" cy="152919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21469"/>
                </a:moveTo>
                <a:cubicBezTo>
                  <a:pt x="1691" y="20285"/>
                  <a:pt x="3791" y="19583"/>
                  <a:pt x="6066" y="19583"/>
                </a:cubicBezTo>
                <a:cubicBezTo>
                  <a:pt x="8422" y="19583"/>
                  <a:pt x="10589" y="20338"/>
                  <a:pt x="12310" y="21600"/>
                </a:cubicBezTo>
                <a:cubicBezTo>
                  <a:pt x="12307" y="21445"/>
                  <a:pt x="12302" y="21290"/>
                  <a:pt x="12302" y="21135"/>
                </a:cubicBezTo>
                <a:cubicBezTo>
                  <a:pt x="12302" y="12893"/>
                  <a:pt x="15853" y="5427"/>
                  <a:pt x="21600" y="0"/>
                </a:cubicBezTo>
                <a:cubicBezTo>
                  <a:pt x="9757" y="1073"/>
                  <a:pt x="438" y="10211"/>
                  <a:pt x="0" y="21469"/>
                </a:cubicBezTo>
                <a:close/>
              </a:path>
            </a:pathLst>
          </a:custGeom>
          <a:solidFill>
            <a:srgbClr val="153E96"/>
          </a:solidFill>
          <a:ln>
            <a:noFill/>
          </a:ln>
        </p:spPr>
        <p:txBody>
          <a:bodyPr lIns="19050" tIns="19050" rIns="19050" bIns="19050" anchor="ctr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0" name="Shape 25086"/>
          <p:cNvSpPr/>
          <p:nvPr/>
        </p:nvSpPr>
        <p:spPr bwMode="auto">
          <a:xfrm>
            <a:off x="7541380" y="2750703"/>
            <a:ext cx="1594232" cy="154325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8971" y="552"/>
                </a:moveTo>
                <a:cubicBezTo>
                  <a:pt x="3186" y="6043"/>
                  <a:pt x="0" y="12939"/>
                  <a:pt x="0" y="20667"/>
                </a:cubicBezTo>
                <a:cubicBezTo>
                  <a:pt x="0" y="20769"/>
                  <a:pt x="2" y="20870"/>
                  <a:pt x="4" y="20971"/>
                </a:cubicBezTo>
                <a:lnTo>
                  <a:pt x="7" y="21118"/>
                </a:lnTo>
                <a:lnTo>
                  <a:pt x="15" y="21600"/>
                </a:lnTo>
                <a:cubicBezTo>
                  <a:pt x="2750" y="20042"/>
                  <a:pt x="6575" y="19074"/>
                  <a:pt x="10809" y="19074"/>
                </a:cubicBezTo>
                <a:cubicBezTo>
                  <a:pt x="15034" y="19074"/>
                  <a:pt x="18852" y="20038"/>
                  <a:pt x="21585" y="21590"/>
                </a:cubicBezTo>
                <a:lnTo>
                  <a:pt x="21593" y="21118"/>
                </a:lnTo>
                <a:lnTo>
                  <a:pt x="21596" y="20971"/>
                </a:lnTo>
                <a:cubicBezTo>
                  <a:pt x="21598" y="20870"/>
                  <a:pt x="21600" y="20769"/>
                  <a:pt x="21600" y="20667"/>
                </a:cubicBezTo>
                <a:cubicBezTo>
                  <a:pt x="21600" y="12939"/>
                  <a:pt x="18414" y="6043"/>
                  <a:pt x="12629" y="552"/>
                </a:cubicBezTo>
                <a:lnTo>
                  <a:pt x="12151" y="101"/>
                </a:lnTo>
                <a:cubicBezTo>
                  <a:pt x="11900" y="52"/>
                  <a:pt x="11318" y="0"/>
                  <a:pt x="10736" y="0"/>
                </a:cubicBezTo>
                <a:cubicBezTo>
                  <a:pt x="10197" y="1"/>
                  <a:pt x="9688" y="56"/>
                  <a:pt x="9445" y="101"/>
                </a:cubicBezTo>
                <a:cubicBezTo>
                  <a:pt x="9445" y="101"/>
                  <a:pt x="8971" y="552"/>
                  <a:pt x="8971" y="552"/>
                </a:cubicBezTo>
                <a:close/>
              </a:path>
            </a:pathLst>
          </a:custGeom>
          <a:solidFill>
            <a:srgbClr val="3291FF"/>
          </a:solidFill>
          <a:ln>
            <a:noFill/>
          </a:ln>
        </p:spPr>
        <p:txBody>
          <a:bodyPr lIns="19050" tIns="19050" rIns="19050" bIns="19050" anchor="ctr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1" name="Shape 25088"/>
          <p:cNvSpPr/>
          <p:nvPr/>
        </p:nvSpPr>
        <p:spPr bwMode="auto">
          <a:xfrm>
            <a:off x="7701332" y="4155101"/>
            <a:ext cx="692533" cy="1984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23" y="0"/>
                </a:moveTo>
                <a:cubicBezTo>
                  <a:pt x="18126" y="20"/>
                  <a:pt x="18131" y="4565"/>
                  <a:pt x="18134" y="9105"/>
                </a:cubicBezTo>
                <a:cubicBezTo>
                  <a:pt x="18138" y="13860"/>
                  <a:pt x="18140" y="18611"/>
                  <a:pt x="18140" y="18612"/>
                </a:cubicBezTo>
                <a:cubicBezTo>
                  <a:pt x="18140" y="19133"/>
                  <a:pt x="17470" y="19607"/>
                  <a:pt x="16387" y="19949"/>
                </a:cubicBezTo>
                <a:cubicBezTo>
                  <a:pt x="15305" y="20292"/>
                  <a:pt x="13811" y="20504"/>
                  <a:pt x="12163" y="20504"/>
                </a:cubicBezTo>
                <a:lnTo>
                  <a:pt x="9437" y="20504"/>
                </a:lnTo>
                <a:cubicBezTo>
                  <a:pt x="7789" y="20504"/>
                  <a:pt x="6295" y="20292"/>
                  <a:pt x="5213" y="19949"/>
                </a:cubicBezTo>
                <a:cubicBezTo>
                  <a:pt x="4130" y="19607"/>
                  <a:pt x="3460" y="19133"/>
                  <a:pt x="3460" y="18612"/>
                </a:cubicBezTo>
                <a:lnTo>
                  <a:pt x="3460" y="17947"/>
                </a:lnTo>
                <a:lnTo>
                  <a:pt x="0" y="17947"/>
                </a:lnTo>
                <a:lnTo>
                  <a:pt x="0" y="18612"/>
                </a:lnTo>
                <a:cubicBezTo>
                  <a:pt x="0" y="19433"/>
                  <a:pt x="1062" y="20181"/>
                  <a:pt x="2772" y="20722"/>
                </a:cubicBezTo>
                <a:cubicBezTo>
                  <a:pt x="4483" y="21264"/>
                  <a:pt x="6842" y="21600"/>
                  <a:pt x="9437" y="21600"/>
                </a:cubicBezTo>
                <a:lnTo>
                  <a:pt x="12163" y="21600"/>
                </a:lnTo>
                <a:cubicBezTo>
                  <a:pt x="14758" y="21600"/>
                  <a:pt x="17117" y="21264"/>
                  <a:pt x="18828" y="20722"/>
                </a:cubicBezTo>
                <a:cubicBezTo>
                  <a:pt x="20538" y="20181"/>
                  <a:pt x="21600" y="19433"/>
                  <a:pt x="21600" y="18612"/>
                </a:cubicBezTo>
                <a:cubicBezTo>
                  <a:pt x="21600" y="18611"/>
                  <a:pt x="21598" y="13860"/>
                  <a:pt x="21595" y="9105"/>
                </a:cubicBezTo>
                <a:cubicBezTo>
                  <a:pt x="21593" y="4565"/>
                  <a:pt x="21589" y="20"/>
                  <a:pt x="21587" y="0"/>
                </a:cubicBezTo>
                <a:lnTo>
                  <a:pt x="1812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lIns="19050" tIns="19050" rIns="19050" bIns="1905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900">
              <a:solidFill>
                <a:prstClr val="black"/>
              </a:solidFill>
              <a:sym typeface="Century Gothic" panose="020B0502020202020204" pitchFamily="34" charset="0"/>
            </a:endParaRPr>
          </a:p>
        </p:txBody>
      </p:sp>
      <p:sp>
        <p:nvSpPr>
          <p:cNvPr id="12" name="Shape 25089"/>
          <p:cNvSpPr>
            <a:spLocks noChangeArrowheads="1"/>
          </p:cNvSpPr>
          <p:nvPr/>
        </p:nvSpPr>
        <p:spPr bwMode="auto">
          <a:xfrm>
            <a:off x="8305978" y="2618875"/>
            <a:ext cx="49215" cy="108978"/>
          </a:xfrm>
          <a:prstGeom prst="rect">
            <a:avLst/>
          </a:pr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3" name="Shape 25096"/>
          <p:cNvSpPr/>
          <p:nvPr/>
        </p:nvSpPr>
        <p:spPr bwMode="auto">
          <a:xfrm>
            <a:off x="6217835" y="2388618"/>
            <a:ext cx="683743" cy="769872"/>
          </a:xfrm>
          <a:custGeom>
            <a:avLst/>
            <a:gdLst>
              <a:gd name="T0" fmla="*/ 2147483646 w 21597"/>
              <a:gd name="T1" fmla="*/ 2147483646 h 21600"/>
              <a:gd name="T2" fmla="*/ 2147483646 w 21597"/>
              <a:gd name="T3" fmla="*/ 2147483646 h 21600"/>
              <a:gd name="T4" fmla="*/ 2147483646 w 21597"/>
              <a:gd name="T5" fmla="*/ 2147483646 h 21600"/>
              <a:gd name="T6" fmla="*/ 2147483646 w 21597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7" h="21600" extrusionOk="0">
                <a:moveTo>
                  <a:pt x="3163" y="18980"/>
                </a:moveTo>
                <a:cubicBezTo>
                  <a:pt x="1208" y="17359"/>
                  <a:pt x="3" y="15121"/>
                  <a:pt x="0" y="12653"/>
                </a:cubicBezTo>
                <a:cubicBezTo>
                  <a:pt x="-3" y="10068"/>
                  <a:pt x="1252" y="7771"/>
                  <a:pt x="3465" y="6076"/>
                </a:cubicBezTo>
                <a:lnTo>
                  <a:pt x="10799" y="0"/>
                </a:lnTo>
                <a:lnTo>
                  <a:pt x="18412" y="6308"/>
                </a:lnTo>
                <a:cubicBezTo>
                  <a:pt x="20379" y="7929"/>
                  <a:pt x="21597" y="10173"/>
                  <a:pt x="21597" y="12653"/>
                </a:cubicBezTo>
                <a:cubicBezTo>
                  <a:pt x="21597" y="17594"/>
                  <a:pt x="16762" y="21599"/>
                  <a:pt x="10799" y="21600"/>
                </a:cubicBezTo>
                <a:cubicBezTo>
                  <a:pt x="7817" y="21600"/>
                  <a:pt x="5116" y="20599"/>
                  <a:pt x="3163" y="18980"/>
                </a:cubicBezTo>
                <a:close/>
              </a:path>
            </a:pathLst>
          </a:custGeom>
          <a:solidFill>
            <a:srgbClr val="3291FF"/>
          </a:solidFill>
          <a:ln>
            <a:noFill/>
          </a:ln>
        </p:spPr>
        <p:txBody>
          <a:bodyPr lIns="0" tIns="0" rIns="0" bIns="0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4" name="Shape 25099"/>
          <p:cNvSpPr/>
          <p:nvPr/>
        </p:nvSpPr>
        <p:spPr bwMode="auto">
          <a:xfrm>
            <a:off x="6989464" y="1776939"/>
            <a:ext cx="685502" cy="769872"/>
          </a:xfrm>
          <a:custGeom>
            <a:avLst/>
            <a:gdLst>
              <a:gd name="T0" fmla="*/ 2147483646 w 21597"/>
              <a:gd name="T1" fmla="*/ 2147483646 h 21600"/>
              <a:gd name="T2" fmla="*/ 2147483646 w 21597"/>
              <a:gd name="T3" fmla="*/ 2147483646 h 21600"/>
              <a:gd name="T4" fmla="*/ 2147483646 w 21597"/>
              <a:gd name="T5" fmla="*/ 2147483646 h 21600"/>
              <a:gd name="T6" fmla="*/ 2147483646 w 21597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7" h="21600" extrusionOk="0">
                <a:moveTo>
                  <a:pt x="3163" y="18980"/>
                </a:moveTo>
                <a:cubicBezTo>
                  <a:pt x="1208" y="17359"/>
                  <a:pt x="3" y="15121"/>
                  <a:pt x="0" y="12653"/>
                </a:cubicBezTo>
                <a:cubicBezTo>
                  <a:pt x="-3" y="10068"/>
                  <a:pt x="1252" y="7771"/>
                  <a:pt x="3465" y="6076"/>
                </a:cubicBezTo>
                <a:lnTo>
                  <a:pt x="10799" y="0"/>
                </a:lnTo>
                <a:lnTo>
                  <a:pt x="18412" y="6308"/>
                </a:lnTo>
                <a:cubicBezTo>
                  <a:pt x="20379" y="7929"/>
                  <a:pt x="21597" y="10173"/>
                  <a:pt x="21597" y="12653"/>
                </a:cubicBezTo>
                <a:cubicBezTo>
                  <a:pt x="21597" y="17594"/>
                  <a:pt x="16762" y="21599"/>
                  <a:pt x="10799" y="21600"/>
                </a:cubicBezTo>
                <a:cubicBezTo>
                  <a:pt x="7817" y="21600"/>
                  <a:pt x="5116" y="20599"/>
                  <a:pt x="3163" y="18980"/>
                </a:cubicBezTo>
                <a:close/>
              </a:path>
            </a:pathLst>
          </a:custGeom>
          <a:solidFill>
            <a:srgbClr val="153E96"/>
          </a:solidFill>
          <a:ln>
            <a:noFill/>
          </a:ln>
        </p:spPr>
        <p:txBody>
          <a:bodyPr lIns="0" tIns="0" rIns="0" bIns="0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5" name="Shape 25102"/>
          <p:cNvSpPr/>
          <p:nvPr/>
        </p:nvSpPr>
        <p:spPr bwMode="auto">
          <a:xfrm>
            <a:off x="9778930" y="2388618"/>
            <a:ext cx="683743" cy="769872"/>
          </a:xfrm>
          <a:custGeom>
            <a:avLst/>
            <a:gdLst>
              <a:gd name="T0" fmla="*/ 2147483646 w 21597"/>
              <a:gd name="T1" fmla="*/ 2147483646 h 21600"/>
              <a:gd name="T2" fmla="*/ 2147483646 w 21597"/>
              <a:gd name="T3" fmla="*/ 2147483646 h 21600"/>
              <a:gd name="T4" fmla="*/ 2147483646 w 21597"/>
              <a:gd name="T5" fmla="*/ 2147483646 h 21600"/>
              <a:gd name="T6" fmla="*/ 2147483646 w 21597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7" h="21600" extrusionOk="0">
                <a:moveTo>
                  <a:pt x="3163" y="18980"/>
                </a:moveTo>
                <a:cubicBezTo>
                  <a:pt x="1208" y="17359"/>
                  <a:pt x="3" y="15121"/>
                  <a:pt x="0" y="12653"/>
                </a:cubicBezTo>
                <a:cubicBezTo>
                  <a:pt x="-3" y="10068"/>
                  <a:pt x="1252" y="7771"/>
                  <a:pt x="3465" y="6076"/>
                </a:cubicBezTo>
                <a:lnTo>
                  <a:pt x="10799" y="0"/>
                </a:lnTo>
                <a:lnTo>
                  <a:pt x="18412" y="6308"/>
                </a:lnTo>
                <a:cubicBezTo>
                  <a:pt x="20379" y="7929"/>
                  <a:pt x="21597" y="10173"/>
                  <a:pt x="21597" y="12653"/>
                </a:cubicBezTo>
                <a:cubicBezTo>
                  <a:pt x="21597" y="17594"/>
                  <a:pt x="16762" y="21599"/>
                  <a:pt x="10799" y="21600"/>
                </a:cubicBezTo>
                <a:cubicBezTo>
                  <a:pt x="7817" y="21600"/>
                  <a:pt x="5116" y="20599"/>
                  <a:pt x="3163" y="18980"/>
                </a:cubicBezTo>
                <a:close/>
              </a:path>
            </a:pathLst>
          </a:custGeom>
          <a:solidFill>
            <a:srgbClr val="3291FF"/>
          </a:solidFill>
          <a:ln>
            <a:noFill/>
          </a:ln>
        </p:spPr>
        <p:txBody>
          <a:bodyPr lIns="0" tIns="0" rIns="0" bIns="0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6" name="Shape 25105"/>
          <p:cNvSpPr/>
          <p:nvPr/>
        </p:nvSpPr>
        <p:spPr bwMode="auto">
          <a:xfrm>
            <a:off x="8001896" y="1562500"/>
            <a:ext cx="676714" cy="769872"/>
          </a:xfrm>
          <a:custGeom>
            <a:avLst/>
            <a:gdLst>
              <a:gd name="T0" fmla="*/ 2147483646 w 21597"/>
              <a:gd name="T1" fmla="*/ 2147483646 h 21600"/>
              <a:gd name="T2" fmla="*/ 2147483646 w 21597"/>
              <a:gd name="T3" fmla="*/ 2147483646 h 21600"/>
              <a:gd name="T4" fmla="*/ 2147483646 w 21597"/>
              <a:gd name="T5" fmla="*/ 2147483646 h 21600"/>
              <a:gd name="T6" fmla="*/ 2147483646 w 21597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7" h="21600" extrusionOk="0">
                <a:moveTo>
                  <a:pt x="3163" y="18980"/>
                </a:moveTo>
                <a:cubicBezTo>
                  <a:pt x="1208" y="17359"/>
                  <a:pt x="3" y="15121"/>
                  <a:pt x="0" y="12653"/>
                </a:cubicBezTo>
                <a:cubicBezTo>
                  <a:pt x="-3" y="10068"/>
                  <a:pt x="1252" y="7771"/>
                  <a:pt x="3465" y="6076"/>
                </a:cubicBezTo>
                <a:lnTo>
                  <a:pt x="10799" y="0"/>
                </a:lnTo>
                <a:lnTo>
                  <a:pt x="18412" y="6308"/>
                </a:lnTo>
                <a:cubicBezTo>
                  <a:pt x="20379" y="7929"/>
                  <a:pt x="21597" y="10173"/>
                  <a:pt x="21597" y="12653"/>
                </a:cubicBezTo>
                <a:cubicBezTo>
                  <a:pt x="21597" y="17594"/>
                  <a:pt x="16762" y="21599"/>
                  <a:pt x="10799" y="21600"/>
                </a:cubicBezTo>
                <a:cubicBezTo>
                  <a:pt x="7817" y="21600"/>
                  <a:pt x="5116" y="20599"/>
                  <a:pt x="3163" y="18980"/>
                </a:cubicBezTo>
                <a:close/>
              </a:path>
            </a:pathLst>
          </a:custGeom>
          <a:solidFill>
            <a:srgbClr val="3291FF"/>
          </a:solidFill>
          <a:ln>
            <a:noFill/>
          </a:ln>
        </p:spPr>
        <p:txBody>
          <a:bodyPr lIns="0" tIns="0" rIns="0" bIns="0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7" name="Shape 25108"/>
          <p:cNvSpPr/>
          <p:nvPr/>
        </p:nvSpPr>
        <p:spPr bwMode="auto">
          <a:xfrm>
            <a:off x="9007298" y="1778697"/>
            <a:ext cx="683745" cy="769872"/>
          </a:xfrm>
          <a:custGeom>
            <a:avLst/>
            <a:gdLst>
              <a:gd name="T0" fmla="*/ 2147483646 w 21597"/>
              <a:gd name="T1" fmla="*/ 2147483646 h 21600"/>
              <a:gd name="T2" fmla="*/ 2147483646 w 21597"/>
              <a:gd name="T3" fmla="*/ 2147483646 h 21600"/>
              <a:gd name="T4" fmla="*/ 2147483646 w 21597"/>
              <a:gd name="T5" fmla="*/ 2147483646 h 21600"/>
              <a:gd name="T6" fmla="*/ 2147483646 w 21597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97" h="21600" extrusionOk="0">
                <a:moveTo>
                  <a:pt x="3163" y="18980"/>
                </a:moveTo>
                <a:cubicBezTo>
                  <a:pt x="1208" y="17359"/>
                  <a:pt x="3" y="15121"/>
                  <a:pt x="0" y="12653"/>
                </a:cubicBezTo>
                <a:cubicBezTo>
                  <a:pt x="-3" y="10068"/>
                  <a:pt x="1252" y="7771"/>
                  <a:pt x="3465" y="6076"/>
                </a:cubicBezTo>
                <a:lnTo>
                  <a:pt x="10799" y="0"/>
                </a:lnTo>
                <a:lnTo>
                  <a:pt x="18412" y="6308"/>
                </a:lnTo>
                <a:cubicBezTo>
                  <a:pt x="20379" y="7929"/>
                  <a:pt x="21597" y="10173"/>
                  <a:pt x="21597" y="12653"/>
                </a:cubicBezTo>
                <a:cubicBezTo>
                  <a:pt x="21597" y="17594"/>
                  <a:pt x="16762" y="21599"/>
                  <a:pt x="10799" y="21600"/>
                </a:cubicBezTo>
                <a:cubicBezTo>
                  <a:pt x="7817" y="21600"/>
                  <a:pt x="5116" y="20599"/>
                  <a:pt x="3163" y="18980"/>
                </a:cubicBezTo>
                <a:close/>
              </a:path>
            </a:pathLst>
          </a:custGeom>
          <a:solidFill>
            <a:srgbClr val="153E96"/>
          </a:solidFill>
          <a:ln>
            <a:noFill/>
          </a:ln>
        </p:spPr>
        <p:txBody>
          <a:bodyPr lIns="0" tIns="0" rIns="0" bIns="0"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8" name="Freeform 116"/>
          <p:cNvSpPr/>
          <p:nvPr/>
        </p:nvSpPr>
        <p:spPr bwMode="auto">
          <a:xfrm>
            <a:off x="8186455" y="1801546"/>
            <a:ext cx="288263" cy="286504"/>
          </a:xfrm>
          <a:custGeom>
            <a:avLst/>
            <a:gdLst>
              <a:gd name="T0" fmla="*/ 2147483646 w 277"/>
              <a:gd name="T1" fmla="*/ 0 h 302"/>
              <a:gd name="T2" fmla="*/ 2147483646 w 277"/>
              <a:gd name="T3" fmla="*/ 2147483646 h 302"/>
              <a:gd name="T4" fmla="*/ 2147483646 w 277"/>
              <a:gd name="T5" fmla="*/ 2147483646 h 302"/>
              <a:gd name="T6" fmla="*/ 2147483646 w 277"/>
              <a:gd name="T7" fmla="*/ 2147483646 h 302"/>
              <a:gd name="T8" fmla="*/ 2147483646 w 277"/>
              <a:gd name="T9" fmla="*/ 2147483646 h 302"/>
              <a:gd name="T10" fmla="*/ 0 w 277"/>
              <a:gd name="T11" fmla="*/ 2147483646 h 302"/>
              <a:gd name="T12" fmla="*/ 2147483646 w 277"/>
              <a:gd name="T13" fmla="*/ 2147483646 h 302"/>
              <a:gd name="T14" fmla="*/ 2147483646 w 277"/>
              <a:gd name="T15" fmla="*/ 2147483646 h 302"/>
              <a:gd name="T16" fmla="*/ 2147483646 w 277"/>
              <a:gd name="T17" fmla="*/ 2147483646 h 302"/>
              <a:gd name="T18" fmla="*/ 2147483646 w 277"/>
              <a:gd name="T19" fmla="*/ 2147483646 h 302"/>
              <a:gd name="T20" fmla="*/ 2147483646 w 277"/>
              <a:gd name="T21" fmla="*/ 2147483646 h 302"/>
              <a:gd name="T22" fmla="*/ 2147483646 w 277"/>
              <a:gd name="T23" fmla="*/ 2147483646 h 302"/>
              <a:gd name="T24" fmla="*/ 2147483646 w 277"/>
              <a:gd name="T25" fmla="*/ 2147483646 h 302"/>
              <a:gd name="T26" fmla="*/ 2147483646 w 277"/>
              <a:gd name="T27" fmla="*/ 2147483646 h 302"/>
              <a:gd name="T28" fmla="*/ 2147483646 w 277"/>
              <a:gd name="T29" fmla="*/ 2147483646 h 302"/>
              <a:gd name="T30" fmla="*/ 2147483646 w 277"/>
              <a:gd name="T31" fmla="*/ 2147483646 h 302"/>
              <a:gd name="T32" fmla="*/ 2147483646 w 277"/>
              <a:gd name="T33" fmla="*/ 2147483646 h 302"/>
              <a:gd name="T34" fmla="*/ 2147483646 w 277"/>
              <a:gd name="T35" fmla="*/ 2147483646 h 302"/>
              <a:gd name="T36" fmla="*/ 2147483646 w 277"/>
              <a:gd name="T37" fmla="*/ 2147483646 h 302"/>
              <a:gd name="T38" fmla="*/ 2147483646 w 277"/>
              <a:gd name="T39" fmla="*/ 2147483646 h 302"/>
              <a:gd name="T40" fmla="*/ 2147483646 w 277"/>
              <a:gd name="T41" fmla="*/ 2147483646 h 302"/>
              <a:gd name="T42" fmla="*/ 2147483646 w 277"/>
              <a:gd name="T43" fmla="*/ 0 h 30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77" h="302">
                <a:moveTo>
                  <a:pt x="268" y="0"/>
                </a:moveTo>
                <a:cubicBezTo>
                  <a:pt x="57" y="30"/>
                  <a:pt x="57" y="30"/>
                  <a:pt x="57" y="30"/>
                </a:cubicBezTo>
                <a:cubicBezTo>
                  <a:pt x="61" y="30"/>
                  <a:pt x="61" y="30"/>
                  <a:pt x="61" y="30"/>
                </a:cubicBezTo>
                <a:cubicBezTo>
                  <a:pt x="61" y="214"/>
                  <a:pt x="61" y="214"/>
                  <a:pt x="61" y="214"/>
                </a:cubicBezTo>
                <a:cubicBezTo>
                  <a:pt x="56" y="213"/>
                  <a:pt x="51" y="211"/>
                  <a:pt x="46" y="211"/>
                </a:cubicBezTo>
                <a:cubicBezTo>
                  <a:pt x="21" y="211"/>
                  <a:pt x="0" y="232"/>
                  <a:pt x="0" y="257"/>
                </a:cubicBezTo>
                <a:cubicBezTo>
                  <a:pt x="0" y="282"/>
                  <a:pt x="21" y="302"/>
                  <a:pt x="46" y="302"/>
                </a:cubicBezTo>
                <a:cubicBezTo>
                  <a:pt x="71" y="302"/>
                  <a:pt x="91" y="282"/>
                  <a:pt x="91" y="257"/>
                </a:cubicBezTo>
                <a:cubicBezTo>
                  <a:pt x="91" y="251"/>
                  <a:pt x="90" y="246"/>
                  <a:pt x="88" y="242"/>
                </a:cubicBezTo>
                <a:cubicBezTo>
                  <a:pt x="91" y="242"/>
                  <a:pt x="91" y="242"/>
                  <a:pt x="91" y="242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242" y="95"/>
                  <a:pt x="242" y="95"/>
                  <a:pt x="242" y="95"/>
                </a:cubicBezTo>
                <a:cubicBezTo>
                  <a:pt x="242" y="184"/>
                  <a:pt x="242" y="184"/>
                  <a:pt x="242" y="184"/>
                </a:cubicBezTo>
                <a:cubicBezTo>
                  <a:pt x="238" y="182"/>
                  <a:pt x="233" y="181"/>
                  <a:pt x="227" y="181"/>
                </a:cubicBezTo>
                <a:cubicBezTo>
                  <a:pt x="202" y="181"/>
                  <a:pt x="182" y="201"/>
                  <a:pt x="182" y="226"/>
                </a:cubicBezTo>
                <a:cubicBezTo>
                  <a:pt x="182" y="252"/>
                  <a:pt x="202" y="272"/>
                  <a:pt x="227" y="272"/>
                </a:cubicBezTo>
                <a:cubicBezTo>
                  <a:pt x="252" y="272"/>
                  <a:pt x="273" y="252"/>
                  <a:pt x="273" y="226"/>
                </a:cubicBezTo>
                <a:cubicBezTo>
                  <a:pt x="273" y="221"/>
                  <a:pt x="271" y="216"/>
                  <a:pt x="269" y="211"/>
                </a:cubicBezTo>
                <a:cubicBezTo>
                  <a:pt x="273" y="211"/>
                  <a:pt x="273" y="211"/>
                  <a:pt x="273" y="211"/>
                </a:cubicBezTo>
                <a:cubicBezTo>
                  <a:pt x="273" y="60"/>
                  <a:pt x="273" y="60"/>
                  <a:pt x="273" y="60"/>
                </a:cubicBezTo>
                <a:cubicBezTo>
                  <a:pt x="277" y="60"/>
                  <a:pt x="277" y="60"/>
                  <a:pt x="277" y="60"/>
                </a:cubicBezTo>
                <a:cubicBezTo>
                  <a:pt x="268" y="0"/>
                  <a:pt x="268" y="0"/>
                  <a:pt x="2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19" name="Freeform 134"/>
          <p:cNvSpPr>
            <a:spLocks noEditPoints="1"/>
          </p:cNvSpPr>
          <p:nvPr/>
        </p:nvSpPr>
        <p:spPr bwMode="auto">
          <a:xfrm>
            <a:off x="7159961" y="2073988"/>
            <a:ext cx="326932" cy="240805"/>
          </a:xfrm>
          <a:custGeom>
            <a:avLst/>
            <a:gdLst>
              <a:gd name="T0" fmla="*/ 2147483646 w 346"/>
              <a:gd name="T1" fmla="*/ 2147483646 h 281"/>
              <a:gd name="T2" fmla="*/ 2147483646 w 346"/>
              <a:gd name="T3" fmla="*/ 2147483646 h 281"/>
              <a:gd name="T4" fmla="*/ 2147483646 w 346"/>
              <a:gd name="T5" fmla="*/ 2147483646 h 281"/>
              <a:gd name="T6" fmla="*/ 2147483646 w 346"/>
              <a:gd name="T7" fmla="*/ 2147483646 h 281"/>
              <a:gd name="T8" fmla="*/ 2147483646 w 346"/>
              <a:gd name="T9" fmla="*/ 2147483646 h 281"/>
              <a:gd name="T10" fmla="*/ 2147483646 w 346"/>
              <a:gd name="T11" fmla="*/ 2147483646 h 281"/>
              <a:gd name="T12" fmla="*/ 2147483646 w 346"/>
              <a:gd name="T13" fmla="*/ 0 h 281"/>
              <a:gd name="T14" fmla="*/ 2147483646 w 346"/>
              <a:gd name="T15" fmla="*/ 0 h 281"/>
              <a:gd name="T16" fmla="*/ 2147483646 w 346"/>
              <a:gd name="T17" fmla="*/ 2147483646 h 281"/>
              <a:gd name="T18" fmla="*/ 2147483646 w 346"/>
              <a:gd name="T19" fmla="*/ 2147483646 h 281"/>
              <a:gd name="T20" fmla="*/ 0 w 346"/>
              <a:gd name="T21" fmla="*/ 2147483646 h 281"/>
              <a:gd name="T22" fmla="*/ 0 w 346"/>
              <a:gd name="T23" fmla="*/ 2147483646 h 281"/>
              <a:gd name="T24" fmla="*/ 2147483646 w 346"/>
              <a:gd name="T25" fmla="*/ 2147483646 h 281"/>
              <a:gd name="T26" fmla="*/ 2147483646 w 346"/>
              <a:gd name="T27" fmla="*/ 2147483646 h 281"/>
              <a:gd name="T28" fmla="*/ 2147483646 w 346"/>
              <a:gd name="T29" fmla="*/ 2147483646 h 281"/>
              <a:gd name="T30" fmla="*/ 2147483646 w 346"/>
              <a:gd name="T31" fmla="*/ 2147483646 h 281"/>
              <a:gd name="T32" fmla="*/ 2147483646 w 346"/>
              <a:gd name="T33" fmla="*/ 2147483646 h 281"/>
              <a:gd name="T34" fmla="*/ 2147483646 w 346"/>
              <a:gd name="T35" fmla="*/ 2147483646 h 281"/>
              <a:gd name="T36" fmla="*/ 2147483646 w 346"/>
              <a:gd name="T37" fmla="*/ 2147483646 h 281"/>
              <a:gd name="T38" fmla="*/ 2147483646 w 346"/>
              <a:gd name="T39" fmla="*/ 2147483646 h 281"/>
              <a:gd name="T40" fmla="*/ 2147483646 w 346"/>
              <a:gd name="T41" fmla="*/ 2147483646 h 281"/>
              <a:gd name="T42" fmla="*/ 2147483646 w 346"/>
              <a:gd name="T43" fmla="*/ 2147483646 h 281"/>
              <a:gd name="T44" fmla="*/ 2147483646 w 346"/>
              <a:gd name="T45" fmla="*/ 2147483646 h 28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46" h="281">
                <a:moveTo>
                  <a:pt x="259" y="87"/>
                </a:moveTo>
                <a:cubicBezTo>
                  <a:pt x="259" y="75"/>
                  <a:pt x="269" y="65"/>
                  <a:pt x="281" y="65"/>
                </a:cubicBezTo>
                <a:cubicBezTo>
                  <a:pt x="293" y="65"/>
                  <a:pt x="303" y="75"/>
                  <a:pt x="303" y="87"/>
                </a:cubicBezTo>
                <a:cubicBezTo>
                  <a:pt x="303" y="99"/>
                  <a:pt x="293" y="108"/>
                  <a:pt x="281" y="108"/>
                </a:cubicBezTo>
                <a:cubicBezTo>
                  <a:pt x="269" y="108"/>
                  <a:pt x="259" y="99"/>
                  <a:pt x="259" y="87"/>
                </a:cubicBezTo>
                <a:close/>
                <a:moveTo>
                  <a:pt x="237" y="22"/>
                </a:moveTo>
                <a:cubicBezTo>
                  <a:pt x="237" y="1"/>
                  <a:pt x="226" y="0"/>
                  <a:pt x="21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19" y="0"/>
                  <a:pt x="108" y="1"/>
                  <a:pt x="108" y="22"/>
                </a:cubicBezTo>
                <a:cubicBezTo>
                  <a:pt x="65" y="22"/>
                  <a:pt x="65" y="22"/>
                  <a:pt x="65" y="22"/>
                </a:cubicBezTo>
                <a:cubicBezTo>
                  <a:pt x="32" y="22"/>
                  <a:pt x="0" y="54"/>
                  <a:pt x="0" y="87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49"/>
                  <a:pt x="32" y="281"/>
                  <a:pt x="65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313" y="281"/>
                  <a:pt x="346" y="249"/>
                  <a:pt x="346" y="216"/>
                </a:cubicBezTo>
                <a:cubicBezTo>
                  <a:pt x="346" y="87"/>
                  <a:pt x="346" y="87"/>
                  <a:pt x="346" y="87"/>
                </a:cubicBezTo>
                <a:cubicBezTo>
                  <a:pt x="346" y="54"/>
                  <a:pt x="313" y="22"/>
                  <a:pt x="281" y="22"/>
                </a:cubicBezTo>
                <a:cubicBezTo>
                  <a:pt x="237" y="22"/>
                  <a:pt x="237" y="22"/>
                  <a:pt x="237" y="22"/>
                </a:cubicBezTo>
                <a:close/>
                <a:moveTo>
                  <a:pt x="175" y="87"/>
                </a:moveTo>
                <a:cubicBezTo>
                  <a:pt x="210" y="87"/>
                  <a:pt x="238" y="117"/>
                  <a:pt x="238" y="153"/>
                </a:cubicBezTo>
                <a:cubicBezTo>
                  <a:pt x="238" y="188"/>
                  <a:pt x="207" y="216"/>
                  <a:pt x="172" y="216"/>
                </a:cubicBezTo>
                <a:cubicBezTo>
                  <a:pt x="138" y="216"/>
                  <a:pt x="108" y="187"/>
                  <a:pt x="108" y="152"/>
                </a:cubicBezTo>
                <a:cubicBezTo>
                  <a:pt x="108" y="116"/>
                  <a:pt x="141" y="87"/>
                  <a:pt x="175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20" name="Freeform 162"/>
          <p:cNvSpPr/>
          <p:nvPr/>
        </p:nvSpPr>
        <p:spPr bwMode="auto">
          <a:xfrm>
            <a:off x="6414696" y="2743673"/>
            <a:ext cx="295293" cy="165224"/>
          </a:xfrm>
          <a:custGeom>
            <a:avLst/>
            <a:gdLst>
              <a:gd name="T0" fmla="*/ 2147483646 w 311"/>
              <a:gd name="T1" fmla="*/ 2147483646 h 193"/>
              <a:gd name="T2" fmla="*/ 2147483646 w 311"/>
              <a:gd name="T3" fmla="*/ 2147483646 h 193"/>
              <a:gd name="T4" fmla="*/ 2147483646 w 311"/>
              <a:gd name="T5" fmla="*/ 2147483646 h 193"/>
              <a:gd name="T6" fmla="*/ 2147483646 w 311"/>
              <a:gd name="T7" fmla="*/ 2147483646 h 193"/>
              <a:gd name="T8" fmla="*/ 0 w 311"/>
              <a:gd name="T9" fmla="*/ 2147483646 h 193"/>
              <a:gd name="T10" fmla="*/ 2147483646 w 311"/>
              <a:gd name="T11" fmla="*/ 2147483646 h 193"/>
              <a:gd name="T12" fmla="*/ 2147483646 w 311"/>
              <a:gd name="T13" fmla="*/ 2147483646 h 193"/>
              <a:gd name="T14" fmla="*/ 2147483646 w 311"/>
              <a:gd name="T15" fmla="*/ 0 h 193"/>
              <a:gd name="T16" fmla="*/ 2147483646 w 311"/>
              <a:gd name="T17" fmla="*/ 2147483646 h 193"/>
              <a:gd name="T18" fmla="*/ 2147483646 w 311"/>
              <a:gd name="T19" fmla="*/ 2147483646 h 193"/>
              <a:gd name="T20" fmla="*/ 2147483646 w 311"/>
              <a:gd name="T21" fmla="*/ 2147483646 h 193"/>
              <a:gd name="T22" fmla="*/ 2147483646 w 311"/>
              <a:gd name="T23" fmla="*/ 2147483646 h 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1" h="193">
                <a:moveTo>
                  <a:pt x="248" y="193"/>
                </a:moveTo>
                <a:cubicBezTo>
                  <a:pt x="248" y="193"/>
                  <a:pt x="248" y="193"/>
                  <a:pt x="248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32" y="190"/>
                  <a:pt x="0" y="156"/>
                  <a:pt x="0" y="116"/>
                </a:cubicBezTo>
                <a:cubicBezTo>
                  <a:pt x="0" y="73"/>
                  <a:pt x="35" y="39"/>
                  <a:pt x="78" y="39"/>
                </a:cubicBezTo>
                <a:cubicBezTo>
                  <a:pt x="84" y="39"/>
                  <a:pt x="90" y="40"/>
                  <a:pt x="96" y="41"/>
                </a:cubicBezTo>
                <a:cubicBezTo>
                  <a:pt x="109" y="17"/>
                  <a:pt x="135" y="0"/>
                  <a:pt x="164" y="0"/>
                </a:cubicBezTo>
                <a:cubicBezTo>
                  <a:pt x="203" y="0"/>
                  <a:pt x="236" y="29"/>
                  <a:pt x="241" y="66"/>
                </a:cubicBezTo>
                <a:cubicBezTo>
                  <a:pt x="243" y="66"/>
                  <a:pt x="245" y="66"/>
                  <a:pt x="247" y="66"/>
                </a:cubicBezTo>
                <a:cubicBezTo>
                  <a:pt x="282" y="66"/>
                  <a:pt x="311" y="94"/>
                  <a:pt x="311" y="129"/>
                </a:cubicBezTo>
                <a:cubicBezTo>
                  <a:pt x="311" y="164"/>
                  <a:pt x="283" y="192"/>
                  <a:pt x="248" y="1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21" name="Freeform 112"/>
          <p:cNvSpPr/>
          <p:nvPr/>
        </p:nvSpPr>
        <p:spPr bwMode="auto">
          <a:xfrm>
            <a:off x="9223496" y="2114415"/>
            <a:ext cx="202135" cy="182801"/>
          </a:xfrm>
          <a:custGeom>
            <a:avLst/>
            <a:gdLst>
              <a:gd name="T0" fmla="*/ 380157981 w 80"/>
              <a:gd name="T1" fmla="*/ 0 h 80"/>
              <a:gd name="T2" fmla="*/ 36453067 w 80"/>
              <a:gd name="T3" fmla="*/ 0 h 80"/>
              <a:gd name="T4" fmla="*/ 0 w 80"/>
              <a:gd name="T5" fmla="*/ 29812933 h 80"/>
              <a:gd name="T6" fmla="*/ 0 w 80"/>
              <a:gd name="T7" fmla="*/ 306652613 h 80"/>
              <a:gd name="T8" fmla="*/ 36453067 w 80"/>
              <a:gd name="T9" fmla="*/ 340725125 h 80"/>
              <a:gd name="T10" fmla="*/ 380157981 w 80"/>
              <a:gd name="T11" fmla="*/ 340725125 h 80"/>
              <a:gd name="T12" fmla="*/ 416611048 w 80"/>
              <a:gd name="T13" fmla="*/ 306652613 h 80"/>
              <a:gd name="T14" fmla="*/ 416611048 w 80"/>
              <a:gd name="T15" fmla="*/ 29812933 h 80"/>
              <a:gd name="T16" fmla="*/ 380157981 w 80"/>
              <a:gd name="T17" fmla="*/ 0 h 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0" h="80">
                <a:moveTo>
                  <a:pt x="73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3" y="80"/>
                  <a:pt x="7" y="80"/>
                </a:cubicBezTo>
                <a:cubicBezTo>
                  <a:pt x="73" y="80"/>
                  <a:pt x="73" y="80"/>
                  <a:pt x="73" y="80"/>
                </a:cubicBezTo>
                <a:cubicBezTo>
                  <a:pt x="77" y="80"/>
                  <a:pt x="80" y="76"/>
                  <a:pt x="80" y="72"/>
                </a:cubicBezTo>
                <a:cubicBezTo>
                  <a:pt x="80" y="7"/>
                  <a:pt x="80" y="7"/>
                  <a:pt x="80" y="7"/>
                </a:cubicBezTo>
                <a:cubicBezTo>
                  <a:pt x="80" y="3"/>
                  <a:pt x="77" y="0"/>
                  <a:pt x="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22" name="Freeform 113"/>
          <p:cNvSpPr/>
          <p:nvPr/>
        </p:nvSpPr>
        <p:spPr bwMode="auto">
          <a:xfrm>
            <a:off x="9441451" y="2137266"/>
            <a:ext cx="73823" cy="135344"/>
          </a:xfrm>
          <a:custGeom>
            <a:avLst/>
            <a:gdLst>
              <a:gd name="T0" fmla="*/ 121578414 w 29"/>
              <a:gd name="T1" fmla="*/ 8585666 h 59"/>
              <a:gd name="T2" fmla="*/ 52859480 w 29"/>
              <a:gd name="T3" fmla="*/ 42924184 h 59"/>
              <a:gd name="T4" fmla="*/ 0 w 29"/>
              <a:gd name="T5" fmla="*/ 68679110 h 59"/>
              <a:gd name="T6" fmla="*/ 0 w 29"/>
              <a:gd name="T7" fmla="*/ 184577308 h 59"/>
              <a:gd name="T8" fmla="*/ 52859480 w 29"/>
              <a:gd name="T9" fmla="*/ 210332233 h 59"/>
              <a:gd name="T10" fmla="*/ 121578414 w 29"/>
              <a:gd name="T11" fmla="*/ 244670752 h 59"/>
              <a:gd name="T12" fmla="*/ 153295022 w 29"/>
              <a:gd name="T13" fmla="*/ 227501493 h 59"/>
              <a:gd name="T14" fmla="*/ 153295022 w 29"/>
              <a:gd name="T15" fmla="*/ 25754925 h 59"/>
              <a:gd name="T16" fmla="*/ 121578414 w 29"/>
              <a:gd name="T17" fmla="*/ 8585666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" h="59">
                <a:moveTo>
                  <a:pt x="23" y="2"/>
                </a:moveTo>
                <a:cubicBezTo>
                  <a:pt x="10" y="10"/>
                  <a:pt x="10" y="10"/>
                  <a:pt x="10" y="10"/>
                </a:cubicBezTo>
                <a:cubicBezTo>
                  <a:pt x="7" y="12"/>
                  <a:pt x="3" y="14"/>
                  <a:pt x="0" y="16"/>
                </a:cubicBezTo>
                <a:cubicBezTo>
                  <a:pt x="0" y="43"/>
                  <a:pt x="0" y="43"/>
                  <a:pt x="0" y="43"/>
                </a:cubicBezTo>
                <a:cubicBezTo>
                  <a:pt x="3" y="45"/>
                  <a:pt x="7" y="47"/>
                  <a:pt x="10" y="49"/>
                </a:cubicBezTo>
                <a:cubicBezTo>
                  <a:pt x="23" y="57"/>
                  <a:pt x="23" y="57"/>
                  <a:pt x="23" y="57"/>
                </a:cubicBezTo>
                <a:cubicBezTo>
                  <a:pt x="26" y="59"/>
                  <a:pt x="29" y="57"/>
                  <a:pt x="29" y="53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2"/>
                  <a:pt x="26" y="0"/>
                  <a:pt x="23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23" name="Freeform 120"/>
          <p:cNvSpPr>
            <a:spLocks noEditPoints="1"/>
          </p:cNvSpPr>
          <p:nvPr/>
        </p:nvSpPr>
        <p:spPr bwMode="auto">
          <a:xfrm>
            <a:off x="9951182" y="2712034"/>
            <a:ext cx="323416" cy="254866"/>
          </a:xfrm>
          <a:custGeom>
            <a:avLst/>
            <a:gdLst>
              <a:gd name="T0" fmla="*/ 2147483646 w 117"/>
              <a:gd name="T1" fmla="*/ 2147483646 h 101"/>
              <a:gd name="T2" fmla="*/ 2147483646 w 117"/>
              <a:gd name="T3" fmla="*/ 2147483646 h 101"/>
              <a:gd name="T4" fmla="*/ 2147483646 w 117"/>
              <a:gd name="T5" fmla="*/ 2147483646 h 101"/>
              <a:gd name="T6" fmla="*/ 0 w 117"/>
              <a:gd name="T7" fmla="*/ 2147483646 h 101"/>
              <a:gd name="T8" fmla="*/ 0 w 117"/>
              <a:gd name="T9" fmla="*/ 2147483646 h 101"/>
              <a:gd name="T10" fmla="*/ 2147483646 w 117"/>
              <a:gd name="T11" fmla="*/ 2147483646 h 101"/>
              <a:gd name="T12" fmla="*/ 2147483646 w 117"/>
              <a:gd name="T13" fmla="*/ 2147483646 h 101"/>
              <a:gd name="T14" fmla="*/ 2147483646 w 117"/>
              <a:gd name="T15" fmla="*/ 2147483646 h 101"/>
              <a:gd name="T16" fmla="*/ 2147483646 w 117"/>
              <a:gd name="T17" fmla="*/ 2147483646 h 101"/>
              <a:gd name="T18" fmla="*/ 2147483646 w 117"/>
              <a:gd name="T19" fmla="*/ 2147483646 h 101"/>
              <a:gd name="T20" fmla="*/ 2147483646 w 117"/>
              <a:gd name="T21" fmla="*/ 2147483646 h 101"/>
              <a:gd name="T22" fmla="*/ 2147483646 w 117"/>
              <a:gd name="T23" fmla="*/ 2147483646 h 101"/>
              <a:gd name="T24" fmla="*/ 2147483646 w 117"/>
              <a:gd name="T25" fmla="*/ 2147483646 h 101"/>
              <a:gd name="T26" fmla="*/ 2147483646 w 117"/>
              <a:gd name="T27" fmla="*/ 2147483646 h 101"/>
              <a:gd name="T28" fmla="*/ 2147483646 w 117"/>
              <a:gd name="T29" fmla="*/ 2147483646 h 101"/>
              <a:gd name="T30" fmla="*/ 2147483646 w 117"/>
              <a:gd name="T31" fmla="*/ 2147483646 h 101"/>
              <a:gd name="T32" fmla="*/ 2147483646 w 117"/>
              <a:gd name="T33" fmla="*/ 0 h 101"/>
              <a:gd name="T34" fmla="*/ 2147483646 w 117"/>
              <a:gd name="T35" fmla="*/ 2147483646 h 101"/>
              <a:gd name="T36" fmla="*/ 2147483646 w 117"/>
              <a:gd name="T37" fmla="*/ 2147483646 h 101"/>
              <a:gd name="T38" fmla="*/ 2147483646 w 117"/>
              <a:gd name="T39" fmla="*/ 2147483646 h 101"/>
              <a:gd name="T40" fmla="*/ 2147483646 w 117"/>
              <a:gd name="T41" fmla="*/ 2147483646 h 101"/>
              <a:gd name="T42" fmla="*/ 2147483646 w 117"/>
              <a:gd name="T43" fmla="*/ 2147483646 h 101"/>
              <a:gd name="T44" fmla="*/ 2147483646 w 117"/>
              <a:gd name="T45" fmla="*/ 2147483646 h 101"/>
              <a:gd name="T46" fmla="*/ 2147483646 w 117"/>
              <a:gd name="T47" fmla="*/ 2147483646 h 101"/>
              <a:gd name="T48" fmla="*/ 2147483646 w 117"/>
              <a:gd name="T49" fmla="*/ 2147483646 h 101"/>
              <a:gd name="T50" fmla="*/ 2147483646 w 117"/>
              <a:gd name="T51" fmla="*/ 2147483646 h 101"/>
              <a:gd name="T52" fmla="*/ 2147483646 w 117"/>
              <a:gd name="T53" fmla="*/ 2147483646 h 101"/>
              <a:gd name="T54" fmla="*/ 2147483646 w 117"/>
              <a:gd name="T55" fmla="*/ 2147483646 h 101"/>
              <a:gd name="T56" fmla="*/ 2147483646 w 117"/>
              <a:gd name="T57" fmla="*/ 2147483646 h 101"/>
              <a:gd name="T58" fmla="*/ 2147483646 w 117"/>
              <a:gd name="T59" fmla="*/ 2147483646 h 101"/>
              <a:gd name="T60" fmla="*/ 2147483646 w 117"/>
              <a:gd name="T61" fmla="*/ 2147483646 h 101"/>
              <a:gd name="T62" fmla="*/ 2147483646 w 117"/>
              <a:gd name="T63" fmla="*/ 2147483646 h 101"/>
              <a:gd name="T64" fmla="*/ 2147483646 w 117"/>
              <a:gd name="T65" fmla="*/ 2147483646 h 101"/>
              <a:gd name="T66" fmla="*/ 2147483646 w 117"/>
              <a:gd name="T67" fmla="*/ 2147483646 h 101"/>
              <a:gd name="T68" fmla="*/ 2147483646 w 117"/>
              <a:gd name="T69" fmla="*/ 2147483646 h 10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7" h="101">
                <a:moveTo>
                  <a:pt x="95" y="7"/>
                </a:moveTo>
                <a:cubicBezTo>
                  <a:pt x="95" y="14"/>
                  <a:pt x="95" y="14"/>
                  <a:pt x="95" y="14"/>
                </a:cubicBezTo>
                <a:cubicBezTo>
                  <a:pt x="15" y="36"/>
                  <a:pt x="15" y="36"/>
                  <a:pt x="15" y="3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2"/>
                  <a:pt x="0" y="72"/>
                  <a:pt x="0" y="72"/>
                </a:cubicBezTo>
                <a:cubicBezTo>
                  <a:pt x="15" y="65"/>
                  <a:pt x="15" y="65"/>
                  <a:pt x="15" y="65"/>
                </a:cubicBezTo>
                <a:cubicBezTo>
                  <a:pt x="24" y="67"/>
                  <a:pt x="24" y="67"/>
                  <a:pt x="24" y="67"/>
                </a:cubicBezTo>
                <a:cubicBezTo>
                  <a:pt x="21" y="76"/>
                  <a:pt x="21" y="76"/>
                  <a:pt x="21" y="76"/>
                </a:cubicBezTo>
                <a:cubicBezTo>
                  <a:pt x="20" y="82"/>
                  <a:pt x="23" y="88"/>
                  <a:pt x="29" y="89"/>
                </a:cubicBezTo>
                <a:cubicBezTo>
                  <a:pt x="50" y="95"/>
                  <a:pt x="50" y="95"/>
                  <a:pt x="50" y="95"/>
                </a:cubicBezTo>
                <a:cubicBezTo>
                  <a:pt x="51" y="95"/>
                  <a:pt x="52" y="95"/>
                  <a:pt x="53" y="95"/>
                </a:cubicBezTo>
                <a:cubicBezTo>
                  <a:pt x="58" y="95"/>
                  <a:pt x="62" y="92"/>
                  <a:pt x="64" y="87"/>
                </a:cubicBezTo>
                <a:cubicBezTo>
                  <a:pt x="66" y="78"/>
                  <a:pt x="66" y="78"/>
                  <a:pt x="66" y="78"/>
                </a:cubicBezTo>
                <a:cubicBezTo>
                  <a:pt x="95" y="86"/>
                  <a:pt x="95" y="86"/>
                  <a:pt x="95" y="86"/>
                </a:cubicBezTo>
                <a:cubicBezTo>
                  <a:pt x="95" y="94"/>
                  <a:pt x="95" y="94"/>
                  <a:pt x="95" y="94"/>
                </a:cubicBezTo>
                <a:cubicBezTo>
                  <a:pt x="117" y="101"/>
                  <a:pt x="117" y="101"/>
                  <a:pt x="117" y="101"/>
                </a:cubicBezTo>
                <a:cubicBezTo>
                  <a:pt x="117" y="0"/>
                  <a:pt x="117" y="0"/>
                  <a:pt x="117" y="0"/>
                </a:cubicBezTo>
                <a:lnTo>
                  <a:pt x="95" y="7"/>
                </a:lnTo>
                <a:close/>
                <a:moveTo>
                  <a:pt x="57" y="85"/>
                </a:moveTo>
                <a:cubicBezTo>
                  <a:pt x="56" y="87"/>
                  <a:pt x="54" y="88"/>
                  <a:pt x="52" y="88"/>
                </a:cubicBezTo>
                <a:cubicBezTo>
                  <a:pt x="31" y="82"/>
                  <a:pt x="31" y="82"/>
                  <a:pt x="31" y="82"/>
                </a:cubicBezTo>
                <a:cubicBezTo>
                  <a:pt x="29" y="82"/>
                  <a:pt x="28" y="80"/>
                  <a:pt x="28" y="78"/>
                </a:cubicBezTo>
                <a:cubicBezTo>
                  <a:pt x="31" y="69"/>
                  <a:pt x="31" y="69"/>
                  <a:pt x="31" y="69"/>
                </a:cubicBezTo>
                <a:cubicBezTo>
                  <a:pt x="59" y="77"/>
                  <a:pt x="59" y="77"/>
                  <a:pt x="59" y="77"/>
                </a:cubicBezTo>
                <a:lnTo>
                  <a:pt x="57" y="85"/>
                </a:lnTo>
                <a:close/>
                <a:moveTo>
                  <a:pt x="95" y="50"/>
                </a:moveTo>
                <a:cubicBezTo>
                  <a:pt x="15" y="50"/>
                  <a:pt x="15" y="50"/>
                  <a:pt x="15" y="50"/>
                </a:cubicBezTo>
                <a:cubicBezTo>
                  <a:pt x="15" y="43"/>
                  <a:pt x="15" y="43"/>
                  <a:pt x="15" y="43"/>
                </a:cubicBezTo>
                <a:cubicBezTo>
                  <a:pt x="95" y="21"/>
                  <a:pt x="95" y="21"/>
                  <a:pt x="95" y="21"/>
                </a:cubicBezTo>
                <a:lnTo>
                  <a:pt x="95" y="50"/>
                </a:lnTo>
                <a:close/>
                <a:moveTo>
                  <a:pt x="109" y="50"/>
                </a:moveTo>
                <a:cubicBezTo>
                  <a:pt x="102" y="50"/>
                  <a:pt x="102" y="50"/>
                  <a:pt x="102" y="50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9" y="14"/>
                  <a:pt x="109" y="14"/>
                  <a:pt x="109" y="14"/>
                </a:cubicBezTo>
                <a:lnTo>
                  <a:pt x="109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Lato Light"/>
              <a:ea typeface="MS PGothic" panose="020B0600070205080204" pitchFamily="34" charset="-128"/>
            </a:endParaRPr>
          </a:p>
        </p:txBody>
      </p:sp>
      <p:sp>
        <p:nvSpPr>
          <p:cNvPr id="24" name="Rectangle 71"/>
          <p:cNvSpPr/>
          <p:nvPr/>
        </p:nvSpPr>
        <p:spPr>
          <a:xfrm>
            <a:off x="1758772" y="2071714"/>
            <a:ext cx="752249" cy="749807"/>
          </a:xfrm>
          <a:prstGeom prst="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>
              <a:solidFill>
                <a:srgbClr val="000000"/>
              </a:solidFill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25" name="Freeform 162"/>
          <p:cNvSpPr/>
          <p:nvPr/>
        </p:nvSpPr>
        <p:spPr bwMode="auto">
          <a:xfrm>
            <a:off x="1934624" y="2311552"/>
            <a:ext cx="407876" cy="254006"/>
          </a:xfrm>
          <a:custGeom>
            <a:avLst/>
            <a:gdLst>
              <a:gd name="T0" fmla="*/ 2147483646 w 311"/>
              <a:gd name="T1" fmla="*/ 2147483646 h 193"/>
              <a:gd name="T2" fmla="*/ 2147483646 w 311"/>
              <a:gd name="T3" fmla="*/ 2147483646 h 193"/>
              <a:gd name="T4" fmla="*/ 2147483646 w 311"/>
              <a:gd name="T5" fmla="*/ 2147483646 h 193"/>
              <a:gd name="T6" fmla="*/ 2147483646 w 311"/>
              <a:gd name="T7" fmla="*/ 2147483646 h 193"/>
              <a:gd name="T8" fmla="*/ 0 w 311"/>
              <a:gd name="T9" fmla="*/ 2147483646 h 193"/>
              <a:gd name="T10" fmla="*/ 2147483646 w 311"/>
              <a:gd name="T11" fmla="*/ 2147483646 h 193"/>
              <a:gd name="T12" fmla="*/ 2147483646 w 311"/>
              <a:gd name="T13" fmla="*/ 2147483646 h 193"/>
              <a:gd name="T14" fmla="*/ 2147483646 w 311"/>
              <a:gd name="T15" fmla="*/ 0 h 193"/>
              <a:gd name="T16" fmla="*/ 2147483646 w 311"/>
              <a:gd name="T17" fmla="*/ 2147483646 h 193"/>
              <a:gd name="T18" fmla="*/ 2147483646 w 311"/>
              <a:gd name="T19" fmla="*/ 2147483646 h 193"/>
              <a:gd name="T20" fmla="*/ 2147483646 w 311"/>
              <a:gd name="T21" fmla="*/ 2147483646 h 193"/>
              <a:gd name="T22" fmla="*/ 2147483646 w 311"/>
              <a:gd name="T23" fmla="*/ 2147483646 h 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1" h="193">
                <a:moveTo>
                  <a:pt x="248" y="193"/>
                </a:moveTo>
                <a:cubicBezTo>
                  <a:pt x="248" y="193"/>
                  <a:pt x="248" y="193"/>
                  <a:pt x="248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32" y="190"/>
                  <a:pt x="0" y="156"/>
                  <a:pt x="0" y="116"/>
                </a:cubicBezTo>
                <a:cubicBezTo>
                  <a:pt x="0" y="73"/>
                  <a:pt x="35" y="39"/>
                  <a:pt x="78" y="39"/>
                </a:cubicBezTo>
                <a:cubicBezTo>
                  <a:pt x="84" y="39"/>
                  <a:pt x="90" y="40"/>
                  <a:pt x="96" y="41"/>
                </a:cubicBezTo>
                <a:cubicBezTo>
                  <a:pt x="109" y="17"/>
                  <a:pt x="135" y="0"/>
                  <a:pt x="164" y="0"/>
                </a:cubicBezTo>
                <a:cubicBezTo>
                  <a:pt x="203" y="0"/>
                  <a:pt x="236" y="29"/>
                  <a:pt x="241" y="66"/>
                </a:cubicBezTo>
                <a:cubicBezTo>
                  <a:pt x="243" y="66"/>
                  <a:pt x="245" y="66"/>
                  <a:pt x="247" y="66"/>
                </a:cubicBezTo>
                <a:cubicBezTo>
                  <a:pt x="282" y="66"/>
                  <a:pt x="311" y="94"/>
                  <a:pt x="311" y="129"/>
                </a:cubicBezTo>
                <a:cubicBezTo>
                  <a:pt x="311" y="164"/>
                  <a:pt x="283" y="192"/>
                  <a:pt x="248" y="1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Lato Light"/>
              <a:ea typeface="MS PGothic" panose="020B0600070205080204" pitchFamily="34" charset="-128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584047" y="1993299"/>
            <a:ext cx="2754313" cy="909638"/>
            <a:chOff x="2160589" y="2148342"/>
            <a:chExt cx="2754313" cy="909638"/>
          </a:xfrm>
        </p:grpSpPr>
        <p:sp>
          <p:nvSpPr>
            <p:cNvPr id="27" name="Subtitle 2"/>
            <p:cNvSpPr txBox="1"/>
            <p:nvPr/>
          </p:nvSpPr>
          <p:spPr bwMode="auto">
            <a:xfrm>
              <a:off x="2160589" y="2529342"/>
              <a:ext cx="2754313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2" tIns="45711" rIns="91422" bIns="4571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just" defTabSz="913130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单击添加标题，建议您在展示时采用微软雅黑字体</a:t>
              </a:r>
            </a:p>
          </p:txBody>
        </p:sp>
        <p:sp>
          <p:nvSpPr>
            <p:cNvPr id="28" name="TextBox 46"/>
            <p:cNvSpPr txBox="1">
              <a:spLocks noChangeArrowheads="1"/>
            </p:cNvSpPr>
            <p:nvPr/>
          </p:nvSpPr>
          <p:spPr bwMode="auto">
            <a:xfrm>
              <a:off x="2165351" y="2148342"/>
              <a:ext cx="2330450" cy="343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defTabSz="91313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单击此处编辑内容</a:t>
              </a:r>
            </a:p>
          </p:txBody>
        </p:sp>
      </p:grpSp>
      <p:sp>
        <p:nvSpPr>
          <p:cNvPr id="29" name="Rectangle 74"/>
          <p:cNvSpPr/>
          <p:nvPr/>
        </p:nvSpPr>
        <p:spPr>
          <a:xfrm>
            <a:off x="1758772" y="3490470"/>
            <a:ext cx="752249" cy="752249"/>
          </a:xfrm>
          <a:prstGeom prst="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>
              <a:solidFill>
                <a:srgbClr val="000000"/>
              </a:solidFill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30" name="Freeform 134"/>
          <p:cNvSpPr>
            <a:spLocks noEditPoints="1"/>
          </p:cNvSpPr>
          <p:nvPr/>
        </p:nvSpPr>
        <p:spPr bwMode="auto">
          <a:xfrm>
            <a:off x="1910199" y="3685861"/>
            <a:ext cx="412761" cy="334603"/>
          </a:xfrm>
          <a:custGeom>
            <a:avLst/>
            <a:gdLst>
              <a:gd name="T0" fmla="*/ 2147483646 w 346"/>
              <a:gd name="T1" fmla="*/ 2147483646 h 281"/>
              <a:gd name="T2" fmla="*/ 2147483646 w 346"/>
              <a:gd name="T3" fmla="*/ 2147483646 h 281"/>
              <a:gd name="T4" fmla="*/ 2147483646 w 346"/>
              <a:gd name="T5" fmla="*/ 2147483646 h 281"/>
              <a:gd name="T6" fmla="*/ 2147483646 w 346"/>
              <a:gd name="T7" fmla="*/ 2147483646 h 281"/>
              <a:gd name="T8" fmla="*/ 2147483646 w 346"/>
              <a:gd name="T9" fmla="*/ 2147483646 h 281"/>
              <a:gd name="T10" fmla="*/ 2147483646 w 346"/>
              <a:gd name="T11" fmla="*/ 2147483646 h 281"/>
              <a:gd name="T12" fmla="*/ 2147483646 w 346"/>
              <a:gd name="T13" fmla="*/ 0 h 281"/>
              <a:gd name="T14" fmla="*/ 2147483646 w 346"/>
              <a:gd name="T15" fmla="*/ 0 h 281"/>
              <a:gd name="T16" fmla="*/ 2147483646 w 346"/>
              <a:gd name="T17" fmla="*/ 2147483646 h 281"/>
              <a:gd name="T18" fmla="*/ 2147483646 w 346"/>
              <a:gd name="T19" fmla="*/ 2147483646 h 281"/>
              <a:gd name="T20" fmla="*/ 0 w 346"/>
              <a:gd name="T21" fmla="*/ 2147483646 h 281"/>
              <a:gd name="T22" fmla="*/ 0 w 346"/>
              <a:gd name="T23" fmla="*/ 2147483646 h 281"/>
              <a:gd name="T24" fmla="*/ 2147483646 w 346"/>
              <a:gd name="T25" fmla="*/ 2147483646 h 281"/>
              <a:gd name="T26" fmla="*/ 2147483646 w 346"/>
              <a:gd name="T27" fmla="*/ 2147483646 h 281"/>
              <a:gd name="T28" fmla="*/ 2147483646 w 346"/>
              <a:gd name="T29" fmla="*/ 2147483646 h 281"/>
              <a:gd name="T30" fmla="*/ 2147483646 w 346"/>
              <a:gd name="T31" fmla="*/ 2147483646 h 281"/>
              <a:gd name="T32" fmla="*/ 2147483646 w 346"/>
              <a:gd name="T33" fmla="*/ 2147483646 h 281"/>
              <a:gd name="T34" fmla="*/ 2147483646 w 346"/>
              <a:gd name="T35" fmla="*/ 2147483646 h 281"/>
              <a:gd name="T36" fmla="*/ 2147483646 w 346"/>
              <a:gd name="T37" fmla="*/ 2147483646 h 281"/>
              <a:gd name="T38" fmla="*/ 2147483646 w 346"/>
              <a:gd name="T39" fmla="*/ 2147483646 h 281"/>
              <a:gd name="T40" fmla="*/ 2147483646 w 346"/>
              <a:gd name="T41" fmla="*/ 2147483646 h 281"/>
              <a:gd name="T42" fmla="*/ 2147483646 w 346"/>
              <a:gd name="T43" fmla="*/ 2147483646 h 281"/>
              <a:gd name="T44" fmla="*/ 2147483646 w 346"/>
              <a:gd name="T45" fmla="*/ 2147483646 h 28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46" h="281">
                <a:moveTo>
                  <a:pt x="259" y="87"/>
                </a:moveTo>
                <a:cubicBezTo>
                  <a:pt x="259" y="75"/>
                  <a:pt x="269" y="65"/>
                  <a:pt x="281" y="65"/>
                </a:cubicBezTo>
                <a:cubicBezTo>
                  <a:pt x="293" y="65"/>
                  <a:pt x="303" y="75"/>
                  <a:pt x="303" y="87"/>
                </a:cubicBezTo>
                <a:cubicBezTo>
                  <a:pt x="303" y="99"/>
                  <a:pt x="293" y="108"/>
                  <a:pt x="281" y="108"/>
                </a:cubicBezTo>
                <a:cubicBezTo>
                  <a:pt x="269" y="108"/>
                  <a:pt x="259" y="99"/>
                  <a:pt x="259" y="87"/>
                </a:cubicBezTo>
                <a:close/>
                <a:moveTo>
                  <a:pt x="237" y="22"/>
                </a:moveTo>
                <a:cubicBezTo>
                  <a:pt x="237" y="1"/>
                  <a:pt x="226" y="0"/>
                  <a:pt x="21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19" y="0"/>
                  <a:pt x="108" y="1"/>
                  <a:pt x="108" y="22"/>
                </a:cubicBezTo>
                <a:cubicBezTo>
                  <a:pt x="65" y="22"/>
                  <a:pt x="65" y="22"/>
                  <a:pt x="65" y="22"/>
                </a:cubicBezTo>
                <a:cubicBezTo>
                  <a:pt x="32" y="22"/>
                  <a:pt x="0" y="54"/>
                  <a:pt x="0" y="87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49"/>
                  <a:pt x="32" y="281"/>
                  <a:pt x="65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313" y="281"/>
                  <a:pt x="346" y="249"/>
                  <a:pt x="346" y="216"/>
                </a:cubicBezTo>
                <a:cubicBezTo>
                  <a:pt x="346" y="87"/>
                  <a:pt x="346" y="87"/>
                  <a:pt x="346" y="87"/>
                </a:cubicBezTo>
                <a:cubicBezTo>
                  <a:pt x="346" y="54"/>
                  <a:pt x="313" y="22"/>
                  <a:pt x="281" y="22"/>
                </a:cubicBezTo>
                <a:cubicBezTo>
                  <a:pt x="237" y="22"/>
                  <a:pt x="237" y="22"/>
                  <a:pt x="237" y="22"/>
                </a:cubicBezTo>
                <a:close/>
                <a:moveTo>
                  <a:pt x="175" y="87"/>
                </a:moveTo>
                <a:cubicBezTo>
                  <a:pt x="210" y="87"/>
                  <a:pt x="238" y="117"/>
                  <a:pt x="238" y="153"/>
                </a:cubicBezTo>
                <a:cubicBezTo>
                  <a:pt x="238" y="188"/>
                  <a:pt x="207" y="216"/>
                  <a:pt x="172" y="216"/>
                </a:cubicBezTo>
                <a:cubicBezTo>
                  <a:pt x="138" y="216"/>
                  <a:pt x="108" y="187"/>
                  <a:pt x="108" y="152"/>
                </a:cubicBezTo>
                <a:cubicBezTo>
                  <a:pt x="108" y="116"/>
                  <a:pt x="141" y="87"/>
                  <a:pt x="175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Lato Light"/>
              <a:ea typeface="MS PGothic" panose="020B0600070205080204" pitchFamily="34" charset="-128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584047" y="3396202"/>
            <a:ext cx="2754313" cy="909638"/>
            <a:chOff x="2160589" y="2148342"/>
            <a:chExt cx="2754313" cy="909638"/>
          </a:xfrm>
        </p:grpSpPr>
        <p:sp>
          <p:nvSpPr>
            <p:cNvPr id="32" name="Subtitle 2"/>
            <p:cNvSpPr txBox="1"/>
            <p:nvPr/>
          </p:nvSpPr>
          <p:spPr bwMode="auto">
            <a:xfrm>
              <a:off x="2160589" y="2529342"/>
              <a:ext cx="2754313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2" tIns="45711" rIns="91422" bIns="4571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just" defTabSz="913130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单击添加标题，建议您在展示时采用微软雅黑字体</a:t>
              </a:r>
            </a:p>
          </p:txBody>
        </p:sp>
        <p:sp>
          <p:nvSpPr>
            <p:cNvPr id="33" name="TextBox 46"/>
            <p:cNvSpPr txBox="1">
              <a:spLocks noChangeArrowheads="1"/>
            </p:cNvSpPr>
            <p:nvPr/>
          </p:nvSpPr>
          <p:spPr bwMode="auto">
            <a:xfrm>
              <a:off x="2165351" y="2148342"/>
              <a:ext cx="2330450" cy="343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defTabSz="91313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单击此处编辑内容</a:t>
              </a:r>
            </a:p>
          </p:txBody>
        </p:sp>
      </p:grpSp>
      <p:sp>
        <p:nvSpPr>
          <p:cNvPr id="34" name="Rectangle 77"/>
          <p:cNvSpPr/>
          <p:nvPr/>
        </p:nvSpPr>
        <p:spPr>
          <a:xfrm>
            <a:off x="1758772" y="4899783"/>
            <a:ext cx="752249" cy="752249"/>
          </a:xfrm>
          <a:prstGeom prst="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>
              <a:solidFill>
                <a:srgbClr val="000000"/>
              </a:solidFill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35" name="Freeform 116"/>
          <p:cNvSpPr/>
          <p:nvPr/>
        </p:nvSpPr>
        <p:spPr bwMode="auto">
          <a:xfrm>
            <a:off x="1924853" y="5034112"/>
            <a:ext cx="400548" cy="439626"/>
          </a:xfrm>
          <a:custGeom>
            <a:avLst/>
            <a:gdLst>
              <a:gd name="T0" fmla="*/ 2147483646 w 277"/>
              <a:gd name="T1" fmla="*/ 0 h 302"/>
              <a:gd name="T2" fmla="*/ 2147483646 w 277"/>
              <a:gd name="T3" fmla="*/ 2147483646 h 302"/>
              <a:gd name="T4" fmla="*/ 2147483646 w 277"/>
              <a:gd name="T5" fmla="*/ 2147483646 h 302"/>
              <a:gd name="T6" fmla="*/ 2147483646 w 277"/>
              <a:gd name="T7" fmla="*/ 2147483646 h 302"/>
              <a:gd name="T8" fmla="*/ 2147483646 w 277"/>
              <a:gd name="T9" fmla="*/ 2147483646 h 302"/>
              <a:gd name="T10" fmla="*/ 0 w 277"/>
              <a:gd name="T11" fmla="*/ 2147483646 h 302"/>
              <a:gd name="T12" fmla="*/ 2147483646 w 277"/>
              <a:gd name="T13" fmla="*/ 2147483646 h 302"/>
              <a:gd name="T14" fmla="*/ 2147483646 w 277"/>
              <a:gd name="T15" fmla="*/ 2147483646 h 302"/>
              <a:gd name="T16" fmla="*/ 2147483646 w 277"/>
              <a:gd name="T17" fmla="*/ 2147483646 h 302"/>
              <a:gd name="T18" fmla="*/ 2147483646 w 277"/>
              <a:gd name="T19" fmla="*/ 2147483646 h 302"/>
              <a:gd name="T20" fmla="*/ 2147483646 w 277"/>
              <a:gd name="T21" fmla="*/ 2147483646 h 302"/>
              <a:gd name="T22" fmla="*/ 2147483646 w 277"/>
              <a:gd name="T23" fmla="*/ 2147483646 h 302"/>
              <a:gd name="T24" fmla="*/ 2147483646 w 277"/>
              <a:gd name="T25" fmla="*/ 2147483646 h 302"/>
              <a:gd name="T26" fmla="*/ 2147483646 w 277"/>
              <a:gd name="T27" fmla="*/ 2147483646 h 302"/>
              <a:gd name="T28" fmla="*/ 2147483646 w 277"/>
              <a:gd name="T29" fmla="*/ 2147483646 h 302"/>
              <a:gd name="T30" fmla="*/ 2147483646 w 277"/>
              <a:gd name="T31" fmla="*/ 2147483646 h 302"/>
              <a:gd name="T32" fmla="*/ 2147483646 w 277"/>
              <a:gd name="T33" fmla="*/ 2147483646 h 302"/>
              <a:gd name="T34" fmla="*/ 2147483646 w 277"/>
              <a:gd name="T35" fmla="*/ 2147483646 h 302"/>
              <a:gd name="T36" fmla="*/ 2147483646 w 277"/>
              <a:gd name="T37" fmla="*/ 2147483646 h 302"/>
              <a:gd name="T38" fmla="*/ 2147483646 w 277"/>
              <a:gd name="T39" fmla="*/ 2147483646 h 302"/>
              <a:gd name="T40" fmla="*/ 2147483646 w 277"/>
              <a:gd name="T41" fmla="*/ 2147483646 h 302"/>
              <a:gd name="T42" fmla="*/ 2147483646 w 277"/>
              <a:gd name="T43" fmla="*/ 0 h 30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77" h="302">
                <a:moveTo>
                  <a:pt x="268" y="0"/>
                </a:moveTo>
                <a:cubicBezTo>
                  <a:pt x="57" y="30"/>
                  <a:pt x="57" y="30"/>
                  <a:pt x="57" y="30"/>
                </a:cubicBezTo>
                <a:cubicBezTo>
                  <a:pt x="61" y="30"/>
                  <a:pt x="61" y="30"/>
                  <a:pt x="61" y="30"/>
                </a:cubicBezTo>
                <a:cubicBezTo>
                  <a:pt x="61" y="214"/>
                  <a:pt x="61" y="214"/>
                  <a:pt x="61" y="214"/>
                </a:cubicBezTo>
                <a:cubicBezTo>
                  <a:pt x="56" y="213"/>
                  <a:pt x="51" y="211"/>
                  <a:pt x="46" y="211"/>
                </a:cubicBezTo>
                <a:cubicBezTo>
                  <a:pt x="21" y="211"/>
                  <a:pt x="0" y="232"/>
                  <a:pt x="0" y="257"/>
                </a:cubicBezTo>
                <a:cubicBezTo>
                  <a:pt x="0" y="282"/>
                  <a:pt x="21" y="302"/>
                  <a:pt x="46" y="302"/>
                </a:cubicBezTo>
                <a:cubicBezTo>
                  <a:pt x="71" y="302"/>
                  <a:pt x="91" y="282"/>
                  <a:pt x="91" y="257"/>
                </a:cubicBezTo>
                <a:cubicBezTo>
                  <a:pt x="91" y="251"/>
                  <a:pt x="90" y="246"/>
                  <a:pt x="88" y="242"/>
                </a:cubicBezTo>
                <a:cubicBezTo>
                  <a:pt x="91" y="242"/>
                  <a:pt x="91" y="242"/>
                  <a:pt x="91" y="242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242" y="95"/>
                  <a:pt x="242" y="95"/>
                  <a:pt x="242" y="95"/>
                </a:cubicBezTo>
                <a:cubicBezTo>
                  <a:pt x="242" y="184"/>
                  <a:pt x="242" y="184"/>
                  <a:pt x="242" y="184"/>
                </a:cubicBezTo>
                <a:cubicBezTo>
                  <a:pt x="238" y="182"/>
                  <a:pt x="233" y="181"/>
                  <a:pt x="227" y="181"/>
                </a:cubicBezTo>
                <a:cubicBezTo>
                  <a:pt x="202" y="181"/>
                  <a:pt x="182" y="201"/>
                  <a:pt x="182" y="226"/>
                </a:cubicBezTo>
                <a:cubicBezTo>
                  <a:pt x="182" y="252"/>
                  <a:pt x="202" y="272"/>
                  <a:pt x="227" y="272"/>
                </a:cubicBezTo>
                <a:cubicBezTo>
                  <a:pt x="252" y="272"/>
                  <a:pt x="273" y="252"/>
                  <a:pt x="273" y="226"/>
                </a:cubicBezTo>
                <a:cubicBezTo>
                  <a:pt x="273" y="221"/>
                  <a:pt x="271" y="216"/>
                  <a:pt x="269" y="211"/>
                </a:cubicBezTo>
                <a:cubicBezTo>
                  <a:pt x="273" y="211"/>
                  <a:pt x="273" y="211"/>
                  <a:pt x="273" y="211"/>
                </a:cubicBezTo>
                <a:cubicBezTo>
                  <a:pt x="273" y="60"/>
                  <a:pt x="273" y="60"/>
                  <a:pt x="273" y="60"/>
                </a:cubicBezTo>
                <a:cubicBezTo>
                  <a:pt x="277" y="60"/>
                  <a:pt x="277" y="60"/>
                  <a:pt x="277" y="60"/>
                </a:cubicBezTo>
                <a:cubicBezTo>
                  <a:pt x="268" y="0"/>
                  <a:pt x="268" y="0"/>
                  <a:pt x="2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313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Lato Light"/>
              <a:ea typeface="MS PGothic" panose="020B0600070205080204" pitchFamily="34" charset="-128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584047" y="4799106"/>
            <a:ext cx="2754313" cy="909638"/>
            <a:chOff x="2160589" y="2148342"/>
            <a:chExt cx="2754313" cy="909638"/>
          </a:xfrm>
        </p:grpSpPr>
        <p:sp>
          <p:nvSpPr>
            <p:cNvPr id="37" name="Subtitle 2"/>
            <p:cNvSpPr txBox="1"/>
            <p:nvPr/>
          </p:nvSpPr>
          <p:spPr bwMode="auto">
            <a:xfrm>
              <a:off x="2160589" y="2529342"/>
              <a:ext cx="2754313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2" tIns="45711" rIns="91422" bIns="4571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just" defTabSz="913130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单击添加标题，建议您在展示时采用微软雅黑字体</a:t>
              </a:r>
            </a:p>
          </p:txBody>
        </p:sp>
        <p:sp>
          <p:nvSpPr>
            <p:cNvPr id="38" name="TextBox 46"/>
            <p:cNvSpPr txBox="1">
              <a:spLocks noChangeArrowheads="1"/>
            </p:cNvSpPr>
            <p:nvPr/>
          </p:nvSpPr>
          <p:spPr bwMode="auto">
            <a:xfrm>
              <a:off x="2165351" y="2148342"/>
              <a:ext cx="2330450" cy="343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313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defTabSz="91313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sym typeface="Century Gothic" panose="020B0502020202020204" pitchFamily="34" charset="0"/>
                </a:rPr>
                <a:t>单击此处编辑内容</a:t>
              </a:r>
            </a:p>
          </p:txBody>
        </p:sp>
      </p:grpSp>
      <p:sp>
        <p:nvSpPr>
          <p:cNvPr id="39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</a:t>
            </a:r>
            <a:endParaRPr lang="en-US" sz="24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9"/>
          <p:cNvGrpSpPr>
            <a:grpSpLocks noChangeAspect="1"/>
          </p:cNvGrpSpPr>
          <p:nvPr/>
        </p:nvGrpSpPr>
        <p:grpSpPr bwMode="auto">
          <a:xfrm>
            <a:off x="0" y="4495066"/>
            <a:ext cx="4335334" cy="2362934"/>
            <a:chOff x="-2" y="2158"/>
            <a:chExt cx="4174" cy="2275"/>
          </a:xfrm>
          <a:solidFill>
            <a:srgbClr val="2D97FF"/>
          </a:solidFill>
        </p:grpSpPr>
        <p:sp>
          <p:nvSpPr>
            <p:cNvPr id="7" name="Freeform 30"/>
            <p:cNvSpPr/>
            <p:nvPr/>
          </p:nvSpPr>
          <p:spPr bwMode="auto">
            <a:xfrm>
              <a:off x="1150" y="3470"/>
              <a:ext cx="206" cy="825"/>
            </a:xfrm>
            <a:custGeom>
              <a:avLst/>
              <a:gdLst>
                <a:gd name="T0" fmla="*/ 14 w 87"/>
                <a:gd name="T1" fmla="*/ 0 h 348"/>
                <a:gd name="T2" fmla="*/ 9 w 87"/>
                <a:gd name="T3" fmla="*/ 0 h 348"/>
                <a:gd name="T4" fmla="*/ 0 w 87"/>
                <a:gd name="T5" fmla="*/ 9 h 348"/>
                <a:gd name="T6" fmla="*/ 0 w 87"/>
                <a:gd name="T7" fmla="*/ 56 h 348"/>
                <a:gd name="T8" fmla="*/ 6 w 87"/>
                <a:gd name="T9" fmla="*/ 65 h 348"/>
                <a:gd name="T10" fmla="*/ 6 w 87"/>
                <a:gd name="T11" fmla="*/ 204 h 348"/>
                <a:gd name="T12" fmla="*/ 62 w 87"/>
                <a:gd name="T13" fmla="*/ 260 h 348"/>
                <a:gd name="T14" fmla="*/ 62 w 87"/>
                <a:gd name="T15" fmla="*/ 310 h 348"/>
                <a:gd name="T16" fmla="*/ 48 w 87"/>
                <a:gd name="T17" fmla="*/ 328 h 348"/>
                <a:gd name="T18" fmla="*/ 67 w 87"/>
                <a:gd name="T19" fmla="*/ 348 h 348"/>
                <a:gd name="T20" fmla="*/ 87 w 87"/>
                <a:gd name="T21" fmla="*/ 328 h 348"/>
                <a:gd name="T22" fmla="*/ 73 w 87"/>
                <a:gd name="T23" fmla="*/ 310 h 348"/>
                <a:gd name="T24" fmla="*/ 73 w 87"/>
                <a:gd name="T25" fmla="*/ 255 h 348"/>
                <a:gd name="T26" fmla="*/ 17 w 87"/>
                <a:gd name="T27" fmla="*/ 200 h 348"/>
                <a:gd name="T28" fmla="*/ 17 w 87"/>
                <a:gd name="T29" fmla="*/ 65 h 348"/>
                <a:gd name="T30" fmla="*/ 23 w 87"/>
                <a:gd name="T31" fmla="*/ 56 h 348"/>
                <a:gd name="T32" fmla="*/ 23 w 87"/>
                <a:gd name="T33" fmla="*/ 9 h 348"/>
                <a:gd name="T34" fmla="*/ 14 w 87"/>
                <a:gd name="T3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348">
                  <a:moveTo>
                    <a:pt x="1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2" y="64"/>
                    <a:pt x="6" y="65"/>
                  </a:cubicBezTo>
                  <a:cubicBezTo>
                    <a:pt x="6" y="204"/>
                    <a:pt x="6" y="204"/>
                    <a:pt x="6" y="204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2" y="310"/>
                    <a:pt x="62" y="310"/>
                    <a:pt x="62" y="310"/>
                  </a:cubicBezTo>
                  <a:cubicBezTo>
                    <a:pt x="54" y="312"/>
                    <a:pt x="48" y="320"/>
                    <a:pt x="48" y="328"/>
                  </a:cubicBezTo>
                  <a:cubicBezTo>
                    <a:pt x="48" y="339"/>
                    <a:pt x="57" y="348"/>
                    <a:pt x="67" y="348"/>
                  </a:cubicBezTo>
                  <a:cubicBezTo>
                    <a:pt x="78" y="348"/>
                    <a:pt x="87" y="339"/>
                    <a:pt x="87" y="328"/>
                  </a:cubicBezTo>
                  <a:cubicBezTo>
                    <a:pt x="87" y="320"/>
                    <a:pt x="81" y="312"/>
                    <a:pt x="73" y="310"/>
                  </a:cubicBezTo>
                  <a:cubicBezTo>
                    <a:pt x="73" y="255"/>
                    <a:pt x="73" y="255"/>
                    <a:pt x="73" y="255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21" y="64"/>
                    <a:pt x="23" y="61"/>
                    <a:pt x="23" y="5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4"/>
                    <a:pt x="19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31"/>
            <p:cNvSpPr/>
            <p:nvPr/>
          </p:nvSpPr>
          <p:spPr bwMode="auto">
            <a:xfrm>
              <a:off x="163" y="3470"/>
              <a:ext cx="783" cy="882"/>
            </a:xfrm>
            <a:custGeom>
              <a:avLst/>
              <a:gdLst>
                <a:gd name="T0" fmla="*/ 322 w 331"/>
                <a:gd name="T1" fmla="*/ 0 h 372"/>
                <a:gd name="T2" fmla="*/ 316 w 331"/>
                <a:gd name="T3" fmla="*/ 0 h 372"/>
                <a:gd name="T4" fmla="*/ 307 w 331"/>
                <a:gd name="T5" fmla="*/ 9 h 372"/>
                <a:gd name="T6" fmla="*/ 307 w 331"/>
                <a:gd name="T7" fmla="*/ 56 h 372"/>
                <a:gd name="T8" fmla="*/ 313 w 331"/>
                <a:gd name="T9" fmla="*/ 65 h 372"/>
                <a:gd name="T10" fmla="*/ 313 w 331"/>
                <a:gd name="T11" fmla="*/ 110 h 372"/>
                <a:gd name="T12" fmla="*/ 233 w 331"/>
                <a:gd name="T13" fmla="*/ 191 h 372"/>
                <a:gd name="T14" fmla="*/ 92 w 331"/>
                <a:gd name="T15" fmla="*/ 191 h 372"/>
                <a:gd name="T16" fmla="*/ 35 w 331"/>
                <a:gd name="T17" fmla="*/ 248 h 372"/>
                <a:gd name="T18" fmla="*/ 35 w 331"/>
                <a:gd name="T19" fmla="*/ 338 h 372"/>
                <a:gd name="T20" fmla="*/ 22 w 331"/>
                <a:gd name="T21" fmla="*/ 338 h 372"/>
                <a:gd name="T22" fmla="*/ 22 w 331"/>
                <a:gd name="T23" fmla="*/ 234 h 372"/>
                <a:gd name="T24" fmla="*/ 77 w 331"/>
                <a:gd name="T25" fmla="*/ 178 h 372"/>
                <a:gd name="T26" fmla="*/ 214 w 331"/>
                <a:gd name="T27" fmla="*/ 178 h 372"/>
                <a:gd name="T28" fmla="*/ 288 w 331"/>
                <a:gd name="T29" fmla="*/ 104 h 372"/>
                <a:gd name="T30" fmla="*/ 288 w 331"/>
                <a:gd name="T31" fmla="*/ 65 h 372"/>
                <a:gd name="T32" fmla="*/ 288 w 331"/>
                <a:gd name="T33" fmla="*/ 65 h 372"/>
                <a:gd name="T34" fmla="*/ 294 w 331"/>
                <a:gd name="T35" fmla="*/ 56 h 372"/>
                <a:gd name="T36" fmla="*/ 294 w 331"/>
                <a:gd name="T37" fmla="*/ 9 h 372"/>
                <a:gd name="T38" fmla="*/ 285 w 331"/>
                <a:gd name="T39" fmla="*/ 0 h 372"/>
                <a:gd name="T40" fmla="*/ 280 w 331"/>
                <a:gd name="T41" fmla="*/ 0 h 372"/>
                <a:gd name="T42" fmla="*/ 271 w 331"/>
                <a:gd name="T43" fmla="*/ 9 h 372"/>
                <a:gd name="T44" fmla="*/ 271 w 331"/>
                <a:gd name="T45" fmla="*/ 56 h 372"/>
                <a:gd name="T46" fmla="*/ 277 w 331"/>
                <a:gd name="T47" fmla="*/ 65 h 372"/>
                <a:gd name="T48" fmla="*/ 277 w 331"/>
                <a:gd name="T49" fmla="*/ 99 h 372"/>
                <a:gd name="T50" fmla="*/ 209 w 331"/>
                <a:gd name="T51" fmla="*/ 167 h 372"/>
                <a:gd name="T52" fmla="*/ 73 w 331"/>
                <a:gd name="T53" fmla="*/ 167 h 372"/>
                <a:gd name="T54" fmla="*/ 10 w 331"/>
                <a:gd name="T55" fmla="*/ 229 h 372"/>
                <a:gd name="T56" fmla="*/ 10 w 331"/>
                <a:gd name="T57" fmla="*/ 338 h 372"/>
                <a:gd name="T58" fmla="*/ 0 w 331"/>
                <a:gd name="T59" fmla="*/ 338 h 372"/>
                <a:gd name="T60" fmla="*/ 0 w 331"/>
                <a:gd name="T61" fmla="*/ 372 h 372"/>
                <a:gd name="T62" fmla="*/ 54 w 331"/>
                <a:gd name="T63" fmla="*/ 372 h 372"/>
                <a:gd name="T64" fmla="*/ 54 w 331"/>
                <a:gd name="T65" fmla="*/ 338 h 372"/>
                <a:gd name="T66" fmla="*/ 46 w 331"/>
                <a:gd name="T67" fmla="*/ 338 h 372"/>
                <a:gd name="T68" fmla="*/ 46 w 331"/>
                <a:gd name="T69" fmla="*/ 253 h 372"/>
                <a:gd name="T70" fmla="*/ 97 w 331"/>
                <a:gd name="T71" fmla="*/ 202 h 372"/>
                <a:gd name="T72" fmla="*/ 238 w 331"/>
                <a:gd name="T73" fmla="*/ 202 h 372"/>
                <a:gd name="T74" fmla="*/ 325 w 331"/>
                <a:gd name="T75" fmla="*/ 115 h 372"/>
                <a:gd name="T76" fmla="*/ 325 w 331"/>
                <a:gd name="T77" fmla="*/ 65 h 372"/>
                <a:gd name="T78" fmla="*/ 325 w 331"/>
                <a:gd name="T79" fmla="*/ 65 h 372"/>
                <a:gd name="T80" fmla="*/ 331 w 331"/>
                <a:gd name="T81" fmla="*/ 56 h 372"/>
                <a:gd name="T82" fmla="*/ 331 w 331"/>
                <a:gd name="T83" fmla="*/ 9 h 372"/>
                <a:gd name="T84" fmla="*/ 322 w 331"/>
                <a:gd name="T8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1" h="372">
                  <a:moveTo>
                    <a:pt x="322" y="0"/>
                  </a:moveTo>
                  <a:cubicBezTo>
                    <a:pt x="316" y="0"/>
                    <a:pt x="316" y="0"/>
                    <a:pt x="316" y="0"/>
                  </a:cubicBezTo>
                  <a:cubicBezTo>
                    <a:pt x="311" y="0"/>
                    <a:pt x="307" y="4"/>
                    <a:pt x="307" y="9"/>
                  </a:cubicBezTo>
                  <a:cubicBezTo>
                    <a:pt x="307" y="56"/>
                    <a:pt x="307" y="56"/>
                    <a:pt x="307" y="56"/>
                  </a:cubicBezTo>
                  <a:cubicBezTo>
                    <a:pt x="307" y="61"/>
                    <a:pt x="310" y="64"/>
                    <a:pt x="313" y="65"/>
                  </a:cubicBezTo>
                  <a:cubicBezTo>
                    <a:pt x="313" y="110"/>
                    <a:pt x="313" y="110"/>
                    <a:pt x="313" y="110"/>
                  </a:cubicBezTo>
                  <a:cubicBezTo>
                    <a:pt x="233" y="191"/>
                    <a:pt x="233" y="191"/>
                    <a:pt x="233" y="191"/>
                  </a:cubicBezTo>
                  <a:cubicBezTo>
                    <a:pt x="92" y="191"/>
                    <a:pt x="92" y="191"/>
                    <a:pt x="92" y="191"/>
                  </a:cubicBezTo>
                  <a:cubicBezTo>
                    <a:pt x="35" y="248"/>
                    <a:pt x="35" y="248"/>
                    <a:pt x="35" y="248"/>
                  </a:cubicBezTo>
                  <a:cubicBezTo>
                    <a:pt x="35" y="338"/>
                    <a:pt x="35" y="338"/>
                    <a:pt x="35" y="338"/>
                  </a:cubicBezTo>
                  <a:cubicBezTo>
                    <a:pt x="22" y="338"/>
                    <a:pt x="22" y="338"/>
                    <a:pt x="22" y="338"/>
                  </a:cubicBezTo>
                  <a:cubicBezTo>
                    <a:pt x="22" y="234"/>
                    <a:pt x="22" y="234"/>
                    <a:pt x="22" y="234"/>
                  </a:cubicBezTo>
                  <a:cubicBezTo>
                    <a:pt x="77" y="178"/>
                    <a:pt x="77" y="178"/>
                    <a:pt x="77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92" y="64"/>
                    <a:pt x="294" y="61"/>
                    <a:pt x="294" y="56"/>
                  </a:cubicBezTo>
                  <a:cubicBezTo>
                    <a:pt x="294" y="9"/>
                    <a:pt x="294" y="9"/>
                    <a:pt x="294" y="9"/>
                  </a:cubicBezTo>
                  <a:cubicBezTo>
                    <a:pt x="294" y="4"/>
                    <a:pt x="290" y="0"/>
                    <a:pt x="285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75" y="0"/>
                    <a:pt x="271" y="4"/>
                    <a:pt x="271" y="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71" y="61"/>
                    <a:pt x="273" y="64"/>
                    <a:pt x="277" y="65"/>
                  </a:cubicBezTo>
                  <a:cubicBezTo>
                    <a:pt x="277" y="99"/>
                    <a:pt x="277" y="99"/>
                    <a:pt x="277" y="99"/>
                  </a:cubicBezTo>
                  <a:cubicBezTo>
                    <a:pt x="209" y="167"/>
                    <a:pt x="209" y="167"/>
                    <a:pt x="209" y="167"/>
                  </a:cubicBezTo>
                  <a:cubicBezTo>
                    <a:pt x="73" y="167"/>
                    <a:pt x="73" y="167"/>
                    <a:pt x="73" y="167"/>
                  </a:cubicBezTo>
                  <a:cubicBezTo>
                    <a:pt x="10" y="229"/>
                    <a:pt x="10" y="229"/>
                    <a:pt x="10" y="229"/>
                  </a:cubicBezTo>
                  <a:cubicBezTo>
                    <a:pt x="10" y="338"/>
                    <a:pt x="10" y="338"/>
                    <a:pt x="10" y="338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54" y="372"/>
                    <a:pt x="54" y="372"/>
                    <a:pt x="54" y="372"/>
                  </a:cubicBezTo>
                  <a:cubicBezTo>
                    <a:pt x="54" y="338"/>
                    <a:pt x="54" y="338"/>
                    <a:pt x="54" y="338"/>
                  </a:cubicBezTo>
                  <a:cubicBezTo>
                    <a:pt x="46" y="338"/>
                    <a:pt x="46" y="338"/>
                    <a:pt x="46" y="338"/>
                  </a:cubicBezTo>
                  <a:cubicBezTo>
                    <a:pt x="46" y="253"/>
                    <a:pt x="46" y="253"/>
                    <a:pt x="46" y="253"/>
                  </a:cubicBezTo>
                  <a:cubicBezTo>
                    <a:pt x="97" y="202"/>
                    <a:pt x="97" y="202"/>
                    <a:pt x="97" y="202"/>
                  </a:cubicBezTo>
                  <a:cubicBezTo>
                    <a:pt x="238" y="202"/>
                    <a:pt x="238" y="202"/>
                    <a:pt x="238" y="202"/>
                  </a:cubicBezTo>
                  <a:cubicBezTo>
                    <a:pt x="325" y="115"/>
                    <a:pt x="325" y="115"/>
                    <a:pt x="325" y="115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8" y="64"/>
                    <a:pt x="331" y="61"/>
                    <a:pt x="331" y="56"/>
                  </a:cubicBezTo>
                  <a:cubicBezTo>
                    <a:pt x="331" y="9"/>
                    <a:pt x="331" y="9"/>
                    <a:pt x="331" y="9"/>
                  </a:cubicBezTo>
                  <a:cubicBezTo>
                    <a:pt x="331" y="4"/>
                    <a:pt x="327" y="0"/>
                    <a:pt x="3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32"/>
            <p:cNvSpPr/>
            <p:nvPr/>
          </p:nvSpPr>
          <p:spPr bwMode="auto">
            <a:xfrm>
              <a:off x="1235" y="3470"/>
              <a:ext cx="2118" cy="863"/>
            </a:xfrm>
            <a:custGeom>
              <a:avLst/>
              <a:gdLst>
                <a:gd name="T0" fmla="*/ 15 w 895"/>
                <a:gd name="T1" fmla="*/ 0 h 364"/>
                <a:gd name="T2" fmla="*/ 9 w 895"/>
                <a:gd name="T3" fmla="*/ 0 h 364"/>
                <a:gd name="T4" fmla="*/ 0 w 895"/>
                <a:gd name="T5" fmla="*/ 9 h 364"/>
                <a:gd name="T6" fmla="*/ 0 w 895"/>
                <a:gd name="T7" fmla="*/ 56 h 364"/>
                <a:gd name="T8" fmla="*/ 8 w 895"/>
                <a:gd name="T9" fmla="*/ 65 h 364"/>
                <a:gd name="T10" fmla="*/ 8 w 895"/>
                <a:gd name="T11" fmla="*/ 112 h 364"/>
                <a:gd name="T12" fmla="*/ 92 w 895"/>
                <a:gd name="T13" fmla="*/ 196 h 364"/>
                <a:gd name="T14" fmla="*/ 282 w 895"/>
                <a:gd name="T15" fmla="*/ 196 h 364"/>
                <a:gd name="T16" fmla="*/ 342 w 895"/>
                <a:gd name="T17" fmla="*/ 257 h 364"/>
                <a:gd name="T18" fmla="*/ 782 w 895"/>
                <a:gd name="T19" fmla="*/ 257 h 364"/>
                <a:gd name="T20" fmla="*/ 859 w 895"/>
                <a:gd name="T21" fmla="*/ 334 h 364"/>
                <a:gd name="T22" fmla="*/ 859 w 895"/>
                <a:gd name="T23" fmla="*/ 334 h 364"/>
                <a:gd name="T24" fmla="*/ 856 w 895"/>
                <a:gd name="T25" fmla="*/ 344 h 364"/>
                <a:gd name="T26" fmla="*/ 875 w 895"/>
                <a:gd name="T27" fmla="*/ 364 h 364"/>
                <a:gd name="T28" fmla="*/ 895 w 895"/>
                <a:gd name="T29" fmla="*/ 344 h 364"/>
                <a:gd name="T30" fmla="*/ 875 w 895"/>
                <a:gd name="T31" fmla="*/ 325 h 364"/>
                <a:gd name="T32" fmla="*/ 865 w 895"/>
                <a:gd name="T33" fmla="*/ 328 h 364"/>
                <a:gd name="T34" fmla="*/ 785 w 895"/>
                <a:gd name="T35" fmla="*/ 248 h 364"/>
                <a:gd name="T36" fmla="*/ 345 w 895"/>
                <a:gd name="T37" fmla="*/ 248 h 364"/>
                <a:gd name="T38" fmla="*/ 285 w 895"/>
                <a:gd name="T39" fmla="*/ 188 h 364"/>
                <a:gd name="T40" fmla="*/ 96 w 895"/>
                <a:gd name="T41" fmla="*/ 188 h 364"/>
                <a:gd name="T42" fmla="*/ 16 w 895"/>
                <a:gd name="T43" fmla="*/ 108 h 364"/>
                <a:gd name="T44" fmla="*/ 16 w 895"/>
                <a:gd name="T45" fmla="*/ 65 h 364"/>
                <a:gd name="T46" fmla="*/ 16 w 895"/>
                <a:gd name="T47" fmla="*/ 65 h 364"/>
                <a:gd name="T48" fmla="*/ 24 w 895"/>
                <a:gd name="T49" fmla="*/ 56 h 364"/>
                <a:gd name="T50" fmla="*/ 24 w 895"/>
                <a:gd name="T51" fmla="*/ 9 h 364"/>
                <a:gd name="T52" fmla="*/ 15 w 895"/>
                <a:gd name="T53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5" h="364">
                  <a:moveTo>
                    <a:pt x="1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3" y="65"/>
                    <a:pt x="8" y="65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282" y="196"/>
                    <a:pt x="282" y="196"/>
                    <a:pt x="282" y="196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782" y="257"/>
                    <a:pt x="782" y="257"/>
                    <a:pt x="782" y="257"/>
                  </a:cubicBezTo>
                  <a:cubicBezTo>
                    <a:pt x="859" y="334"/>
                    <a:pt x="859" y="334"/>
                    <a:pt x="859" y="334"/>
                  </a:cubicBezTo>
                  <a:cubicBezTo>
                    <a:pt x="859" y="334"/>
                    <a:pt x="859" y="334"/>
                    <a:pt x="859" y="334"/>
                  </a:cubicBezTo>
                  <a:cubicBezTo>
                    <a:pt x="857" y="337"/>
                    <a:pt x="856" y="340"/>
                    <a:pt x="856" y="344"/>
                  </a:cubicBezTo>
                  <a:cubicBezTo>
                    <a:pt x="856" y="355"/>
                    <a:pt x="865" y="364"/>
                    <a:pt x="875" y="364"/>
                  </a:cubicBezTo>
                  <a:cubicBezTo>
                    <a:pt x="886" y="364"/>
                    <a:pt x="895" y="355"/>
                    <a:pt x="895" y="344"/>
                  </a:cubicBezTo>
                  <a:cubicBezTo>
                    <a:pt x="895" y="334"/>
                    <a:pt x="886" y="325"/>
                    <a:pt x="875" y="325"/>
                  </a:cubicBezTo>
                  <a:cubicBezTo>
                    <a:pt x="872" y="325"/>
                    <a:pt x="868" y="326"/>
                    <a:pt x="865" y="328"/>
                  </a:cubicBezTo>
                  <a:cubicBezTo>
                    <a:pt x="785" y="248"/>
                    <a:pt x="785" y="248"/>
                    <a:pt x="785" y="248"/>
                  </a:cubicBezTo>
                  <a:cubicBezTo>
                    <a:pt x="345" y="248"/>
                    <a:pt x="345" y="248"/>
                    <a:pt x="345" y="248"/>
                  </a:cubicBezTo>
                  <a:cubicBezTo>
                    <a:pt x="285" y="188"/>
                    <a:pt x="285" y="188"/>
                    <a:pt x="285" y="188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20" y="65"/>
                    <a:pt x="24" y="61"/>
                    <a:pt x="24" y="56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4"/>
                    <a:pt x="20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3"/>
            <p:cNvSpPr>
              <a:spLocks noEditPoints="1"/>
            </p:cNvSpPr>
            <p:nvPr/>
          </p:nvSpPr>
          <p:spPr bwMode="auto">
            <a:xfrm>
              <a:off x="1323" y="3470"/>
              <a:ext cx="2849" cy="849"/>
            </a:xfrm>
            <a:custGeom>
              <a:avLst/>
              <a:gdLst>
                <a:gd name="T0" fmla="*/ 1183 w 1204"/>
                <a:gd name="T1" fmla="*/ 349 h 358"/>
                <a:gd name="T2" fmla="*/ 1171 w 1204"/>
                <a:gd name="T3" fmla="*/ 337 h 358"/>
                <a:gd name="T4" fmla="*/ 1183 w 1204"/>
                <a:gd name="T5" fmla="*/ 326 h 358"/>
                <a:gd name="T6" fmla="*/ 1194 w 1204"/>
                <a:gd name="T7" fmla="*/ 337 h 358"/>
                <a:gd name="T8" fmla="*/ 1183 w 1204"/>
                <a:gd name="T9" fmla="*/ 349 h 358"/>
                <a:gd name="T10" fmla="*/ 14 w 1204"/>
                <a:gd name="T11" fmla="*/ 0 h 358"/>
                <a:gd name="T12" fmla="*/ 9 w 1204"/>
                <a:gd name="T13" fmla="*/ 0 h 358"/>
                <a:gd name="T14" fmla="*/ 0 w 1204"/>
                <a:gd name="T15" fmla="*/ 9 h 358"/>
                <a:gd name="T16" fmla="*/ 0 w 1204"/>
                <a:gd name="T17" fmla="*/ 56 h 358"/>
                <a:gd name="T18" fmla="*/ 6 w 1204"/>
                <a:gd name="T19" fmla="*/ 65 h 358"/>
                <a:gd name="T20" fmla="*/ 6 w 1204"/>
                <a:gd name="T21" fmla="*/ 101 h 358"/>
                <a:gd name="T22" fmla="*/ 66 w 1204"/>
                <a:gd name="T23" fmla="*/ 162 h 358"/>
                <a:gd name="T24" fmla="*/ 260 w 1204"/>
                <a:gd name="T25" fmla="*/ 162 h 358"/>
                <a:gd name="T26" fmla="*/ 314 w 1204"/>
                <a:gd name="T27" fmla="*/ 216 h 358"/>
                <a:gd name="T28" fmla="*/ 757 w 1204"/>
                <a:gd name="T29" fmla="*/ 216 h 358"/>
                <a:gd name="T30" fmla="*/ 884 w 1204"/>
                <a:gd name="T31" fmla="*/ 343 h 358"/>
                <a:gd name="T32" fmla="*/ 1163 w 1204"/>
                <a:gd name="T33" fmla="*/ 343 h 358"/>
                <a:gd name="T34" fmla="*/ 1183 w 1204"/>
                <a:gd name="T35" fmla="*/ 358 h 358"/>
                <a:gd name="T36" fmla="*/ 1204 w 1204"/>
                <a:gd name="T37" fmla="*/ 337 h 358"/>
                <a:gd name="T38" fmla="*/ 1183 w 1204"/>
                <a:gd name="T39" fmla="*/ 316 h 358"/>
                <a:gd name="T40" fmla="*/ 1163 w 1204"/>
                <a:gd name="T41" fmla="*/ 332 h 358"/>
                <a:gd name="T42" fmla="*/ 889 w 1204"/>
                <a:gd name="T43" fmla="*/ 332 h 358"/>
                <a:gd name="T44" fmla="*/ 762 w 1204"/>
                <a:gd name="T45" fmla="*/ 205 h 358"/>
                <a:gd name="T46" fmla="*/ 319 w 1204"/>
                <a:gd name="T47" fmla="*/ 205 h 358"/>
                <a:gd name="T48" fmla="*/ 265 w 1204"/>
                <a:gd name="T49" fmla="*/ 151 h 358"/>
                <a:gd name="T50" fmla="*/ 71 w 1204"/>
                <a:gd name="T51" fmla="*/ 151 h 358"/>
                <a:gd name="T52" fmla="*/ 17 w 1204"/>
                <a:gd name="T53" fmla="*/ 96 h 358"/>
                <a:gd name="T54" fmla="*/ 17 w 1204"/>
                <a:gd name="T55" fmla="*/ 65 h 358"/>
                <a:gd name="T56" fmla="*/ 23 w 1204"/>
                <a:gd name="T57" fmla="*/ 56 h 358"/>
                <a:gd name="T58" fmla="*/ 23 w 1204"/>
                <a:gd name="T59" fmla="*/ 9 h 358"/>
                <a:gd name="T60" fmla="*/ 14 w 1204"/>
                <a:gd name="T61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4" h="358">
                  <a:moveTo>
                    <a:pt x="1183" y="349"/>
                  </a:moveTo>
                  <a:cubicBezTo>
                    <a:pt x="1177" y="349"/>
                    <a:pt x="1171" y="344"/>
                    <a:pt x="1171" y="337"/>
                  </a:cubicBezTo>
                  <a:cubicBezTo>
                    <a:pt x="1171" y="331"/>
                    <a:pt x="1177" y="326"/>
                    <a:pt x="1183" y="326"/>
                  </a:cubicBezTo>
                  <a:cubicBezTo>
                    <a:pt x="1189" y="326"/>
                    <a:pt x="1194" y="331"/>
                    <a:pt x="1194" y="337"/>
                  </a:cubicBezTo>
                  <a:cubicBezTo>
                    <a:pt x="1194" y="344"/>
                    <a:pt x="1189" y="349"/>
                    <a:pt x="1183" y="349"/>
                  </a:cubicBezTo>
                  <a:moveTo>
                    <a:pt x="1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2" y="64"/>
                    <a:pt x="6" y="65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260" y="162"/>
                    <a:pt x="260" y="162"/>
                    <a:pt x="260" y="162"/>
                  </a:cubicBezTo>
                  <a:cubicBezTo>
                    <a:pt x="314" y="216"/>
                    <a:pt x="314" y="216"/>
                    <a:pt x="314" y="216"/>
                  </a:cubicBezTo>
                  <a:cubicBezTo>
                    <a:pt x="757" y="216"/>
                    <a:pt x="757" y="216"/>
                    <a:pt x="757" y="216"/>
                  </a:cubicBezTo>
                  <a:cubicBezTo>
                    <a:pt x="884" y="343"/>
                    <a:pt x="884" y="343"/>
                    <a:pt x="884" y="343"/>
                  </a:cubicBezTo>
                  <a:cubicBezTo>
                    <a:pt x="1163" y="343"/>
                    <a:pt x="1163" y="343"/>
                    <a:pt x="1163" y="343"/>
                  </a:cubicBezTo>
                  <a:cubicBezTo>
                    <a:pt x="1165" y="352"/>
                    <a:pt x="1173" y="358"/>
                    <a:pt x="1183" y="358"/>
                  </a:cubicBezTo>
                  <a:cubicBezTo>
                    <a:pt x="1194" y="358"/>
                    <a:pt x="1204" y="349"/>
                    <a:pt x="1204" y="337"/>
                  </a:cubicBezTo>
                  <a:cubicBezTo>
                    <a:pt x="1204" y="326"/>
                    <a:pt x="1194" y="316"/>
                    <a:pt x="1183" y="316"/>
                  </a:cubicBezTo>
                  <a:cubicBezTo>
                    <a:pt x="1173" y="316"/>
                    <a:pt x="1165" y="323"/>
                    <a:pt x="1163" y="332"/>
                  </a:cubicBezTo>
                  <a:cubicBezTo>
                    <a:pt x="889" y="332"/>
                    <a:pt x="889" y="332"/>
                    <a:pt x="889" y="332"/>
                  </a:cubicBezTo>
                  <a:cubicBezTo>
                    <a:pt x="762" y="205"/>
                    <a:pt x="762" y="205"/>
                    <a:pt x="762" y="205"/>
                  </a:cubicBezTo>
                  <a:cubicBezTo>
                    <a:pt x="319" y="205"/>
                    <a:pt x="319" y="205"/>
                    <a:pt x="319" y="205"/>
                  </a:cubicBezTo>
                  <a:cubicBezTo>
                    <a:pt x="265" y="151"/>
                    <a:pt x="265" y="151"/>
                    <a:pt x="265" y="151"/>
                  </a:cubicBezTo>
                  <a:cubicBezTo>
                    <a:pt x="71" y="151"/>
                    <a:pt x="71" y="151"/>
                    <a:pt x="71" y="151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21" y="64"/>
                    <a:pt x="23" y="61"/>
                    <a:pt x="23" y="5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4"/>
                    <a:pt x="19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4"/>
            <p:cNvSpPr>
              <a:spLocks noEditPoints="1"/>
            </p:cNvSpPr>
            <p:nvPr/>
          </p:nvSpPr>
          <p:spPr bwMode="auto">
            <a:xfrm>
              <a:off x="1817" y="4136"/>
              <a:ext cx="1157" cy="199"/>
            </a:xfrm>
            <a:custGeom>
              <a:avLst/>
              <a:gdLst>
                <a:gd name="T0" fmla="*/ 21 w 489"/>
                <a:gd name="T1" fmla="*/ 75 h 84"/>
                <a:gd name="T2" fmla="*/ 10 w 489"/>
                <a:gd name="T3" fmla="*/ 63 h 84"/>
                <a:gd name="T4" fmla="*/ 21 w 489"/>
                <a:gd name="T5" fmla="*/ 52 h 84"/>
                <a:gd name="T6" fmla="*/ 32 w 489"/>
                <a:gd name="T7" fmla="*/ 63 h 84"/>
                <a:gd name="T8" fmla="*/ 21 w 489"/>
                <a:gd name="T9" fmla="*/ 75 h 84"/>
                <a:gd name="T10" fmla="*/ 341 w 489"/>
                <a:gd name="T11" fmla="*/ 0 h 84"/>
                <a:gd name="T12" fmla="*/ 81 w 489"/>
                <a:gd name="T13" fmla="*/ 0 h 84"/>
                <a:gd name="T14" fmla="*/ 34 w 489"/>
                <a:gd name="T15" fmla="*/ 47 h 84"/>
                <a:gd name="T16" fmla="*/ 21 w 489"/>
                <a:gd name="T17" fmla="*/ 42 h 84"/>
                <a:gd name="T18" fmla="*/ 0 w 489"/>
                <a:gd name="T19" fmla="*/ 63 h 84"/>
                <a:gd name="T20" fmla="*/ 21 w 489"/>
                <a:gd name="T21" fmla="*/ 84 h 84"/>
                <a:gd name="T22" fmla="*/ 42 w 489"/>
                <a:gd name="T23" fmla="*/ 63 h 84"/>
                <a:gd name="T24" fmla="*/ 38 w 489"/>
                <a:gd name="T25" fmla="*/ 51 h 84"/>
                <a:gd name="T26" fmla="*/ 83 w 489"/>
                <a:gd name="T27" fmla="*/ 5 h 84"/>
                <a:gd name="T28" fmla="*/ 338 w 489"/>
                <a:gd name="T29" fmla="*/ 5 h 84"/>
                <a:gd name="T30" fmla="*/ 370 w 489"/>
                <a:gd name="T31" fmla="*/ 37 h 84"/>
                <a:gd name="T32" fmla="*/ 450 w 489"/>
                <a:gd name="T33" fmla="*/ 37 h 84"/>
                <a:gd name="T34" fmla="*/ 470 w 489"/>
                <a:gd name="T35" fmla="*/ 54 h 84"/>
                <a:gd name="T36" fmla="*/ 489 w 489"/>
                <a:gd name="T37" fmla="*/ 34 h 84"/>
                <a:gd name="T38" fmla="*/ 470 w 489"/>
                <a:gd name="T39" fmla="*/ 15 h 84"/>
                <a:gd name="T40" fmla="*/ 450 w 489"/>
                <a:gd name="T41" fmla="*/ 31 h 84"/>
                <a:gd name="T42" fmla="*/ 372 w 489"/>
                <a:gd name="T43" fmla="*/ 31 h 84"/>
                <a:gd name="T44" fmla="*/ 341 w 489"/>
                <a:gd name="T4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9" h="84">
                  <a:moveTo>
                    <a:pt x="21" y="75"/>
                  </a:moveTo>
                  <a:cubicBezTo>
                    <a:pt x="15" y="75"/>
                    <a:pt x="10" y="70"/>
                    <a:pt x="10" y="63"/>
                  </a:cubicBezTo>
                  <a:cubicBezTo>
                    <a:pt x="10" y="57"/>
                    <a:pt x="15" y="52"/>
                    <a:pt x="21" y="52"/>
                  </a:cubicBezTo>
                  <a:cubicBezTo>
                    <a:pt x="27" y="52"/>
                    <a:pt x="32" y="57"/>
                    <a:pt x="32" y="63"/>
                  </a:cubicBezTo>
                  <a:cubicBezTo>
                    <a:pt x="32" y="70"/>
                    <a:pt x="27" y="75"/>
                    <a:pt x="21" y="75"/>
                  </a:cubicBezTo>
                  <a:moveTo>
                    <a:pt x="341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0" y="44"/>
                    <a:pt x="26" y="42"/>
                    <a:pt x="21" y="42"/>
                  </a:cubicBezTo>
                  <a:cubicBezTo>
                    <a:pt x="10" y="42"/>
                    <a:pt x="0" y="52"/>
                    <a:pt x="0" y="63"/>
                  </a:cubicBezTo>
                  <a:cubicBezTo>
                    <a:pt x="0" y="75"/>
                    <a:pt x="10" y="84"/>
                    <a:pt x="21" y="84"/>
                  </a:cubicBezTo>
                  <a:cubicBezTo>
                    <a:pt x="33" y="84"/>
                    <a:pt x="42" y="75"/>
                    <a:pt x="42" y="63"/>
                  </a:cubicBezTo>
                  <a:cubicBezTo>
                    <a:pt x="42" y="59"/>
                    <a:pt x="40" y="54"/>
                    <a:pt x="38" y="51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70" y="37"/>
                    <a:pt x="370" y="37"/>
                    <a:pt x="370" y="37"/>
                  </a:cubicBezTo>
                  <a:cubicBezTo>
                    <a:pt x="450" y="37"/>
                    <a:pt x="450" y="37"/>
                    <a:pt x="450" y="37"/>
                  </a:cubicBezTo>
                  <a:cubicBezTo>
                    <a:pt x="452" y="46"/>
                    <a:pt x="460" y="54"/>
                    <a:pt x="470" y="54"/>
                  </a:cubicBezTo>
                  <a:cubicBezTo>
                    <a:pt x="480" y="54"/>
                    <a:pt x="489" y="45"/>
                    <a:pt x="489" y="34"/>
                  </a:cubicBezTo>
                  <a:cubicBezTo>
                    <a:pt x="489" y="23"/>
                    <a:pt x="480" y="15"/>
                    <a:pt x="470" y="15"/>
                  </a:cubicBezTo>
                  <a:cubicBezTo>
                    <a:pt x="460" y="15"/>
                    <a:pt x="452" y="22"/>
                    <a:pt x="450" y="31"/>
                  </a:cubicBezTo>
                  <a:cubicBezTo>
                    <a:pt x="372" y="31"/>
                    <a:pt x="372" y="31"/>
                    <a:pt x="372" y="31"/>
                  </a:cubicBezTo>
                  <a:cubicBezTo>
                    <a:pt x="341" y="0"/>
                    <a:pt x="341" y="0"/>
                    <a:pt x="3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5"/>
            <p:cNvSpPr>
              <a:spLocks noEditPoints="1"/>
            </p:cNvSpPr>
            <p:nvPr/>
          </p:nvSpPr>
          <p:spPr bwMode="auto">
            <a:xfrm>
              <a:off x="1041" y="3470"/>
              <a:ext cx="100" cy="756"/>
            </a:xfrm>
            <a:custGeom>
              <a:avLst/>
              <a:gdLst>
                <a:gd name="T0" fmla="*/ 10 w 42"/>
                <a:gd name="T1" fmla="*/ 298 h 319"/>
                <a:gd name="T2" fmla="*/ 10 w 42"/>
                <a:gd name="T3" fmla="*/ 298 h 319"/>
                <a:gd name="T4" fmla="*/ 21 w 42"/>
                <a:gd name="T5" fmla="*/ 286 h 319"/>
                <a:gd name="T6" fmla="*/ 32 w 42"/>
                <a:gd name="T7" fmla="*/ 298 h 319"/>
                <a:gd name="T8" fmla="*/ 32 w 42"/>
                <a:gd name="T9" fmla="*/ 298 h 319"/>
                <a:gd name="T10" fmla="*/ 32 w 42"/>
                <a:gd name="T11" fmla="*/ 298 h 319"/>
                <a:gd name="T12" fmla="*/ 21 w 42"/>
                <a:gd name="T13" fmla="*/ 309 h 319"/>
                <a:gd name="T14" fmla="*/ 10 w 42"/>
                <a:gd name="T15" fmla="*/ 298 h 319"/>
                <a:gd name="T16" fmla="*/ 10 w 42"/>
                <a:gd name="T17" fmla="*/ 298 h 319"/>
                <a:gd name="T18" fmla="*/ 24 w 42"/>
                <a:gd name="T19" fmla="*/ 0 h 319"/>
                <a:gd name="T20" fmla="*/ 18 w 42"/>
                <a:gd name="T21" fmla="*/ 0 h 319"/>
                <a:gd name="T22" fmla="*/ 9 w 42"/>
                <a:gd name="T23" fmla="*/ 9 h 319"/>
                <a:gd name="T24" fmla="*/ 9 w 42"/>
                <a:gd name="T25" fmla="*/ 56 h 319"/>
                <a:gd name="T26" fmla="*/ 15 w 42"/>
                <a:gd name="T27" fmla="*/ 65 h 319"/>
                <a:gd name="T28" fmla="*/ 15 w 42"/>
                <a:gd name="T29" fmla="*/ 278 h 319"/>
                <a:gd name="T30" fmla="*/ 15 w 42"/>
                <a:gd name="T31" fmla="*/ 278 h 319"/>
                <a:gd name="T32" fmla="*/ 0 w 42"/>
                <a:gd name="T33" fmla="*/ 298 h 319"/>
                <a:gd name="T34" fmla="*/ 21 w 42"/>
                <a:gd name="T35" fmla="*/ 319 h 319"/>
                <a:gd name="T36" fmla="*/ 42 w 42"/>
                <a:gd name="T37" fmla="*/ 298 h 319"/>
                <a:gd name="T38" fmla="*/ 27 w 42"/>
                <a:gd name="T39" fmla="*/ 278 h 319"/>
                <a:gd name="T40" fmla="*/ 27 w 42"/>
                <a:gd name="T41" fmla="*/ 65 h 319"/>
                <a:gd name="T42" fmla="*/ 27 w 42"/>
                <a:gd name="T43" fmla="*/ 65 h 319"/>
                <a:gd name="T44" fmla="*/ 33 w 42"/>
                <a:gd name="T45" fmla="*/ 56 h 319"/>
                <a:gd name="T46" fmla="*/ 33 w 42"/>
                <a:gd name="T47" fmla="*/ 9 h 319"/>
                <a:gd name="T48" fmla="*/ 24 w 42"/>
                <a:gd name="T49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319">
                  <a:moveTo>
                    <a:pt x="10" y="298"/>
                  </a:moveTo>
                  <a:cubicBezTo>
                    <a:pt x="10" y="298"/>
                    <a:pt x="10" y="298"/>
                    <a:pt x="10" y="298"/>
                  </a:cubicBezTo>
                  <a:cubicBezTo>
                    <a:pt x="10" y="292"/>
                    <a:pt x="15" y="286"/>
                    <a:pt x="21" y="286"/>
                  </a:cubicBezTo>
                  <a:cubicBezTo>
                    <a:pt x="27" y="286"/>
                    <a:pt x="32" y="292"/>
                    <a:pt x="32" y="298"/>
                  </a:cubicBezTo>
                  <a:cubicBezTo>
                    <a:pt x="32" y="298"/>
                    <a:pt x="32" y="298"/>
                    <a:pt x="32" y="298"/>
                  </a:cubicBezTo>
                  <a:cubicBezTo>
                    <a:pt x="32" y="298"/>
                    <a:pt x="32" y="298"/>
                    <a:pt x="32" y="298"/>
                  </a:cubicBezTo>
                  <a:cubicBezTo>
                    <a:pt x="32" y="304"/>
                    <a:pt x="27" y="309"/>
                    <a:pt x="21" y="309"/>
                  </a:cubicBezTo>
                  <a:cubicBezTo>
                    <a:pt x="15" y="309"/>
                    <a:pt x="10" y="304"/>
                    <a:pt x="10" y="298"/>
                  </a:cubicBezTo>
                  <a:cubicBezTo>
                    <a:pt x="10" y="298"/>
                    <a:pt x="10" y="298"/>
                    <a:pt x="10" y="298"/>
                  </a:cubicBezTo>
                  <a:moveTo>
                    <a:pt x="2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9" y="4"/>
                    <a:pt x="9" y="9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61"/>
                    <a:pt x="12" y="64"/>
                    <a:pt x="15" y="65"/>
                  </a:cubicBezTo>
                  <a:cubicBezTo>
                    <a:pt x="15" y="278"/>
                    <a:pt x="15" y="278"/>
                    <a:pt x="15" y="278"/>
                  </a:cubicBezTo>
                  <a:cubicBezTo>
                    <a:pt x="15" y="278"/>
                    <a:pt x="15" y="278"/>
                    <a:pt x="15" y="278"/>
                  </a:cubicBezTo>
                  <a:cubicBezTo>
                    <a:pt x="7" y="280"/>
                    <a:pt x="0" y="288"/>
                    <a:pt x="0" y="298"/>
                  </a:cubicBezTo>
                  <a:cubicBezTo>
                    <a:pt x="0" y="309"/>
                    <a:pt x="9" y="319"/>
                    <a:pt x="21" y="319"/>
                  </a:cubicBezTo>
                  <a:cubicBezTo>
                    <a:pt x="32" y="319"/>
                    <a:pt x="42" y="309"/>
                    <a:pt x="42" y="298"/>
                  </a:cubicBezTo>
                  <a:cubicBezTo>
                    <a:pt x="42" y="288"/>
                    <a:pt x="35" y="280"/>
                    <a:pt x="27" y="278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30" y="64"/>
                    <a:pt x="33" y="61"/>
                    <a:pt x="33" y="5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4"/>
                    <a:pt x="29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6"/>
            <p:cNvSpPr>
              <a:spLocks noEditPoints="1"/>
            </p:cNvSpPr>
            <p:nvPr/>
          </p:nvSpPr>
          <p:spPr bwMode="auto">
            <a:xfrm>
              <a:off x="795" y="3470"/>
              <a:ext cx="237" cy="827"/>
            </a:xfrm>
            <a:custGeom>
              <a:avLst/>
              <a:gdLst>
                <a:gd name="T0" fmla="*/ 21 w 100"/>
                <a:gd name="T1" fmla="*/ 340 h 349"/>
                <a:gd name="T2" fmla="*/ 9 w 100"/>
                <a:gd name="T3" fmla="*/ 328 h 349"/>
                <a:gd name="T4" fmla="*/ 21 w 100"/>
                <a:gd name="T5" fmla="*/ 317 h 349"/>
                <a:gd name="T6" fmla="*/ 32 w 100"/>
                <a:gd name="T7" fmla="*/ 328 h 349"/>
                <a:gd name="T8" fmla="*/ 21 w 100"/>
                <a:gd name="T9" fmla="*/ 340 h 349"/>
                <a:gd name="T10" fmla="*/ 91 w 100"/>
                <a:gd name="T11" fmla="*/ 0 h 349"/>
                <a:gd name="T12" fmla="*/ 86 w 100"/>
                <a:gd name="T13" fmla="*/ 0 h 349"/>
                <a:gd name="T14" fmla="*/ 77 w 100"/>
                <a:gd name="T15" fmla="*/ 9 h 349"/>
                <a:gd name="T16" fmla="*/ 77 w 100"/>
                <a:gd name="T17" fmla="*/ 56 h 349"/>
                <a:gd name="T18" fmla="*/ 83 w 100"/>
                <a:gd name="T19" fmla="*/ 65 h 349"/>
                <a:gd name="T20" fmla="*/ 83 w 100"/>
                <a:gd name="T21" fmla="*/ 200 h 349"/>
                <a:gd name="T22" fmla="*/ 15 w 100"/>
                <a:gd name="T23" fmla="*/ 267 h 349"/>
                <a:gd name="T24" fmla="*/ 15 w 100"/>
                <a:gd name="T25" fmla="*/ 308 h 349"/>
                <a:gd name="T26" fmla="*/ 0 w 100"/>
                <a:gd name="T27" fmla="*/ 328 h 349"/>
                <a:gd name="T28" fmla="*/ 21 w 100"/>
                <a:gd name="T29" fmla="*/ 349 h 349"/>
                <a:gd name="T30" fmla="*/ 42 w 100"/>
                <a:gd name="T31" fmla="*/ 328 h 349"/>
                <a:gd name="T32" fmla="*/ 26 w 100"/>
                <a:gd name="T33" fmla="*/ 308 h 349"/>
                <a:gd name="T34" fmla="*/ 26 w 100"/>
                <a:gd name="T35" fmla="*/ 272 h 349"/>
                <a:gd name="T36" fmla="*/ 94 w 100"/>
                <a:gd name="T37" fmla="*/ 204 h 349"/>
                <a:gd name="T38" fmla="*/ 94 w 100"/>
                <a:gd name="T39" fmla="*/ 65 h 349"/>
                <a:gd name="T40" fmla="*/ 100 w 100"/>
                <a:gd name="T41" fmla="*/ 56 h 349"/>
                <a:gd name="T42" fmla="*/ 100 w 100"/>
                <a:gd name="T43" fmla="*/ 9 h 349"/>
                <a:gd name="T44" fmla="*/ 91 w 100"/>
                <a:gd name="T4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349">
                  <a:moveTo>
                    <a:pt x="21" y="340"/>
                  </a:moveTo>
                  <a:cubicBezTo>
                    <a:pt x="15" y="340"/>
                    <a:pt x="9" y="335"/>
                    <a:pt x="9" y="328"/>
                  </a:cubicBezTo>
                  <a:cubicBezTo>
                    <a:pt x="9" y="322"/>
                    <a:pt x="15" y="317"/>
                    <a:pt x="21" y="317"/>
                  </a:cubicBezTo>
                  <a:cubicBezTo>
                    <a:pt x="27" y="317"/>
                    <a:pt x="32" y="322"/>
                    <a:pt x="32" y="328"/>
                  </a:cubicBezTo>
                  <a:cubicBezTo>
                    <a:pt x="32" y="335"/>
                    <a:pt x="27" y="340"/>
                    <a:pt x="21" y="340"/>
                  </a:cubicBezTo>
                  <a:moveTo>
                    <a:pt x="91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1" y="0"/>
                    <a:pt x="77" y="4"/>
                    <a:pt x="77" y="9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61"/>
                    <a:pt x="79" y="64"/>
                    <a:pt x="83" y="65"/>
                  </a:cubicBezTo>
                  <a:cubicBezTo>
                    <a:pt x="83" y="200"/>
                    <a:pt x="83" y="200"/>
                    <a:pt x="83" y="200"/>
                  </a:cubicBezTo>
                  <a:cubicBezTo>
                    <a:pt x="15" y="267"/>
                    <a:pt x="15" y="267"/>
                    <a:pt x="15" y="267"/>
                  </a:cubicBezTo>
                  <a:cubicBezTo>
                    <a:pt x="15" y="308"/>
                    <a:pt x="15" y="308"/>
                    <a:pt x="15" y="308"/>
                  </a:cubicBezTo>
                  <a:cubicBezTo>
                    <a:pt x="6" y="311"/>
                    <a:pt x="0" y="319"/>
                    <a:pt x="0" y="328"/>
                  </a:cubicBezTo>
                  <a:cubicBezTo>
                    <a:pt x="0" y="340"/>
                    <a:pt x="9" y="349"/>
                    <a:pt x="21" y="349"/>
                  </a:cubicBezTo>
                  <a:cubicBezTo>
                    <a:pt x="32" y="349"/>
                    <a:pt x="42" y="340"/>
                    <a:pt x="42" y="328"/>
                  </a:cubicBezTo>
                  <a:cubicBezTo>
                    <a:pt x="42" y="319"/>
                    <a:pt x="35" y="311"/>
                    <a:pt x="26" y="308"/>
                  </a:cubicBezTo>
                  <a:cubicBezTo>
                    <a:pt x="26" y="272"/>
                    <a:pt x="26" y="272"/>
                    <a:pt x="26" y="272"/>
                  </a:cubicBezTo>
                  <a:cubicBezTo>
                    <a:pt x="94" y="204"/>
                    <a:pt x="94" y="204"/>
                    <a:pt x="94" y="204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4"/>
                    <a:pt x="100" y="61"/>
                    <a:pt x="100" y="56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0" y="4"/>
                    <a:pt x="96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7"/>
            <p:cNvSpPr>
              <a:spLocks noEditPoints="1"/>
            </p:cNvSpPr>
            <p:nvPr/>
          </p:nvSpPr>
          <p:spPr bwMode="auto">
            <a:xfrm>
              <a:off x="426" y="4106"/>
              <a:ext cx="180" cy="246"/>
            </a:xfrm>
            <a:custGeom>
              <a:avLst/>
              <a:gdLst>
                <a:gd name="T0" fmla="*/ 17 w 76"/>
                <a:gd name="T1" fmla="*/ 27 h 104"/>
                <a:gd name="T2" fmla="*/ 8 w 76"/>
                <a:gd name="T3" fmla="*/ 17 h 104"/>
                <a:gd name="T4" fmla="*/ 17 w 76"/>
                <a:gd name="T5" fmla="*/ 8 h 104"/>
                <a:gd name="T6" fmla="*/ 26 w 76"/>
                <a:gd name="T7" fmla="*/ 17 h 104"/>
                <a:gd name="T8" fmla="*/ 17 w 76"/>
                <a:gd name="T9" fmla="*/ 27 h 104"/>
                <a:gd name="T10" fmla="*/ 60 w 76"/>
                <a:gd name="T11" fmla="*/ 27 h 104"/>
                <a:gd name="T12" fmla="*/ 50 w 76"/>
                <a:gd name="T13" fmla="*/ 17 h 104"/>
                <a:gd name="T14" fmla="*/ 60 w 76"/>
                <a:gd name="T15" fmla="*/ 8 h 104"/>
                <a:gd name="T16" fmla="*/ 69 w 76"/>
                <a:gd name="T17" fmla="*/ 17 h 104"/>
                <a:gd name="T18" fmla="*/ 60 w 76"/>
                <a:gd name="T19" fmla="*/ 27 h 104"/>
                <a:gd name="T20" fmla="*/ 60 w 76"/>
                <a:gd name="T21" fmla="*/ 0 h 104"/>
                <a:gd name="T22" fmla="*/ 43 w 76"/>
                <a:gd name="T23" fmla="*/ 17 h 104"/>
                <a:gd name="T24" fmla="*/ 55 w 76"/>
                <a:gd name="T25" fmla="*/ 34 h 104"/>
                <a:gd name="T26" fmla="*/ 55 w 76"/>
                <a:gd name="T27" fmla="*/ 70 h 104"/>
                <a:gd name="T28" fmla="*/ 21 w 76"/>
                <a:gd name="T29" fmla="*/ 70 h 104"/>
                <a:gd name="T30" fmla="*/ 21 w 76"/>
                <a:gd name="T31" fmla="*/ 34 h 104"/>
                <a:gd name="T32" fmla="*/ 34 w 76"/>
                <a:gd name="T33" fmla="*/ 17 h 104"/>
                <a:gd name="T34" fmla="*/ 17 w 76"/>
                <a:gd name="T35" fmla="*/ 0 h 104"/>
                <a:gd name="T36" fmla="*/ 0 w 76"/>
                <a:gd name="T37" fmla="*/ 17 h 104"/>
                <a:gd name="T38" fmla="*/ 13 w 76"/>
                <a:gd name="T39" fmla="*/ 34 h 104"/>
                <a:gd name="T40" fmla="*/ 13 w 76"/>
                <a:gd name="T41" fmla="*/ 70 h 104"/>
                <a:gd name="T42" fmla="*/ 11 w 76"/>
                <a:gd name="T43" fmla="*/ 70 h 104"/>
                <a:gd name="T44" fmla="*/ 11 w 76"/>
                <a:gd name="T45" fmla="*/ 104 h 104"/>
                <a:gd name="T46" fmla="*/ 65 w 76"/>
                <a:gd name="T47" fmla="*/ 104 h 104"/>
                <a:gd name="T48" fmla="*/ 65 w 76"/>
                <a:gd name="T49" fmla="*/ 70 h 104"/>
                <a:gd name="T50" fmla="*/ 64 w 76"/>
                <a:gd name="T51" fmla="*/ 70 h 104"/>
                <a:gd name="T52" fmla="*/ 64 w 76"/>
                <a:gd name="T53" fmla="*/ 34 h 104"/>
                <a:gd name="T54" fmla="*/ 76 w 76"/>
                <a:gd name="T55" fmla="*/ 17 h 104"/>
                <a:gd name="T56" fmla="*/ 60 w 76"/>
                <a:gd name="T5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104">
                  <a:moveTo>
                    <a:pt x="17" y="27"/>
                  </a:moveTo>
                  <a:cubicBezTo>
                    <a:pt x="12" y="27"/>
                    <a:pt x="8" y="22"/>
                    <a:pt x="8" y="17"/>
                  </a:cubicBezTo>
                  <a:cubicBezTo>
                    <a:pt x="8" y="12"/>
                    <a:pt x="12" y="8"/>
                    <a:pt x="17" y="8"/>
                  </a:cubicBezTo>
                  <a:cubicBezTo>
                    <a:pt x="22" y="8"/>
                    <a:pt x="26" y="12"/>
                    <a:pt x="26" y="17"/>
                  </a:cubicBezTo>
                  <a:cubicBezTo>
                    <a:pt x="26" y="22"/>
                    <a:pt x="22" y="27"/>
                    <a:pt x="17" y="27"/>
                  </a:cubicBezTo>
                  <a:moveTo>
                    <a:pt x="60" y="27"/>
                  </a:moveTo>
                  <a:cubicBezTo>
                    <a:pt x="54" y="27"/>
                    <a:pt x="50" y="22"/>
                    <a:pt x="50" y="17"/>
                  </a:cubicBezTo>
                  <a:cubicBezTo>
                    <a:pt x="50" y="12"/>
                    <a:pt x="54" y="8"/>
                    <a:pt x="60" y="8"/>
                  </a:cubicBezTo>
                  <a:cubicBezTo>
                    <a:pt x="65" y="8"/>
                    <a:pt x="69" y="12"/>
                    <a:pt x="69" y="17"/>
                  </a:cubicBezTo>
                  <a:cubicBezTo>
                    <a:pt x="69" y="22"/>
                    <a:pt x="65" y="27"/>
                    <a:pt x="60" y="27"/>
                  </a:cubicBezTo>
                  <a:moveTo>
                    <a:pt x="60" y="0"/>
                  </a:moveTo>
                  <a:cubicBezTo>
                    <a:pt x="50" y="0"/>
                    <a:pt x="43" y="8"/>
                    <a:pt x="43" y="17"/>
                  </a:cubicBezTo>
                  <a:cubicBezTo>
                    <a:pt x="43" y="25"/>
                    <a:pt x="48" y="32"/>
                    <a:pt x="55" y="34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2"/>
                    <a:pt x="34" y="25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5"/>
                    <a:pt x="6" y="32"/>
                    <a:pt x="13" y="34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32"/>
                    <a:pt x="76" y="25"/>
                    <a:pt x="76" y="17"/>
                  </a:cubicBezTo>
                  <a:cubicBezTo>
                    <a:pt x="76" y="8"/>
                    <a:pt x="69" y="0"/>
                    <a:pt x="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8"/>
            <p:cNvSpPr/>
            <p:nvPr/>
          </p:nvSpPr>
          <p:spPr bwMode="auto">
            <a:xfrm>
              <a:off x="2388" y="4172"/>
              <a:ext cx="208" cy="253"/>
            </a:xfrm>
            <a:custGeom>
              <a:avLst/>
              <a:gdLst>
                <a:gd name="T0" fmla="*/ 69 w 88"/>
                <a:gd name="T1" fmla="*/ 0 h 107"/>
                <a:gd name="T2" fmla="*/ 49 w 88"/>
                <a:gd name="T3" fmla="*/ 19 h 107"/>
                <a:gd name="T4" fmla="*/ 63 w 88"/>
                <a:gd name="T5" fmla="*/ 38 h 107"/>
                <a:gd name="T6" fmla="*/ 63 w 88"/>
                <a:gd name="T7" fmla="*/ 72 h 107"/>
                <a:gd name="T8" fmla="*/ 25 w 88"/>
                <a:gd name="T9" fmla="*/ 72 h 107"/>
                <a:gd name="T10" fmla="*/ 25 w 88"/>
                <a:gd name="T11" fmla="*/ 38 h 107"/>
                <a:gd name="T12" fmla="*/ 39 w 88"/>
                <a:gd name="T13" fmla="*/ 19 h 107"/>
                <a:gd name="T14" fmla="*/ 20 w 88"/>
                <a:gd name="T15" fmla="*/ 0 h 107"/>
                <a:gd name="T16" fmla="*/ 0 w 88"/>
                <a:gd name="T17" fmla="*/ 19 h 107"/>
                <a:gd name="T18" fmla="*/ 14 w 88"/>
                <a:gd name="T19" fmla="*/ 38 h 107"/>
                <a:gd name="T20" fmla="*/ 14 w 88"/>
                <a:gd name="T21" fmla="*/ 76 h 107"/>
                <a:gd name="T22" fmla="*/ 14 w 88"/>
                <a:gd name="T23" fmla="*/ 76 h 107"/>
                <a:gd name="T24" fmla="*/ 14 w 88"/>
                <a:gd name="T25" fmla="*/ 107 h 107"/>
                <a:gd name="T26" fmla="*/ 74 w 88"/>
                <a:gd name="T27" fmla="*/ 107 h 107"/>
                <a:gd name="T28" fmla="*/ 74 w 88"/>
                <a:gd name="T29" fmla="*/ 72 h 107"/>
                <a:gd name="T30" fmla="*/ 74 w 88"/>
                <a:gd name="T31" fmla="*/ 72 h 107"/>
                <a:gd name="T32" fmla="*/ 74 w 88"/>
                <a:gd name="T33" fmla="*/ 38 h 107"/>
                <a:gd name="T34" fmla="*/ 88 w 88"/>
                <a:gd name="T35" fmla="*/ 19 h 107"/>
                <a:gd name="T36" fmla="*/ 69 w 88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107">
                  <a:moveTo>
                    <a:pt x="69" y="0"/>
                  </a:moveTo>
                  <a:cubicBezTo>
                    <a:pt x="58" y="0"/>
                    <a:pt x="49" y="8"/>
                    <a:pt x="49" y="19"/>
                  </a:cubicBezTo>
                  <a:cubicBezTo>
                    <a:pt x="49" y="28"/>
                    <a:pt x="55" y="35"/>
                    <a:pt x="63" y="38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3" y="35"/>
                    <a:pt x="39" y="28"/>
                    <a:pt x="39" y="19"/>
                  </a:cubicBezTo>
                  <a:cubicBezTo>
                    <a:pt x="39" y="8"/>
                    <a:pt x="31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28"/>
                    <a:pt x="6" y="35"/>
                    <a:pt x="14" y="3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82" y="35"/>
                    <a:pt x="88" y="28"/>
                    <a:pt x="88" y="19"/>
                  </a:cubicBezTo>
                  <a:cubicBezTo>
                    <a:pt x="88" y="8"/>
                    <a:pt x="79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9"/>
            <p:cNvSpPr/>
            <p:nvPr/>
          </p:nvSpPr>
          <p:spPr bwMode="auto">
            <a:xfrm>
              <a:off x="2158" y="4172"/>
              <a:ext cx="206" cy="253"/>
            </a:xfrm>
            <a:custGeom>
              <a:avLst/>
              <a:gdLst>
                <a:gd name="T0" fmla="*/ 68 w 87"/>
                <a:gd name="T1" fmla="*/ 0 h 107"/>
                <a:gd name="T2" fmla="*/ 49 w 87"/>
                <a:gd name="T3" fmla="*/ 19 h 107"/>
                <a:gd name="T4" fmla="*/ 62 w 87"/>
                <a:gd name="T5" fmla="*/ 38 h 107"/>
                <a:gd name="T6" fmla="*/ 62 w 87"/>
                <a:gd name="T7" fmla="*/ 72 h 107"/>
                <a:gd name="T8" fmla="*/ 25 w 87"/>
                <a:gd name="T9" fmla="*/ 72 h 107"/>
                <a:gd name="T10" fmla="*/ 25 w 87"/>
                <a:gd name="T11" fmla="*/ 38 h 107"/>
                <a:gd name="T12" fmla="*/ 39 w 87"/>
                <a:gd name="T13" fmla="*/ 19 h 107"/>
                <a:gd name="T14" fmla="*/ 19 w 87"/>
                <a:gd name="T15" fmla="*/ 0 h 107"/>
                <a:gd name="T16" fmla="*/ 0 w 87"/>
                <a:gd name="T17" fmla="*/ 19 h 107"/>
                <a:gd name="T18" fmla="*/ 14 w 87"/>
                <a:gd name="T19" fmla="*/ 38 h 107"/>
                <a:gd name="T20" fmla="*/ 14 w 87"/>
                <a:gd name="T21" fmla="*/ 76 h 107"/>
                <a:gd name="T22" fmla="*/ 14 w 87"/>
                <a:gd name="T23" fmla="*/ 76 h 107"/>
                <a:gd name="T24" fmla="*/ 14 w 87"/>
                <a:gd name="T25" fmla="*/ 107 h 107"/>
                <a:gd name="T26" fmla="*/ 74 w 87"/>
                <a:gd name="T27" fmla="*/ 107 h 107"/>
                <a:gd name="T28" fmla="*/ 74 w 87"/>
                <a:gd name="T29" fmla="*/ 72 h 107"/>
                <a:gd name="T30" fmla="*/ 74 w 87"/>
                <a:gd name="T31" fmla="*/ 72 h 107"/>
                <a:gd name="T32" fmla="*/ 74 w 87"/>
                <a:gd name="T33" fmla="*/ 38 h 107"/>
                <a:gd name="T34" fmla="*/ 87 w 87"/>
                <a:gd name="T35" fmla="*/ 19 h 107"/>
                <a:gd name="T36" fmla="*/ 68 w 87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107">
                  <a:moveTo>
                    <a:pt x="68" y="0"/>
                  </a:moveTo>
                  <a:cubicBezTo>
                    <a:pt x="57" y="0"/>
                    <a:pt x="49" y="8"/>
                    <a:pt x="49" y="19"/>
                  </a:cubicBezTo>
                  <a:cubicBezTo>
                    <a:pt x="49" y="28"/>
                    <a:pt x="54" y="35"/>
                    <a:pt x="62" y="38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3" y="35"/>
                    <a:pt x="39" y="28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8"/>
                    <a:pt x="6" y="35"/>
                    <a:pt x="14" y="3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82" y="35"/>
                    <a:pt x="87" y="28"/>
                    <a:pt x="87" y="19"/>
                  </a:cubicBezTo>
                  <a:cubicBezTo>
                    <a:pt x="87" y="8"/>
                    <a:pt x="79" y="0"/>
                    <a:pt x="6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0"/>
            <p:cNvSpPr/>
            <p:nvPr/>
          </p:nvSpPr>
          <p:spPr bwMode="auto">
            <a:xfrm>
              <a:off x="2042" y="4172"/>
              <a:ext cx="92" cy="258"/>
            </a:xfrm>
            <a:custGeom>
              <a:avLst/>
              <a:gdLst>
                <a:gd name="T0" fmla="*/ 19 w 39"/>
                <a:gd name="T1" fmla="*/ 0 h 109"/>
                <a:gd name="T2" fmla="*/ 0 w 39"/>
                <a:gd name="T3" fmla="*/ 19 h 109"/>
                <a:gd name="T4" fmla="*/ 14 w 39"/>
                <a:gd name="T5" fmla="*/ 38 h 109"/>
                <a:gd name="T6" fmla="*/ 14 w 39"/>
                <a:gd name="T7" fmla="*/ 71 h 109"/>
                <a:gd name="T8" fmla="*/ 0 w 39"/>
                <a:gd name="T9" fmla="*/ 89 h 109"/>
                <a:gd name="T10" fmla="*/ 19 w 39"/>
                <a:gd name="T11" fmla="*/ 109 h 109"/>
                <a:gd name="T12" fmla="*/ 39 w 39"/>
                <a:gd name="T13" fmla="*/ 89 h 109"/>
                <a:gd name="T14" fmla="*/ 25 w 39"/>
                <a:gd name="T15" fmla="*/ 71 h 109"/>
                <a:gd name="T16" fmla="*/ 25 w 39"/>
                <a:gd name="T17" fmla="*/ 38 h 109"/>
                <a:gd name="T18" fmla="*/ 39 w 39"/>
                <a:gd name="T19" fmla="*/ 19 h 109"/>
                <a:gd name="T20" fmla="*/ 19 w 39"/>
                <a:gd name="T2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109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28"/>
                    <a:pt x="6" y="35"/>
                    <a:pt x="14" y="38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6" y="73"/>
                    <a:pt x="0" y="80"/>
                    <a:pt x="0" y="89"/>
                  </a:cubicBezTo>
                  <a:cubicBezTo>
                    <a:pt x="0" y="100"/>
                    <a:pt x="9" y="109"/>
                    <a:pt x="19" y="109"/>
                  </a:cubicBezTo>
                  <a:cubicBezTo>
                    <a:pt x="30" y="109"/>
                    <a:pt x="39" y="100"/>
                    <a:pt x="39" y="89"/>
                  </a:cubicBezTo>
                  <a:cubicBezTo>
                    <a:pt x="39" y="80"/>
                    <a:pt x="33" y="73"/>
                    <a:pt x="25" y="71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3" y="35"/>
                    <a:pt x="39" y="28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1"/>
            <p:cNvSpPr/>
            <p:nvPr/>
          </p:nvSpPr>
          <p:spPr bwMode="auto">
            <a:xfrm>
              <a:off x="312" y="3902"/>
              <a:ext cx="571" cy="452"/>
            </a:xfrm>
            <a:custGeom>
              <a:avLst/>
              <a:gdLst>
                <a:gd name="T0" fmla="*/ 222 w 241"/>
                <a:gd name="T1" fmla="*/ 0 h 191"/>
                <a:gd name="T2" fmla="*/ 203 w 241"/>
                <a:gd name="T3" fmla="*/ 19 h 191"/>
                <a:gd name="T4" fmla="*/ 207 w 241"/>
                <a:gd name="T5" fmla="*/ 31 h 191"/>
                <a:gd name="T6" fmla="*/ 167 w 241"/>
                <a:gd name="T7" fmla="*/ 71 h 191"/>
                <a:gd name="T8" fmla="*/ 167 w 241"/>
                <a:gd name="T9" fmla="*/ 156 h 191"/>
                <a:gd name="T10" fmla="*/ 151 w 241"/>
                <a:gd name="T11" fmla="*/ 156 h 191"/>
                <a:gd name="T12" fmla="*/ 151 w 241"/>
                <a:gd name="T13" fmla="*/ 71 h 191"/>
                <a:gd name="T14" fmla="*/ 127 w 241"/>
                <a:gd name="T15" fmla="*/ 47 h 191"/>
                <a:gd name="T16" fmla="*/ 66 w 241"/>
                <a:gd name="T17" fmla="*/ 47 h 191"/>
                <a:gd name="T18" fmla="*/ 17 w 241"/>
                <a:gd name="T19" fmla="*/ 96 h 191"/>
                <a:gd name="T20" fmla="*/ 17 w 241"/>
                <a:gd name="T21" fmla="*/ 127 h 191"/>
                <a:gd name="T22" fmla="*/ 0 w 241"/>
                <a:gd name="T23" fmla="*/ 146 h 191"/>
                <a:gd name="T24" fmla="*/ 20 w 241"/>
                <a:gd name="T25" fmla="*/ 166 h 191"/>
                <a:gd name="T26" fmla="*/ 39 w 241"/>
                <a:gd name="T27" fmla="*/ 146 h 191"/>
                <a:gd name="T28" fmla="*/ 22 w 241"/>
                <a:gd name="T29" fmla="*/ 127 h 191"/>
                <a:gd name="T30" fmla="*/ 22 w 241"/>
                <a:gd name="T31" fmla="*/ 98 h 191"/>
                <a:gd name="T32" fmla="*/ 68 w 241"/>
                <a:gd name="T33" fmla="*/ 52 h 191"/>
                <a:gd name="T34" fmla="*/ 124 w 241"/>
                <a:gd name="T35" fmla="*/ 52 h 191"/>
                <a:gd name="T36" fmla="*/ 145 w 241"/>
                <a:gd name="T37" fmla="*/ 73 h 191"/>
                <a:gd name="T38" fmla="*/ 145 w 241"/>
                <a:gd name="T39" fmla="*/ 156 h 191"/>
                <a:gd name="T40" fmla="*/ 134 w 241"/>
                <a:gd name="T41" fmla="*/ 156 h 191"/>
                <a:gd name="T42" fmla="*/ 134 w 241"/>
                <a:gd name="T43" fmla="*/ 191 h 191"/>
                <a:gd name="T44" fmla="*/ 145 w 241"/>
                <a:gd name="T45" fmla="*/ 191 h 191"/>
                <a:gd name="T46" fmla="*/ 145 w 241"/>
                <a:gd name="T47" fmla="*/ 191 h 191"/>
                <a:gd name="T48" fmla="*/ 151 w 241"/>
                <a:gd name="T49" fmla="*/ 191 h 191"/>
                <a:gd name="T50" fmla="*/ 151 w 241"/>
                <a:gd name="T51" fmla="*/ 191 h 191"/>
                <a:gd name="T52" fmla="*/ 167 w 241"/>
                <a:gd name="T53" fmla="*/ 191 h 191"/>
                <a:gd name="T54" fmla="*/ 167 w 241"/>
                <a:gd name="T55" fmla="*/ 191 h 191"/>
                <a:gd name="T56" fmla="*/ 172 w 241"/>
                <a:gd name="T57" fmla="*/ 191 h 191"/>
                <a:gd name="T58" fmla="*/ 172 w 241"/>
                <a:gd name="T59" fmla="*/ 191 h 191"/>
                <a:gd name="T60" fmla="*/ 183 w 241"/>
                <a:gd name="T61" fmla="*/ 191 h 191"/>
                <a:gd name="T62" fmla="*/ 183 w 241"/>
                <a:gd name="T63" fmla="*/ 156 h 191"/>
                <a:gd name="T64" fmla="*/ 172 w 241"/>
                <a:gd name="T65" fmla="*/ 156 h 191"/>
                <a:gd name="T66" fmla="*/ 172 w 241"/>
                <a:gd name="T67" fmla="*/ 73 h 191"/>
                <a:gd name="T68" fmla="*/ 210 w 241"/>
                <a:gd name="T69" fmla="*/ 35 h 191"/>
                <a:gd name="T70" fmla="*/ 222 w 241"/>
                <a:gd name="T71" fmla="*/ 39 h 191"/>
                <a:gd name="T72" fmla="*/ 241 w 241"/>
                <a:gd name="T73" fmla="*/ 19 h 191"/>
                <a:gd name="T74" fmla="*/ 222 w 241"/>
                <a:gd name="T7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191">
                  <a:moveTo>
                    <a:pt x="222" y="0"/>
                  </a:moveTo>
                  <a:cubicBezTo>
                    <a:pt x="211" y="0"/>
                    <a:pt x="203" y="8"/>
                    <a:pt x="203" y="19"/>
                  </a:cubicBezTo>
                  <a:cubicBezTo>
                    <a:pt x="203" y="24"/>
                    <a:pt x="204" y="28"/>
                    <a:pt x="207" y="31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7" y="156"/>
                    <a:pt x="167" y="156"/>
                    <a:pt x="167" y="156"/>
                  </a:cubicBezTo>
                  <a:cubicBezTo>
                    <a:pt x="151" y="156"/>
                    <a:pt x="151" y="156"/>
                    <a:pt x="151" y="156"/>
                  </a:cubicBezTo>
                  <a:cubicBezTo>
                    <a:pt x="151" y="71"/>
                    <a:pt x="151" y="71"/>
                    <a:pt x="151" y="71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7" y="129"/>
                    <a:pt x="0" y="137"/>
                    <a:pt x="0" y="146"/>
                  </a:cubicBezTo>
                  <a:cubicBezTo>
                    <a:pt x="0" y="157"/>
                    <a:pt x="9" y="166"/>
                    <a:pt x="20" y="166"/>
                  </a:cubicBezTo>
                  <a:cubicBezTo>
                    <a:pt x="30" y="166"/>
                    <a:pt x="39" y="157"/>
                    <a:pt x="39" y="146"/>
                  </a:cubicBezTo>
                  <a:cubicBezTo>
                    <a:pt x="39" y="137"/>
                    <a:pt x="32" y="129"/>
                    <a:pt x="22" y="127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124" y="52"/>
                    <a:pt x="124" y="52"/>
                    <a:pt x="124" y="52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45" y="156"/>
                    <a:pt x="145" y="156"/>
                    <a:pt x="145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91"/>
                    <a:pt x="134" y="191"/>
                    <a:pt x="134" y="191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67" y="191"/>
                    <a:pt x="167" y="191"/>
                    <a:pt x="167" y="191"/>
                  </a:cubicBezTo>
                  <a:cubicBezTo>
                    <a:pt x="167" y="191"/>
                    <a:pt x="167" y="191"/>
                    <a:pt x="167" y="191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83" y="191"/>
                    <a:pt x="183" y="191"/>
                    <a:pt x="183" y="191"/>
                  </a:cubicBezTo>
                  <a:cubicBezTo>
                    <a:pt x="183" y="156"/>
                    <a:pt x="183" y="156"/>
                    <a:pt x="183" y="156"/>
                  </a:cubicBezTo>
                  <a:cubicBezTo>
                    <a:pt x="172" y="156"/>
                    <a:pt x="172" y="156"/>
                    <a:pt x="172" y="156"/>
                  </a:cubicBezTo>
                  <a:cubicBezTo>
                    <a:pt x="172" y="73"/>
                    <a:pt x="172" y="73"/>
                    <a:pt x="172" y="73"/>
                  </a:cubicBezTo>
                  <a:cubicBezTo>
                    <a:pt x="210" y="35"/>
                    <a:pt x="210" y="35"/>
                    <a:pt x="210" y="35"/>
                  </a:cubicBezTo>
                  <a:cubicBezTo>
                    <a:pt x="214" y="37"/>
                    <a:pt x="218" y="39"/>
                    <a:pt x="222" y="39"/>
                  </a:cubicBezTo>
                  <a:cubicBezTo>
                    <a:pt x="233" y="39"/>
                    <a:pt x="241" y="30"/>
                    <a:pt x="241" y="19"/>
                  </a:cubicBezTo>
                  <a:cubicBezTo>
                    <a:pt x="241" y="8"/>
                    <a:pt x="233" y="0"/>
                    <a:pt x="2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2"/>
            <p:cNvSpPr/>
            <p:nvPr/>
          </p:nvSpPr>
          <p:spPr bwMode="auto">
            <a:xfrm>
              <a:off x="0" y="3745"/>
              <a:ext cx="473" cy="614"/>
            </a:xfrm>
            <a:custGeom>
              <a:avLst/>
              <a:gdLst>
                <a:gd name="T0" fmla="*/ 180 w 200"/>
                <a:gd name="T1" fmla="*/ 0 h 259"/>
                <a:gd name="T2" fmla="*/ 161 w 200"/>
                <a:gd name="T3" fmla="*/ 18 h 259"/>
                <a:gd name="T4" fmla="*/ 124 w 200"/>
                <a:gd name="T5" fmla="*/ 18 h 259"/>
                <a:gd name="T6" fmla="*/ 54 w 200"/>
                <a:gd name="T7" fmla="*/ 88 h 259"/>
                <a:gd name="T8" fmla="*/ 54 w 200"/>
                <a:gd name="T9" fmla="*/ 165 h 259"/>
                <a:gd name="T10" fmla="*/ 18 w 200"/>
                <a:gd name="T11" fmla="*/ 201 h 259"/>
                <a:gd name="T12" fmla="*/ 18 w 200"/>
                <a:gd name="T13" fmla="*/ 220 h 259"/>
                <a:gd name="T14" fmla="*/ 0 w 200"/>
                <a:gd name="T15" fmla="*/ 239 h 259"/>
                <a:gd name="T16" fmla="*/ 19 w 200"/>
                <a:gd name="T17" fmla="*/ 259 h 259"/>
                <a:gd name="T18" fmla="*/ 39 w 200"/>
                <a:gd name="T19" fmla="*/ 239 h 259"/>
                <a:gd name="T20" fmla="*/ 21 w 200"/>
                <a:gd name="T21" fmla="*/ 220 h 259"/>
                <a:gd name="T22" fmla="*/ 21 w 200"/>
                <a:gd name="T23" fmla="*/ 202 h 259"/>
                <a:gd name="T24" fmla="*/ 57 w 200"/>
                <a:gd name="T25" fmla="*/ 166 h 259"/>
                <a:gd name="T26" fmla="*/ 57 w 200"/>
                <a:gd name="T27" fmla="*/ 89 h 259"/>
                <a:gd name="T28" fmla="*/ 125 w 200"/>
                <a:gd name="T29" fmla="*/ 20 h 259"/>
                <a:gd name="T30" fmla="*/ 161 w 200"/>
                <a:gd name="T31" fmla="*/ 20 h 259"/>
                <a:gd name="T32" fmla="*/ 180 w 200"/>
                <a:gd name="T33" fmla="*/ 38 h 259"/>
                <a:gd name="T34" fmla="*/ 200 w 200"/>
                <a:gd name="T35" fmla="*/ 19 h 259"/>
                <a:gd name="T36" fmla="*/ 180 w 200"/>
                <a:gd name="T37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259">
                  <a:moveTo>
                    <a:pt x="180" y="0"/>
                  </a:moveTo>
                  <a:cubicBezTo>
                    <a:pt x="170" y="0"/>
                    <a:pt x="162" y="8"/>
                    <a:pt x="161" y="18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18" y="220"/>
                    <a:pt x="18" y="220"/>
                    <a:pt x="18" y="220"/>
                  </a:cubicBezTo>
                  <a:cubicBezTo>
                    <a:pt x="8" y="221"/>
                    <a:pt x="0" y="229"/>
                    <a:pt x="0" y="239"/>
                  </a:cubicBezTo>
                  <a:cubicBezTo>
                    <a:pt x="0" y="250"/>
                    <a:pt x="9" y="259"/>
                    <a:pt x="19" y="259"/>
                  </a:cubicBezTo>
                  <a:cubicBezTo>
                    <a:pt x="30" y="259"/>
                    <a:pt x="39" y="250"/>
                    <a:pt x="39" y="239"/>
                  </a:cubicBezTo>
                  <a:cubicBezTo>
                    <a:pt x="39" y="229"/>
                    <a:pt x="31" y="221"/>
                    <a:pt x="21" y="220"/>
                  </a:cubicBezTo>
                  <a:cubicBezTo>
                    <a:pt x="21" y="202"/>
                    <a:pt x="21" y="202"/>
                    <a:pt x="21" y="202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2" y="31"/>
                    <a:pt x="170" y="38"/>
                    <a:pt x="180" y="38"/>
                  </a:cubicBezTo>
                  <a:cubicBezTo>
                    <a:pt x="191" y="38"/>
                    <a:pt x="200" y="30"/>
                    <a:pt x="200" y="19"/>
                  </a:cubicBezTo>
                  <a:cubicBezTo>
                    <a:pt x="200" y="8"/>
                    <a:pt x="191" y="0"/>
                    <a:pt x="1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3"/>
            <p:cNvSpPr>
              <a:spLocks noEditPoints="1"/>
            </p:cNvSpPr>
            <p:nvPr/>
          </p:nvSpPr>
          <p:spPr bwMode="auto">
            <a:xfrm>
              <a:off x="431" y="3459"/>
              <a:ext cx="314" cy="315"/>
            </a:xfrm>
            <a:custGeom>
              <a:avLst/>
              <a:gdLst>
                <a:gd name="T0" fmla="*/ 50 w 133"/>
                <a:gd name="T1" fmla="*/ 3 h 133"/>
                <a:gd name="T2" fmla="*/ 6 w 133"/>
                <a:gd name="T3" fmla="*/ 41 h 133"/>
                <a:gd name="T4" fmla="*/ 12 w 133"/>
                <a:gd name="T5" fmla="*/ 41 h 133"/>
                <a:gd name="T6" fmla="*/ 50 w 133"/>
                <a:gd name="T7" fmla="*/ 3 h 133"/>
                <a:gd name="T8" fmla="*/ 67 w 133"/>
                <a:gd name="T9" fmla="*/ 0 h 133"/>
                <a:gd name="T10" fmla="*/ 63 w 133"/>
                <a:gd name="T11" fmla="*/ 1 h 133"/>
                <a:gd name="T12" fmla="*/ 49 w 133"/>
                <a:gd name="T13" fmla="*/ 14 h 133"/>
                <a:gd name="T14" fmla="*/ 67 w 133"/>
                <a:gd name="T15" fmla="*/ 12 h 133"/>
                <a:gd name="T16" fmla="*/ 122 w 133"/>
                <a:gd name="T17" fmla="*/ 67 h 133"/>
                <a:gd name="T18" fmla="*/ 67 w 133"/>
                <a:gd name="T19" fmla="*/ 122 h 133"/>
                <a:gd name="T20" fmla="*/ 12 w 133"/>
                <a:gd name="T21" fmla="*/ 67 h 133"/>
                <a:gd name="T22" fmla="*/ 15 w 133"/>
                <a:gd name="T23" fmla="*/ 49 h 133"/>
                <a:gd name="T24" fmla="*/ 3 w 133"/>
                <a:gd name="T25" fmla="*/ 49 h 133"/>
                <a:gd name="T26" fmla="*/ 0 w 133"/>
                <a:gd name="T27" fmla="*/ 67 h 133"/>
                <a:gd name="T28" fmla="*/ 67 w 133"/>
                <a:gd name="T29" fmla="*/ 133 h 133"/>
                <a:gd name="T30" fmla="*/ 133 w 133"/>
                <a:gd name="T31" fmla="*/ 67 h 133"/>
                <a:gd name="T32" fmla="*/ 67 w 133"/>
                <a:gd name="T3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" h="133">
                  <a:moveTo>
                    <a:pt x="50" y="3"/>
                  </a:moveTo>
                  <a:cubicBezTo>
                    <a:pt x="30" y="8"/>
                    <a:pt x="14" y="22"/>
                    <a:pt x="6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50" y="3"/>
                    <a:pt x="50" y="3"/>
                    <a:pt x="50" y="3"/>
                  </a:cubicBezTo>
                  <a:moveTo>
                    <a:pt x="67" y="0"/>
                  </a:moveTo>
                  <a:cubicBezTo>
                    <a:pt x="66" y="0"/>
                    <a:pt x="64" y="1"/>
                    <a:pt x="63" y="1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5" y="13"/>
                    <a:pt x="61" y="12"/>
                    <a:pt x="67" y="12"/>
                  </a:cubicBezTo>
                  <a:cubicBezTo>
                    <a:pt x="97" y="12"/>
                    <a:pt x="122" y="36"/>
                    <a:pt x="122" y="67"/>
                  </a:cubicBezTo>
                  <a:cubicBezTo>
                    <a:pt x="122" y="97"/>
                    <a:pt x="97" y="122"/>
                    <a:pt x="67" y="122"/>
                  </a:cubicBezTo>
                  <a:cubicBezTo>
                    <a:pt x="36" y="122"/>
                    <a:pt x="12" y="97"/>
                    <a:pt x="12" y="67"/>
                  </a:cubicBezTo>
                  <a:cubicBezTo>
                    <a:pt x="12" y="60"/>
                    <a:pt x="13" y="54"/>
                    <a:pt x="15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1" y="54"/>
                    <a:pt x="0" y="61"/>
                    <a:pt x="0" y="67"/>
                  </a:cubicBezTo>
                  <a:cubicBezTo>
                    <a:pt x="0" y="103"/>
                    <a:pt x="30" y="133"/>
                    <a:pt x="67" y="133"/>
                  </a:cubicBezTo>
                  <a:cubicBezTo>
                    <a:pt x="103" y="133"/>
                    <a:pt x="133" y="103"/>
                    <a:pt x="133" y="67"/>
                  </a:cubicBezTo>
                  <a:cubicBezTo>
                    <a:pt x="133" y="30"/>
                    <a:pt x="103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4"/>
            <p:cNvSpPr>
              <a:spLocks noEditPoints="1"/>
            </p:cNvSpPr>
            <p:nvPr/>
          </p:nvSpPr>
          <p:spPr bwMode="auto">
            <a:xfrm>
              <a:off x="504" y="3532"/>
              <a:ext cx="168" cy="168"/>
            </a:xfrm>
            <a:custGeom>
              <a:avLst/>
              <a:gdLst>
                <a:gd name="T0" fmla="*/ 36 w 71"/>
                <a:gd name="T1" fmla="*/ 63 h 71"/>
                <a:gd name="T2" fmla="*/ 9 w 71"/>
                <a:gd name="T3" fmla="*/ 36 h 71"/>
                <a:gd name="T4" fmla="*/ 36 w 71"/>
                <a:gd name="T5" fmla="*/ 9 h 71"/>
                <a:gd name="T6" fmla="*/ 63 w 71"/>
                <a:gd name="T7" fmla="*/ 36 h 71"/>
                <a:gd name="T8" fmla="*/ 36 w 71"/>
                <a:gd name="T9" fmla="*/ 63 h 71"/>
                <a:gd name="T10" fmla="*/ 36 w 71"/>
                <a:gd name="T11" fmla="*/ 0 h 71"/>
                <a:gd name="T12" fmla="*/ 0 w 71"/>
                <a:gd name="T13" fmla="*/ 36 h 71"/>
                <a:gd name="T14" fmla="*/ 36 w 71"/>
                <a:gd name="T15" fmla="*/ 71 h 71"/>
                <a:gd name="T16" fmla="*/ 71 w 71"/>
                <a:gd name="T17" fmla="*/ 36 h 71"/>
                <a:gd name="T18" fmla="*/ 36 w 71"/>
                <a:gd name="T1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1">
                  <a:moveTo>
                    <a:pt x="36" y="63"/>
                  </a:moveTo>
                  <a:cubicBezTo>
                    <a:pt x="21" y="63"/>
                    <a:pt x="9" y="51"/>
                    <a:pt x="9" y="36"/>
                  </a:cubicBezTo>
                  <a:cubicBezTo>
                    <a:pt x="9" y="21"/>
                    <a:pt x="21" y="9"/>
                    <a:pt x="36" y="9"/>
                  </a:cubicBezTo>
                  <a:cubicBezTo>
                    <a:pt x="51" y="9"/>
                    <a:pt x="63" y="21"/>
                    <a:pt x="63" y="36"/>
                  </a:cubicBezTo>
                  <a:cubicBezTo>
                    <a:pt x="63" y="51"/>
                    <a:pt x="51" y="63"/>
                    <a:pt x="36" y="63"/>
                  </a:cubicBezTo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5"/>
                    <a:pt x="16" y="71"/>
                    <a:pt x="36" y="71"/>
                  </a:cubicBezTo>
                  <a:cubicBezTo>
                    <a:pt x="55" y="71"/>
                    <a:pt x="71" y="55"/>
                    <a:pt x="71" y="36"/>
                  </a:cubicBezTo>
                  <a:cubicBezTo>
                    <a:pt x="71" y="16"/>
                    <a:pt x="55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5"/>
            <p:cNvSpPr>
              <a:spLocks noEditPoints="1"/>
            </p:cNvSpPr>
            <p:nvPr/>
          </p:nvSpPr>
          <p:spPr bwMode="auto">
            <a:xfrm>
              <a:off x="1595" y="3940"/>
              <a:ext cx="312" cy="315"/>
            </a:xfrm>
            <a:custGeom>
              <a:avLst/>
              <a:gdLst>
                <a:gd name="T0" fmla="*/ 66 w 132"/>
                <a:gd name="T1" fmla="*/ 122 h 133"/>
                <a:gd name="T2" fmla="*/ 11 w 132"/>
                <a:gd name="T3" fmla="*/ 67 h 133"/>
                <a:gd name="T4" fmla="*/ 66 w 132"/>
                <a:gd name="T5" fmla="*/ 12 h 133"/>
                <a:gd name="T6" fmla="*/ 121 w 132"/>
                <a:gd name="T7" fmla="*/ 67 h 133"/>
                <a:gd name="T8" fmla="*/ 66 w 132"/>
                <a:gd name="T9" fmla="*/ 122 h 133"/>
                <a:gd name="T10" fmla="*/ 66 w 132"/>
                <a:gd name="T11" fmla="*/ 0 h 133"/>
                <a:gd name="T12" fmla="*/ 0 w 132"/>
                <a:gd name="T13" fmla="*/ 67 h 133"/>
                <a:gd name="T14" fmla="*/ 66 w 132"/>
                <a:gd name="T15" fmla="*/ 133 h 133"/>
                <a:gd name="T16" fmla="*/ 132 w 132"/>
                <a:gd name="T17" fmla="*/ 67 h 133"/>
                <a:gd name="T18" fmla="*/ 66 w 132"/>
                <a:gd name="T1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3">
                  <a:moveTo>
                    <a:pt x="66" y="122"/>
                  </a:moveTo>
                  <a:cubicBezTo>
                    <a:pt x="36" y="122"/>
                    <a:pt x="11" y="97"/>
                    <a:pt x="11" y="67"/>
                  </a:cubicBezTo>
                  <a:cubicBezTo>
                    <a:pt x="11" y="36"/>
                    <a:pt x="36" y="12"/>
                    <a:pt x="66" y="12"/>
                  </a:cubicBezTo>
                  <a:cubicBezTo>
                    <a:pt x="96" y="12"/>
                    <a:pt x="121" y="36"/>
                    <a:pt x="121" y="67"/>
                  </a:cubicBezTo>
                  <a:cubicBezTo>
                    <a:pt x="121" y="97"/>
                    <a:pt x="96" y="122"/>
                    <a:pt x="66" y="122"/>
                  </a:cubicBezTo>
                  <a:moveTo>
                    <a:pt x="66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103"/>
                    <a:pt x="30" y="133"/>
                    <a:pt x="66" y="133"/>
                  </a:cubicBezTo>
                  <a:cubicBezTo>
                    <a:pt x="103" y="133"/>
                    <a:pt x="132" y="103"/>
                    <a:pt x="132" y="67"/>
                  </a:cubicBezTo>
                  <a:cubicBezTo>
                    <a:pt x="132" y="30"/>
                    <a:pt x="103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6"/>
            <p:cNvSpPr>
              <a:spLocks noEditPoints="1"/>
            </p:cNvSpPr>
            <p:nvPr/>
          </p:nvSpPr>
          <p:spPr bwMode="auto">
            <a:xfrm>
              <a:off x="1668" y="4013"/>
              <a:ext cx="168" cy="168"/>
            </a:xfrm>
            <a:custGeom>
              <a:avLst/>
              <a:gdLst>
                <a:gd name="T0" fmla="*/ 35 w 71"/>
                <a:gd name="T1" fmla="*/ 63 h 71"/>
                <a:gd name="T2" fmla="*/ 8 w 71"/>
                <a:gd name="T3" fmla="*/ 36 h 71"/>
                <a:gd name="T4" fmla="*/ 35 w 71"/>
                <a:gd name="T5" fmla="*/ 9 h 71"/>
                <a:gd name="T6" fmla="*/ 62 w 71"/>
                <a:gd name="T7" fmla="*/ 36 h 71"/>
                <a:gd name="T8" fmla="*/ 35 w 71"/>
                <a:gd name="T9" fmla="*/ 63 h 71"/>
                <a:gd name="T10" fmla="*/ 35 w 71"/>
                <a:gd name="T11" fmla="*/ 0 h 71"/>
                <a:gd name="T12" fmla="*/ 0 w 71"/>
                <a:gd name="T13" fmla="*/ 36 h 71"/>
                <a:gd name="T14" fmla="*/ 35 w 71"/>
                <a:gd name="T15" fmla="*/ 71 h 71"/>
                <a:gd name="T16" fmla="*/ 71 w 71"/>
                <a:gd name="T17" fmla="*/ 36 h 71"/>
                <a:gd name="T18" fmla="*/ 35 w 71"/>
                <a:gd name="T1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1">
                  <a:moveTo>
                    <a:pt x="35" y="63"/>
                  </a:moveTo>
                  <a:cubicBezTo>
                    <a:pt x="20" y="63"/>
                    <a:pt x="8" y="51"/>
                    <a:pt x="8" y="36"/>
                  </a:cubicBezTo>
                  <a:cubicBezTo>
                    <a:pt x="8" y="21"/>
                    <a:pt x="20" y="9"/>
                    <a:pt x="35" y="9"/>
                  </a:cubicBezTo>
                  <a:cubicBezTo>
                    <a:pt x="50" y="9"/>
                    <a:pt x="62" y="21"/>
                    <a:pt x="62" y="36"/>
                  </a:cubicBezTo>
                  <a:cubicBezTo>
                    <a:pt x="62" y="51"/>
                    <a:pt x="50" y="63"/>
                    <a:pt x="35" y="63"/>
                  </a:cubicBezTo>
                  <a:moveTo>
                    <a:pt x="35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5"/>
                    <a:pt x="16" y="71"/>
                    <a:pt x="35" y="71"/>
                  </a:cubicBezTo>
                  <a:cubicBezTo>
                    <a:pt x="55" y="71"/>
                    <a:pt x="71" y="55"/>
                    <a:pt x="71" y="36"/>
                  </a:cubicBezTo>
                  <a:cubicBezTo>
                    <a:pt x="71" y="16"/>
                    <a:pt x="55" y="0"/>
                    <a:pt x="3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7"/>
            <p:cNvSpPr/>
            <p:nvPr/>
          </p:nvSpPr>
          <p:spPr bwMode="auto">
            <a:xfrm>
              <a:off x="2172" y="3738"/>
              <a:ext cx="334" cy="192"/>
            </a:xfrm>
            <a:custGeom>
              <a:avLst/>
              <a:gdLst>
                <a:gd name="T0" fmla="*/ 19 w 141"/>
                <a:gd name="T1" fmla="*/ 0 h 81"/>
                <a:gd name="T2" fmla="*/ 0 w 141"/>
                <a:gd name="T3" fmla="*/ 19 h 81"/>
                <a:gd name="T4" fmla="*/ 19 w 141"/>
                <a:gd name="T5" fmla="*/ 38 h 81"/>
                <a:gd name="T6" fmla="*/ 38 w 141"/>
                <a:gd name="T7" fmla="*/ 24 h 81"/>
                <a:gd name="T8" fmla="*/ 74 w 141"/>
                <a:gd name="T9" fmla="*/ 24 h 81"/>
                <a:gd name="T10" fmla="*/ 74 w 141"/>
                <a:gd name="T11" fmla="*/ 56 h 81"/>
                <a:gd name="T12" fmla="*/ 38 w 141"/>
                <a:gd name="T13" fmla="*/ 56 h 81"/>
                <a:gd name="T14" fmla="*/ 19 w 141"/>
                <a:gd name="T15" fmla="*/ 42 h 81"/>
                <a:gd name="T16" fmla="*/ 0 w 141"/>
                <a:gd name="T17" fmla="*/ 61 h 81"/>
                <a:gd name="T18" fmla="*/ 19 w 141"/>
                <a:gd name="T19" fmla="*/ 81 h 81"/>
                <a:gd name="T20" fmla="*/ 38 w 141"/>
                <a:gd name="T21" fmla="*/ 67 h 81"/>
                <a:gd name="T22" fmla="*/ 74 w 141"/>
                <a:gd name="T23" fmla="*/ 67 h 81"/>
                <a:gd name="T24" fmla="*/ 74 w 141"/>
                <a:gd name="T25" fmla="*/ 75 h 81"/>
                <a:gd name="T26" fmla="*/ 141 w 141"/>
                <a:gd name="T27" fmla="*/ 75 h 81"/>
                <a:gd name="T28" fmla="*/ 141 w 141"/>
                <a:gd name="T29" fmla="*/ 9 h 81"/>
                <a:gd name="T30" fmla="*/ 74 w 141"/>
                <a:gd name="T31" fmla="*/ 9 h 81"/>
                <a:gd name="T32" fmla="*/ 74 w 141"/>
                <a:gd name="T33" fmla="*/ 13 h 81"/>
                <a:gd name="T34" fmla="*/ 38 w 141"/>
                <a:gd name="T35" fmla="*/ 13 h 81"/>
                <a:gd name="T36" fmla="*/ 19 w 141"/>
                <a:gd name="T3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" h="81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8"/>
                    <a:pt x="19" y="38"/>
                  </a:cubicBezTo>
                  <a:cubicBezTo>
                    <a:pt x="28" y="38"/>
                    <a:pt x="36" y="32"/>
                    <a:pt x="38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6" y="48"/>
                    <a:pt x="28" y="42"/>
                    <a:pt x="19" y="42"/>
                  </a:cubicBezTo>
                  <a:cubicBezTo>
                    <a:pt x="9" y="42"/>
                    <a:pt x="0" y="51"/>
                    <a:pt x="0" y="61"/>
                  </a:cubicBezTo>
                  <a:cubicBezTo>
                    <a:pt x="0" y="72"/>
                    <a:pt x="9" y="81"/>
                    <a:pt x="19" y="81"/>
                  </a:cubicBezTo>
                  <a:cubicBezTo>
                    <a:pt x="28" y="81"/>
                    <a:pt x="36" y="75"/>
                    <a:pt x="38" y="67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141" y="75"/>
                    <a:pt x="141" y="75"/>
                    <a:pt x="141" y="75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6" y="5"/>
                    <a:pt x="28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48"/>
            <p:cNvSpPr>
              <a:spLocks noEditPoints="1"/>
            </p:cNvSpPr>
            <p:nvPr/>
          </p:nvSpPr>
          <p:spPr bwMode="auto">
            <a:xfrm>
              <a:off x="1309" y="3942"/>
              <a:ext cx="262" cy="491"/>
            </a:xfrm>
            <a:custGeom>
              <a:avLst/>
              <a:gdLst>
                <a:gd name="T0" fmla="*/ 81 w 111"/>
                <a:gd name="T1" fmla="*/ 198 h 207"/>
                <a:gd name="T2" fmla="*/ 70 w 111"/>
                <a:gd name="T3" fmla="*/ 186 h 207"/>
                <a:gd name="T4" fmla="*/ 81 w 111"/>
                <a:gd name="T5" fmla="*/ 175 h 207"/>
                <a:gd name="T6" fmla="*/ 93 w 111"/>
                <a:gd name="T7" fmla="*/ 186 h 207"/>
                <a:gd name="T8" fmla="*/ 81 w 111"/>
                <a:gd name="T9" fmla="*/ 198 h 207"/>
                <a:gd name="T10" fmla="*/ 20 w 111"/>
                <a:gd name="T11" fmla="*/ 0 h 207"/>
                <a:gd name="T12" fmla="*/ 0 w 111"/>
                <a:gd name="T13" fmla="*/ 20 h 207"/>
                <a:gd name="T14" fmla="*/ 20 w 111"/>
                <a:gd name="T15" fmla="*/ 39 h 207"/>
                <a:gd name="T16" fmla="*/ 39 w 111"/>
                <a:gd name="T17" fmla="*/ 23 h 207"/>
                <a:gd name="T18" fmla="*/ 80 w 111"/>
                <a:gd name="T19" fmla="*/ 23 h 207"/>
                <a:gd name="T20" fmla="*/ 106 w 111"/>
                <a:gd name="T21" fmla="*/ 49 h 207"/>
                <a:gd name="T22" fmla="*/ 106 w 111"/>
                <a:gd name="T23" fmla="*/ 107 h 207"/>
                <a:gd name="T24" fmla="*/ 78 w 111"/>
                <a:gd name="T25" fmla="*/ 134 h 207"/>
                <a:gd name="T26" fmla="*/ 78 w 111"/>
                <a:gd name="T27" fmla="*/ 165 h 207"/>
                <a:gd name="T28" fmla="*/ 60 w 111"/>
                <a:gd name="T29" fmla="*/ 186 h 207"/>
                <a:gd name="T30" fmla="*/ 81 w 111"/>
                <a:gd name="T31" fmla="*/ 207 h 207"/>
                <a:gd name="T32" fmla="*/ 102 w 111"/>
                <a:gd name="T33" fmla="*/ 186 h 207"/>
                <a:gd name="T34" fmla="*/ 84 w 111"/>
                <a:gd name="T35" fmla="*/ 165 h 207"/>
                <a:gd name="T36" fmla="*/ 84 w 111"/>
                <a:gd name="T37" fmla="*/ 137 h 207"/>
                <a:gd name="T38" fmla="*/ 111 w 111"/>
                <a:gd name="T39" fmla="*/ 109 h 207"/>
                <a:gd name="T40" fmla="*/ 111 w 111"/>
                <a:gd name="T41" fmla="*/ 46 h 207"/>
                <a:gd name="T42" fmla="*/ 82 w 111"/>
                <a:gd name="T43" fmla="*/ 17 h 207"/>
                <a:gd name="T44" fmla="*/ 39 w 111"/>
                <a:gd name="T45" fmla="*/ 17 h 207"/>
                <a:gd name="T46" fmla="*/ 20 w 111"/>
                <a:gd name="T47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207">
                  <a:moveTo>
                    <a:pt x="81" y="198"/>
                  </a:moveTo>
                  <a:cubicBezTo>
                    <a:pt x="75" y="198"/>
                    <a:pt x="70" y="193"/>
                    <a:pt x="70" y="186"/>
                  </a:cubicBezTo>
                  <a:cubicBezTo>
                    <a:pt x="70" y="180"/>
                    <a:pt x="75" y="175"/>
                    <a:pt x="81" y="175"/>
                  </a:cubicBezTo>
                  <a:cubicBezTo>
                    <a:pt x="87" y="175"/>
                    <a:pt x="93" y="180"/>
                    <a:pt x="93" y="186"/>
                  </a:cubicBezTo>
                  <a:cubicBezTo>
                    <a:pt x="93" y="193"/>
                    <a:pt x="87" y="198"/>
                    <a:pt x="81" y="198"/>
                  </a:cubicBezTo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39"/>
                    <a:pt x="20" y="39"/>
                  </a:cubicBezTo>
                  <a:cubicBezTo>
                    <a:pt x="29" y="39"/>
                    <a:pt x="37" y="32"/>
                    <a:pt x="39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8" y="165"/>
                    <a:pt x="78" y="165"/>
                    <a:pt x="78" y="165"/>
                  </a:cubicBezTo>
                  <a:cubicBezTo>
                    <a:pt x="68" y="167"/>
                    <a:pt x="60" y="176"/>
                    <a:pt x="60" y="186"/>
                  </a:cubicBezTo>
                  <a:cubicBezTo>
                    <a:pt x="60" y="198"/>
                    <a:pt x="70" y="207"/>
                    <a:pt x="81" y="207"/>
                  </a:cubicBezTo>
                  <a:cubicBezTo>
                    <a:pt x="93" y="207"/>
                    <a:pt x="102" y="198"/>
                    <a:pt x="102" y="186"/>
                  </a:cubicBezTo>
                  <a:cubicBezTo>
                    <a:pt x="102" y="176"/>
                    <a:pt x="94" y="167"/>
                    <a:pt x="84" y="165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111" y="109"/>
                    <a:pt x="111" y="109"/>
                    <a:pt x="111" y="109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7" y="8"/>
                    <a:pt x="29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9"/>
            <p:cNvSpPr/>
            <p:nvPr/>
          </p:nvSpPr>
          <p:spPr bwMode="auto">
            <a:xfrm>
              <a:off x="-2" y="3447"/>
              <a:ext cx="232" cy="230"/>
            </a:xfrm>
            <a:custGeom>
              <a:avLst/>
              <a:gdLst>
                <a:gd name="T0" fmla="*/ 49 w 98"/>
                <a:gd name="T1" fmla="*/ 0 h 97"/>
                <a:gd name="T2" fmla="*/ 0 w 98"/>
                <a:gd name="T3" fmla="*/ 49 h 97"/>
                <a:gd name="T4" fmla="*/ 49 w 98"/>
                <a:gd name="T5" fmla="*/ 97 h 97"/>
                <a:gd name="T6" fmla="*/ 98 w 98"/>
                <a:gd name="T7" fmla="*/ 54 h 97"/>
                <a:gd name="T8" fmla="*/ 93 w 98"/>
                <a:gd name="T9" fmla="*/ 54 h 97"/>
                <a:gd name="T10" fmla="*/ 49 w 98"/>
                <a:gd name="T11" fmla="*/ 93 h 97"/>
                <a:gd name="T12" fmla="*/ 5 w 98"/>
                <a:gd name="T13" fmla="*/ 49 h 97"/>
                <a:gd name="T14" fmla="*/ 49 w 98"/>
                <a:gd name="T15" fmla="*/ 5 h 97"/>
                <a:gd name="T16" fmla="*/ 93 w 98"/>
                <a:gd name="T17" fmla="*/ 46 h 97"/>
                <a:gd name="T18" fmla="*/ 98 w 98"/>
                <a:gd name="T19" fmla="*/ 46 h 97"/>
                <a:gd name="T20" fmla="*/ 49 w 98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97">
                  <a:moveTo>
                    <a:pt x="49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6"/>
                    <a:pt x="22" y="97"/>
                    <a:pt x="49" y="97"/>
                  </a:cubicBezTo>
                  <a:cubicBezTo>
                    <a:pt x="74" y="97"/>
                    <a:pt x="95" y="78"/>
                    <a:pt x="98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76"/>
                    <a:pt x="72" y="93"/>
                    <a:pt x="49" y="93"/>
                  </a:cubicBezTo>
                  <a:cubicBezTo>
                    <a:pt x="25" y="93"/>
                    <a:pt x="5" y="73"/>
                    <a:pt x="5" y="49"/>
                  </a:cubicBezTo>
                  <a:cubicBezTo>
                    <a:pt x="5" y="24"/>
                    <a:pt x="25" y="5"/>
                    <a:pt x="49" y="5"/>
                  </a:cubicBezTo>
                  <a:cubicBezTo>
                    <a:pt x="72" y="5"/>
                    <a:pt x="92" y="23"/>
                    <a:pt x="93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6" y="20"/>
                    <a:pt x="75" y="0"/>
                    <a:pt x="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50"/>
            <p:cNvSpPr>
              <a:spLocks noEditPoints="1"/>
            </p:cNvSpPr>
            <p:nvPr/>
          </p:nvSpPr>
          <p:spPr bwMode="auto">
            <a:xfrm>
              <a:off x="790" y="2833"/>
              <a:ext cx="398" cy="341"/>
            </a:xfrm>
            <a:custGeom>
              <a:avLst/>
              <a:gdLst>
                <a:gd name="T0" fmla="*/ 168 w 168"/>
                <a:gd name="T1" fmla="*/ 134 h 144"/>
                <a:gd name="T2" fmla="*/ 160 w 168"/>
                <a:gd name="T3" fmla="*/ 144 h 144"/>
                <a:gd name="T4" fmla="*/ 168 w 168"/>
                <a:gd name="T5" fmla="*/ 134 h 144"/>
                <a:gd name="T6" fmla="*/ 0 w 168"/>
                <a:gd name="T7" fmla="*/ 84 h 144"/>
                <a:gd name="T8" fmla="*/ 0 w 168"/>
                <a:gd name="T9" fmla="*/ 87 h 144"/>
                <a:gd name="T10" fmla="*/ 0 w 168"/>
                <a:gd name="T11" fmla="*/ 87 h 144"/>
                <a:gd name="T12" fmla="*/ 0 w 168"/>
                <a:gd name="T13" fmla="*/ 84 h 144"/>
                <a:gd name="T14" fmla="*/ 63 w 168"/>
                <a:gd name="T15" fmla="*/ 0 h 144"/>
                <a:gd name="T16" fmla="*/ 51 w 168"/>
                <a:gd name="T17" fmla="*/ 5 h 144"/>
                <a:gd name="T18" fmla="*/ 63 w 168"/>
                <a:gd name="T1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44">
                  <a:moveTo>
                    <a:pt x="168" y="134"/>
                  </a:moveTo>
                  <a:cubicBezTo>
                    <a:pt x="166" y="137"/>
                    <a:pt x="163" y="141"/>
                    <a:pt x="160" y="144"/>
                  </a:cubicBezTo>
                  <a:cubicBezTo>
                    <a:pt x="163" y="141"/>
                    <a:pt x="166" y="137"/>
                    <a:pt x="168" y="134"/>
                  </a:cubicBezTo>
                  <a:moveTo>
                    <a:pt x="0" y="84"/>
                  </a:moveTo>
                  <a:cubicBezTo>
                    <a:pt x="0" y="85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4"/>
                    <a:pt x="0" y="84"/>
                    <a:pt x="0" y="84"/>
                  </a:cubicBezTo>
                  <a:moveTo>
                    <a:pt x="63" y="0"/>
                  </a:moveTo>
                  <a:cubicBezTo>
                    <a:pt x="59" y="2"/>
                    <a:pt x="55" y="3"/>
                    <a:pt x="51" y="5"/>
                  </a:cubicBezTo>
                  <a:cubicBezTo>
                    <a:pt x="55" y="3"/>
                    <a:pt x="59" y="2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51"/>
            <p:cNvSpPr/>
            <p:nvPr/>
          </p:nvSpPr>
          <p:spPr bwMode="auto">
            <a:xfrm>
              <a:off x="1006" y="3046"/>
              <a:ext cx="288" cy="282"/>
            </a:xfrm>
            <a:custGeom>
              <a:avLst/>
              <a:gdLst>
                <a:gd name="T0" fmla="*/ 122 w 122"/>
                <a:gd name="T1" fmla="*/ 0 h 119"/>
                <a:gd name="T2" fmla="*/ 90 w 122"/>
                <a:gd name="T3" fmla="*/ 0 h 119"/>
                <a:gd name="T4" fmla="*/ 82 w 122"/>
                <a:gd name="T5" fmla="*/ 34 h 119"/>
                <a:gd name="T6" fmla="*/ 77 w 122"/>
                <a:gd name="T7" fmla="*/ 44 h 119"/>
                <a:gd name="T8" fmla="*/ 77 w 122"/>
                <a:gd name="T9" fmla="*/ 44 h 119"/>
                <a:gd name="T10" fmla="*/ 69 w 122"/>
                <a:gd name="T11" fmla="*/ 54 h 119"/>
                <a:gd name="T12" fmla="*/ 69 w 122"/>
                <a:gd name="T13" fmla="*/ 54 h 119"/>
                <a:gd name="T14" fmla="*/ 65 w 122"/>
                <a:gd name="T15" fmla="*/ 59 h 119"/>
                <a:gd name="T16" fmla="*/ 60 w 122"/>
                <a:gd name="T17" fmla="*/ 64 h 119"/>
                <a:gd name="T18" fmla="*/ 57 w 122"/>
                <a:gd name="T19" fmla="*/ 66 h 119"/>
                <a:gd name="T20" fmla="*/ 54 w 122"/>
                <a:gd name="T21" fmla="*/ 69 h 119"/>
                <a:gd name="T22" fmla="*/ 47 w 122"/>
                <a:gd name="T23" fmla="*/ 74 h 119"/>
                <a:gd name="T24" fmla="*/ 0 w 122"/>
                <a:gd name="T25" fmla="*/ 87 h 119"/>
                <a:gd name="T26" fmla="*/ 0 w 122"/>
                <a:gd name="T27" fmla="*/ 119 h 119"/>
                <a:gd name="T28" fmla="*/ 61 w 122"/>
                <a:gd name="T29" fmla="*/ 102 h 119"/>
                <a:gd name="T30" fmla="*/ 61 w 122"/>
                <a:gd name="T31" fmla="*/ 102 h 119"/>
                <a:gd name="T32" fmla="*/ 62 w 122"/>
                <a:gd name="T33" fmla="*/ 102 h 119"/>
                <a:gd name="T34" fmla="*/ 62 w 122"/>
                <a:gd name="T35" fmla="*/ 102 h 119"/>
                <a:gd name="T36" fmla="*/ 62 w 122"/>
                <a:gd name="T37" fmla="*/ 102 h 119"/>
                <a:gd name="T38" fmla="*/ 62 w 122"/>
                <a:gd name="T39" fmla="*/ 102 h 119"/>
                <a:gd name="T40" fmla="*/ 62 w 122"/>
                <a:gd name="T41" fmla="*/ 102 h 119"/>
                <a:gd name="T42" fmla="*/ 73 w 122"/>
                <a:gd name="T43" fmla="*/ 94 h 119"/>
                <a:gd name="T44" fmla="*/ 73 w 122"/>
                <a:gd name="T45" fmla="*/ 94 h 119"/>
                <a:gd name="T46" fmla="*/ 73 w 122"/>
                <a:gd name="T47" fmla="*/ 94 h 119"/>
                <a:gd name="T48" fmla="*/ 82 w 122"/>
                <a:gd name="T49" fmla="*/ 87 h 119"/>
                <a:gd name="T50" fmla="*/ 82 w 122"/>
                <a:gd name="T51" fmla="*/ 87 h 119"/>
                <a:gd name="T52" fmla="*/ 82 w 122"/>
                <a:gd name="T53" fmla="*/ 87 h 119"/>
                <a:gd name="T54" fmla="*/ 82 w 122"/>
                <a:gd name="T55" fmla="*/ 87 h 119"/>
                <a:gd name="T56" fmla="*/ 82 w 122"/>
                <a:gd name="T57" fmla="*/ 87 h 119"/>
                <a:gd name="T58" fmla="*/ 86 w 122"/>
                <a:gd name="T59" fmla="*/ 83 h 119"/>
                <a:gd name="T60" fmla="*/ 86 w 122"/>
                <a:gd name="T61" fmla="*/ 83 h 119"/>
                <a:gd name="T62" fmla="*/ 86 w 122"/>
                <a:gd name="T63" fmla="*/ 83 h 119"/>
                <a:gd name="T64" fmla="*/ 94 w 122"/>
                <a:gd name="T65" fmla="*/ 75 h 119"/>
                <a:gd name="T66" fmla="*/ 94 w 122"/>
                <a:gd name="T67" fmla="*/ 75 h 119"/>
                <a:gd name="T68" fmla="*/ 94 w 122"/>
                <a:gd name="T69" fmla="*/ 75 h 119"/>
                <a:gd name="T70" fmla="*/ 94 w 122"/>
                <a:gd name="T71" fmla="*/ 75 h 119"/>
                <a:gd name="T72" fmla="*/ 94 w 122"/>
                <a:gd name="T73" fmla="*/ 75 h 119"/>
                <a:gd name="T74" fmla="*/ 94 w 122"/>
                <a:gd name="T75" fmla="*/ 74 h 119"/>
                <a:gd name="T76" fmla="*/ 97 w 122"/>
                <a:gd name="T77" fmla="*/ 70 h 119"/>
                <a:gd name="T78" fmla="*/ 101 w 122"/>
                <a:gd name="T79" fmla="*/ 65 h 119"/>
                <a:gd name="T80" fmla="*/ 103 w 122"/>
                <a:gd name="T81" fmla="*/ 62 h 119"/>
                <a:gd name="T82" fmla="*/ 107 w 122"/>
                <a:gd name="T83" fmla="*/ 55 h 119"/>
                <a:gd name="T84" fmla="*/ 107 w 122"/>
                <a:gd name="T85" fmla="*/ 55 h 119"/>
                <a:gd name="T86" fmla="*/ 111 w 122"/>
                <a:gd name="T87" fmla="*/ 47 h 119"/>
                <a:gd name="T88" fmla="*/ 122 w 122"/>
                <a:gd name="T8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119">
                  <a:moveTo>
                    <a:pt x="122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90" y="12"/>
                    <a:pt x="87" y="23"/>
                    <a:pt x="82" y="34"/>
                  </a:cubicBezTo>
                  <a:cubicBezTo>
                    <a:pt x="81" y="37"/>
                    <a:pt x="79" y="40"/>
                    <a:pt x="77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5" y="47"/>
                    <a:pt x="72" y="51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8" y="56"/>
                    <a:pt x="67" y="58"/>
                    <a:pt x="65" y="59"/>
                  </a:cubicBezTo>
                  <a:cubicBezTo>
                    <a:pt x="64" y="61"/>
                    <a:pt x="62" y="62"/>
                    <a:pt x="60" y="64"/>
                  </a:cubicBezTo>
                  <a:cubicBezTo>
                    <a:pt x="59" y="65"/>
                    <a:pt x="58" y="66"/>
                    <a:pt x="57" y="66"/>
                  </a:cubicBezTo>
                  <a:cubicBezTo>
                    <a:pt x="56" y="68"/>
                    <a:pt x="55" y="68"/>
                    <a:pt x="54" y="69"/>
                  </a:cubicBezTo>
                  <a:cubicBezTo>
                    <a:pt x="51" y="71"/>
                    <a:pt x="49" y="73"/>
                    <a:pt x="47" y="74"/>
                  </a:cubicBezTo>
                  <a:cubicBezTo>
                    <a:pt x="33" y="82"/>
                    <a:pt x="17" y="87"/>
                    <a:pt x="0" y="87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2" y="119"/>
                    <a:pt x="43" y="11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1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6" y="100"/>
                    <a:pt x="69" y="97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6" y="92"/>
                    <a:pt x="79" y="90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6"/>
                    <a:pt x="85" y="84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9" y="80"/>
                    <a:pt x="91" y="77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5" y="72"/>
                    <a:pt x="96" y="71"/>
                    <a:pt x="97" y="70"/>
                  </a:cubicBezTo>
                  <a:cubicBezTo>
                    <a:pt x="99" y="68"/>
                    <a:pt x="100" y="67"/>
                    <a:pt x="101" y="65"/>
                  </a:cubicBezTo>
                  <a:cubicBezTo>
                    <a:pt x="102" y="64"/>
                    <a:pt x="102" y="63"/>
                    <a:pt x="103" y="62"/>
                  </a:cubicBezTo>
                  <a:cubicBezTo>
                    <a:pt x="104" y="60"/>
                    <a:pt x="106" y="58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9" y="52"/>
                    <a:pt x="110" y="49"/>
                    <a:pt x="111" y="47"/>
                  </a:cubicBezTo>
                  <a:cubicBezTo>
                    <a:pt x="118" y="32"/>
                    <a:pt x="121" y="16"/>
                    <a:pt x="1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52"/>
            <p:cNvSpPr>
              <a:spLocks noEditPoints="1"/>
            </p:cNvSpPr>
            <p:nvPr/>
          </p:nvSpPr>
          <p:spPr bwMode="auto">
            <a:xfrm>
              <a:off x="715" y="2783"/>
              <a:ext cx="572" cy="543"/>
            </a:xfrm>
            <a:custGeom>
              <a:avLst/>
              <a:gdLst>
                <a:gd name="T0" fmla="*/ 185 w 242"/>
                <a:gd name="T1" fmla="*/ 213 h 229"/>
                <a:gd name="T2" fmla="*/ 184 w 242"/>
                <a:gd name="T3" fmla="*/ 213 h 229"/>
                <a:gd name="T4" fmla="*/ 184 w 242"/>
                <a:gd name="T5" fmla="*/ 213 h 229"/>
                <a:gd name="T6" fmla="*/ 184 w 242"/>
                <a:gd name="T7" fmla="*/ 214 h 229"/>
                <a:gd name="T8" fmla="*/ 185 w 242"/>
                <a:gd name="T9" fmla="*/ 213 h 229"/>
                <a:gd name="T10" fmla="*/ 185 w 242"/>
                <a:gd name="T11" fmla="*/ 213 h 229"/>
                <a:gd name="T12" fmla="*/ 205 w 242"/>
                <a:gd name="T13" fmla="*/ 198 h 229"/>
                <a:gd name="T14" fmla="*/ 196 w 242"/>
                <a:gd name="T15" fmla="*/ 205 h 229"/>
                <a:gd name="T16" fmla="*/ 196 w 242"/>
                <a:gd name="T17" fmla="*/ 205 h 229"/>
                <a:gd name="T18" fmla="*/ 205 w 242"/>
                <a:gd name="T19" fmla="*/ 198 h 229"/>
                <a:gd name="T20" fmla="*/ 205 w 242"/>
                <a:gd name="T21" fmla="*/ 198 h 229"/>
                <a:gd name="T22" fmla="*/ 217 w 242"/>
                <a:gd name="T23" fmla="*/ 186 h 229"/>
                <a:gd name="T24" fmla="*/ 209 w 242"/>
                <a:gd name="T25" fmla="*/ 194 h 229"/>
                <a:gd name="T26" fmla="*/ 209 w 242"/>
                <a:gd name="T27" fmla="*/ 194 h 229"/>
                <a:gd name="T28" fmla="*/ 217 w 242"/>
                <a:gd name="T29" fmla="*/ 186 h 229"/>
                <a:gd name="T30" fmla="*/ 217 w 242"/>
                <a:gd name="T31" fmla="*/ 186 h 229"/>
                <a:gd name="T32" fmla="*/ 62 w 242"/>
                <a:gd name="T33" fmla="*/ 175 h 229"/>
                <a:gd name="T34" fmla="*/ 41 w 242"/>
                <a:gd name="T35" fmla="*/ 198 h 229"/>
                <a:gd name="T36" fmla="*/ 110 w 242"/>
                <a:gd name="T37" fmla="*/ 229 h 229"/>
                <a:gd name="T38" fmla="*/ 113 w 242"/>
                <a:gd name="T39" fmla="*/ 198 h 229"/>
                <a:gd name="T40" fmla="*/ 62 w 242"/>
                <a:gd name="T41" fmla="*/ 175 h 229"/>
                <a:gd name="T42" fmla="*/ 32 w 242"/>
                <a:gd name="T43" fmla="*/ 108 h 229"/>
                <a:gd name="T44" fmla="*/ 5 w 242"/>
                <a:gd name="T45" fmla="*/ 108 h 229"/>
                <a:gd name="T46" fmla="*/ 0 w 242"/>
                <a:gd name="T47" fmla="*/ 108 h 229"/>
                <a:gd name="T48" fmla="*/ 3 w 242"/>
                <a:gd name="T49" fmla="*/ 133 h 229"/>
                <a:gd name="T50" fmla="*/ 34 w 242"/>
                <a:gd name="T51" fmla="*/ 126 h 229"/>
                <a:gd name="T52" fmla="*/ 32 w 242"/>
                <a:gd name="T53" fmla="*/ 108 h 229"/>
                <a:gd name="T54" fmla="*/ 32 w 242"/>
                <a:gd name="T55" fmla="*/ 108 h 229"/>
                <a:gd name="T56" fmla="*/ 11 w 242"/>
                <a:gd name="T57" fmla="*/ 58 h 229"/>
                <a:gd name="T58" fmla="*/ 10 w 242"/>
                <a:gd name="T59" fmla="*/ 60 h 229"/>
                <a:gd name="T60" fmla="*/ 11 w 242"/>
                <a:gd name="T61" fmla="*/ 58 h 229"/>
                <a:gd name="T62" fmla="*/ 11 w 242"/>
                <a:gd name="T63" fmla="*/ 58 h 229"/>
                <a:gd name="T64" fmla="*/ 205 w 242"/>
                <a:gd name="T65" fmla="*/ 17 h 229"/>
                <a:gd name="T66" fmla="*/ 183 w 242"/>
                <a:gd name="T67" fmla="*/ 40 h 229"/>
                <a:gd name="T68" fmla="*/ 201 w 242"/>
                <a:gd name="T69" fmla="*/ 63 h 229"/>
                <a:gd name="T70" fmla="*/ 211 w 242"/>
                <a:gd name="T71" fmla="*/ 89 h 229"/>
                <a:gd name="T72" fmla="*/ 242 w 242"/>
                <a:gd name="T73" fmla="*/ 82 h 229"/>
                <a:gd name="T74" fmla="*/ 229 w 242"/>
                <a:gd name="T75" fmla="*/ 47 h 229"/>
                <a:gd name="T76" fmla="*/ 205 w 242"/>
                <a:gd name="T77" fmla="*/ 17 h 229"/>
                <a:gd name="T78" fmla="*/ 64 w 242"/>
                <a:gd name="T79" fmla="*/ 0 h 229"/>
                <a:gd name="T80" fmla="*/ 62 w 242"/>
                <a:gd name="T81" fmla="*/ 1 h 229"/>
                <a:gd name="T82" fmla="*/ 61 w 242"/>
                <a:gd name="T83" fmla="*/ 2 h 229"/>
                <a:gd name="T84" fmla="*/ 61 w 242"/>
                <a:gd name="T85" fmla="*/ 2 h 229"/>
                <a:gd name="T86" fmla="*/ 61 w 242"/>
                <a:gd name="T87" fmla="*/ 2 h 229"/>
                <a:gd name="T88" fmla="*/ 64 w 242"/>
                <a:gd name="T8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2" h="229">
                  <a:moveTo>
                    <a:pt x="185" y="213"/>
                  </a:moveTo>
                  <a:cubicBezTo>
                    <a:pt x="184" y="213"/>
                    <a:pt x="184" y="213"/>
                    <a:pt x="184" y="213"/>
                  </a:cubicBezTo>
                  <a:cubicBezTo>
                    <a:pt x="184" y="213"/>
                    <a:pt x="184" y="213"/>
                    <a:pt x="184" y="213"/>
                  </a:cubicBezTo>
                  <a:cubicBezTo>
                    <a:pt x="184" y="214"/>
                    <a:pt x="184" y="214"/>
                    <a:pt x="184" y="214"/>
                  </a:cubicBezTo>
                  <a:cubicBezTo>
                    <a:pt x="184" y="213"/>
                    <a:pt x="184" y="213"/>
                    <a:pt x="185" y="213"/>
                  </a:cubicBezTo>
                  <a:cubicBezTo>
                    <a:pt x="185" y="213"/>
                    <a:pt x="185" y="213"/>
                    <a:pt x="185" y="213"/>
                  </a:cubicBezTo>
                  <a:moveTo>
                    <a:pt x="205" y="198"/>
                  </a:moveTo>
                  <a:cubicBezTo>
                    <a:pt x="202" y="201"/>
                    <a:pt x="199" y="203"/>
                    <a:pt x="196" y="205"/>
                  </a:cubicBezTo>
                  <a:cubicBezTo>
                    <a:pt x="196" y="205"/>
                    <a:pt x="196" y="205"/>
                    <a:pt x="196" y="205"/>
                  </a:cubicBezTo>
                  <a:cubicBezTo>
                    <a:pt x="199" y="203"/>
                    <a:pt x="202" y="201"/>
                    <a:pt x="205" y="198"/>
                  </a:cubicBezTo>
                  <a:cubicBezTo>
                    <a:pt x="205" y="198"/>
                    <a:pt x="205" y="198"/>
                    <a:pt x="205" y="198"/>
                  </a:cubicBezTo>
                  <a:moveTo>
                    <a:pt x="217" y="186"/>
                  </a:moveTo>
                  <a:cubicBezTo>
                    <a:pt x="214" y="188"/>
                    <a:pt x="212" y="191"/>
                    <a:pt x="209" y="194"/>
                  </a:cubicBezTo>
                  <a:cubicBezTo>
                    <a:pt x="209" y="194"/>
                    <a:pt x="209" y="194"/>
                    <a:pt x="209" y="194"/>
                  </a:cubicBezTo>
                  <a:cubicBezTo>
                    <a:pt x="212" y="191"/>
                    <a:pt x="214" y="188"/>
                    <a:pt x="217" y="186"/>
                  </a:cubicBezTo>
                  <a:cubicBezTo>
                    <a:pt x="217" y="186"/>
                    <a:pt x="217" y="186"/>
                    <a:pt x="217" y="186"/>
                  </a:cubicBezTo>
                  <a:moveTo>
                    <a:pt x="62" y="175"/>
                  </a:moveTo>
                  <a:cubicBezTo>
                    <a:pt x="41" y="198"/>
                    <a:pt x="41" y="198"/>
                    <a:pt x="41" y="198"/>
                  </a:cubicBezTo>
                  <a:cubicBezTo>
                    <a:pt x="60" y="216"/>
                    <a:pt x="84" y="227"/>
                    <a:pt x="110" y="229"/>
                  </a:cubicBezTo>
                  <a:cubicBezTo>
                    <a:pt x="113" y="198"/>
                    <a:pt x="113" y="198"/>
                    <a:pt x="113" y="198"/>
                  </a:cubicBezTo>
                  <a:cubicBezTo>
                    <a:pt x="94" y="196"/>
                    <a:pt x="76" y="188"/>
                    <a:pt x="62" y="175"/>
                  </a:cubicBezTo>
                  <a:moveTo>
                    <a:pt x="32" y="108"/>
                  </a:moveTo>
                  <a:cubicBezTo>
                    <a:pt x="5" y="108"/>
                    <a:pt x="5" y="108"/>
                    <a:pt x="5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6"/>
                    <a:pt x="1" y="125"/>
                    <a:pt x="3" y="133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3" y="120"/>
                    <a:pt x="32" y="114"/>
                    <a:pt x="32" y="108"/>
                  </a:cubicBezTo>
                  <a:cubicBezTo>
                    <a:pt x="32" y="108"/>
                    <a:pt x="32" y="108"/>
                    <a:pt x="32" y="108"/>
                  </a:cubicBezTo>
                  <a:moveTo>
                    <a:pt x="11" y="58"/>
                  </a:moveTo>
                  <a:cubicBezTo>
                    <a:pt x="10" y="59"/>
                    <a:pt x="10" y="59"/>
                    <a:pt x="10" y="60"/>
                  </a:cubicBezTo>
                  <a:cubicBezTo>
                    <a:pt x="10" y="59"/>
                    <a:pt x="10" y="59"/>
                    <a:pt x="11" y="58"/>
                  </a:cubicBezTo>
                  <a:cubicBezTo>
                    <a:pt x="11" y="58"/>
                    <a:pt x="11" y="58"/>
                    <a:pt x="11" y="58"/>
                  </a:cubicBezTo>
                  <a:moveTo>
                    <a:pt x="205" y="17"/>
                  </a:moveTo>
                  <a:cubicBezTo>
                    <a:pt x="183" y="40"/>
                    <a:pt x="183" y="40"/>
                    <a:pt x="183" y="40"/>
                  </a:cubicBezTo>
                  <a:cubicBezTo>
                    <a:pt x="190" y="47"/>
                    <a:pt x="196" y="54"/>
                    <a:pt x="201" y="63"/>
                  </a:cubicBezTo>
                  <a:cubicBezTo>
                    <a:pt x="206" y="71"/>
                    <a:pt x="209" y="80"/>
                    <a:pt x="211" y="89"/>
                  </a:cubicBezTo>
                  <a:cubicBezTo>
                    <a:pt x="242" y="82"/>
                    <a:pt x="242" y="82"/>
                    <a:pt x="242" y="82"/>
                  </a:cubicBezTo>
                  <a:cubicBezTo>
                    <a:pt x="240" y="70"/>
                    <a:pt x="235" y="58"/>
                    <a:pt x="229" y="47"/>
                  </a:cubicBezTo>
                  <a:cubicBezTo>
                    <a:pt x="222" y="36"/>
                    <a:pt x="214" y="25"/>
                    <a:pt x="205" y="17"/>
                  </a:cubicBezTo>
                  <a:moveTo>
                    <a:pt x="64" y="0"/>
                  </a:moveTo>
                  <a:cubicBezTo>
                    <a:pt x="63" y="0"/>
                    <a:pt x="63" y="1"/>
                    <a:pt x="62" y="1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1"/>
                    <a:pt x="63" y="1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53"/>
            <p:cNvSpPr/>
            <p:nvPr/>
          </p:nvSpPr>
          <p:spPr bwMode="auto">
            <a:xfrm>
              <a:off x="741" y="2748"/>
              <a:ext cx="262" cy="203"/>
            </a:xfrm>
            <a:custGeom>
              <a:avLst/>
              <a:gdLst>
                <a:gd name="T0" fmla="*/ 111 w 111"/>
                <a:gd name="T1" fmla="*/ 0 h 86"/>
                <a:gd name="T2" fmla="*/ 102 w 111"/>
                <a:gd name="T3" fmla="*/ 1 h 86"/>
                <a:gd name="T4" fmla="*/ 96 w 111"/>
                <a:gd name="T5" fmla="*/ 1 h 86"/>
                <a:gd name="T6" fmla="*/ 95 w 111"/>
                <a:gd name="T7" fmla="*/ 1 h 86"/>
                <a:gd name="T8" fmla="*/ 89 w 111"/>
                <a:gd name="T9" fmla="*/ 2 h 86"/>
                <a:gd name="T10" fmla="*/ 87 w 111"/>
                <a:gd name="T11" fmla="*/ 3 h 86"/>
                <a:gd name="T12" fmla="*/ 80 w 111"/>
                <a:gd name="T13" fmla="*/ 4 h 86"/>
                <a:gd name="T14" fmla="*/ 72 w 111"/>
                <a:gd name="T15" fmla="*/ 7 h 86"/>
                <a:gd name="T16" fmla="*/ 65 w 111"/>
                <a:gd name="T17" fmla="*/ 9 h 86"/>
                <a:gd name="T18" fmla="*/ 63 w 111"/>
                <a:gd name="T19" fmla="*/ 11 h 86"/>
                <a:gd name="T20" fmla="*/ 53 w 111"/>
                <a:gd name="T21" fmla="*/ 15 h 86"/>
                <a:gd name="T22" fmla="*/ 53 w 111"/>
                <a:gd name="T23" fmla="*/ 15 h 86"/>
                <a:gd name="T24" fmla="*/ 50 w 111"/>
                <a:gd name="T25" fmla="*/ 17 h 86"/>
                <a:gd name="T26" fmla="*/ 50 w 111"/>
                <a:gd name="T27" fmla="*/ 17 h 86"/>
                <a:gd name="T28" fmla="*/ 0 w 111"/>
                <a:gd name="T29" fmla="*/ 73 h 86"/>
                <a:gd name="T30" fmla="*/ 29 w 111"/>
                <a:gd name="T31" fmla="*/ 86 h 86"/>
                <a:gd name="T32" fmla="*/ 68 w 111"/>
                <a:gd name="T33" fmla="*/ 43 h 86"/>
                <a:gd name="T34" fmla="*/ 72 w 111"/>
                <a:gd name="T35" fmla="*/ 41 h 86"/>
                <a:gd name="T36" fmla="*/ 84 w 111"/>
                <a:gd name="T37" fmla="*/ 36 h 86"/>
                <a:gd name="T38" fmla="*/ 86 w 111"/>
                <a:gd name="T39" fmla="*/ 36 h 86"/>
                <a:gd name="T40" fmla="*/ 93 w 111"/>
                <a:gd name="T41" fmla="*/ 34 h 86"/>
                <a:gd name="T42" fmla="*/ 102 w 111"/>
                <a:gd name="T43" fmla="*/ 33 h 86"/>
                <a:gd name="T44" fmla="*/ 107 w 111"/>
                <a:gd name="T45" fmla="*/ 32 h 86"/>
                <a:gd name="T46" fmla="*/ 111 w 111"/>
                <a:gd name="T47" fmla="*/ 32 h 86"/>
                <a:gd name="T48" fmla="*/ 111 w 111"/>
                <a:gd name="T4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86">
                  <a:moveTo>
                    <a:pt x="111" y="0"/>
                  </a:moveTo>
                  <a:cubicBezTo>
                    <a:pt x="108" y="0"/>
                    <a:pt x="105" y="0"/>
                    <a:pt x="102" y="1"/>
                  </a:cubicBezTo>
                  <a:cubicBezTo>
                    <a:pt x="100" y="1"/>
                    <a:pt x="98" y="1"/>
                    <a:pt x="96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3" y="2"/>
                    <a:pt x="91" y="2"/>
                    <a:pt x="89" y="2"/>
                  </a:cubicBezTo>
                  <a:cubicBezTo>
                    <a:pt x="88" y="3"/>
                    <a:pt x="88" y="3"/>
                    <a:pt x="87" y="3"/>
                  </a:cubicBezTo>
                  <a:cubicBezTo>
                    <a:pt x="85" y="3"/>
                    <a:pt x="82" y="4"/>
                    <a:pt x="80" y="4"/>
                  </a:cubicBezTo>
                  <a:cubicBezTo>
                    <a:pt x="78" y="5"/>
                    <a:pt x="75" y="6"/>
                    <a:pt x="72" y="7"/>
                  </a:cubicBezTo>
                  <a:cubicBezTo>
                    <a:pt x="70" y="8"/>
                    <a:pt x="68" y="8"/>
                    <a:pt x="65" y="9"/>
                  </a:cubicBezTo>
                  <a:cubicBezTo>
                    <a:pt x="65" y="10"/>
                    <a:pt x="64" y="10"/>
                    <a:pt x="63" y="11"/>
                  </a:cubicBezTo>
                  <a:cubicBezTo>
                    <a:pt x="59" y="12"/>
                    <a:pt x="56" y="13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2" y="16"/>
                    <a:pt x="51" y="16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28" y="30"/>
                    <a:pt x="10" y="49"/>
                    <a:pt x="0" y="73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37" y="68"/>
                    <a:pt x="51" y="53"/>
                    <a:pt x="68" y="43"/>
                  </a:cubicBezTo>
                  <a:cubicBezTo>
                    <a:pt x="70" y="42"/>
                    <a:pt x="71" y="42"/>
                    <a:pt x="72" y="41"/>
                  </a:cubicBezTo>
                  <a:cubicBezTo>
                    <a:pt x="76" y="39"/>
                    <a:pt x="80" y="38"/>
                    <a:pt x="84" y="36"/>
                  </a:cubicBezTo>
                  <a:cubicBezTo>
                    <a:pt x="85" y="36"/>
                    <a:pt x="85" y="36"/>
                    <a:pt x="86" y="36"/>
                  </a:cubicBezTo>
                  <a:cubicBezTo>
                    <a:pt x="88" y="35"/>
                    <a:pt x="91" y="34"/>
                    <a:pt x="93" y="34"/>
                  </a:cubicBezTo>
                  <a:cubicBezTo>
                    <a:pt x="96" y="33"/>
                    <a:pt x="99" y="33"/>
                    <a:pt x="102" y="33"/>
                  </a:cubicBezTo>
                  <a:cubicBezTo>
                    <a:pt x="104" y="32"/>
                    <a:pt x="105" y="32"/>
                    <a:pt x="107" y="32"/>
                  </a:cubicBezTo>
                  <a:cubicBezTo>
                    <a:pt x="108" y="32"/>
                    <a:pt x="110" y="32"/>
                    <a:pt x="111" y="32"/>
                  </a:cubicBezTo>
                  <a:cubicBezTo>
                    <a:pt x="111" y="0"/>
                    <a:pt x="111" y="0"/>
                    <a:pt x="1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54"/>
            <p:cNvSpPr>
              <a:spLocks noEditPoints="1"/>
            </p:cNvSpPr>
            <p:nvPr/>
          </p:nvSpPr>
          <p:spPr bwMode="auto">
            <a:xfrm>
              <a:off x="807" y="2840"/>
              <a:ext cx="395" cy="396"/>
            </a:xfrm>
            <a:custGeom>
              <a:avLst/>
              <a:gdLst>
                <a:gd name="T0" fmla="*/ 167 w 167"/>
                <a:gd name="T1" fmla="*/ 87 h 167"/>
                <a:gd name="T2" fmla="*/ 159 w 167"/>
                <a:gd name="T3" fmla="*/ 87 h 167"/>
                <a:gd name="T4" fmla="*/ 84 w 167"/>
                <a:gd name="T5" fmla="*/ 159 h 167"/>
                <a:gd name="T6" fmla="*/ 29 w 167"/>
                <a:gd name="T7" fmla="*/ 136 h 167"/>
                <a:gd name="T8" fmla="*/ 24 w 167"/>
                <a:gd name="T9" fmla="*/ 142 h 167"/>
                <a:gd name="T10" fmla="*/ 84 w 167"/>
                <a:gd name="T11" fmla="*/ 167 h 167"/>
                <a:gd name="T12" fmla="*/ 167 w 167"/>
                <a:gd name="T13" fmla="*/ 87 h 167"/>
                <a:gd name="T14" fmla="*/ 84 w 167"/>
                <a:gd name="T15" fmla="*/ 0 h 167"/>
                <a:gd name="T16" fmla="*/ 0 w 167"/>
                <a:gd name="T17" fmla="*/ 84 h 167"/>
                <a:gd name="T18" fmla="*/ 18 w 167"/>
                <a:gd name="T19" fmla="*/ 136 h 167"/>
                <a:gd name="T20" fmla="*/ 24 w 167"/>
                <a:gd name="T21" fmla="*/ 130 h 167"/>
                <a:gd name="T22" fmla="*/ 8 w 167"/>
                <a:gd name="T23" fmla="*/ 84 h 167"/>
                <a:gd name="T24" fmla="*/ 84 w 167"/>
                <a:gd name="T25" fmla="*/ 8 h 167"/>
                <a:gd name="T26" fmla="*/ 159 w 167"/>
                <a:gd name="T27" fmla="*/ 79 h 167"/>
                <a:gd name="T28" fmla="*/ 167 w 167"/>
                <a:gd name="T29" fmla="*/ 79 h 167"/>
                <a:gd name="T30" fmla="*/ 84 w 167"/>
                <a:gd name="T3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7" h="167">
                  <a:moveTo>
                    <a:pt x="167" y="87"/>
                  </a:moveTo>
                  <a:cubicBezTo>
                    <a:pt x="159" y="87"/>
                    <a:pt x="159" y="87"/>
                    <a:pt x="159" y="87"/>
                  </a:cubicBezTo>
                  <a:cubicBezTo>
                    <a:pt x="157" y="127"/>
                    <a:pt x="124" y="159"/>
                    <a:pt x="84" y="159"/>
                  </a:cubicBezTo>
                  <a:cubicBezTo>
                    <a:pt x="62" y="159"/>
                    <a:pt x="43" y="151"/>
                    <a:pt x="29" y="136"/>
                  </a:cubicBezTo>
                  <a:cubicBezTo>
                    <a:pt x="24" y="142"/>
                    <a:pt x="24" y="142"/>
                    <a:pt x="24" y="142"/>
                  </a:cubicBezTo>
                  <a:cubicBezTo>
                    <a:pt x="39" y="158"/>
                    <a:pt x="60" y="167"/>
                    <a:pt x="84" y="167"/>
                  </a:cubicBezTo>
                  <a:cubicBezTo>
                    <a:pt x="129" y="167"/>
                    <a:pt x="165" y="132"/>
                    <a:pt x="167" y="87"/>
                  </a:cubicBezTo>
                  <a:moveTo>
                    <a:pt x="84" y="0"/>
                  </a:moveTo>
                  <a:cubicBezTo>
                    <a:pt x="37" y="0"/>
                    <a:pt x="0" y="37"/>
                    <a:pt x="0" y="84"/>
                  </a:cubicBezTo>
                  <a:cubicBezTo>
                    <a:pt x="0" y="103"/>
                    <a:pt x="7" y="122"/>
                    <a:pt x="18" y="136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14" y="118"/>
                    <a:pt x="8" y="101"/>
                    <a:pt x="8" y="84"/>
                  </a:cubicBezTo>
                  <a:cubicBezTo>
                    <a:pt x="8" y="42"/>
                    <a:pt x="42" y="8"/>
                    <a:pt x="84" y="8"/>
                  </a:cubicBezTo>
                  <a:cubicBezTo>
                    <a:pt x="124" y="8"/>
                    <a:pt x="157" y="39"/>
                    <a:pt x="159" y="79"/>
                  </a:cubicBezTo>
                  <a:cubicBezTo>
                    <a:pt x="167" y="79"/>
                    <a:pt x="167" y="79"/>
                    <a:pt x="167" y="79"/>
                  </a:cubicBezTo>
                  <a:cubicBezTo>
                    <a:pt x="165" y="35"/>
                    <a:pt x="128" y="0"/>
                    <a:pt x="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55"/>
            <p:cNvSpPr>
              <a:spLocks noEditPoints="1"/>
            </p:cNvSpPr>
            <p:nvPr/>
          </p:nvSpPr>
          <p:spPr bwMode="auto">
            <a:xfrm>
              <a:off x="859" y="2911"/>
              <a:ext cx="291" cy="273"/>
            </a:xfrm>
            <a:custGeom>
              <a:avLst/>
              <a:gdLst>
                <a:gd name="T0" fmla="*/ 84 w 123"/>
                <a:gd name="T1" fmla="*/ 93 h 115"/>
                <a:gd name="T2" fmla="*/ 61 w 123"/>
                <a:gd name="T3" fmla="*/ 99 h 115"/>
                <a:gd name="T4" fmla="*/ 39 w 123"/>
                <a:gd name="T5" fmla="*/ 93 h 115"/>
                <a:gd name="T6" fmla="*/ 31 w 123"/>
                <a:gd name="T7" fmla="*/ 107 h 115"/>
                <a:gd name="T8" fmla="*/ 62 w 123"/>
                <a:gd name="T9" fmla="*/ 115 h 115"/>
                <a:gd name="T10" fmla="*/ 93 w 123"/>
                <a:gd name="T11" fmla="*/ 107 h 115"/>
                <a:gd name="T12" fmla="*/ 84 w 123"/>
                <a:gd name="T13" fmla="*/ 93 h 115"/>
                <a:gd name="T14" fmla="*/ 31 w 123"/>
                <a:gd name="T15" fmla="*/ 0 h 115"/>
                <a:gd name="T16" fmla="*/ 0 w 123"/>
                <a:gd name="T17" fmla="*/ 54 h 115"/>
                <a:gd name="T18" fmla="*/ 0 w 123"/>
                <a:gd name="T19" fmla="*/ 54 h 115"/>
                <a:gd name="T20" fmla="*/ 16 w 123"/>
                <a:gd name="T21" fmla="*/ 54 h 115"/>
                <a:gd name="T22" fmla="*/ 39 w 123"/>
                <a:gd name="T23" fmla="*/ 14 h 115"/>
                <a:gd name="T24" fmla="*/ 31 w 123"/>
                <a:gd name="T25" fmla="*/ 0 h 115"/>
                <a:gd name="T26" fmla="*/ 92 w 123"/>
                <a:gd name="T27" fmla="*/ 0 h 115"/>
                <a:gd name="T28" fmla="*/ 84 w 123"/>
                <a:gd name="T29" fmla="*/ 14 h 115"/>
                <a:gd name="T30" fmla="*/ 107 w 123"/>
                <a:gd name="T31" fmla="*/ 49 h 115"/>
                <a:gd name="T32" fmla="*/ 123 w 123"/>
                <a:gd name="T33" fmla="*/ 49 h 115"/>
                <a:gd name="T34" fmla="*/ 92 w 123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" h="115">
                  <a:moveTo>
                    <a:pt x="84" y="93"/>
                  </a:moveTo>
                  <a:cubicBezTo>
                    <a:pt x="78" y="97"/>
                    <a:pt x="70" y="99"/>
                    <a:pt x="61" y="99"/>
                  </a:cubicBezTo>
                  <a:cubicBezTo>
                    <a:pt x="54" y="99"/>
                    <a:pt x="46" y="97"/>
                    <a:pt x="39" y="93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40" y="113"/>
                    <a:pt x="51" y="115"/>
                    <a:pt x="62" y="115"/>
                  </a:cubicBezTo>
                  <a:cubicBezTo>
                    <a:pt x="72" y="115"/>
                    <a:pt x="83" y="112"/>
                    <a:pt x="93" y="107"/>
                  </a:cubicBezTo>
                  <a:cubicBezTo>
                    <a:pt x="84" y="93"/>
                    <a:pt x="84" y="93"/>
                    <a:pt x="84" y="93"/>
                  </a:cubicBezTo>
                  <a:moveTo>
                    <a:pt x="31" y="0"/>
                  </a:moveTo>
                  <a:cubicBezTo>
                    <a:pt x="12" y="11"/>
                    <a:pt x="0" y="3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37"/>
                    <a:pt x="25" y="22"/>
                    <a:pt x="39" y="14"/>
                  </a:cubicBezTo>
                  <a:cubicBezTo>
                    <a:pt x="31" y="0"/>
                    <a:pt x="31" y="0"/>
                    <a:pt x="31" y="0"/>
                  </a:cubicBezTo>
                  <a:moveTo>
                    <a:pt x="92" y="0"/>
                  </a:moveTo>
                  <a:cubicBezTo>
                    <a:pt x="84" y="14"/>
                    <a:pt x="84" y="14"/>
                    <a:pt x="84" y="14"/>
                  </a:cubicBezTo>
                  <a:cubicBezTo>
                    <a:pt x="97" y="21"/>
                    <a:pt x="105" y="34"/>
                    <a:pt x="107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1" y="29"/>
                    <a:pt x="110" y="10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56"/>
            <p:cNvSpPr/>
            <p:nvPr/>
          </p:nvSpPr>
          <p:spPr bwMode="auto">
            <a:xfrm>
              <a:off x="1202" y="2534"/>
              <a:ext cx="1834" cy="512"/>
            </a:xfrm>
            <a:custGeom>
              <a:avLst/>
              <a:gdLst>
                <a:gd name="T0" fmla="*/ 747 w 775"/>
                <a:gd name="T1" fmla="*/ 0 h 216"/>
                <a:gd name="T2" fmla="*/ 720 w 775"/>
                <a:gd name="T3" fmla="*/ 27 h 216"/>
                <a:gd name="T4" fmla="*/ 726 w 775"/>
                <a:gd name="T5" fmla="*/ 43 h 216"/>
                <a:gd name="T6" fmla="*/ 582 w 775"/>
                <a:gd name="T7" fmla="*/ 186 h 216"/>
                <a:gd name="T8" fmla="*/ 469 w 775"/>
                <a:gd name="T9" fmla="*/ 186 h 216"/>
                <a:gd name="T10" fmla="*/ 435 w 775"/>
                <a:gd name="T11" fmla="*/ 186 h 216"/>
                <a:gd name="T12" fmla="*/ 316 w 775"/>
                <a:gd name="T13" fmla="*/ 186 h 216"/>
                <a:gd name="T14" fmla="*/ 317 w 775"/>
                <a:gd name="T15" fmla="*/ 187 h 216"/>
                <a:gd name="T16" fmla="*/ 296 w 775"/>
                <a:gd name="T17" fmla="*/ 208 h 216"/>
                <a:gd name="T18" fmla="*/ 0 w 775"/>
                <a:gd name="T19" fmla="*/ 208 h 216"/>
                <a:gd name="T20" fmla="*/ 0 w 775"/>
                <a:gd name="T21" fmla="*/ 213 h 216"/>
                <a:gd name="T22" fmla="*/ 0 w 775"/>
                <a:gd name="T23" fmla="*/ 216 h 216"/>
                <a:gd name="T24" fmla="*/ 7 w 775"/>
                <a:gd name="T25" fmla="*/ 216 h 216"/>
                <a:gd name="T26" fmla="*/ 7 w 775"/>
                <a:gd name="T27" fmla="*/ 213 h 216"/>
                <a:gd name="T28" fmla="*/ 39 w 775"/>
                <a:gd name="T29" fmla="*/ 212 h 216"/>
                <a:gd name="T30" fmla="*/ 39 w 775"/>
                <a:gd name="T31" fmla="*/ 213 h 216"/>
                <a:gd name="T32" fmla="*/ 39 w 775"/>
                <a:gd name="T33" fmla="*/ 216 h 216"/>
                <a:gd name="T34" fmla="*/ 564 w 775"/>
                <a:gd name="T35" fmla="*/ 216 h 216"/>
                <a:gd name="T36" fmla="*/ 731 w 775"/>
                <a:gd name="T37" fmla="*/ 49 h 216"/>
                <a:gd name="T38" fmla="*/ 747 w 775"/>
                <a:gd name="T39" fmla="*/ 54 h 216"/>
                <a:gd name="T40" fmla="*/ 775 w 775"/>
                <a:gd name="T41" fmla="*/ 27 h 216"/>
                <a:gd name="T42" fmla="*/ 747 w 775"/>
                <a:gd name="T4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5" h="216">
                  <a:moveTo>
                    <a:pt x="747" y="0"/>
                  </a:moveTo>
                  <a:cubicBezTo>
                    <a:pt x="732" y="0"/>
                    <a:pt x="720" y="12"/>
                    <a:pt x="720" y="27"/>
                  </a:cubicBezTo>
                  <a:cubicBezTo>
                    <a:pt x="720" y="33"/>
                    <a:pt x="722" y="39"/>
                    <a:pt x="726" y="43"/>
                  </a:cubicBezTo>
                  <a:cubicBezTo>
                    <a:pt x="582" y="186"/>
                    <a:pt x="582" y="186"/>
                    <a:pt x="582" y="186"/>
                  </a:cubicBezTo>
                  <a:cubicBezTo>
                    <a:pt x="469" y="186"/>
                    <a:pt x="469" y="186"/>
                    <a:pt x="469" y="186"/>
                  </a:cubicBezTo>
                  <a:cubicBezTo>
                    <a:pt x="435" y="186"/>
                    <a:pt x="435" y="186"/>
                    <a:pt x="435" y="186"/>
                  </a:cubicBezTo>
                  <a:cubicBezTo>
                    <a:pt x="316" y="186"/>
                    <a:pt x="316" y="186"/>
                    <a:pt x="316" y="186"/>
                  </a:cubicBezTo>
                  <a:cubicBezTo>
                    <a:pt x="317" y="187"/>
                    <a:pt x="317" y="187"/>
                    <a:pt x="317" y="187"/>
                  </a:cubicBezTo>
                  <a:cubicBezTo>
                    <a:pt x="296" y="208"/>
                    <a:pt x="296" y="208"/>
                    <a:pt x="296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9"/>
                    <a:pt x="0" y="211"/>
                    <a:pt x="0" y="213"/>
                  </a:cubicBezTo>
                  <a:cubicBezTo>
                    <a:pt x="0" y="214"/>
                    <a:pt x="0" y="215"/>
                    <a:pt x="0" y="216"/>
                  </a:cubicBezTo>
                  <a:cubicBezTo>
                    <a:pt x="7" y="216"/>
                    <a:pt x="7" y="216"/>
                    <a:pt x="7" y="216"/>
                  </a:cubicBezTo>
                  <a:cubicBezTo>
                    <a:pt x="7" y="215"/>
                    <a:pt x="7" y="214"/>
                    <a:pt x="7" y="213"/>
                  </a:cubicBezTo>
                  <a:cubicBezTo>
                    <a:pt x="39" y="212"/>
                    <a:pt x="39" y="212"/>
                    <a:pt x="39" y="212"/>
                  </a:cubicBezTo>
                  <a:cubicBezTo>
                    <a:pt x="39" y="213"/>
                    <a:pt x="39" y="213"/>
                    <a:pt x="39" y="213"/>
                  </a:cubicBezTo>
                  <a:cubicBezTo>
                    <a:pt x="39" y="214"/>
                    <a:pt x="39" y="215"/>
                    <a:pt x="39" y="216"/>
                  </a:cubicBezTo>
                  <a:cubicBezTo>
                    <a:pt x="564" y="216"/>
                    <a:pt x="564" y="216"/>
                    <a:pt x="564" y="216"/>
                  </a:cubicBezTo>
                  <a:cubicBezTo>
                    <a:pt x="731" y="49"/>
                    <a:pt x="731" y="49"/>
                    <a:pt x="731" y="49"/>
                  </a:cubicBezTo>
                  <a:cubicBezTo>
                    <a:pt x="736" y="52"/>
                    <a:pt x="741" y="54"/>
                    <a:pt x="747" y="54"/>
                  </a:cubicBezTo>
                  <a:cubicBezTo>
                    <a:pt x="762" y="54"/>
                    <a:pt x="775" y="42"/>
                    <a:pt x="775" y="27"/>
                  </a:cubicBezTo>
                  <a:cubicBezTo>
                    <a:pt x="775" y="12"/>
                    <a:pt x="762" y="0"/>
                    <a:pt x="7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57"/>
            <p:cNvSpPr/>
            <p:nvPr/>
          </p:nvSpPr>
          <p:spPr bwMode="auto">
            <a:xfrm>
              <a:off x="1219" y="3037"/>
              <a:ext cx="75" cy="9"/>
            </a:xfrm>
            <a:custGeom>
              <a:avLst/>
              <a:gdLst>
                <a:gd name="T0" fmla="*/ 32 w 32"/>
                <a:gd name="T1" fmla="*/ 0 h 4"/>
                <a:gd name="T2" fmla="*/ 0 w 32"/>
                <a:gd name="T3" fmla="*/ 1 h 4"/>
                <a:gd name="T4" fmla="*/ 0 w 32"/>
                <a:gd name="T5" fmla="*/ 4 h 4"/>
                <a:gd name="T6" fmla="*/ 32 w 32"/>
                <a:gd name="T7" fmla="*/ 4 h 4"/>
                <a:gd name="T8" fmla="*/ 32 w 32"/>
                <a:gd name="T9" fmla="*/ 1 h 4"/>
                <a:gd name="T10" fmla="*/ 32 w 3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4">
                  <a:moveTo>
                    <a:pt x="3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58"/>
            <p:cNvSpPr>
              <a:spLocks noEditPoints="1"/>
            </p:cNvSpPr>
            <p:nvPr/>
          </p:nvSpPr>
          <p:spPr bwMode="auto">
            <a:xfrm>
              <a:off x="47" y="2973"/>
              <a:ext cx="1136" cy="656"/>
            </a:xfrm>
            <a:custGeom>
              <a:avLst/>
              <a:gdLst>
                <a:gd name="T0" fmla="*/ 168 w 480"/>
                <a:gd name="T1" fmla="*/ 246 h 277"/>
                <a:gd name="T2" fmla="*/ 77 w 480"/>
                <a:gd name="T3" fmla="*/ 246 h 277"/>
                <a:gd name="T4" fmla="*/ 77 w 480"/>
                <a:gd name="T5" fmla="*/ 249 h 277"/>
                <a:gd name="T6" fmla="*/ 77 w 480"/>
                <a:gd name="T7" fmla="*/ 254 h 277"/>
                <a:gd name="T8" fmla="*/ 165 w 480"/>
                <a:gd name="T9" fmla="*/ 254 h 277"/>
                <a:gd name="T10" fmla="*/ 168 w 480"/>
                <a:gd name="T11" fmla="*/ 246 h 277"/>
                <a:gd name="T12" fmla="*/ 27 w 480"/>
                <a:gd name="T13" fmla="*/ 223 h 277"/>
                <a:gd name="T14" fmla="*/ 0 w 480"/>
                <a:gd name="T15" fmla="*/ 250 h 277"/>
                <a:gd name="T16" fmla="*/ 27 w 480"/>
                <a:gd name="T17" fmla="*/ 277 h 277"/>
                <a:gd name="T18" fmla="*/ 54 w 480"/>
                <a:gd name="T19" fmla="*/ 254 h 277"/>
                <a:gd name="T20" fmla="*/ 72 w 480"/>
                <a:gd name="T21" fmla="*/ 254 h 277"/>
                <a:gd name="T22" fmla="*/ 72 w 480"/>
                <a:gd name="T23" fmla="*/ 249 h 277"/>
                <a:gd name="T24" fmla="*/ 72 w 480"/>
                <a:gd name="T25" fmla="*/ 246 h 277"/>
                <a:gd name="T26" fmla="*/ 54 w 480"/>
                <a:gd name="T27" fmla="*/ 246 h 277"/>
                <a:gd name="T28" fmla="*/ 27 w 480"/>
                <a:gd name="T29" fmla="*/ 223 h 277"/>
                <a:gd name="T30" fmla="*/ 211 w 480"/>
                <a:gd name="T31" fmla="*/ 219 h 277"/>
                <a:gd name="T32" fmla="*/ 177 w 480"/>
                <a:gd name="T33" fmla="*/ 254 h 277"/>
                <a:gd name="T34" fmla="*/ 177 w 480"/>
                <a:gd name="T35" fmla="*/ 254 h 277"/>
                <a:gd name="T36" fmla="*/ 211 w 480"/>
                <a:gd name="T37" fmla="*/ 219 h 277"/>
                <a:gd name="T38" fmla="*/ 339 w 480"/>
                <a:gd name="T39" fmla="*/ 80 h 277"/>
                <a:gd name="T40" fmla="*/ 212 w 480"/>
                <a:gd name="T41" fmla="*/ 208 h 277"/>
                <a:gd name="T42" fmla="*/ 225 w 480"/>
                <a:gd name="T43" fmla="*/ 206 h 277"/>
                <a:gd name="T44" fmla="*/ 345 w 480"/>
                <a:gd name="T45" fmla="*/ 86 h 277"/>
                <a:gd name="T46" fmla="*/ 339 w 480"/>
                <a:gd name="T47" fmla="*/ 80 h 277"/>
                <a:gd name="T48" fmla="*/ 405 w 480"/>
                <a:gd name="T49" fmla="*/ 0 h 277"/>
                <a:gd name="T50" fmla="*/ 378 w 480"/>
                <a:gd name="T51" fmla="*/ 27 h 277"/>
                <a:gd name="T52" fmla="*/ 381 w 480"/>
                <a:gd name="T53" fmla="*/ 39 h 277"/>
                <a:gd name="T54" fmla="*/ 345 w 480"/>
                <a:gd name="T55" fmla="*/ 74 h 277"/>
                <a:gd name="T56" fmla="*/ 350 w 480"/>
                <a:gd name="T57" fmla="*/ 80 h 277"/>
                <a:gd name="T58" fmla="*/ 385 w 480"/>
                <a:gd name="T59" fmla="*/ 46 h 277"/>
                <a:gd name="T60" fmla="*/ 405 w 480"/>
                <a:gd name="T61" fmla="*/ 54 h 277"/>
                <a:gd name="T62" fmla="*/ 431 w 480"/>
                <a:gd name="T63" fmla="*/ 31 h 277"/>
                <a:gd name="T64" fmla="*/ 480 w 480"/>
                <a:gd name="T65" fmla="*/ 31 h 277"/>
                <a:gd name="T66" fmla="*/ 480 w 480"/>
                <a:gd name="T67" fmla="*/ 28 h 277"/>
                <a:gd name="T68" fmla="*/ 480 w 480"/>
                <a:gd name="T69" fmla="*/ 23 h 277"/>
                <a:gd name="T70" fmla="*/ 466 w 480"/>
                <a:gd name="T71" fmla="*/ 23 h 277"/>
                <a:gd name="T72" fmla="*/ 466 w 480"/>
                <a:gd name="T73" fmla="*/ 27 h 277"/>
                <a:gd name="T74" fmla="*/ 450 w 480"/>
                <a:gd name="T75" fmla="*/ 28 h 277"/>
                <a:gd name="T76" fmla="*/ 450 w 480"/>
                <a:gd name="T77" fmla="*/ 23 h 277"/>
                <a:gd name="T78" fmla="*/ 431 w 480"/>
                <a:gd name="T79" fmla="*/ 23 h 277"/>
                <a:gd name="T80" fmla="*/ 405 w 480"/>
                <a:gd name="T8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0" h="277">
                  <a:moveTo>
                    <a:pt x="168" y="246"/>
                  </a:moveTo>
                  <a:cubicBezTo>
                    <a:pt x="77" y="246"/>
                    <a:pt x="77" y="246"/>
                    <a:pt x="77" y="246"/>
                  </a:cubicBezTo>
                  <a:cubicBezTo>
                    <a:pt x="77" y="247"/>
                    <a:pt x="77" y="248"/>
                    <a:pt x="77" y="249"/>
                  </a:cubicBezTo>
                  <a:cubicBezTo>
                    <a:pt x="77" y="250"/>
                    <a:pt x="77" y="252"/>
                    <a:pt x="77" y="254"/>
                  </a:cubicBezTo>
                  <a:cubicBezTo>
                    <a:pt x="165" y="254"/>
                    <a:pt x="165" y="254"/>
                    <a:pt x="165" y="254"/>
                  </a:cubicBezTo>
                  <a:cubicBezTo>
                    <a:pt x="166" y="251"/>
                    <a:pt x="167" y="248"/>
                    <a:pt x="168" y="246"/>
                  </a:cubicBezTo>
                  <a:moveTo>
                    <a:pt x="27" y="223"/>
                  </a:moveTo>
                  <a:cubicBezTo>
                    <a:pt x="12" y="223"/>
                    <a:pt x="0" y="235"/>
                    <a:pt x="0" y="250"/>
                  </a:cubicBezTo>
                  <a:cubicBezTo>
                    <a:pt x="0" y="265"/>
                    <a:pt x="12" y="277"/>
                    <a:pt x="27" y="277"/>
                  </a:cubicBezTo>
                  <a:cubicBezTo>
                    <a:pt x="41" y="277"/>
                    <a:pt x="52" y="267"/>
                    <a:pt x="54" y="254"/>
                  </a:cubicBezTo>
                  <a:cubicBezTo>
                    <a:pt x="72" y="254"/>
                    <a:pt x="72" y="254"/>
                    <a:pt x="72" y="254"/>
                  </a:cubicBezTo>
                  <a:cubicBezTo>
                    <a:pt x="72" y="252"/>
                    <a:pt x="72" y="250"/>
                    <a:pt x="72" y="249"/>
                  </a:cubicBezTo>
                  <a:cubicBezTo>
                    <a:pt x="72" y="248"/>
                    <a:pt x="72" y="247"/>
                    <a:pt x="72" y="246"/>
                  </a:cubicBezTo>
                  <a:cubicBezTo>
                    <a:pt x="54" y="246"/>
                    <a:pt x="54" y="246"/>
                    <a:pt x="54" y="246"/>
                  </a:cubicBezTo>
                  <a:cubicBezTo>
                    <a:pt x="52" y="233"/>
                    <a:pt x="41" y="223"/>
                    <a:pt x="27" y="223"/>
                  </a:cubicBezTo>
                  <a:moveTo>
                    <a:pt x="211" y="219"/>
                  </a:moveTo>
                  <a:cubicBezTo>
                    <a:pt x="195" y="225"/>
                    <a:pt x="182" y="238"/>
                    <a:pt x="177" y="254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211" y="219"/>
                    <a:pt x="211" y="219"/>
                    <a:pt x="211" y="219"/>
                  </a:cubicBezTo>
                  <a:moveTo>
                    <a:pt x="339" y="80"/>
                  </a:moveTo>
                  <a:cubicBezTo>
                    <a:pt x="212" y="208"/>
                    <a:pt x="212" y="208"/>
                    <a:pt x="212" y="208"/>
                  </a:cubicBezTo>
                  <a:cubicBezTo>
                    <a:pt x="216" y="207"/>
                    <a:pt x="221" y="206"/>
                    <a:pt x="225" y="206"/>
                  </a:cubicBezTo>
                  <a:cubicBezTo>
                    <a:pt x="345" y="86"/>
                    <a:pt x="345" y="86"/>
                    <a:pt x="345" y="86"/>
                  </a:cubicBezTo>
                  <a:cubicBezTo>
                    <a:pt x="343" y="84"/>
                    <a:pt x="341" y="82"/>
                    <a:pt x="339" y="80"/>
                  </a:cubicBezTo>
                  <a:moveTo>
                    <a:pt x="405" y="0"/>
                  </a:moveTo>
                  <a:cubicBezTo>
                    <a:pt x="390" y="0"/>
                    <a:pt x="378" y="12"/>
                    <a:pt x="378" y="27"/>
                  </a:cubicBezTo>
                  <a:cubicBezTo>
                    <a:pt x="378" y="31"/>
                    <a:pt x="379" y="35"/>
                    <a:pt x="381" y="39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7" y="77"/>
                    <a:pt x="348" y="79"/>
                    <a:pt x="350" y="80"/>
                  </a:cubicBezTo>
                  <a:cubicBezTo>
                    <a:pt x="385" y="46"/>
                    <a:pt x="385" y="46"/>
                    <a:pt x="385" y="46"/>
                  </a:cubicBezTo>
                  <a:cubicBezTo>
                    <a:pt x="390" y="51"/>
                    <a:pt x="397" y="54"/>
                    <a:pt x="405" y="54"/>
                  </a:cubicBezTo>
                  <a:cubicBezTo>
                    <a:pt x="418" y="54"/>
                    <a:pt x="430" y="44"/>
                    <a:pt x="431" y="31"/>
                  </a:cubicBezTo>
                  <a:cubicBezTo>
                    <a:pt x="480" y="31"/>
                    <a:pt x="480" y="31"/>
                    <a:pt x="480" y="31"/>
                  </a:cubicBezTo>
                  <a:cubicBezTo>
                    <a:pt x="480" y="30"/>
                    <a:pt x="480" y="29"/>
                    <a:pt x="480" y="28"/>
                  </a:cubicBezTo>
                  <a:cubicBezTo>
                    <a:pt x="480" y="26"/>
                    <a:pt x="480" y="24"/>
                    <a:pt x="480" y="23"/>
                  </a:cubicBezTo>
                  <a:cubicBezTo>
                    <a:pt x="466" y="23"/>
                    <a:pt x="466" y="23"/>
                    <a:pt x="466" y="23"/>
                  </a:cubicBezTo>
                  <a:cubicBezTo>
                    <a:pt x="466" y="24"/>
                    <a:pt x="466" y="26"/>
                    <a:pt x="466" y="27"/>
                  </a:cubicBezTo>
                  <a:cubicBezTo>
                    <a:pt x="450" y="28"/>
                    <a:pt x="450" y="28"/>
                    <a:pt x="450" y="28"/>
                  </a:cubicBezTo>
                  <a:cubicBezTo>
                    <a:pt x="450" y="26"/>
                    <a:pt x="450" y="24"/>
                    <a:pt x="450" y="23"/>
                  </a:cubicBezTo>
                  <a:cubicBezTo>
                    <a:pt x="431" y="23"/>
                    <a:pt x="431" y="23"/>
                    <a:pt x="431" y="23"/>
                  </a:cubicBezTo>
                  <a:cubicBezTo>
                    <a:pt x="430" y="10"/>
                    <a:pt x="418" y="0"/>
                    <a:pt x="4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59"/>
            <p:cNvSpPr/>
            <p:nvPr/>
          </p:nvSpPr>
          <p:spPr bwMode="auto">
            <a:xfrm>
              <a:off x="438" y="3461"/>
              <a:ext cx="142" cy="114"/>
            </a:xfrm>
            <a:custGeom>
              <a:avLst/>
              <a:gdLst>
                <a:gd name="T0" fmla="*/ 60 w 60"/>
                <a:gd name="T1" fmla="*/ 0 h 48"/>
                <a:gd name="T2" fmla="*/ 47 w 60"/>
                <a:gd name="T3" fmla="*/ 2 h 48"/>
                <a:gd name="T4" fmla="*/ 9 w 60"/>
                <a:gd name="T5" fmla="*/ 40 h 48"/>
                <a:gd name="T6" fmla="*/ 3 w 60"/>
                <a:gd name="T7" fmla="*/ 40 h 48"/>
                <a:gd name="T8" fmla="*/ 0 w 60"/>
                <a:gd name="T9" fmla="*/ 48 h 48"/>
                <a:gd name="T10" fmla="*/ 12 w 60"/>
                <a:gd name="T11" fmla="*/ 48 h 48"/>
                <a:gd name="T12" fmla="*/ 46 w 60"/>
                <a:gd name="T13" fmla="*/ 13 h 48"/>
                <a:gd name="T14" fmla="*/ 60 w 60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48">
                  <a:moveTo>
                    <a:pt x="60" y="0"/>
                  </a:moveTo>
                  <a:cubicBezTo>
                    <a:pt x="56" y="0"/>
                    <a:pt x="51" y="1"/>
                    <a:pt x="47" y="2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2"/>
                    <a:pt x="1" y="45"/>
                    <a:pt x="0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7" y="32"/>
                    <a:pt x="30" y="19"/>
                    <a:pt x="46" y="13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60"/>
            <p:cNvSpPr/>
            <p:nvPr/>
          </p:nvSpPr>
          <p:spPr bwMode="auto">
            <a:xfrm>
              <a:off x="218" y="3556"/>
              <a:ext cx="12" cy="19"/>
            </a:xfrm>
            <a:custGeom>
              <a:avLst/>
              <a:gdLst>
                <a:gd name="T0" fmla="*/ 5 w 5"/>
                <a:gd name="T1" fmla="*/ 0 h 8"/>
                <a:gd name="T2" fmla="*/ 0 w 5"/>
                <a:gd name="T3" fmla="*/ 0 h 8"/>
                <a:gd name="T4" fmla="*/ 0 w 5"/>
                <a:gd name="T5" fmla="*/ 3 h 8"/>
                <a:gd name="T6" fmla="*/ 0 w 5"/>
                <a:gd name="T7" fmla="*/ 8 h 8"/>
                <a:gd name="T8" fmla="*/ 5 w 5"/>
                <a:gd name="T9" fmla="*/ 8 h 8"/>
                <a:gd name="T10" fmla="*/ 5 w 5"/>
                <a:gd name="T11" fmla="*/ 3 h 8"/>
                <a:gd name="T12" fmla="*/ 5 w 5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6"/>
                    <a:pt x="5" y="4"/>
                    <a:pt x="5" y="3"/>
                  </a:cubicBezTo>
                  <a:cubicBezTo>
                    <a:pt x="5" y="2"/>
                    <a:pt x="5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61"/>
            <p:cNvSpPr>
              <a:spLocks noEditPoints="1"/>
            </p:cNvSpPr>
            <p:nvPr/>
          </p:nvSpPr>
          <p:spPr bwMode="auto">
            <a:xfrm>
              <a:off x="849" y="3027"/>
              <a:ext cx="353" cy="150"/>
            </a:xfrm>
            <a:custGeom>
              <a:avLst/>
              <a:gdLst>
                <a:gd name="T0" fmla="*/ 6 w 149"/>
                <a:gd name="T1" fmla="*/ 51 h 63"/>
                <a:gd name="T2" fmla="*/ 0 w 149"/>
                <a:gd name="T3" fmla="*/ 57 h 63"/>
                <a:gd name="T4" fmla="*/ 6 w 149"/>
                <a:gd name="T5" fmla="*/ 63 h 63"/>
                <a:gd name="T6" fmla="*/ 11 w 149"/>
                <a:gd name="T7" fmla="*/ 57 h 63"/>
                <a:gd name="T8" fmla="*/ 6 w 149"/>
                <a:gd name="T9" fmla="*/ 51 h 63"/>
                <a:gd name="T10" fmla="*/ 149 w 149"/>
                <a:gd name="T11" fmla="*/ 0 h 63"/>
                <a:gd name="T12" fmla="*/ 141 w 149"/>
                <a:gd name="T13" fmla="*/ 0 h 63"/>
                <a:gd name="T14" fmla="*/ 141 w 149"/>
                <a:gd name="T15" fmla="*/ 5 h 63"/>
                <a:gd name="T16" fmla="*/ 141 w 149"/>
                <a:gd name="T17" fmla="*/ 8 h 63"/>
                <a:gd name="T18" fmla="*/ 149 w 149"/>
                <a:gd name="T19" fmla="*/ 8 h 63"/>
                <a:gd name="T20" fmla="*/ 149 w 149"/>
                <a:gd name="T21" fmla="*/ 5 h 63"/>
                <a:gd name="T22" fmla="*/ 149 w 149"/>
                <a:gd name="T2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63">
                  <a:moveTo>
                    <a:pt x="6" y="51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2" y="59"/>
                    <a:pt x="4" y="61"/>
                    <a:pt x="6" y="63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9" y="56"/>
                    <a:pt x="8" y="54"/>
                    <a:pt x="6" y="51"/>
                  </a:cubicBezTo>
                  <a:moveTo>
                    <a:pt x="149" y="0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41" y="1"/>
                    <a:pt x="141" y="3"/>
                    <a:pt x="141" y="5"/>
                  </a:cubicBezTo>
                  <a:cubicBezTo>
                    <a:pt x="141" y="6"/>
                    <a:pt x="141" y="7"/>
                    <a:pt x="141" y="8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49" y="7"/>
                    <a:pt x="149" y="6"/>
                    <a:pt x="149" y="5"/>
                  </a:cubicBezTo>
                  <a:cubicBezTo>
                    <a:pt x="149" y="3"/>
                    <a:pt x="149" y="1"/>
                    <a:pt x="1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62"/>
            <p:cNvSpPr/>
            <p:nvPr/>
          </p:nvSpPr>
          <p:spPr bwMode="auto">
            <a:xfrm>
              <a:off x="1112" y="3027"/>
              <a:ext cx="38" cy="12"/>
            </a:xfrm>
            <a:custGeom>
              <a:avLst/>
              <a:gdLst>
                <a:gd name="T0" fmla="*/ 16 w 16"/>
                <a:gd name="T1" fmla="*/ 0 h 5"/>
                <a:gd name="T2" fmla="*/ 0 w 16"/>
                <a:gd name="T3" fmla="*/ 0 h 5"/>
                <a:gd name="T4" fmla="*/ 0 w 16"/>
                <a:gd name="T5" fmla="*/ 5 h 5"/>
                <a:gd name="T6" fmla="*/ 16 w 16"/>
                <a:gd name="T7" fmla="*/ 4 h 5"/>
                <a:gd name="T8" fmla="*/ 16 w 1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1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63"/>
            <p:cNvSpPr/>
            <p:nvPr/>
          </p:nvSpPr>
          <p:spPr bwMode="auto">
            <a:xfrm>
              <a:off x="1349" y="3084"/>
              <a:ext cx="1978" cy="197"/>
            </a:xfrm>
            <a:custGeom>
              <a:avLst/>
              <a:gdLst>
                <a:gd name="T0" fmla="*/ 795 w 1978"/>
                <a:gd name="T1" fmla="*/ 0 h 197"/>
                <a:gd name="T2" fmla="*/ 0 w 1978"/>
                <a:gd name="T3" fmla="*/ 0 h 197"/>
                <a:gd name="T4" fmla="*/ 0 w 1978"/>
                <a:gd name="T5" fmla="*/ 10 h 197"/>
                <a:gd name="T6" fmla="*/ 792 w 1978"/>
                <a:gd name="T7" fmla="*/ 10 h 197"/>
                <a:gd name="T8" fmla="*/ 946 w 1978"/>
                <a:gd name="T9" fmla="*/ 164 h 197"/>
                <a:gd name="T10" fmla="*/ 1914 w 1978"/>
                <a:gd name="T11" fmla="*/ 164 h 197"/>
                <a:gd name="T12" fmla="*/ 1914 w 1978"/>
                <a:gd name="T13" fmla="*/ 197 h 197"/>
                <a:gd name="T14" fmla="*/ 1978 w 1978"/>
                <a:gd name="T15" fmla="*/ 159 h 197"/>
                <a:gd name="T16" fmla="*/ 1914 w 1978"/>
                <a:gd name="T17" fmla="*/ 123 h 197"/>
                <a:gd name="T18" fmla="*/ 1914 w 1978"/>
                <a:gd name="T19" fmla="*/ 154 h 197"/>
                <a:gd name="T20" fmla="*/ 949 w 1978"/>
                <a:gd name="T21" fmla="*/ 154 h 197"/>
                <a:gd name="T22" fmla="*/ 795 w 1978"/>
                <a:gd name="T2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8" h="197">
                  <a:moveTo>
                    <a:pt x="7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792" y="10"/>
                  </a:lnTo>
                  <a:lnTo>
                    <a:pt x="946" y="164"/>
                  </a:lnTo>
                  <a:lnTo>
                    <a:pt x="1914" y="164"/>
                  </a:lnTo>
                  <a:lnTo>
                    <a:pt x="1914" y="197"/>
                  </a:lnTo>
                  <a:lnTo>
                    <a:pt x="1978" y="159"/>
                  </a:lnTo>
                  <a:lnTo>
                    <a:pt x="1914" y="123"/>
                  </a:lnTo>
                  <a:lnTo>
                    <a:pt x="1914" y="154"/>
                  </a:lnTo>
                  <a:lnTo>
                    <a:pt x="949" y="154"/>
                  </a:lnTo>
                  <a:lnTo>
                    <a:pt x="7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64"/>
            <p:cNvSpPr/>
            <p:nvPr/>
          </p:nvSpPr>
          <p:spPr bwMode="auto">
            <a:xfrm>
              <a:off x="1349" y="3084"/>
              <a:ext cx="1978" cy="197"/>
            </a:xfrm>
            <a:custGeom>
              <a:avLst/>
              <a:gdLst>
                <a:gd name="T0" fmla="*/ 795 w 1978"/>
                <a:gd name="T1" fmla="*/ 0 h 197"/>
                <a:gd name="T2" fmla="*/ 0 w 1978"/>
                <a:gd name="T3" fmla="*/ 0 h 197"/>
                <a:gd name="T4" fmla="*/ 0 w 1978"/>
                <a:gd name="T5" fmla="*/ 10 h 197"/>
                <a:gd name="T6" fmla="*/ 792 w 1978"/>
                <a:gd name="T7" fmla="*/ 10 h 197"/>
                <a:gd name="T8" fmla="*/ 946 w 1978"/>
                <a:gd name="T9" fmla="*/ 164 h 197"/>
                <a:gd name="T10" fmla="*/ 1914 w 1978"/>
                <a:gd name="T11" fmla="*/ 164 h 197"/>
                <a:gd name="T12" fmla="*/ 1914 w 1978"/>
                <a:gd name="T13" fmla="*/ 197 h 197"/>
                <a:gd name="T14" fmla="*/ 1978 w 1978"/>
                <a:gd name="T15" fmla="*/ 159 h 197"/>
                <a:gd name="T16" fmla="*/ 1914 w 1978"/>
                <a:gd name="T17" fmla="*/ 123 h 197"/>
                <a:gd name="T18" fmla="*/ 1914 w 1978"/>
                <a:gd name="T19" fmla="*/ 154 h 197"/>
                <a:gd name="T20" fmla="*/ 949 w 1978"/>
                <a:gd name="T21" fmla="*/ 154 h 197"/>
                <a:gd name="T22" fmla="*/ 795 w 1978"/>
                <a:gd name="T2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8" h="197">
                  <a:moveTo>
                    <a:pt x="7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792" y="10"/>
                  </a:lnTo>
                  <a:lnTo>
                    <a:pt x="946" y="164"/>
                  </a:lnTo>
                  <a:lnTo>
                    <a:pt x="1914" y="164"/>
                  </a:lnTo>
                  <a:lnTo>
                    <a:pt x="1914" y="197"/>
                  </a:lnTo>
                  <a:lnTo>
                    <a:pt x="1978" y="159"/>
                  </a:lnTo>
                  <a:lnTo>
                    <a:pt x="1914" y="123"/>
                  </a:lnTo>
                  <a:lnTo>
                    <a:pt x="1914" y="154"/>
                  </a:lnTo>
                  <a:lnTo>
                    <a:pt x="949" y="154"/>
                  </a:lnTo>
                  <a:lnTo>
                    <a:pt x="79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65"/>
            <p:cNvSpPr/>
            <p:nvPr/>
          </p:nvSpPr>
          <p:spPr bwMode="auto">
            <a:xfrm>
              <a:off x="2056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66"/>
            <p:cNvSpPr/>
            <p:nvPr/>
          </p:nvSpPr>
          <p:spPr bwMode="auto">
            <a:xfrm>
              <a:off x="2056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67"/>
            <p:cNvSpPr/>
            <p:nvPr/>
          </p:nvSpPr>
          <p:spPr bwMode="auto">
            <a:xfrm>
              <a:off x="1954" y="3136"/>
              <a:ext cx="83" cy="93"/>
            </a:xfrm>
            <a:custGeom>
              <a:avLst/>
              <a:gdLst>
                <a:gd name="T0" fmla="*/ 0 w 83"/>
                <a:gd name="T1" fmla="*/ 0 h 93"/>
                <a:gd name="T2" fmla="*/ 0 w 83"/>
                <a:gd name="T3" fmla="*/ 93 h 93"/>
                <a:gd name="T4" fmla="*/ 83 w 83"/>
                <a:gd name="T5" fmla="*/ 48 h 93"/>
                <a:gd name="T6" fmla="*/ 0 w 83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93">
                  <a:moveTo>
                    <a:pt x="0" y="0"/>
                  </a:moveTo>
                  <a:lnTo>
                    <a:pt x="0" y="93"/>
                  </a:lnTo>
                  <a:lnTo>
                    <a:pt x="83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68"/>
            <p:cNvSpPr/>
            <p:nvPr/>
          </p:nvSpPr>
          <p:spPr bwMode="auto">
            <a:xfrm>
              <a:off x="1954" y="3136"/>
              <a:ext cx="83" cy="93"/>
            </a:xfrm>
            <a:custGeom>
              <a:avLst/>
              <a:gdLst>
                <a:gd name="T0" fmla="*/ 0 w 83"/>
                <a:gd name="T1" fmla="*/ 0 h 93"/>
                <a:gd name="T2" fmla="*/ 0 w 83"/>
                <a:gd name="T3" fmla="*/ 93 h 93"/>
                <a:gd name="T4" fmla="*/ 83 w 83"/>
                <a:gd name="T5" fmla="*/ 48 h 93"/>
                <a:gd name="T6" fmla="*/ 0 w 83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93">
                  <a:moveTo>
                    <a:pt x="0" y="0"/>
                  </a:moveTo>
                  <a:lnTo>
                    <a:pt x="0" y="93"/>
                  </a:lnTo>
                  <a:lnTo>
                    <a:pt x="83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69"/>
            <p:cNvSpPr/>
            <p:nvPr/>
          </p:nvSpPr>
          <p:spPr bwMode="auto">
            <a:xfrm>
              <a:off x="1855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70"/>
            <p:cNvSpPr/>
            <p:nvPr/>
          </p:nvSpPr>
          <p:spPr bwMode="auto">
            <a:xfrm>
              <a:off x="1855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71"/>
            <p:cNvSpPr/>
            <p:nvPr/>
          </p:nvSpPr>
          <p:spPr bwMode="auto">
            <a:xfrm>
              <a:off x="1753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2"/>
            <p:cNvSpPr/>
            <p:nvPr/>
          </p:nvSpPr>
          <p:spPr bwMode="auto">
            <a:xfrm>
              <a:off x="1753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3"/>
            <p:cNvSpPr/>
            <p:nvPr/>
          </p:nvSpPr>
          <p:spPr bwMode="auto">
            <a:xfrm>
              <a:off x="1652" y="3136"/>
              <a:ext cx="82" cy="93"/>
            </a:xfrm>
            <a:custGeom>
              <a:avLst/>
              <a:gdLst>
                <a:gd name="T0" fmla="*/ 0 w 82"/>
                <a:gd name="T1" fmla="*/ 0 h 93"/>
                <a:gd name="T2" fmla="*/ 0 w 82"/>
                <a:gd name="T3" fmla="*/ 93 h 93"/>
                <a:gd name="T4" fmla="*/ 82 w 82"/>
                <a:gd name="T5" fmla="*/ 48 h 93"/>
                <a:gd name="T6" fmla="*/ 0 w 82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93">
                  <a:moveTo>
                    <a:pt x="0" y="0"/>
                  </a:moveTo>
                  <a:lnTo>
                    <a:pt x="0" y="93"/>
                  </a:lnTo>
                  <a:lnTo>
                    <a:pt x="82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74"/>
            <p:cNvSpPr/>
            <p:nvPr/>
          </p:nvSpPr>
          <p:spPr bwMode="auto">
            <a:xfrm>
              <a:off x="1652" y="3136"/>
              <a:ext cx="82" cy="93"/>
            </a:xfrm>
            <a:custGeom>
              <a:avLst/>
              <a:gdLst>
                <a:gd name="T0" fmla="*/ 0 w 82"/>
                <a:gd name="T1" fmla="*/ 0 h 93"/>
                <a:gd name="T2" fmla="*/ 0 w 82"/>
                <a:gd name="T3" fmla="*/ 93 h 93"/>
                <a:gd name="T4" fmla="*/ 82 w 82"/>
                <a:gd name="T5" fmla="*/ 48 h 93"/>
                <a:gd name="T6" fmla="*/ 0 w 82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93">
                  <a:moveTo>
                    <a:pt x="0" y="0"/>
                  </a:moveTo>
                  <a:lnTo>
                    <a:pt x="0" y="93"/>
                  </a:lnTo>
                  <a:lnTo>
                    <a:pt x="82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75"/>
            <p:cNvSpPr/>
            <p:nvPr/>
          </p:nvSpPr>
          <p:spPr bwMode="auto">
            <a:xfrm>
              <a:off x="1552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76"/>
            <p:cNvSpPr/>
            <p:nvPr/>
          </p:nvSpPr>
          <p:spPr bwMode="auto">
            <a:xfrm>
              <a:off x="1552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77"/>
            <p:cNvSpPr/>
            <p:nvPr/>
          </p:nvSpPr>
          <p:spPr bwMode="auto">
            <a:xfrm>
              <a:off x="1450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78"/>
            <p:cNvSpPr/>
            <p:nvPr/>
          </p:nvSpPr>
          <p:spPr bwMode="auto">
            <a:xfrm>
              <a:off x="1450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79"/>
            <p:cNvSpPr/>
            <p:nvPr/>
          </p:nvSpPr>
          <p:spPr bwMode="auto">
            <a:xfrm>
              <a:off x="192" y="2274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80"/>
            <p:cNvSpPr/>
            <p:nvPr/>
          </p:nvSpPr>
          <p:spPr bwMode="auto">
            <a:xfrm>
              <a:off x="192" y="2274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81"/>
            <p:cNvSpPr/>
            <p:nvPr/>
          </p:nvSpPr>
          <p:spPr bwMode="auto">
            <a:xfrm>
              <a:off x="263" y="2345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6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82"/>
            <p:cNvSpPr/>
            <p:nvPr/>
          </p:nvSpPr>
          <p:spPr bwMode="auto">
            <a:xfrm>
              <a:off x="263" y="2345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6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83"/>
            <p:cNvSpPr/>
            <p:nvPr/>
          </p:nvSpPr>
          <p:spPr bwMode="auto">
            <a:xfrm>
              <a:off x="336" y="2416"/>
              <a:ext cx="90" cy="92"/>
            </a:xfrm>
            <a:custGeom>
              <a:avLst/>
              <a:gdLst>
                <a:gd name="T0" fmla="*/ 0 w 90"/>
                <a:gd name="T1" fmla="*/ 0 h 92"/>
                <a:gd name="T2" fmla="*/ 24 w 90"/>
                <a:gd name="T3" fmla="*/ 92 h 92"/>
                <a:gd name="T4" fmla="*/ 90 w 90"/>
                <a:gd name="T5" fmla="*/ 26 h 92"/>
                <a:gd name="T6" fmla="*/ 0 w 90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2">
                  <a:moveTo>
                    <a:pt x="0" y="0"/>
                  </a:moveTo>
                  <a:lnTo>
                    <a:pt x="24" y="92"/>
                  </a:lnTo>
                  <a:lnTo>
                    <a:pt x="90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84"/>
            <p:cNvSpPr/>
            <p:nvPr/>
          </p:nvSpPr>
          <p:spPr bwMode="auto">
            <a:xfrm>
              <a:off x="336" y="2416"/>
              <a:ext cx="90" cy="92"/>
            </a:xfrm>
            <a:custGeom>
              <a:avLst/>
              <a:gdLst>
                <a:gd name="T0" fmla="*/ 0 w 90"/>
                <a:gd name="T1" fmla="*/ 0 h 92"/>
                <a:gd name="T2" fmla="*/ 24 w 90"/>
                <a:gd name="T3" fmla="*/ 92 h 92"/>
                <a:gd name="T4" fmla="*/ 90 w 90"/>
                <a:gd name="T5" fmla="*/ 26 h 92"/>
                <a:gd name="T6" fmla="*/ 0 w 90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2">
                  <a:moveTo>
                    <a:pt x="0" y="0"/>
                  </a:moveTo>
                  <a:lnTo>
                    <a:pt x="24" y="92"/>
                  </a:lnTo>
                  <a:lnTo>
                    <a:pt x="90" y="2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85"/>
            <p:cNvSpPr/>
            <p:nvPr/>
          </p:nvSpPr>
          <p:spPr bwMode="auto">
            <a:xfrm>
              <a:off x="407" y="2489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86"/>
            <p:cNvSpPr/>
            <p:nvPr/>
          </p:nvSpPr>
          <p:spPr bwMode="auto">
            <a:xfrm>
              <a:off x="407" y="2489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87"/>
            <p:cNvSpPr/>
            <p:nvPr/>
          </p:nvSpPr>
          <p:spPr bwMode="auto">
            <a:xfrm>
              <a:off x="478" y="2560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88"/>
            <p:cNvSpPr/>
            <p:nvPr/>
          </p:nvSpPr>
          <p:spPr bwMode="auto">
            <a:xfrm>
              <a:off x="478" y="2560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89"/>
            <p:cNvSpPr/>
            <p:nvPr/>
          </p:nvSpPr>
          <p:spPr bwMode="auto">
            <a:xfrm>
              <a:off x="549" y="2631"/>
              <a:ext cx="92" cy="91"/>
            </a:xfrm>
            <a:custGeom>
              <a:avLst/>
              <a:gdLst>
                <a:gd name="T0" fmla="*/ 0 w 92"/>
                <a:gd name="T1" fmla="*/ 0 h 91"/>
                <a:gd name="T2" fmla="*/ 24 w 92"/>
                <a:gd name="T3" fmla="*/ 91 h 91"/>
                <a:gd name="T4" fmla="*/ 92 w 92"/>
                <a:gd name="T5" fmla="*/ 24 h 91"/>
                <a:gd name="T6" fmla="*/ 0 w 92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1">
                  <a:moveTo>
                    <a:pt x="0" y="0"/>
                  </a:moveTo>
                  <a:lnTo>
                    <a:pt x="24" y="91"/>
                  </a:lnTo>
                  <a:lnTo>
                    <a:pt x="92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90"/>
            <p:cNvSpPr/>
            <p:nvPr/>
          </p:nvSpPr>
          <p:spPr bwMode="auto">
            <a:xfrm>
              <a:off x="549" y="2631"/>
              <a:ext cx="92" cy="91"/>
            </a:xfrm>
            <a:custGeom>
              <a:avLst/>
              <a:gdLst>
                <a:gd name="T0" fmla="*/ 0 w 92"/>
                <a:gd name="T1" fmla="*/ 0 h 91"/>
                <a:gd name="T2" fmla="*/ 24 w 92"/>
                <a:gd name="T3" fmla="*/ 91 h 91"/>
                <a:gd name="T4" fmla="*/ 92 w 92"/>
                <a:gd name="T5" fmla="*/ 24 h 91"/>
                <a:gd name="T6" fmla="*/ 0 w 92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1">
                  <a:moveTo>
                    <a:pt x="0" y="0"/>
                  </a:moveTo>
                  <a:lnTo>
                    <a:pt x="24" y="91"/>
                  </a:lnTo>
                  <a:lnTo>
                    <a:pt x="92" y="2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91"/>
            <p:cNvSpPr/>
            <p:nvPr/>
          </p:nvSpPr>
          <p:spPr bwMode="auto">
            <a:xfrm>
              <a:off x="620" y="2703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92"/>
            <p:cNvSpPr/>
            <p:nvPr/>
          </p:nvSpPr>
          <p:spPr bwMode="auto">
            <a:xfrm>
              <a:off x="620" y="2703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93"/>
            <p:cNvSpPr/>
            <p:nvPr/>
          </p:nvSpPr>
          <p:spPr bwMode="auto">
            <a:xfrm>
              <a:off x="218" y="2158"/>
              <a:ext cx="610" cy="613"/>
            </a:xfrm>
            <a:custGeom>
              <a:avLst/>
              <a:gdLst>
                <a:gd name="T0" fmla="*/ 0 w 610"/>
                <a:gd name="T1" fmla="*/ 0 h 613"/>
                <a:gd name="T2" fmla="*/ 19 w 610"/>
                <a:gd name="T3" fmla="*/ 73 h 613"/>
                <a:gd name="T4" fmla="*/ 42 w 610"/>
                <a:gd name="T5" fmla="*/ 49 h 613"/>
                <a:gd name="T6" fmla="*/ 603 w 610"/>
                <a:gd name="T7" fmla="*/ 613 h 613"/>
                <a:gd name="T8" fmla="*/ 610 w 610"/>
                <a:gd name="T9" fmla="*/ 606 h 613"/>
                <a:gd name="T10" fmla="*/ 49 w 610"/>
                <a:gd name="T11" fmla="*/ 42 h 613"/>
                <a:gd name="T12" fmla="*/ 71 w 610"/>
                <a:gd name="T13" fmla="*/ 21 h 613"/>
                <a:gd name="T14" fmla="*/ 0 w 610"/>
                <a:gd name="T1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0" h="613">
                  <a:moveTo>
                    <a:pt x="0" y="0"/>
                  </a:moveTo>
                  <a:lnTo>
                    <a:pt x="19" y="73"/>
                  </a:lnTo>
                  <a:lnTo>
                    <a:pt x="42" y="49"/>
                  </a:lnTo>
                  <a:lnTo>
                    <a:pt x="603" y="613"/>
                  </a:lnTo>
                  <a:lnTo>
                    <a:pt x="610" y="606"/>
                  </a:lnTo>
                  <a:lnTo>
                    <a:pt x="49" y="42"/>
                  </a:lnTo>
                  <a:lnTo>
                    <a:pt x="71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94"/>
            <p:cNvSpPr/>
            <p:nvPr/>
          </p:nvSpPr>
          <p:spPr bwMode="auto">
            <a:xfrm>
              <a:off x="218" y="2158"/>
              <a:ext cx="610" cy="613"/>
            </a:xfrm>
            <a:custGeom>
              <a:avLst/>
              <a:gdLst>
                <a:gd name="T0" fmla="*/ 0 w 610"/>
                <a:gd name="T1" fmla="*/ 0 h 613"/>
                <a:gd name="T2" fmla="*/ 19 w 610"/>
                <a:gd name="T3" fmla="*/ 73 h 613"/>
                <a:gd name="T4" fmla="*/ 42 w 610"/>
                <a:gd name="T5" fmla="*/ 49 h 613"/>
                <a:gd name="T6" fmla="*/ 603 w 610"/>
                <a:gd name="T7" fmla="*/ 613 h 613"/>
                <a:gd name="T8" fmla="*/ 610 w 610"/>
                <a:gd name="T9" fmla="*/ 606 h 613"/>
                <a:gd name="T10" fmla="*/ 49 w 610"/>
                <a:gd name="T11" fmla="*/ 42 h 613"/>
                <a:gd name="T12" fmla="*/ 71 w 610"/>
                <a:gd name="T13" fmla="*/ 21 h 613"/>
                <a:gd name="T14" fmla="*/ 0 w 610"/>
                <a:gd name="T1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0" h="613">
                  <a:moveTo>
                    <a:pt x="0" y="0"/>
                  </a:moveTo>
                  <a:lnTo>
                    <a:pt x="19" y="73"/>
                  </a:lnTo>
                  <a:lnTo>
                    <a:pt x="42" y="49"/>
                  </a:lnTo>
                  <a:lnTo>
                    <a:pt x="603" y="613"/>
                  </a:lnTo>
                  <a:lnTo>
                    <a:pt x="610" y="606"/>
                  </a:lnTo>
                  <a:lnTo>
                    <a:pt x="49" y="42"/>
                  </a:lnTo>
                  <a:lnTo>
                    <a:pt x="71" y="21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Rectangle 95"/>
            <p:cNvSpPr>
              <a:spLocks noChangeArrowheads="1"/>
            </p:cNvSpPr>
            <p:nvPr/>
          </p:nvSpPr>
          <p:spPr bwMode="auto">
            <a:xfrm>
              <a:off x="1396" y="2835"/>
              <a:ext cx="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Rectangle 96"/>
            <p:cNvSpPr>
              <a:spLocks noChangeArrowheads="1"/>
            </p:cNvSpPr>
            <p:nvPr/>
          </p:nvSpPr>
          <p:spPr bwMode="auto">
            <a:xfrm>
              <a:off x="1396" y="2835"/>
              <a:ext cx="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Rectangle 97"/>
            <p:cNvSpPr>
              <a:spLocks noChangeArrowheads="1"/>
            </p:cNvSpPr>
            <p:nvPr/>
          </p:nvSpPr>
          <p:spPr bwMode="auto">
            <a:xfrm>
              <a:off x="1928" y="2835"/>
              <a:ext cx="26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Rectangle 98"/>
            <p:cNvSpPr>
              <a:spLocks noChangeArrowheads="1"/>
            </p:cNvSpPr>
            <p:nvPr/>
          </p:nvSpPr>
          <p:spPr bwMode="auto">
            <a:xfrm>
              <a:off x="1928" y="2835"/>
              <a:ext cx="26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Rectangle 99"/>
            <p:cNvSpPr>
              <a:spLocks noChangeArrowheads="1"/>
            </p:cNvSpPr>
            <p:nvPr/>
          </p:nvSpPr>
          <p:spPr bwMode="auto">
            <a:xfrm>
              <a:off x="209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Rectangle 100"/>
            <p:cNvSpPr>
              <a:spLocks noChangeArrowheads="1"/>
            </p:cNvSpPr>
            <p:nvPr/>
          </p:nvSpPr>
          <p:spPr bwMode="auto">
            <a:xfrm>
              <a:off x="209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Rectangle 101"/>
            <p:cNvSpPr>
              <a:spLocks noChangeArrowheads="1"/>
            </p:cNvSpPr>
            <p:nvPr/>
          </p:nvSpPr>
          <p:spPr bwMode="auto">
            <a:xfrm>
              <a:off x="206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Rectangle 102"/>
            <p:cNvSpPr>
              <a:spLocks noChangeArrowheads="1"/>
            </p:cNvSpPr>
            <p:nvPr/>
          </p:nvSpPr>
          <p:spPr bwMode="auto">
            <a:xfrm>
              <a:off x="206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Rectangle 103"/>
            <p:cNvSpPr>
              <a:spLocks noChangeArrowheads="1"/>
            </p:cNvSpPr>
            <p:nvPr/>
          </p:nvSpPr>
          <p:spPr bwMode="auto">
            <a:xfrm>
              <a:off x="187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Rectangle 104"/>
            <p:cNvSpPr>
              <a:spLocks noChangeArrowheads="1"/>
            </p:cNvSpPr>
            <p:nvPr/>
          </p:nvSpPr>
          <p:spPr bwMode="auto">
            <a:xfrm>
              <a:off x="187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05"/>
            <p:cNvSpPr/>
            <p:nvPr/>
          </p:nvSpPr>
          <p:spPr bwMode="auto">
            <a:xfrm>
              <a:off x="1789" y="2835"/>
              <a:ext cx="12" cy="74"/>
            </a:xfrm>
            <a:custGeom>
              <a:avLst/>
              <a:gdLst>
                <a:gd name="T0" fmla="*/ 12 w 12"/>
                <a:gd name="T1" fmla="*/ 0 h 74"/>
                <a:gd name="T2" fmla="*/ 9 w 12"/>
                <a:gd name="T3" fmla="*/ 0 h 74"/>
                <a:gd name="T4" fmla="*/ 9 w 12"/>
                <a:gd name="T5" fmla="*/ 74 h 74"/>
                <a:gd name="T6" fmla="*/ 0 w 12"/>
                <a:gd name="T7" fmla="*/ 74 h 74"/>
                <a:gd name="T8" fmla="*/ 12 w 12"/>
                <a:gd name="T9" fmla="*/ 74 h 74"/>
                <a:gd name="T10" fmla="*/ 12 w 12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4">
                  <a:moveTo>
                    <a:pt x="12" y="0"/>
                  </a:moveTo>
                  <a:lnTo>
                    <a:pt x="9" y="0"/>
                  </a:lnTo>
                  <a:lnTo>
                    <a:pt x="9" y="74"/>
                  </a:lnTo>
                  <a:lnTo>
                    <a:pt x="0" y="74"/>
                  </a:lnTo>
                  <a:lnTo>
                    <a:pt x="12" y="74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06"/>
            <p:cNvSpPr/>
            <p:nvPr/>
          </p:nvSpPr>
          <p:spPr bwMode="auto">
            <a:xfrm>
              <a:off x="1789" y="2835"/>
              <a:ext cx="12" cy="74"/>
            </a:xfrm>
            <a:custGeom>
              <a:avLst/>
              <a:gdLst>
                <a:gd name="T0" fmla="*/ 12 w 12"/>
                <a:gd name="T1" fmla="*/ 0 h 74"/>
                <a:gd name="T2" fmla="*/ 9 w 12"/>
                <a:gd name="T3" fmla="*/ 0 h 74"/>
                <a:gd name="T4" fmla="*/ 9 w 12"/>
                <a:gd name="T5" fmla="*/ 74 h 74"/>
                <a:gd name="T6" fmla="*/ 0 w 12"/>
                <a:gd name="T7" fmla="*/ 74 h 74"/>
                <a:gd name="T8" fmla="*/ 12 w 12"/>
                <a:gd name="T9" fmla="*/ 74 h 74"/>
                <a:gd name="T10" fmla="*/ 12 w 12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4">
                  <a:moveTo>
                    <a:pt x="12" y="0"/>
                  </a:moveTo>
                  <a:lnTo>
                    <a:pt x="9" y="0"/>
                  </a:lnTo>
                  <a:lnTo>
                    <a:pt x="9" y="74"/>
                  </a:lnTo>
                  <a:lnTo>
                    <a:pt x="0" y="74"/>
                  </a:lnTo>
                  <a:lnTo>
                    <a:pt x="12" y="74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Rectangle 107"/>
            <p:cNvSpPr>
              <a:spLocks noChangeArrowheads="1"/>
            </p:cNvSpPr>
            <p:nvPr/>
          </p:nvSpPr>
          <p:spPr bwMode="auto">
            <a:xfrm>
              <a:off x="1846" y="2835"/>
              <a:ext cx="1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Rectangle 108"/>
            <p:cNvSpPr>
              <a:spLocks noChangeArrowheads="1"/>
            </p:cNvSpPr>
            <p:nvPr/>
          </p:nvSpPr>
          <p:spPr bwMode="auto">
            <a:xfrm>
              <a:off x="1846" y="2835"/>
              <a:ext cx="1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Rectangle 109"/>
            <p:cNvSpPr>
              <a:spLocks noChangeArrowheads="1"/>
            </p:cNvSpPr>
            <p:nvPr/>
          </p:nvSpPr>
          <p:spPr bwMode="auto">
            <a:xfrm>
              <a:off x="1973" y="2835"/>
              <a:ext cx="1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Rectangle 110"/>
            <p:cNvSpPr>
              <a:spLocks noChangeArrowheads="1"/>
            </p:cNvSpPr>
            <p:nvPr/>
          </p:nvSpPr>
          <p:spPr bwMode="auto">
            <a:xfrm>
              <a:off x="1973" y="2835"/>
              <a:ext cx="1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Rectangle 111"/>
            <p:cNvSpPr>
              <a:spLocks noChangeArrowheads="1"/>
            </p:cNvSpPr>
            <p:nvPr/>
          </p:nvSpPr>
          <p:spPr bwMode="auto">
            <a:xfrm>
              <a:off x="1999" y="2835"/>
              <a:ext cx="5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Rectangle 112"/>
            <p:cNvSpPr>
              <a:spLocks noChangeArrowheads="1"/>
            </p:cNvSpPr>
            <p:nvPr/>
          </p:nvSpPr>
          <p:spPr bwMode="auto">
            <a:xfrm>
              <a:off x="1999" y="2835"/>
              <a:ext cx="5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13"/>
            <p:cNvSpPr/>
            <p:nvPr/>
          </p:nvSpPr>
          <p:spPr bwMode="auto">
            <a:xfrm>
              <a:off x="1770" y="2835"/>
              <a:ext cx="28" cy="74"/>
            </a:xfrm>
            <a:custGeom>
              <a:avLst/>
              <a:gdLst>
                <a:gd name="T0" fmla="*/ 28 w 28"/>
                <a:gd name="T1" fmla="*/ 0 h 74"/>
                <a:gd name="T2" fmla="*/ 0 w 28"/>
                <a:gd name="T3" fmla="*/ 0 h 74"/>
                <a:gd name="T4" fmla="*/ 0 w 28"/>
                <a:gd name="T5" fmla="*/ 74 h 74"/>
                <a:gd name="T6" fmla="*/ 19 w 28"/>
                <a:gd name="T7" fmla="*/ 74 h 74"/>
                <a:gd name="T8" fmla="*/ 28 w 28"/>
                <a:gd name="T9" fmla="*/ 74 h 74"/>
                <a:gd name="T10" fmla="*/ 28 w 28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4">
                  <a:moveTo>
                    <a:pt x="28" y="0"/>
                  </a:moveTo>
                  <a:lnTo>
                    <a:pt x="0" y="0"/>
                  </a:lnTo>
                  <a:lnTo>
                    <a:pt x="0" y="74"/>
                  </a:lnTo>
                  <a:lnTo>
                    <a:pt x="19" y="74"/>
                  </a:lnTo>
                  <a:lnTo>
                    <a:pt x="28" y="7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14"/>
            <p:cNvSpPr/>
            <p:nvPr/>
          </p:nvSpPr>
          <p:spPr bwMode="auto">
            <a:xfrm>
              <a:off x="1770" y="2835"/>
              <a:ext cx="28" cy="74"/>
            </a:xfrm>
            <a:custGeom>
              <a:avLst/>
              <a:gdLst>
                <a:gd name="T0" fmla="*/ 28 w 28"/>
                <a:gd name="T1" fmla="*/ 0 h 74"/>
                <a:gd name="T2" fmla="*/ 0 w 28"/>
                <a:gd name="T3" fmla="*/ 0 h 74"/>
                <a:gd name="T4" fmla="*/ 0 w 28"/>
                <a:gd name="T5" fmla="*/ 74 h 74"/>
                <a:gd name="T6" fmla="*/ 19 w 28"/>
                <a:gd name="T7" fmla="*/ 74 h 74"/>
                <a:gd name="T8" fmla="*/ 28 w 28"/>
                <a:gd name="T9" fmla="*/ 74 h 74"/>
                <a:gd name="T10" fmla="*/ 28 w 28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4">
                  <a:moveTo>
                    <a:pt x="28" y="0"/>
                  </a:moveTo>
                  <a:lnTo>
                    <a:pt x="0" y="0"/>
                  </a:lnTo>
                  <a:lnTo>
                    <a:pt x="0" y="74"/>
                  </a:lnTo>
                  <a:lnTo>
                    <a:pt x="19" y="74"/>
                  </a:lnTo>
                  <a:lnTo>
                    <a:pt x="28" y="74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Rectangle 115"/>
            <p:cNvSpPr>
              <a:spLocks noChangeArrowheads="1"/>
            </p:cNvSpPr>
            <p:nvPr/>
          </p:nvSpPr>
          <p:spPr bwMode="auto">
            <a:xfrm>
              <a:off x="173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Rectangle 116"/>
            <p:cNvSpPr>
              <a:spLocks noChangeArrowheads="1"/>
            </p:cNvSpPr>
            <p:nvPr/>
          </p:nvSpPr>
          <p:spPr bwMode="auto">
            <a:xfrm>
              <a:off x="173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Rectangle 117"/>
            <p:cNvSpPr>
              <a:spLocks noChangeArrowheads="1"/>
            </p:cNvSpPr>
            <p:nvPr/>
          </p:nvSpPr>
          <p:spPr bwMode="auto">
            <a:xfrm>
              <a:off x="151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Rectangle 118"/>
            <p:cNvSpPr>
              <a:spLocks noChangeArrowheads="1"/>
            </p:cNvSpPr>
            <p:nvPr/>
          </p:nvSpPr>
          <p:spPr bwMode="auto">
            <a:xfrm>
              <a:off x="151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Rectangle 119"/>
            <p:cNvSpPr>
              <a:spLocks noChangeArrowheads="1"/>
            </p:cNvSpPr>
            <p:nvPr/>
          </p:nvSpPr>
          <p:spPr bwMode="auto">
            <a:xfrm>
              <a:off x="168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Rectangle 120"/>
            <p:cNvSpPr>
              <a:spLocks noChangeArrowheads="1"/>
            </p:cNvSpPr>
            <p:nvPr/>
          </p:nvSpPr>
          <p:spPr bwMode="auto">
            <a:xfrm>
              <a:off x="168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121"/>
            <p:cNvSpPr>
              <a:spLocks noChangeArrowheads="1"/>
            </p:cNvSpPr>
            <p:nvPr/>
          </p:nvSpPr>
          <p:spPr bwMode="auto">
            <a:xfrm>
              <a:off x="164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Rectangle 122"/>
            <p:cNvSpPr>
              <a:spLocks noChangeArrowheads="1"/>
            </p:cNvSpPr>
            <p:nvPr/>
          </p:nvSpPr>
          <p:spPr bwMode="auto">
            <a:xfrm>
              <a:off x="164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Rectangle 123"/>
            <p:cNvSpPr>
              <a:spLocks noChangeArrowheads="1"/>
            </p:cNvSpPr>
            <p:nvPr/>
          </p:nvSpPr>
          <p:spPr bwMode="auto">
            <a:xfrm>
              <a:off x="146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Rectangle 124"/>
            <p:cNvSpPr>
              <a:spLocks noChangeArrowheads="1"/>
            </p:cNvSpPr>
            <p:nvPr/>
          </p:nvSpPr>
          <p:spPr bwMode="auto">
            <a:xfrm>
              <a:off x="146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Rectangle 125"/>
            <p:cNvSpPr>
              <a:spLocks noChangeArrowheads="1"/>
            </p:cNvSpPr>
            <p:nvPr/>
          </p:nvSpPr>
          <p:spPr bwMode="auto">
            <a:xfrm>
              <a:off x="1372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Rectangle 126"/>
            <p:cNvSpPr>
              <a:spLocks noChangeArrowheads="1"/>
            </p:cNvSpPr>
            <p:nvPr/>
          </p:nvSpPr>
          <p:spPr bwMode="auto">
            <a:xfrm>
              <a:off x="1372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Rectangle 127"/>
            <p:cNvSpPr>
              <a:spLocks noChangeArrowheads="1"/>
            </p:cNvSpPr>
            <p:nvPr/>
          </p:nvSpPr>
          <p:spPr bwMode="auto">
            <a:xfrm>
              <a:off x="1353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Rectangle 128"/>
            <p:cNvSpPr>
              <a:spLocks noChangeArrowheads="1"/>
            </p:cNvSpPr>
            <p:nvPr/>
          </p:nvSpPr>
          <p:spPr bwMode="auto">
            <a:xfrm>
              <a:off x="1353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Rectangle 129"/>
            <p:cNvSpPr>
              <a:spLocks noChangeArrowheads="1"/>
            </p:cNvSpPr>
            <p:nvPr/>
          </p:nvSpPr>
          <p:spPr bwMode="auto">
            <a:xfrm>
              <a:off x="1429" y="2835"/>
              <a:ext cx="1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Rectangle 130"/>
            <p:cNvSpPr>
              <a:spLocks noChangeArrowheads="1"/>
            </p:cNvSpPr>
            <p:nvPr/>
          </p:nvSpPr>
          <p:spPr bwMode="auto">
            <a:xfrm>
              <a:off x="1429" y="2835"/>
              <a:ext cx="1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Rectangle 131"/>
            <p:cNvSpPr>
              <a:spLocks noChangeArrowheads="1"/>
            </p:cNvSpPr>
            <p:nvPr/>
          </p:nvSpPr>
          <p:spPr bwMode="auto">
            <a:xfrm>
              <a:off x="1555" y="2835"/>
              <a:ext cx="11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Rectangle 132"/>
            <p:cNvSpPr>
              <a:spLocks noChangeArrowheads="1"/>
            </p:cNvSpPr>
            <p:nvPr/>
          </p:nvSpPr>
          <p:spPr bwMode="auto">
            <a:xfrm>
              <a:off x="1555" y="2835"/>
              <a:ext cx="11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Rectangle 133"/>
            <p:cNvSpPr>
              <a:spLocks noChangeArrowheads="1"/>
            </p:cNvSpPr>
            <p:nvPr/>
          </p:nvSpPr>
          <p:spPr bwMode="auto">
            <a:xfrm>
              <a:off x="1581" y="2835"/>
              <a:ext cx="4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Rectangle 134"/>
            <p:cNvSpPr>
              <a:spLocks noChangeArrowheads="1"/>
            </p:cNvSpPr>
            <p:nvPr/>
          </p:nvSpPr>
          <p:spPr bwMode="auto">
            <a:xfrm>
              <a:off x="1581" y="2835"/>
              <a:ext cx="4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Rectangle 135"/>
            <p:cNvSpPr>
              <a:spLocks noChangeArrowheads="1"/>
            </p:cNvSpPr>
            <p:nvPr/>
          </p:nvSpPr>
          <p:spPr bwMode="auto">
            <a:xfrm>
              <a:off x="2944" y="3312"/>
              <a:ext cx="26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Rectangle 136"/>
            <p:cNvSpPr>
              <a:spLocks noChangeArrowheads="1"/>
            </p:cNvSpPr>
            <p:nvPr/>
          </p:nvSpPr>
          <p:spPr bwMode="auto">
            <a:xfrm>
              <a:off x="2944" y="3312"/>
              <a:ext cx="26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Rectangle 137"/>
            <p:cNvSpPr>
              <a:spLocks noChangeArrowheads="1"/>
            </p:cNvSpPr>
            <p:nvPr/>
          </p:nvSpPr>
          <p:spPr bwMode="auto">
            <a:xfrm>
              <a:off x="311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Rectangle 138"/>
            <p:cNvSpPr>
              <a:spLocks noChangeArrowheads="1"/>
            </p:cNvSpPr>
            <p:nvPr/>
          </p:nvSpPr>
          <p:spPr bwMode="auto">
            <a:xfrm>
              <a:off x="311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Rectangle 139"/>
            <p:cNvSpPr>
              <a:spLocks noChangeArrowheads="1"/>
            </p:cNvSpPr>
            <p:nvPr/>
          </p:nvSpPr>
          <p:spPr bwMode="auto">
            <a:xfrm>
              <a:off x="3081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Rectangle 140"/>
            <p:cNvSpPr>
              <a:spLocks noChangeArrowheads="1"/>
            </p:cNvSpPr>
            <p:nvPr/>
          </p:nvSpPr>
          <p:spPr bwMode="auto">
            <a:xfrm>
              <a:off x="3081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Rectangle 141"/>
            <p:cNvSpPr>
              <a:spLocks noChangeArrowheads="1"/>
            </p:cNvSpPr>
            <p:nvPr/>
          </p:nvSpPr>
          <p:spPr bwMode="auto">
            <a:xfrm>
              <a:off x="2894" y="3312"/>
              <a:ext cx="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Rectangle 142"/>
            <p:cNvSpPr>
              <a:spLocks noChangeArrowheads="1"/>
            </p:cNvSpPr>
            <p:nvPr/>
          </p:nvSpPr>
          <p:spPr bwMode="auto">
            <a:xfrm>
              <a:off x="2894" y="3312"/>
              <a:ext cx="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43"/>
            <p:cNvSpPr/>
            <p:nvPr/>
          </p:nvSpPr>
          <p:spPr bwMode="auto">
            <a:xfrm>
              <a:off x="2804" y="3312"/>
              <a:ext cx="12" cy="73"/>
            </a:xfrm>
            <a:custGeom>
              <a:avLst/>
              <a:gdLst>
                <a:gd name="T0" fmla="*/ 12 w 12"/>
                <a:gd name="T1" fmla="*/ 0 h 73"/>
                <a:gd name="T2" fmla="*/ 9 w 12"/>
                <a:gd name="T3" fmla="*/ 0 h 73"/>
                <a:gd name="T4" fmla="*/ 9 w 12"/>
                <a:gd name="T5" fmla="*/ 73 h 73"/>
                <a:gd name="T6" fmla="*/ 0 w 12"/>
                <a:gd name="T7" fmla="*/ 73 h 73"/>
                <a:gd name="T8" fmla="*/ 12 w 12"/>
                <a:gd name="T9" fmla="*/ 73 h 73"/>
                <a:gd name="T10" fmla="*/ 12 w 12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3">
                  <a:moveTo>
                    <a:pt x="12" y="0"/>
                  </a:moveTo>
                  <a:lnTo>
                    <a:pt x="9" y="0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12" y="73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44"/>
            <p:cNvSpPr/>
            <p:nvPr/>
          </p:nvSpPr>
          <p:spPr bwMode="auto">
            <a:xfrm>
              <a:off x="2804" y="3312"/>
              <a:ext cx="12" cy="73"/>
            </a:xfrm>
            <a:custGeom>
              <a:avLst/>
              <a:gdLst>
                <a:gd name="T0" fmla="*/ 12 w 12"/>
                <a:gd name="T1" fmla="*/ 0 h 73"/>
                <a:gd name="T2" fmla="*/ 9 w 12"/>
                <a:gd name="T3" fmla="*/ 0 h 73"/>
                <a:gd name="T4" fmla="*/ 9 w 12"/>
                <a:gd name="T5" fmla="*/ 73 h 73"/>
                <a:gd name="T6" fmla="*/ 0 w 12"/>
                <a:gd name="T7" fmla="*/ 73 h 73"/>
                <a:gd name="T8" fmla="*/ 12 w 12"/>
                <a:gd name="T9" fmla="*/ 73 h 73"/>
                <a:gd name="T10" fmla="*/ 12 w 12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3">
                  <a:moveTo>
                    <a:pt x="12" y="0"/>
                  </a:moveTo>
                  <a:lnTo>
                    <a:pt x="9" y="0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12" y="73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Rectangle 145"/>
            <p:cNvSpPr>
              <a:spLocks noChangeArrowheads="1"/>
            </p:cNvSpPr>
            <p:nvPr/>
          </p:nvSpPr>
          <p:spPr bwMode="auto">
            <a:xfrm>
              <a:off x="2861" y="3312"/>
              <a:ext cx="1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Rectangle 146"/>
            <p:cNvSpPr>
              <a:spLocks noChangeArrowheads="1"/>
            </p:cNvSpPr>
            <p:nvPr/>
          </p:nvSpPr>
          <p:spPr bwMode="auto">
            <a:xfrm>
              <a:off x="2861" y="3312"/>
              <a:ext cx="1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Rectangle 147"/>
            <p:cNvSpPr>
              <a:spLocks noChangeArrowheads="1"/>
            </p:cNvSpPr>
            <p:nvPr/>
          </p:nvSpPr>
          <p:spPr bwMode="auto">
            <a:xfrm>
              <a:off x="2989" y="3312"/>
              <a:ext cx="11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Rectangle 148"/>
            <p:cNvSpPr>
              <a:spLocks noChangeArrowheads="1"/>
            </p:cNvSpPr>
            <p:nvPr/>
          </p:nvSpPr>
          <p:spPr bwMode="auto">
            <a:xfrm>
              <a:off x="2989" y="3312"/>
              <a:ext cx="11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Rectangle 149"/>
            <p:cNvSpPr>
              <a:spLocks noChangeArrowheads="1"/>
            </p:cNvSpPr>
            <p:nvPr/>
          </p:nvSpPr>
          <p:spPr bwMode="auto">
            <a:xfrm>
              <a:off x="3015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Rectangle 150"/>
            <p:cNvSpPr>
              <a:spLocks noChangeArrowheads="1"/>
            </p:cNvSpPr>
            <p:nvPr/>
          </p:nvSpPr>
          <p:spPr bwMode="auto">
            <a:xfrm>
              <a:off x="3015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51"/>
            <p:cNvSpPr/>
            <p:nvPr/>
          </p:nvSpPr>
          <p:spPr bwMode="auto">
            <a:xfrm>
              <a:off x="2785" y="3312"/>
              <a:ext cx="28" cy="73"/>
            </a:xfrm>
            <a:custGeom>
              <a:avLst/>
              <a:gdLst>
                <a:gd name="T0" fmla="*/ 28 w 28"/>
                <a:gd name="T1" fmla="*/ 0 h 73"/>
                <a:gd name="T2" fmla="*/ 0 w 28"/>
                <a:gd name="T3" fmla="*/ 0 h 73"/>
                <a:gd name="T4" fmla="*/ 0 w 28"/>
                <a:gd name="T5" fmla="*/ 73 h 73"/>
                <a:gd name="T6" fmla="*/ 19 w 28"/>
                <a:gd name="T7" fmla="*/ 73 h 73"/>
                <a:gd name="T8" fmla="*/ 28 w 28"/>
                <a:gd name="T9" fmla="*/ 73 h 73"/>
                <a:gd name="T10" fmla="*/ 28 w 28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3">
                  <a:moveTo>
                    <a:pt x="28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19" y="73"/>
                  </a:lnTo>
                  <a:lnTo>
                    <a:pt x="28" y="73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52"/>
            <p:cNvSpPr/>
            <p:nvPr/>
          </p:nvSpPr>
          <p:spPr bwMode="auto">
            <a:xfrm>
              <a:off x="2785" y="3312"/>
              <a:ext cx="28" cy="73"/>
            </a:xfrm>
            <a:custGeom>
              <a:avLst/>
              <a:gdLst>
                <a:gd name="T0" fmla="*/ 28 w 28"/>
                <a:gd name="T1" fmla="*/ 0 h 73"/>
                <a:gd name="T2" fmla="*/ 0 w 28"/>
                <a:gd name="T3" fmla="*/ 0 h 73"/>
                <a:gd name="T4" fmla="*/ 0 w 28"/>
                <a:gd name="T5" fmla="*/ 73 h 73"/>
                <a:gd name="T6" fmla="*/ 19 w 28"/>
                <a:gd name="T7" fmla="*/ 73 h 73"/>
                <a:gd name="T8" fmla="*/ 28 w 28"/>
                <a:gd name="T9" fmla="*/ 73 h 73"/>
                <a:gd name="T10" fmla="*/ 28 w 28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3">
                  <a:moveTo>
                    <a:pt x="28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19" y="73"/>
                  </a:lnTo>
                  <a:lnTo>
                    <a:pt x="28" y="73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Rectangle 153"/>
            <p:cNvSpPr>
              <a:spLocks noChangeArrowheads="1"/>
            </p:cNvSpPr>
            <p:nvPr/>
          </p:nvSpPr>
          <p:spPr bwMode="auto">
            <a:xfrm>
              <a:off x="2745" y="3312"/>
              <a:ext cx="28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Rectangle 154"/>
            <p:cNvSpPr>
              <a:spLocks noChangeArrowheads="1"/>
            </p:cNvSpPr>
            <p:nvPr/>
          </p:nvSpPr>
          <p:spPr bwMode="auto">
            <a:xfrm>
              <a:off x="2745" y="3312"/>
              <a:ext cx="28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Rectangle 155"/>
            <p:cNvSpPr>
              <a:spLocks noChangeArrowheads="1"/>
            </p:cNvSpPr>
            <p:nvPr/>
          </p:nvSpPr>
          <p:spPr bwMode="auto">
            <a:xfrm>
              <a:off x="2695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Rectangle 156"/>
            <p:cNvSpPr>
              <a:spLocks noChangeArrowheads="1"/>
            </p:cNvSpPr>
            <p:nvPr/>
          </p:nvSpPr>
          <p:spPr bwMode="auto">
            <a:xfrm>
              <a:off x="2695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Rectangle 157"/>
            <p:cNvSpPr>
              <a:spLocks noChangeArrowheads="1"/>
            </p:cNvSpPr>
            <p:nvPr/>
          </p:nvSpPr>
          <p:spPr bwMode="auto">
            <a:xfrm>
              <a:off x="266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Rectangle 158"/>
            <p:cNvSpPr>
              <a:spLocks noChangeArrowheads="1"/>
            </p:cNvSpPr>
            <p:nvPr/>
          </p:nvSpPr>
          <p:spPr bwMode="auto">
            <a:xfrm>
              <a:off x="266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Rectangle 159"/>
            <p:cNvSpPr>
              <a:spLocks noChangeArrowheads="1"/>
            </p:cNvSpPr>
            <p:nvPr/>
          </p:nvSpPr>
          <p:spPr bwMode="auto">
            <a:xfrm>
              <a:off x="2596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Rectangle 160"/>
            <p:cNvSpPr>
              <a:spLocks noChangeArrowheads="1"/>
            </p:cNvSpPr>
            <p:nvPr/>
          </p:nvSpPr>
          <p:spPr bwMode="auto">
            <a:xfrm>
              <a:off x="2596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8" name="Group 29"/>
          <p:cNvGrpSpPr>
            <a:grpSpLocks noChangeAspect="1"/>
          </p:cNvGrpSpPr>
          <p:nvPr/>
        </p:nvGrpSpPr>
        <p:grpSpPr bwMode="auto">
          <a:xfrm rot="10800000">
            <a:off x="7856666" y="0"/>
            <a:ext cx="4335334" cy="2362934"/>
            <a:chOff x="-2" y="2158"/>
            <a:chExt cx="4174" cy="2275"/>
          </a:xfrm>
          <a:solidFill>
            <a:srgbClr val="2D97FF"/>
          </a:solidFill>
        </p:grpSpPr>
        <p:sp>
          <p:nvSpPr>
            <p:cNvPr id="139" name="Freeform 30"/>
            <p:cNvSpPr/>
            <p:nvPr/>
          </p:nvSpPr>
          <p:spPr bwMode="auto">
            <a:xfrm>
              <a:off x="1150" y="3470"/>
              <a:ext cx="206" cy="825"/>
            </a:xfrm>
            <a:custGeom>
              <a:avLst/>
              <a:gdLst>
                <a:gd name="T0" fmla="*/ 14 w 87"/>
                <a:gd name="T1" fmla="*/ 0 h 348"/>
                <a:gd name="T2" fmla="*/ 9 w 87"/>
                <a:gd name="T3" fmla="*/ 0 h 348"/>
                <a:gd name="T4" fmla="*/ 0 w 87"/>
                <a:gd name="T5" fmla="*/ 9 h 348"/>
                <a:gd name="T6" fmla="*/ 0 w 87"/>
                <a:gd name="T7" fmla="*/ 56 h 348"/>
                <a:gd name="T8" fmla="*/ 6 w 87"/>
                <a:gd name="T9" fmla="*/ 65 h 348"/>
                <a:gd name="T10" fmla="*/ 6 w 87"/>
                <a:gd name="T11" fmla="*/ 204 h 348"/>
                <a:gd name="T12" fmla="*/ 62 w 87"/>
                <a:gd name="T13" fmla="*/ 260 h 348"/>
                <a:gd name="T14" fmla="*/ 62 w 87"/>
                <a:gd name="T15" fmla="*/ 310 h 348"/>
                <a:gd name="T16" fmla="*/ 48 w 87"/>
                <a:gd name="T17" fmla="*/ 328 h 348"/>
                <a:gd name="T18" fmla="*/ 67 w 87"/>
                <a:gd name="T19" fmla="*/ 348 h 348"/>
                <a:gd name="T20" fmla="*/ 87 w 87"/>
                <a:gd name="T21" fmla="*/ 328 h 348"/>
                <a:gd name="T22" fmla="*/ 73 w 87"/>
                <a:gd name="T23" fmla="*/ 310 h 348"/>
                <a:gd name="T24" fmla="*/ 73 w 87"/>
                <a:gd name="T25" fmla="*/ 255 h 348"/>
                <a:gd name="T26" fmla="*/ 17 w 87"/>
                <a:gd name="T27" fmla="*/ 200 h 348"/>
                <a:gd name="T28" fmla="*/ 17 w 87"/>
                <a:gd name="T29" fmla="*/ 65 h 348"/>
                <a:gd name="T30" fmla="*/ 23 w 87"/>
                <a:gd name="T31" fmla="*/ 56 h 348"/>
                <a:gd name="T32" fmla="*/ 23 w 87"/>
                <a:gd name="T33" fmla="*/ 9 h 348"/>
                <a:gd name="T34" fmla="*/ 14 w 87"/>
                <a:gd name="T3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348">
                  <a:moveTo>
                    <a:pt x="1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2" y="64"/>
                    <a:pt x="6" y="65"/>
                  </a:cubicBezTo>
                  <a:cubicBezTo>
                    <a:pt x="6" y="204"/>
                    <a:pt x="6" y="204"/>
                    <a:pt x="6" y="204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2" y="310"/>
                    <a:pt x="62" y="310"/>
                    <a:pt x="62" y="310"/>
                  </a:cubicBezTo>
                  <a:cubicBezTo>
                    <a:pt x="54" y="312"/>
                    <a:pt x="48" y="320"/>
                    <a:pt x="48" y="328"/>
                  </a:cubicBezTo>
                  <a:cubicBezTo>
                    <a:pt x="48" y="339"/>
                    <a:pt x="57" y="348"/>
                    <a:pt x="67" y="348"/>
                  </a:cubicBezTo>
                  <a:cubicBezTo>
                    <a:pt x="78" y="348"/>
                    <a:pt x="87" y="339"/>
                    <a:pt x="87" y="328"/>
                  </a:cubicBezTo>
                  <a:cubicBezTo>
                    <a:pt x="87" y="320"/>
                    <a:pt x="81" y="312"/>
                    <a:pt x="73" y="310"/>
                  </a:cubicBezTo>
                  <a:cubicBezTo>
                    <a:pt x="73" y="255"/>
                    <a:pt x="73" y="255"/>
                    <a:pt x="73" y="255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21" y="64"/>
                    <a:pt x="23" y="61"/>
                    <a:pt x="23" y="5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4"/>
                    <a:pt x="19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31"/>
            <p:cNvSpPr/>
            <p:nvPr/>
          </p:nvSpPr>
          <p:spPr bwMode="auto">
            <a:xfrm>
              <a:off x="163" y="3470"/>
              <a:ext cx="783" cy="882"/>
            </a:xfrm>
            <a:custGeom>
              <a:avLst/>
              <a:gdLst>
                <a:gd name="T0" fmla="*/ 322 w 331"/>
                <a:gd name="T1" fmla="*/ 0 h 372"/>
                <a:gd name="T2" fmla="*/ 316 w 331"/>
                <a:gd name="T3" fmla="*/ 0 h 372"/>
                <a:gd name="T4" fmla="*/ 307 w 331"/>
                <a:gd name="T5" fmla="*/ 9 h 372"/>
                <a:gd name="T6" fmla="*/ 307 w 331"/>
                <a:gd name="T7" fmla="*/ 56 h 372"/>
                <a:gd name="T8" fmla="*/ 313 w 331"/>
                <a:gd name="T9" fmla="*/ 65 h 372"/>
                <a:gd name="T10" fmla="*/ 313 w 331"/>
                <a:gd name="T11" fmla="*/ 110 h 372"/>
                <a:gd name="T12" fmla="*/ 233 w 331"/>
                <a:gd name="T13" fmla="*/ 191 h 372"/>
                <a:gd name="T14" fmla="*/ 92 w 331"/>
                <a:gd name="T15" fmla="*/ 191 h 372"/>
                <a:gd name="T16" fmla="*/ 35 w 331"/>
                <a:gd name="T17" fmla="*/ 248 h 372"/>
                <a:gd name="T18" fmla="*/ 35 w 331"/>
                <a:gd name="T19" fmla="*/ 338 h 372"/>
                <a:gd name="T20" fmla="*/ 22 w 331"/>
                <a:gd name="T21" fmla="*/ 338 h 372"/>
                <a:gd name="T22" fmla="*/ 22 w 331"/>
                <a:gd name="T23" fmla="*/ 234 h 372"/>
                <a:gd name="T24" fmla="*/ 77 w 331"/>
                <a:gd name="T25" fmla="*/ 178 h 372"/>
                <a:gd name="T26" fmla="*/ 214 w 331"/>
                <a:gd name="T27" fmla="*/ 178 h 372"/>
                <a:gd name="T28" fmla="*/ 288 w 331"/>
                <a:gd name="T29" fmla="*/ 104 h 372"/>
                <a:gd name="T30" fmla="*/ 288 w 331"/>
                <a:gd name="T31" fmla="*/ 65 h 372"/>
                <a:gd name="T32" fmla="*/ 288 w 331"/>
                <a:gd name="T33" fmla="*/ 65 h 372"/>
                <a:gd name="T34" fmla="*/ 294 w 331"/>
                <a:gd name="T35" fmla="*/ 56 h 372"/>
                <a:gd name="T36" fmla="*/ 294 w 331"/>
                <a:gd name="T37" fmla="*/ 9 h 372"/>
                <a:gd name="T38" fmla="*/ 285 w 331"/>
                <a:gd name="T39" fmla="*/ 0 h 372"/>
                <a:gd name="T40" fmla="*/ 280 w 331"/>
                <a:gd name="T41" fmla="*/ 0 h 372"/>
                <a:gd name="T42" fmla="*/ 271 w 331"/>
                <a:gd name="T43" fmla="*/ 9 h 372"/>
                <a:gd name="T44" fmla="*/ 271 w 331"/>
                <a:gd name="T45" fmla="*/ 56 h 372"/>
                <a:gd name="T46" fmla="*/ 277 w 331"/>
                <a:gd name="T47" fmla="*/ 65 h 372"/>
                <a:gd name="T48" fmla="*/ 277 w 331"/>
                <a:gd name="T49" fmla="*/ 99 h 372"/>
                <a:gd name="T50" fmla="*/ 209 w 331"/>
                <a:gd name="T51" fmla="*/ 167 h 372"/>
                <a:gd name="T52" fmla="*/ 73 w 331"/>
                <a:gd name="T53" fmla="*/ 167 h 372"/>
                <a:gd name="T54" fmla="*/ 10 w 331"/>
                <a:gd name="T55" fmla="*/ 229 h 372"/>
                <a:gd name="T56" fmla="*/ 10 w 331"/>
                <a:gd name="T57" fmla="*/ 338 h 372"/>
                <a:gd name="T58" fmla="*/ 0 w 331"/>
                <a:gd name="T59" fmla="*/ 338 h 372"/>
                <a:gd name="T60" fmla="*/ 0 w 331"/>
                <a:gd name="T61" fmla="*/ 372 h 372"/>
                <a:gd name="T62" fmla="*/ 54 w 331"/>
                <a:gd name="T63" fmla="*/ 372 h 372"/>
                <a:gd name="T64" fmla="*/ 54 w 331"/>
                <a:gd name="T65" fmla="*/ 338 h 372"/>
                <a:gd name="T66" fmla="*/ 46 w 331"/>
                <a:gd name="T67" fmla="*/ 338 h 372"/>
                <a:gd name="T68" fmla="*/ 46 w 331"/>
                <a:gd name="T69" fmla="*/ 253 h 372"/>
                <a:gd name="T70" fmla="*/ 97 w 331"/>
                <a:gd name="T71" fmla="*/ 202 h 372"/>
                <a:gd name="T72" fmla="*/ 238 w 331"/>
                <a:gd name="T73" fmla="*/ 202 h 372"/>
                <a:gd name="T74" fmla="*/ 325 w 331"/>
                <a:gd name="T75" fmla="*/ 115 h 372"/>
                <a:gd name="T76" fmla="*/ 325 w 331"/>
                <a:gd name="T77" fmla="*/ 65 h 372"/>
                <a:gd name="T78" fmla="*/ 325 w 331"/>
                <a:gd name="T79" fmla="*/ 65 h 372"/>
                <a:gd name="T80" fmla="*/ 331 w 331"/>
                <a:gd name="T81" fmla="*/ 56 h 372"/>
                <a:gd name="T82" fmla="*/ 331 w 331"/>
                <a:gd name="T83" fmla="*/ 9 h 372"/>
                <a:gd name="T84" fmla="*/ 322 w 331"/>
                <a:gd name="T8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1" h="372">
                  <a:moveTo>
                    <a:pt x="322" y="0"/>
                  </a:moveTo>
                  <a:cubicBezTo>
                    <a:pt x="316" y="0"/>
                    <a:pt x="316" y="0"/>
                    <a:pt x="316" y="0"/>
                  </a:cubicBezTo>
                  <a:cubicBezTo>
                    <a:pt x="311" y="0"/>
                    <a:pt x="307" y="4"/>
                    <a:pt x="307" y="9"/>
                  </a:cubicBezTo>
                  <a:cubicBezTo>
                    <a:pt x="307" y="56"/>
                    <a:pt x="307" y="56"/>
                    <a:pt x="307" y="56"/>
                  </a:cubicBezTo>
                  <a:cubicBezTo>
                    <a:pt x="307" y="61"/>
                    <a:pt x="310" y="64"/>
                    <a:pt x="313" y="65"/>
                  </a:cubicBezTo>
                  <a:cubicBezTo>
                    <a:pt x="313" y="110"/>
                    <a:pt x="313" y="110"/>
                    <a:pt x="313" y="110"/>
                  </a:cubicBezTo>
                  <a:cubicBezTo>
                    <a:pt x="233" y="191"/>
                    <a:pt x="233" y="191"/>
                    <a:pt x="233" y="191"/>
                  </a:cubicBezTo>
                  <a:cubicBezTo>
                    <a:pt x="92" y="191"/>
                    <a:pt x="92" y="191"/>
                    <a:pt x="92" y="191"/>
                  </a:cubicBezTo>
                  <a:cubicBezTo>
                    <a:pt x="35" y="248"/>
                    <a:pt x="35" y="248"/>
                    <a:pt x="35" y="248"/>
                  </a:cubicBezTo>
                  <a:cubicBezTo>
                    <a:pt x="35" y="338"/>
                    <a:pt x="35" y="338"/>
                    <a:pt x="35" y="338"/>
                  </a:cubicBezTo>
                  <a:cubicBezTo>
                    <a:pt x="22" y="338"/>
                    <a:pt x="22" y="338"/>
                    <a:pt x="22" y="338"/>
                  </a:cubicBezTo>
                  <a:cubicBezTo>
                    <a:pt x="22" y="234"/>
                    <a:pt x="22" y="234"/>
                    <a:pt x="22" y="234"/>
                  </a:cubicBezTo>
                  <a:cubicBezTo>
                    <a:pt x="77" y="178"/>
                    <a:pt x="77" y="178"/>
                    <a:pt x="77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92" y="64"/>
                    <a:pt x="294" y="61"/>
                    <a:pt x="294" y="56"/>
                  </a:cubicBezTo>
                  <a:cubicBezTo>
                    <a:pt x="294" y="9"/>
                    <a:pt x="294" y="9"/>
                    <a:pt x="294" y="9"/>
                  </a:cubicBezTo>
                  <a:cubicBezTo>
                    <a:pt x="294" y="4"/>
                    <a:pt x="290" y="0"/>
                    <a:pt x="285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75" y="0"/>
                    <a:pt x="271" y="4"/>
                    <a:pt x="271" y="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71" y="61"/>
                    <a:pt x="273" y="64"/>
                    <a:pt x="277" y="65"/>
                  </a:cubicBezTo>
                  <a:cubicBezTo>
                    <a:pt x="277" y="99"/>
                    <a:pt x="277" y="99"/>
                    <a:pt x="277" y="99"/>
                  </a:cubicBezTo>
                  <a:cubicBezTo>
                    <a:pt x="209" y="167"/>
                    <a:pt x="209" y="167"/>
                    <a:pt x="209" y="167"/>
                  </a:cubicBezTo>
                  <a:cubicBezTo>
                    <a:pt x="73" y="167"/>
                    <a:pt x="73" y="167"/>
                    <a:pt x="73" y="167"/>
                  </a:cubicBezTo>
                  <a:cubicBezTo>
                    <a:pt x="10" y="229"/>
                    <a:pt x="10" y="229"/>
                    <a:pt x="10" y="229"/>
                  </a:cubicBezTo>
                  <a:cubicBezTo>
                    <a:pt x="10" y="338"/>
                    <a:pt x="10" y="338"/>
                    <a:pt x="10" y="338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54" y="372"/>
                    <a:pt x="54" y="372"/>
                    <a:pt x="54" y="372"/>
                  </a:cubicBezTo>
                  <a:cubicBezTo>
                    <a:pt x="54" y="338"/>
                    <a:pt x="54" y="338"/>
                    <a:pt x="54" y="338"/>
                  </a:cubicBezTo>
                  <a:cubicBezTo>
                    <a:pt x="46" y="338"/>
                    <a:pt x="46" y="338"/>
                    <a:pt x="46" y="338"/>
                  </a:cubicBezTo>
                  <a:cubicBezTo>
                    <a:pt x="46" y="253"/>
                    <a:pt x="46" y="253"/>
                    <a:pt x="46" y="253"/>
                  </a:cubicBezTo>
                  <a:cubicBezTo>
                    <a:pt x="97" y="202"/>
                    <a:pt x="97" y="202"/>
                    <a:pt x="97" y="202"/>
                  </a:cubicBezTo>
                  <a:cubicBezTo>
                    <a:pt x="238" y="202"/>
                    <a:pt x="238" y="202"/>
                    <a:pt x="238" y="202"/>
                  </a:cubicBezTo>
                  <a:cubicBezTo>
                    <a:pt x="325" y="115"/>
                    <a:pt x="325" y="115"/>
                    <a:pt x="325" y="115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8" y="64"/>
                    <a:pt x="331" y="61"/>
                    <a:pt x="331" y="56"/>
                  </a:cubicBezTo>
                  <a:cubicBezTo>
                    <a:pt x="331" y="9"/>
                    <a:pt x="331" y="9"/>
                    <a:pt x="331" y="9"/>
                  </a:cubicBezTo>
                  <a:cubicBezTo>
                    <a:pt x="331" y="4"/>
                    <a:pt x="327" y="0"/>
                    <a:pt x="3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32"/>
            <p:cNvSpPr/>
            <p:nvPr/>
          </p:nvSpPr>
          <p:spPr bwMode="auto">
            <a:xfrm>
              <a:off x="1235" y="3470"/>
              <a:ext cx="2118" cy="863"/>
            </a:xfrm>
            <a:custGeom>
              <a:avLst/>
              <a:gdLst>
                <a:gd name="T0" fmla="*/ 15 w 895"/>
                <a:gd name="T1" fmla="*/ 0 h 364"/>
                <a:gd name="T2" fmla="*/ 9 w 895"/>
                <a:gd name="T3" fmla="*/ 0 h 364"/>
                <a:gd name="T4" fmla="*/ 0 w 895"/>
                <a:gd name="T5" fmla="*/ 9 h 364"/>
                <a:gd name="T6" fmla="*/ 0 w 895"/>
                <a:gd name="T7" fmla="*/ 56 h 364"/>
                <a:gd name="T8" fmla="*/ 8 w 895"/>
                <a:gd name="T9" fmla="*/ 65 h 364"/>
                <a:gd name="T10" fmla="*/ 8 w 895"/>
                <a:gd name="T11" fmla="*/ 112 h 364"/>
                <a:gd name="T12" fmla="*/ 92 w 895"/>
                <a:gd name="T13" fmla="*/ 196 h 364"/>
                <a:gd name="T14" fmla="*/ 282 w 895"/>
                <a:gd name="T15" fmla="*/ 196 h 364"/>
                <a:gd name="T16" fmla="*/ 342 w 895"/>
                <a:gd name="T17" fmla="*/ 257 h 364"/>
                <a:gd name="T18" fmla="*/ 782 w 895"/>
                <a:gd name="T19" fmla="*/ 257 h 364"/>
                <a:gd name="T20" fmla="*/ 859 w 895"/>
                <a:gd name="T21" fmla="*/ 334 h 364"/>
                <a:gd name="T22" fmla="*/ 859 w 895"/>
                <a:gd name="T23" fmla="*/ 334 h 364"/>
                <a:gd name="T24" fmla="*/ 856 w 895"/>
                <a:gd name="T25" fmla="*/ 344 h 364"/>
                <a:gd name="T26" fmla="*/ 875 w 895"/>
                <a:gd name="T27" fmla="*/ 364 h 364"/>
                <a:gd name="T28" fmla="*/ 895 w 895"/>
                <a:gd name="T29" fmla="*/ 344 h 364"/>
                <a:gd name="T30" fmla="*/ 875 w 895"/>
                <a:gd name="T31" fmla="*/ 325 h 364"/>
                <a:gd name="T32" fmla="*/ 865 w 895"/>
                <a:gd name="T33" fmla="*/ 328 h 364"/>
                <a:gd name="T34" fmla="*/ 785 w 895"/>
                <a:gd name="T35" fmla="*/ 248 h 364"/>
                <a:gd name="T36" fmla="*/ 345 w 895"/>
                <a:gd name="T37" fmla="*/ 248 h 364"/>
                <a:gd name="T38" fmla="*/ 285 w 895"/>
                <a:gd name="T39" fmla="*/ 188 h 364"/>
                <a:gd name="T40" fmla="*/ 96 w 895"/>
                <a:gd name="T41" fmla="*/ 188 h 364"/>
                <a:gd name="T42" fmla="*/ 16 w 895"/>
                <a:gd name="T43" fmla="*/ 108 h 364"/>
                <a:gd name="T44" fmla="*/ 16 w 895"/>
                <a:gd name="T45" fmla="*/ 65 h 364"/>
                <a:gd name="T46" fmla="*/ 16 w 895"/>
                <a:gd name="T47" fmla="*/ 65 h 364"/>
                <a:gd name="T48" fmla="*/ 24 w 895"/>
                <a:gd name="T49" fmla="*/ 56 h 364"/>
                <a:gd name="T50" fmla="*/ 24 w 895"/>
                <a:gd name="T51" fmla="*/ 9 h 364"/>
                <a:gd name="T52" fmla="*/ 15 w 895"/>
                <a:gd name="T53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5" h="364">
                  <a:moveTo>
                    <a:pt x="1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3" y="65"/>
                    <a:pt x="8" y="65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282" y="196"/>
                    <a:pt x="282" y="196"/>
                    <a:pt x="282" y="196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782" y="257"/>
                    <a:pt x="782" y="257"/>
                    <a:pt x="782" y="257"/>
                  </a:cubicBezTo>
                  <a:cubicBezTo>
                    <a:pt x="859" y="334"/>
                    <a:pt x="859" y="334"/>
                    <a:pt x="859" y="334"/>
                  </a:cubicBezTo>
                  <a:cubicBezTo>
                    <a:pt x="859" y="334"/>
                    <a:pt x="859" y="334"/>
                    <a:pt x="859" y="334"/>
                  </a:cubicBezTo>
                  <a:cubicBezTo>
                    <a:pt x="857" y="337"/>
                    <a:pt x="856" y="340"/>
                    <a:pt x="856" y="344"/>
                  </a:cubicBezTo>
                  <a:cubicBezTo>
                    <a:pt x="856" y="355"/>
                    <a:pt x="865" y="364"/>
                    <a:pt x="875" y="364"/>
                  </a:cubicBezTo>
                  <a:cubicBezTo>
                    <a:pt x="886" y="364"/>
                    <a:pt x="895" y="355"/>
                    <a:pt x="895" y="344"/>
                  </a:cubicBezTo>
                  <a:cubicBezTo>
                    <a:pt x="895" y="334"/>
                    <a:pt x="886" y="325"/>
                    <a:pt x="875" y="325"/>
                  </a:cubicBezTo>
                  <a:cubicBezTo>
                    <a:pt x="872" y="325"/>
                    <a:pt x="868" y="326"/>
                    <a:pt x="865" y="328"/>
                  </a:cubicBezTo>
                  <a:cubicBezTo>
                    <a:pt x="785" y="248"/>
                    <a:pt x="785" y="248"/>
                    <a:pt x="785" y="248"/>
                  </a:cubicBezTo>
                  <a:cubicBezTo>
                    <a:pt x="345" y="248"/>
                    <a:pt x="345" y="248"/>
                    <a:pt x="345" y="248"/>
                  </a:cubicBezTo>
                  <a:cubicBezTo>
                    <a:pt x="285" y="188"/>
                    <a:pt x="285" y="188"/>
                    <a:pt x="285" y="188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20" y="65"/>
                    <a:pt x="24" y="61"/>
                    <a:pt x="24" y="56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4"/>
                    <a:pt x="20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33"/>
            <p:cNvSpPr>
              <a:spLocks noEditPoints="1"/>
            </p:cNvSpPr>
            <p:nvPr/>
          </p:nvSpPr>
          <p:spPr bwMode="auto">
            <a:xfrm>
              <a:off x="1323" y="3470"/>
              <a:ext cx="2849" cy="849"/>
            </a:xfrm>
            <a:custGeom>
              <a:avLst/>
              <a:gdLst>
                <a:gd name="T0" fmla="*/ 1183 w 1204"/>
                <a:gd name="T1" fmla="*/ 349 h 358"/>
                <a:gd name="T2" fmla="*/ 1171 w 1204"/>
                <a:gd name="T3" fmla="*/ 337 h 358"/>
                <a:gd name="T4" fmla="*/ 1183 w 1204"/>
                <a:gd name="T5" fmla="*/ 326 h 358"/>
                <a:gd name="T6" fmla="*/ 1194 w 1204"/>
                <a:gd name="T7" fmla="*/ 337 h 358"/>
                <a:gd name="T8" fmla="*/ 1183 w 1204"/>
                <a:gd name="T9" fmla="*/ 349 h 358"/>
                <a:gd name="T10" fmla="*/ 14 w 1204"/>
                <a:gd name="T11" fmla="*/ 0 h 358"/>
                <a:gd name="T12" fmla="*/ 9 w 1204"/>
                <a:gd name="T13" fmla="*/ 0 h 358"/>
                <a:gd name="T14" fmla="*/ 0 w 1204"/>
                <a:gd name="T15" fmla="*/ 9 h 358"/>
                <a:gd name="T16" fmla="*/ 0 w 1204"/>
                <a:gd name="T17" fmla="*/ 56 h 358"/>
                <a:gd name="T18" fmla="*/ 6 w 1204"/>
                <a:gd name="T19" fmla="*/ 65 h 358"/>
                <a:gd name="T20" fmla="*/ 6 w 1204"/>
                <a:gd name="T21" fmla="*/ 101 h 358"/>
                <a:gd name="T22" fmla="*/ 66 w 1204"/>
                <a:gd name="T23" fmla="*/ 162 h 358"/>
                <a:gd name="T24" fmla="*/ 260 w 1204"/>
                <a:gd name="T25" fmla="*/ 162 h 358"/>
                <a:gd name="T26" fmla="*/ 314 w 1204"/>
                <a:gd name="T27" fmla="*/ 216 h 358"/>
                <a:gd name="T28" fmla="*/ 757 w 1204"/>
                <a:gd name="T29" fmla="*/ 216 h 358"/>
                <a:gd name="T30" fmla="*/ 884 w 1204"/>
                <a:gd name="T31" fmla="*/ 343 h 358"/>
                <a:gd name="T32" fmla="*/ 1163 w 1204"/>
                <a:gd name="T33" fmla="*/ 343 h 358"/>
                <a:gd name="T34" fmla="*/ 1183 w 1204"/>
                <a:gd name="T35" fmla="*/ 358 h 358"/>
                <a:gd name="T36" fmla="*/ 1204 w 1204"/>
                <a:gd name="T37" fmla="*/ 337 h 358"/>
                <a:gd name="T38" fmla="*/ 1183 w 1204"/>
                <a:gd name="T39" fmla="*/ 316 h 358"/>
                <a:gd name="T40" fmla="*/ 1163 w 1204"/>
                <a:gd name="T41" fmla="*/ 332 h 358"/>
                <a:gd name="T42" fmla="*/ 889 w 1204"/>
                <a:gd name="T43" fmla="*/ 332 h 358"/>
                <a:gd name="T44" fmla="*/ 762 w 1204"/>
                <a:gd name="T45" fmla="*/ 205 h 358"/>
                <a:gd name="T46" fmla="*/ 319 w 1204"/>
                <a:gd name="T47" fmla="*/ 205 h 358"/>
                <a:gd name="T48" fmla="*/ 265 w 1204"/>
                <a:gd name="T49" fmla="*/ 151 h 358"/>
                <a:gd name="T50" fmla="*/ 71 w 1204"/>
                <a:gd name="T51" fmla="*/ 151 h 358"/>
                <a:gd name="T52" fmla="*/ 17 w 1204"/>
                <a:gd name="T53" fmla="*/ 96 h 358"/>
                <a:gd name="T54" fmla="*/ 17 w 1204"/>
                <a:gd name="T55" fmla="*/ 65 h 358"/>
                <a:gd name="T56" fmla="*/ 23 w 1204"/>
                <a:gd name="T57" fmla="*/ 56 h 358"/>
                <a:gd name="T58" fmla="*/ 23 w 1204"/>
                <a:gd name="T59" fmla="*/ 9 h 358"/>
                <a:gd name="T60" fmla="*/ 14 w 1204"/>
                <a:gd name="T61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4" h="358">
                  <a:moveTo>
                    <a:pt x="1183" y="349"/>
                  </a:moveTo>
                  <a:cubicBezTo>
                    <a:pt x="1177" y="349"/>
                    <a:pt x="1171" y="344"/>
                    <a:pt x="1171" y="337"/>
                  </a:cubicBezTo>
                  <a:cubicBezTo>
                    <a:pt x="1171" y="331"/>
                    <a:pt x="1177" y="326"/>
                    <a:pt x="1183" y="326"/>
                  </a:cubicBezTo>
                  <a:cubicBezTo>
                    <a:pt x="1189" y="326"/>
                    <a:pt x="1194" y="331"/>
                    <a:pt x="1194" y="337"/>
                  </a:cubicBezTo>
                  <a:cubicBezTo>
                    <a:pt x="1194" y="344"/>
                    <a:pt x="1189" y="349"/>
                    <a:pt x="1183" y="349"/>
                  </a:cubicBezTo>
                  <a:moveTo>
                    <a:pt x="1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2" y="64"/>
                    <a:pt x="6" y="65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260" y="162"/>
                    <a:pt x="260" y="162"/>
                    <a:pt x="260" y="162"/>
                  </a:cubicBezTo>
                  <a:cubicBezTo>
                    <a:pt x="314" y="216"/>
                    <a:pt x="314" y="216"/>
                    <a:pt x="314" y="216"/>
                  </a:cubicBezTo>
                  <a:cubicBezTo>
                    <a:pt x="757" y="216"/>
                    <a:pt x="757" y="216"/>
                    <a:pt x="757" y="216"/>
                  </a:cubicBezTo>
                  <a:cubicBezTo>
                    <a:pt x="884" y="343"/>
                    <a:pt x="884" y="343"/>
                    <a:pt x="884" y="343"/>
                  </a:cubicBezTo>
                  <a:cubicBezTo>
                    <a:pt x="1163" y="343"/>
                    <a:pt x="1163" y="343"/>
                    <a:pt x="1163" y="343"/>
                  </a:cubicBezTo>
                  <a:cubicBezTo>
                    <a:pt x="1165" y="352"/>
                    <a:pt x="1173" y="358"/>
                    <a:pt x="1183" y="358"/>
                  </a:cubicBezTo>
                  <a:cubicBezTo>
                    <a:pt x="1194" y="358"/>
                    <a:pt x="1204" y="349"/>
                    <a:pt x="1204" y="337"/>
                  </a:cubicBezTo>
                  <a:cubicBezTo>
                    <a:pt x="1204" y="326"/>
                    <a:pt x="1194" y="316"/>
                    <a:pt x="1183" y="316"/>
                  </a:cubicBezTo>
                  <a:cubicBezTo>
                    <a:pt x="1173" y="316"/>
                    <a:pt x="1165" y="323"/>
                    <a:pt x="1163" y="332"/>
                  </a:cubicBezTo>
                  <a:cubicBezTo>
                    <a:pt x="889" y="332"/>
                    <a:pt x="889" y="332"/>
                    <a:pt x="889" y="332"/>
                  </a:cubicBezTo>
                  <a:cubicBezTo>
                    <a:pt x="762" y="205"/>
                    <a:pt x="762" y="205"/>
                    <a:pt x="762" y="205"/>
                  </a:cubicBezTo>
                  <a:cubicBezTo>
                    <a:pt x="319" y="205"/>
                    <a:pt x="319" y="205"/>
                    <a:pt x="319" y="205"/>
                  </a:cubicBezTo>
                  <a:cubicBezTo>
                    <a:pt x="265" y="151"/>
                    <a:pt x="265" y="151"/>
                    <a:pt x="265" y="151"/>
                  </a:cubicBezTo>
                  <a:cubicBezTo>
                    <a:pt x="71" y="151"/>
                    <a:pt x="71" y="151"/>
                    <a:pt x="71" y="151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21" y="64"/>
                    <a:pt x="23" y="61"/>
                    <a:pt x="23" y="5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4"/>
                    <a:pt x="19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34"/>
            <p:cNvSpPr>
              <a:spLocks noEditPoints="1"/>
            </p:cNvSpPr>
            <p:nvPr/>
          </p:nvSpPr>
          <p:spPr bwMode="auto">
            <a:xfrm>
              <a:off x="1817" y="4136"/>
              <a:ext cx="1157" cy="199"/>
            </a:xfrm>
            <a:custGeom>
              <a:avLst/>
              <a:gdLst>
                <a:gd name="T0" fmla="*/ 21 w 489"/>
                <a:gd name="T1" fmla="*/ 75 h 84"/>
                <a:gd name="T2" fmla="*/ 10 w 489"/>
                <a:gd name="T3" fmla="*/ 63 h 84"/>
                <a:gd name="T4" fmla="*/ 21 w 489"/>
                <a:gd name="T5" fmla="*/ 52 h 84"/>
                <a:gd name="T6" fmla="*/ 32 w 489"/>
                <a:gd name="T7" fmla="*/ 63 h 84"/>
                <a:gd name="T8" fmla="*/ 21 w 489"/>
                <a:gd name="T9" fmla="*/ 75 h 84"/>
                <a:gd name="T10" fmla="*/ 341 w 489"/>
                <a:gd name="T11" fmla="*/ 0 h 84"/>
                <a:gd name="T12" fmla="*/ 81 w 489"/>
                <a:gd name="T13" fmla="*/ 0 h 84"/>
                <a:gd name="T14" fmla="*/ 34 w 489"/>
                <a:gd name="T15" fmla="*/ 47 h 84"/>
                <a:gd name="T16" fmla="*/ 21 w 489"/>
                <a:gd name="T17" fmla="*/ 42 h 84"/>
                <a:gd name="T18" fmla="*/ 0 w 489"/>
                <a:gd name="T19" fmla="*/ 63 h 84"/>
                <a:gd name="T20" fmla="*/ 21 w 489"/>
                <a:gd name="T21" fmla="*/ 84 h 84"/>
                <a:gd name="T22" fmla="*/ 42 w 489"/>
                <a:gd name="T23" fmla="*/ 63 h 84"/>
                <a:gd name="T24" fmla="*/ 38 w 489"/>
                <a:gd name="T25" fmla="*/ 51 h 84"/>
                <a:gd name="T26" fmla="*/ 83 w 489"/>
                <a:gd name="T27" fmla="*/ 5 h 84"/>
                <a:gd name="T28" fmla="*/ 338 w 489"/>
                <a:gd name="T29" fmla="*/ 5 h 84"/>
                <a:gd name="T30" fmla="*/ 370 w 489"/>
                <a:gd name="T31" fmla="*/ 37 h 84"/>
                <a:gd name="T32" fmla="*/ 450 w 489"/>
                <a:gd name="T33" fmla="*/ 37 h 84"/>
                <a:gd name="T34" fmla="*/ 470 w 489"/>
                <a:gd name="T35" fmla="*/ 54 h 84"/>
                <a:gd name="T36" fmla="*/ 489 w 489"/>
                <a:gd name="T37" fmla="*/ 34 h 84"/>
                <a:gd name="T38" fmla="*/ 470 w 489"/>
                <a:gd name="T39" fmla="*/ 15 h 84"/>
                <a:gd name="T40" fmla="*/ 450 w 489"/>
                <a:gd name="T41" fmla="*/ 31 h 84"/>
                <a:gd name="T42" fmla="*/ 372 w 489"/>
                <a:gd name="T43" fmla="*/ 31 h 84"/>
                <a:gd name="T44" fmla="*/ 341 w 489"/>
                <a:gd name="T4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9" h="84">
                  <a:moveTo>
                    <a:pt x="21" y="75"/>
                  </a:moveTo>
                  <a:cubicBezTo>
                    <a:pt x="15" y="75"/>
                    <a:pt x="10" y="70"/>
                    <a:pt x="10" y="63"/>
                  </a:cubicBezTo>
                  <a:cubicBezTo>
                    <a:pt x="10" y="57"/>
                    <a:pt x="15" y="52"/>
                    <a:pt x="21" y="52"/>
                  </a:cubicBezTo>
                  <a:cubicBezTo>
                    <a:pt x="27" y="52"/>
                    <a:pt x="32" y="57"/>
                    <a:pt x="32" y="63"/>
                  </a:cubicBezTo>
                  <a:cubicBezTo>
                    <a:pt x="32" y="70"/>
                    <a:pt x="27" y="75"/>
                    <a:pt x="21" y="75"/>
                  </a:cubicBezTo>
                  <a:moveTo>
                    <a:pt x="341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0" y="44"/>
                    <a:pt x="26" y="42"/>
                    <a:pt x="21" y="42"/>
                  </a:cubicBezTo>
                  <a:cubicBezTo>
                    <a:pt x="10" y="42"/>
                    <a:pt x="0" y="52"/>
                    <a:pt x="0" y="63"/>
                  </a:cubicBezTo>
                  <a:cubicBezTo>
                    <a:pt x="0" y="75"/>
                    <a:pt x="10" y="84"/>
                    <a:pt x="21" y="84"/>
                  </a:cubicBezTo>
                  <a:cubicBezTo>
                    <a:pt x="33" y="84"/>
                    <a:pt x="42" y="75"/>
                    <a:pt x="42" y="63"/>
                  </a:cubicBezTo>
                  <a:cubicBezTo>
                    <a:pt x="42" y="59"/>
                    <a:pt x="40" y="54"/>
                    <a:pt x="38" y="51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70" y="37"/>
                    <a:pt x="370" y="37"/>
                    <a:pt x="370" y="37"/>
                  </a:cubicBezTo>
                  <a:cubicBezTo>
                    <a:pt x="450" y="37"/>
                    <a:pt x="450" y="37"/>
                    <a:pt x="450" y="37"/>
                  </a:cubicBezTo>
                  <a:cubicBezTo>
                    <a:pt x="452" y="46"/>
                    <a:pt x="460" y="54"/>
                    <a:pt x="470" y="54"/>
                  </a:cubicBezTo>
                  <a:cubicBezTo>
                    <a:pt x="480" y="54"/>
                    <a:pt x="489" y="45"/>
                    <a:pt x="489" y="34"/>
                  </a:cubicBezTo>
                  <a:cubicBezTo>
                    <a:pt x="489" y="23"/>
                    <a:pt x="480" y="15"/>
                    <a:pt x="470" y="15"/>
                  </a:cubicBezTo>
                  <a:cubicBezTo>
                    <a:pt x="460" y="15"/>
                    <a:pt x="452" y="22"/>
                    <a:pt x="450" y="31"/>
                  </a:cubicBezTo>
                  <a:cubicBezTo>
                    <a:pt x="372" y="31"/>
                    <a:pt x="372" y="31"/>
                    <a:pt x="372" y="31"/>
                  </a:cubicBezTo>
                  <a:cubicBezTo>
                    <a:pt x="341" y="0"/>
                    <a:pt x="341" y="0"/>
                    <a:pt x="3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35"/>
            <p:cNvSpPr>
              <a:spLocks noEditPoints="1"/>
            </p:cNvSpPr>
            <p:nvPr/>
          </p:nvSpPr>
          <p:spPr bwMode="auto">
            <a:xfrm>
              <a:off x="1041" y="3470"/>
              <a:ext cx="100" cy="756"/>
            </a:xfrm>
            <a:custGeom>
              <a:avLst/>
              <a:gdLst>
                <a:gd name="T0" fmla="*/ 10 w 42"/>
                <a:gd name="T1" fmla="*/ 298 h 319"/>
                <a:gd name="T2" fmla="*/ 10 w 42"/>
                <a:gd name="T3" fmla="*/ 298 h 319"/>
                <a:gd name="T4" fmla="*/ 21 w 42"/>
                <a:gd name="T5" fmla="*/ 286 h 319"/>
                <a:gd name="T6" fmla="*/ 32 w 42"/>
                <a:gd name="T7" fmla="*/ 298 h 319"/>
                <a:gd name="T8" fmla="*/ 32 w 42"/>
                <a:gd name="T9" fmla="*/ 298 h 319"/>
                <a:gd name="T10" fmla="*/ 32 w 42"/>
                <a:gd name="T11" fmla="*/ 298 h 319"/>
                <a:gd name="T12" fmla="*/ 21 w 42"/>
                <a:gd name="T13" fmla="*/ 309 h 319"/>
                <a:gd name="T14" fmla="*/ 10 w 42"/>
                <a:gd name="T15" fmla="*/ 298 h 319"/>
                <a:gd name="T16" fmla="*/ 10 w 42"/>
                <a:gd name="T17" fmla="*/ 298 h 319"/>
                <a:gd name="T18" fmla="*/ 24 w 42"/>
                <a:gd name="T19" fmla="*/ 0 h 319"/>
                <a:gd name="T20" fmla="*/ 18 w 42"/>
                <a:gd name="T21" fmla="*/ 0 h 319"/>
                <a:gd name="T22" fmla="*/ 9 w 42"/>
                <a:gd name="T23" fmla="*/ 9 h 319"/>
                <a:gd name="T24" fmla="*/ 9 w 42"/>
                <a:gd name="T25" fmla="*/ 56 h 319"/>
                <a:gd name="T26" fmla="*/ 15 w 42"/>
                <a:gd name="T27" fmla="*/ 65 h 319"/>
                <a:gd name="T28" fmla="*/ 15 w 42"/>
                <a:gd name="T29" fmla="*/ 278 h 319"/>
                <a:gd name="T30" fmla="*/ 15 w 42"/>
                <a:gd name="T31" fmla="*/ 278 h 319"/>
                <a:gd name="T32" fmla="*/ 0 w 42"/>
                <a:gd name="T33" fmla="*/ 298 h 319"/>
                <a:gd name="T34" fmla="*/ 21 w 42"/>
                <a:gd name="T35" fmla="*/ 319 h 319"/>
                <a:gd name="T36" fmla="*/ 42 w 42"/>
                <a:gd name="T37" fmla="*/ 298 h 319"/>
                <a:gd name="T38" fmla="*/ 27 w 42"/>
                <a:gd name="T39" fmla="*/ 278 h 319"/>
                <a:gd name="T40" fmla="*/ 27 w 42"/>
                <a:gd name="T41" fmla="*/ 65 h 319"/>
                <a:gd name="T42" fmla="*/ 27 w 42"/>
                <a:gd name="T43" fmla="*/ 65 h 319"/>
                <a:gd name="T44" fmla="*/ 33 w 42"/>
                <a:gd name="T45" fmla="*/ 56 h 319"/>
                <a:gd name="T46" fmla="*/ 33 w 42"/>
                <a:gd name="T47" fmla="*/ 9 h 319"/>
                <a:gd name="T48" fmla="*/ 24 w 42"/>
                <a:gd name="T49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319">
                  <a:moveTo>
                    <a:pt x="10" y="298"/>
                  </a:moveTo>
                  <a:cubicBezTo>
                    <a:pt x="10" y="298"/>
                    <a:pt x="10" y="298"/>
                    <a:pt x="10" y="298"/>
                  </a:cubicBezTo>
                  <a:cubicBezTo>
                    <a:pt x="10" y="292"/>
                    <a:pt x="15" y="286"/>
                    <a:pt x="21" y="286"/>
                  </a:cubicBezTo>
                  <a:cubicBezTo>
                    <a:pt x="27" y="286"/>
                    <a:pt x="32" y="292"/>
                    <a:pt x="32" y="298"/>
                  </a:cubicBezTo>
                  <a:cubicBezTo>
                    <a:pt x="32" y="298"/>
                    <a:pt x="32" y="298"/>
                    <a:pt x="32" y="298"/>
                  </a:cubicBezTo>
                  <a:cubicBezTo>
                    <a:pt x="32" y="298"/>
                    <a:pt x="32" y="298"/>
                    <a:pt x="32" y="298"/>
                  </a:cubicBezTo>
                  <a:cubicBezTo>
                    <a:pt x="32" y="304"/>
                    <a:pt x="27" y="309"/>
                    <a:pt x="21" y="309"/>
                  </a:cubicBezTo>
                  <a:cubicBezTo>
                    <a:pt x="15" y="309"/>
                    <a:pt x="10" y="304"/>
                    <a:pt x="10" y="298"/>
                  </a:cubicBezTo>
                  <a:cubicBezTo>
                    <a:pt x="10" y="298"/>
                    <a:pt x="10" y="298"/>
                    <a:pt x="10" y="298"/>
                  </a:cubicBezTo>
                  <a:moveTo>
                    <a:pt x="2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9" y="4"/>
                    <a:pt x="9" y="9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61"/>
                    <a:pt x="12" y="64"/>
                    <a:pt x="15" y="65"/>
                  </a:cubicBezTo>
                  <a:cubicBezTo>
                    <a:pt x="15" y="278"/>
                    <a:pt x="15" y="278"/>
                    <a:pt x="15" y="278"/>
                  </a:cubicBezTo>
                  <a:cubicBezTo>
                    <a:pt x="15" y="278"/>
                    <a:pt x="15" y="278"/>
                    <a:pt x="15" y="278"/>
                  </a:cubicBezTo>
                  <a:cubicBezTo>
                    <a:pt x="7" y="280"/>
                    <a:pt x="0" y="288"/>
                    <a:pt x="0" y="298"/>
                  </a:cubicBezTo>
                  <a:cubicBezTo>
                    <a:pt x="0" y="309"/>
                    <a:pt x="9" y="319"/>
                    <a:pt x="21" y="319"/>
                  </a:cubicBezTo>
                  <a:cubicBezTo>
                    <a:pt x="32" y="319"/>
                    <a:pt x="42" y="309"/>
                    <a:pt x="42" y="298"/>
                  </a:cubicBezTo>
                  <a:cubicBezTo>
                    <a:pt x="42" y="288"/>
                    <a:pt x="35" y="280"/>
                    <a:pt x="27" y="278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30" y="64"/>
                    <a:pt x="33" y="61"/>
                    <a:pt x="33" y="5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4"/>
                    <a:pt x="29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36"/>
            <p:cNvSpPr>
              <a:spLocks noEditPoints="1"/>
            </p:cNvSpPr>
            <p:nvPr/>
          </p:nvSpPr>
          <p:spPr bwMode="auto">
            <a:xfrm>
              <a:off x="795" y="3470"/>
              <a:ext cx="237" cy="827"/>
            </a:xfrm>
            <a:custGeom>
              <a:avLst/>
              <a:gdLst>
                <a:gd name="T0" fmla="*/ 21 w 100"/>
                <a:gd name="T1" fmla="*/ 340 h 349"/>
                <a:gd name="T2" fmla="*/ 9 w 100"/>
                <a:gd name="T3" fmla="*/ 328 h 349"/>
                <a:gd name="T4" fmla="*/ 21 w 100"/>
                <a:gd name="T5" fmla="*/ 317 h 349"/>
                <a:gd name="T6" fmla="*/ 32 w 100"/>
                <a:gd name="T7" fmla="*/ 328 h 349"/>
                <a:gd name="T8" fmla="*/ 21 w 100"/>
                <a:gd name="T9" fmla="*/ 340 h 349"/>
                <a:gd name="T10" fmla="*/ 91 w 100"/>
                <a:gd name="T11" fmla="*/ 0 h 349"/>
                <a:gd name="T12" fmla="*/ 86 w 100"/>
                <a:gd name="T13" fmla="*/ 0 h 349"/>
                <a:gd name="T14" fmla="*/ 77 w 100"/>
                <a:gd name="T15" fmla="*/ 9 h 349"/>
                <a:gd name="T16" fmla="*/ 77 w 100"/>
                <a:gd name="T17" fmla="*/ 56 h 349"/>
                <a:gd name="T18" fmla="*/ 83 w 100"/>
                <a:gd name="T19" fmla="*/ 65 h 349"/>
                <a:gd name="T20" fmla="*/ 83 w 100"/>
                <a:gd name="T21" fmla="*/ 200 h 349"/>
                <a:gd name="T22" fmla="*/ 15 w 100"/>
                <a:gd name="T23" fmla="*/ 267 h 349"/>
                <a:gd name="T24" fmla="*/ 15 w 100"/>
                <a:gd name="T25" fmla="*/ 308 h 349"/>
                <a:gd name="T26" fmla="*/ 0 w 100"/>
                <a:gd name="T27" fmla="*/ 328 h 349"/>
                <a:gd name="T28" fmla="*/ 21 w 100"/>
                <a:gd name="T29" fmla="*/ 349 h 349"/>
                <a:gd name="T30" fmla="*/ 42 w 100"/>
                <a:gd name="T31" fmla="*/ 328 h 349"/>
                <a:gd name="T32" fmla="*/ 26 w 100"/>
                <a:gd name="T33" fmla="*/ 308 h 349"/>
                <a:gd name="T34" fmla="*/ 26 w 100"/>
                <a:gd name="T35" fmla="*/ 272 h 349"/>
                <a:gd name="T36" fmla="*/ 94 w 100"/>
                <a:gd name="T37" fmla="*/ 204 h 349"/>
                <a:gd name="T38" fmla="*/ 94 w 100"/>
                <a:gd name="T39" fmla="*/ 65 h 349"/>
                <a:gd name="T40" fmla="*/ 100 w 100"/>
                <a:gd name="T41" fmla="*/ 56 h 349"/>
                <a:gd name="T42" fmla="*/ 100 w 100"/>
                <a:gd name="T43" fmla="*/ 9 h 349"/>
                <a:gd name="T44" fmla="*/ 91 w 100"/>
                <a:gd name="T4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349">
                  <a:moveTo>
                    <a:pt x="21" y="340"/>
                  </a:moveTo>
                  <a:cubicBezTo>
                    <a:pt x="15" y="340"/>
                    <a:pt x="9" y="335"/>
                    <a:pt x="9" y="328"/>
                  </a:cubicBezTo>
                  <a:cubicBezTo>
                    <a:pt x="9" y="322"/>
                    <a:pt x="15" y="317"/>
                    <a:pt x="21" y="317"/>
                  </a:cubicBezTo>
                  <a:cubicBezTo>
                    <a:pt x="27" y="317"/>
                    <a:pt x="32" y="322"/>
                    <a:pt x="32" y="328"/>
                  </a:cubicBezTo>
                  <a:cubicBezTo>
                    <a:pt x="32" y="335"/>
                    <a:pt x="27" y="340"/>
                    <a:pt x="21" y="340"/>
                  </a:cubicBezTo>
                  <a:moveTo>
                    <a:pt x="91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1" y="0"/>
                    <a:pt x="77" y="4"/>
                    <a:pt x="77" y="9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61"/>
                    <a:pt x="79" y="64"/>
                    <a:pt x="83" y="65"/>
                  </a:cubicBezTo>
                  <a:cubicBezTo>
                    <a:pt x="83" y="200"/>
                    <a:pt x="83" y="200"/>
                    <a:pt x="83" y="200"/>
                  </a:cubicBezTo>
                  <a:cubicBezTo>
                    <a:pt x="15" y="267"/>
                    <a:pt x="15" y="267"/>
                    <a:pt x="15" y="267"/>
                  </a:cubicBezTo>
                  <a:cubicBezTo>
                    <a:pt x="15" y="308"/>
                    <a:pt x="15" y="308"/>
                    <a:pt x="15" y="308"/>
                  </a:cubicBezTo>
                  <a:cubicBezTo>
                    <a:pt x="6" y="311"/>
                    <a:pt x="0" y="319"/>
                    <a:pt x="0" y="328"/>
                  </a:cubicBezTo>
                  <a:cubicBezTo>
                    <a:pt x="0" y="340"/>
                    <a:pt x="9" y="349"/>
                    <a:pt x="21" y="349"/>
                  </a:cubicBezTo>
                  <a:cubicBezTo>
                    <a:pt x="32" y="349"/>
                    <a:pt x="42" y="340"/>
                    <a:pt x="42" y="328"/>
                  </a:cubicBezTo>
                  <a:cubicBezTo>
                    <a:pt x="42" y="319"/>
                    <a:pt x="35" y="311"/>
                    <a:pt x="26" y="308"/>
                  </a:cubicBezTo>
                  <a:cubicBezTo>
                    <a:pt x="26" y="272"/>
                    <a:pt x="26" y="272"/>
                    <a:pt x="26" y="272"/>
                  </a:cubicBezTo>
                  <a:cubicBezTo>
                    <a:pt x="94" y="204"/>
                    <a:pt x="94" y="204"/>
                    <a:pt x="94" y="204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4"/>
                    <a:pt x="100" y="61"/>
                    <a:pt x="100" y="56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0" y="4"/>
                    <a:pt x="96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37"/>
            <p:cNvSpPr>
              <a:spLocks noEditPoints="1"/>
            </p:cNvSpPr>
            <p:nvPr/>
          </p:nvSpPr>
          <p:spPr bwMode="auto">
            <a:xfrm>
              <a:off x="426" y="4106"/>
              <a:ext cx="180" cy="246"/>
            </a:xfrm>
            <a:custGeom>
              <a:avLst/>
              <a:gdLst>
                <a:gd name="T0" fmla="*/ 17 w 76"/>
                <a:gd name="T1" fmla="*/ 27 h 104"/>
                <a:gd name="T2" fmla="*/ 8 w 76"/>
                <a:gd name="T3" fmla="*/ 17 h 104"/>
                <a:gd name="T4" fmla="*/ 17 w 76"/>
                <a:gd name="T5" fmla="*/ 8 h 104"/>
                <a:gd name="T6" fmla="*/ 26 w 76"/>
                <a:gd name="T7" fmla="*/ 17 h 104"/>
                <a:gd name="T8" fmla="*/ 17 w 76"/>
                <a:gd name="T9" fmla="*/ 27 h 104"/>
                <a:gd name="T10" fmla="*/ 60 w 76"/>
                <a:gd name="T11" fmla="*/ 27 h 104"/>
                <a:gd name="T12" fmla="*/ 50 w 76"/>
                <a:gd name="T13" fmla="*/ 17 h 104"/>
                <a:gd name="T14" fmla="*/ 60 w 76"/>
                <a:gd name="T15" fmla="*/ 8 h 104"/>
                <a:gd name="T16" fmla="*/ 69 w 76"/>
                <a:gd name="T17" fmla="*/ 17 h 104"/>
                <a:gd name="T18" fmla="*/ 60 w 76"/>
                <a:gd name="T19" fmla="*/ 27 h 104"/>
                <a:gd name="T20" fmla="*/ 60 w 76"/>
                <a:gd name="T21" fmla="*/ 0 h 104"/>
                <a:gd name="T22" fmla="*/ 43 w 76"/>
                <a:gd name="T23" fmla="*/ 17 h 104"/>
                <a:gd name="T24" fmla="*/ 55 w 76"/>
                <a:gd name="T25" fmla="*/ 34 h 104"/>
                <a:gd name="T26" fmla="*/ 55 w 76"/>
                <a:gd name="T27" fmla="*/ 70 h 104"/>
                <a:gd name="T28" fmla="*/ 21 w 76"/>
                <a:gd name="T29" fmla="*/ 70 h 104"/>
                <a:gd name="T30" fmla="*/ 21 w 76"/>
                <a:gd name="T31" fmla="*/ 34 h 104"/>
                <a:gd name="T32" fmla="*/ 34 w 76"/>
                <a:gd name="T33" fmla="*/ 17 h 104"/>
                <a:gd name="T34" fmla="*/ 17 w 76"/>
                <a:gd name="T35" fmla="*/ 0 h 104"/>
                <a:gd name="T36" fmla="*/ 0 w 76"/>
                <a:gd name="T37" fmla="*/ 17 h 104"/>
                <a:gd name="T38" fmla="*/ 13 w 76"/>
                <a:gd name="T39" fmla="*/ 34 h 104"/>
                <a:gd name="T40" fmla="*/ 13 w 76"/>
                <a:gd name="T41" fmla="*/ 70 h 104"/>
                <a:gd name="T42" fmla="*/ 11 w 76"/>
                <a:gd name="T43" fmla="*/ 70 h 104"/>
                <a:gd name="T44" fmla="*/ 11 w 76"/>
                <a:gd name="T45" fmla="*/ 104 h 104"/>
                <a:gd name="T46" fmla="*/ 65 w 76"/>
                <a:gd name="T47" fmla="*/ 104 h 104"/>
                <a:gd name="T48" fmla="*/ 65 w 76"/>
                <a:gd name="T49" fmla="*/ 70 h 104"/>
                <a:gd name="T50" fmla="*/ 64 w 76"/>
                <a:gd name="T51" fmla="*/ 70 h 104"/>
                <a:gd name="T52" fmla="*/ 64 w 76"/>
                <a:gd name="T53" fmla="*/ 34 h 104"/>
                <a:gd name="T54" fmla="*/ 76 w 76"/>
                <a:gd name="T55" fmla="*/ 17 h 104"/>
                <a:gd name="T56" fmla="*/ 60 w 76"/>
                <a:gd name="T5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104">
                  <a:moveTo>
                    <a:pt x="17" y="27"/>
                  </a:moveTo>
                  <a:cubicBezTo>
                    <a:pt x="12" y="27"/>
                    <a:pt x="8" y="22"/>
                    <a:pt x="8" y="17"/>
                  </a:cubicBezTo>
                  <a:cubicBezTo>
                    <a:pt x="8" y="12"/>
                    <a:pt x="12" y="8"/>
                    <a:pt x="17" y="8"/>
                  </a:cubicBezTo>
                  <a:cubicBezTo>
                    <a:pt x="22" y="8"/>
                    <a:pt x="26" y="12"/>
                    <a:pt x="26" y="17"/>
                  </a:cubicBezTo>
                  <a:cubicBezTo>
                    <a:pt x="26" y="22"/>
                    <a:pt x="22" y="27"/>
                    <a:pt x="17" y="27"/>
                  </a:cubicBezTo>
                  <a:moveTo>
                    <a:pt x="60" y="27"/>
                  </a:moveTo>
                  <a:cubicBezTo>
                    <a:pt x="54" y="27"/>
                    <a:pt x="50" y="22"/>
                    <a:pt x="50" y="17"/>
                  </a:cubicBezTo>
                  <a:cubicBezTo>
                    <a:pt x="50" y="12"/>
                    <a:pt x="54" y="8"/>
                    <a:pt x="60" y="8"/>
                  </a:cubicBezTo>
                  <a:cubicBezTo>
                    <a:pt x="65" y="8"/>
                    <a:pt x="69" y="12"/>
                    <a:pt x="69" y="17"/>
                  </a:cubicBezTo>
                  <a:cubicBezTo>
                    <a:pt x="69" y="22"/>
                    <a:pt x="65" y="27"/>
                    <a:pt x="60" y="27"/>
                  </a:cubicBezTo>
                  <a:moveTo>
                    <a:pt x="60" y="0"/>
                  </a:moveTo>
                  <a:cubicBezTo>
                    <a:pt x="50" y="0"/>
                    <a:pt x="43" y="8"/>
                    <a:pt x="43" y="17"/>
                  </a:cubicBezTo>
                  <a:cubicBezTo>
                    <a:pt x="43" y="25"/>
                    <a:pt x="48" y="32"/>
                    <a:pt x="55" y="34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2"/>
                    <a:pt x="34" y="25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5"/>
                    <a:pt x="6" y="32"/>
                    <a:pt x="13" y="34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32"/>
                    <a:pt x="76" y="25"/>
                    <a:pt x="76" y="17"/>
                  </a:cubicBezTo>
                  <a:cubicBezTo>
                    <a:pt x="76" y="8"/>
                    <a:pt x="69" y="0"/>
                    <a:pt x="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38"/>
            <p:cNvSpPr/>
            <p:nvPr/>
          </p:nvSpPr>
          <p:spPr bwMode="auto">
            <a:xfrm>
              <a:off x="2388" y="4172"/>
              <a:ext cx="208" cy="253"/>
            </a:xfrm>
            <a:custGeom>
              <a:avLst/>
              <a:gdLst>
                <a:gd name="T0" fmla="*/ 69 w 88"/>
                <a:gd name="T1" fmla="*/ 0 h 107"/>
                <a:gd name="T2" fmla="*/ 49 w 88"/>
                <a:gd name="T3" fmla="*/ 19 h 107"/>
                <a:gd name="T4" fmla="*/ 63 w 88"/>
                <a:gd name="T5" fmla="*/ 38 h 107"/>
                <a:gd name="T6" fmla="*/ 63 w 88"/>
                <a:gd name="T7" fmla="*/ 72 h 107"/>
                <a:gd name="T8" fmla="*/ 25 w 88"/>
                <a:gd name="T9" fmla="*/ 72 h 107"/>
                <a:gd name="T10" fmla="*/ 25 w 88"/>
                <a:gd name="T11" fmla="*/ 38 h 107"/>
                <a:gd name="T12" fmla="*/ 39 w 88"/>
                <a:gd name="T13" fmla="*/ 19 h 107"/>
                <a:gd name="T14" fmla="*/ 20 w 88"/>
                <a:gd name="T15" fmla="*/ 0 h 107"/>
                <a:gd name="T16" fmla="*/ 0 w 88"/>
                <a:gd name="T17" fmla="*/ 19 h 107"/>
                <a:gd name="T18" fmla="*/ 14 w 88"/>
                <a:gd name="T19" fmla="*/ 38 h 107"/>
                <a:gd name="T20" fmla="*/ 14 w 88"/>
                <a:gd name="T21" fmla="*/ 76 h 107"/>
                <a:gd name="T22" fmla="*/ 14 w 88"/>
                <a:gd name="T23" fmla="*/ 76 h 107"/>
                <a:gd name="T24" fmla="*/ 14 w 88"/>
                <a:gd name="T25" fmla="*/ 107 h 107"/>
                <a:gd name="T26" fmla="*/ 74 w 88"/>
                <a:gd name="T27" fmla="*/ 107 h 107"/>
                <a:gd name="T28" fmla="*/ 74 w 88"/>
                <a:gd name="T29" fmla="*/ 72 h 107"/>
                <a:gd name="T30" fmla="*/ 74 w 88"/>
                <a:gd name="T31" fmla="*/ 72 h 107"/>
                <a:gd name="T32" fmla="*/ 74 w 88"/>
                <a:gd name="T33" fmla="*/ 38 h 107"/>
                <a:gd name="T34" fmla="*/ 88 w 88"/>
                <a:gd name="T35" fmla="*/ 19 h 107"/>
                <a:gd name="T36" fmla="*/ 69 w 88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107">
                  <a:moveTo>
                    <a:pt x="69" y="0"/>
                  </a:moveTo>
                  <a:cubicBezTo>
                    <a:pt x="58" y="0"/>
                    <a:pt x="49" y="8"/>
                    <a:pt x="49" y="19"/>
                  </a:cubicBezTo>
                  <a:cubicBezTo>
                    <a:pt x="49" y="28"/>
                    <a:pt x="55" y="35"/>
                    <a:pt x="63" y="38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3" y="35"/>
                    <a:pt x="39" y="28"/>
                    <a:pt x="39" y="19"/>
                  </a:cubicBezTo>
                  <a:cubicBezTo>
                    <a:pt x="39" y="8"/>
                    <a:pt x="31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28"/>
                    <a:pt x="6" y="35"/>
                    <a:pt x="14" y="3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82" y="35"/>
                    <a:pt x="88" y="28"/>
                    <a:pt x="88" y="19"/>
                  </a:cubicBezTo>
                  <a:cubicBezTo>
                    <a:pt x="88" y="8"/>
                    <a:pt x="79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39"/>
            <p:cNvSpPr/>
            <p:nvPr/>
          </p:nvSpPr>
          <p:spPr bwMode="auto">
            <a:xfrm>
              <a:off x="2158" y="4172"/>
              <a:ext cx="206" cy="253"/>
            </a:xfrm>
            <a:custGeom>
              <a:avLst/>
              <a:gdLst>
                <a:gd name="T0" fmla="*/ 68 w 87"/>
                <a:gd name="T1" fmla="*/ 0 h 107"/>
                <a:gd name="T2" fmla="*/ 49 w 87"/>
                <a:gd name="T3" fmla="*/ 19 h 107"/>
                <a:gd name="T4" fmla="*/ 62 w 87"/>
                <a:gd name="T5" fmla="*/ 38 h 107"/>
                <a:gd name="T6" fmla="*/ 62 w 87"/>
                <a:gd name="T7" fmla="*/ 72 h 107"/>
                <a:gd name="T8" fmla="*/ 25 w 87"/>
                <a:gd name="T9" fmla="*/ 72 h 107"/>
                <a:gd name="T10" fmla="*/ 25 w 87"/>
                <a:gd name="T11" fmla="*/ 38 h 107"/>
                <a:gd name="T12" fmla="*/ 39 w 87"/>
                <a:gd name="T13" fmla="*/ 19 h 107"/>
                <a:gd name="T14" fmla="*/ 19 w 87"/>
                <a:gd name="T15" fmla="*/ 0 h 107"/>
                <a:gd name="T16" fmla="*/ 0 w 87"/>
                <a:gd name="T17" fmla="*/ 19 h 107"/>
                <a:gd name="T18" fmla="*/ 14 w 87"/>
                <a:gd name="T19" fmla="*/ 38 h 107"/>
                <a:gd name="T20" fmla="*/ 14 w 87"/>
                <a:gd name="T21" fmla="*/ 76 h 107"/>
                <a:gd name="T22" fmla="*/ 14 w 87"/>
                <a:gd name="T23" fmla="*/ 76 h 107"/>
                <a:gd name="T24" fmla="*/ 14 w 87"/>
                <a:gd name="T25" fmla="*/ 107 h 107"/>
                <a:gd name="T26" fmla="*/ 74 w 87"/>
                <a:gd name="T27" fmla="*/ 107 h 107"/>
                <a:gd name="T28" fmla="*/ 74 w 87"/>
                <a:gd name="T29" fmla="*/ 72 h 107"/>
                <a:gd name="T30" fmla="*/ 74 w 87"/>
                <a:gd name="T31" fmla="*/ 72 h 107"/>
                <a:gd name="T32" fmla="*/ 74 w 87"/>
                <a:gd name="T33" fmla="*/ 38 h 107"/>
                <a:gd name="T34" fmla="*/ 87 w 87"/>
                <a:gd name="T35" fmla="*/ 19 h 107"/>
                <a:gd name="T36" fmla="*/ 68 w 87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107">
                  <a:moveTo>
                    <a:pt x="68" y="0"/>
                  </a:moveTo>
                  <a:cubicBezTo>
                    <a:pt x="57" y="0"/>
                    <a:pt x="49" y="8"/>
                    <a:pt x="49" y="19"/>
                  </a:cubicBezTo>
                  <a:cubicBezTo>
                    <a:pt x="49" y="28"/>
                    <a:pt x="54" y="35"/>
                    <a:pt x="62" y="38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3" y="35"/>
                    <a:pt x="39" y="28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8"/>
                    <a:pt x="6" y="35"/>
                    <a:pt x="14" y="3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82" y="35"/>
                    <a:pt x="87" y="28"/>
                    <a:pt x="87" y="19"/>
                  </a:cubicBezTo>
                  <a:cubicBezTo>
                    <a:pt x="87" y="8"/>
                    <a:pt x="79" y="0"/>
                    <a:pt x="6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40"/>
            <p:cNvSpPr/>
            <p:nvPr/>
          </p:nvSpPr>
          <p:spPr bwMode="auto">
            <a:xfrm>
              <a:off x="2042" y="4172"/>
              <a:ext cx="92" cy="258"/>
            </a:xfrm>
            <a:custGeom>
              <a:avLst/>
              <a:gdLst>
                <a:gd name="T0" fmla="*/ 19 w 39"/>
                <a:gd name="T1" fmla="*/ 0 h 109"/>
                <a:gd name="T2" fmla="*/ 0 w 39"/>
                <a:gd name="T3" fmla="*/ 19 h 109"/>
                <a:gd name="T4" fmla="*/ 14 w 39"/>
                <a:gd name="T5" fmla="*/ 38 h 109"/>
                <a:gd name="T6" fmla="*/ 14 w 39"/>
                <a:gd name="T7" fmla="*/ 71 h 109"/>
                <a:gd name="T8" fmla="*/ 0 w 39"/>
                <a:gd name="T9" fmla="*/ 89 h 109"/>
                <a:gd name="T10" fmla="*/ 19 w 39"/>
                <a:gd name="T11" fmla="*/ 109 h 109"/>
                <a:gd name="T12" fmla="*/ 39 w 39"/>
                <a:gd name="T13" fmla="*/ 89 h 109"/>
                <a:gd name="T14" fmla="*/ 25 w 39"/>
                <a:gd name="T15" fmla="*/ 71 h 109"/>
                <a:gd name="T16" fmla="*/ 25 w 39"/>
                <a:gd name="T17" fmla="*/ 38 h 109"/>
                <a:gd name="T18" fmla="*/ 39 w 39"/>
                <a:gd name="T19" fmla="*/ 19 h 109"/>
                <a:gd name="T20" fmla="*/ 19 w 39"/>
                <a:gd name="T2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109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28"/>
                    <a:pt x="6" y="35"/>
                    <a:pt x="14" y="38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6" y="73"/>
                    <a:pt x="0" y="80"/>
                    <a:pt x="0" y="89"/>
                  </a:cubicBezTo>
                  <a:cubicBezTo>
                    <a:pt x="0" y="100"/>
                    <a:pt x="9" y="109"/>
                    <a:pt x="19" y="109"/>
                  </a:cubicBezTo>
                  <a:cubicBezTo>
                    <a:pt x="30" y="109"/>
                    <a:pt x="39" y="100"/>
                    <a:pt x="39" y="89"/>
                  </a:cubicBezTo>
                  <a:cubicBezTo>
                    <a:pt x="39" y="80"/>
                    <a:pt x="33" y="73"/>
                    <a:pt x="25" y="71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3" y="35"/>
                    <a:pt x="39" y="28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41"/>
            <p:cNvSpPr/>
            <p:nvPr/>
          </p:nvSpPr>
          <p:spPr bwMode="auto">
            <a:xfrm>
              <a:off x="312" y="3902"/>
              <a:ext cx="571" cy="452"/>
            </a:xfrm>
            <a:custGeom>
              <a:avLst/>
              <a:gdLst>
                <a:gd name="T0" fmla="*/ 222 w 241"/>
                <a:gd name="T1" fmla="*/ 0 h 191"/>
                <a:gd name="T2" fmla="*/ 203 w 241"/>
                <a:gd name="T3" fmla="*/ 19 h 191"/>
                <a:gd name="T4" fmla="*/ 207 w 241"/>
                <a:gd name="T5" fmla="*/ 31 h 191"/>
                <a:gd name="T6" fmla="*/ 167 w 241"/>
                <a:gd name="T7" fmla="*/ 71 h 191"/>
                <a:gd name="T8" fmla="*/ 167 w 241"/>
                <a:gd name="T9" fmla="*/ 156 h 191"/>
                <a:gd name="T10" fmla="*/ 151 w 241"/>
                <a:gd name="T11" fmla="*/ 156 h 191"/>
                <a:gd name="T12" fmla="*/ 151 w 241"/>
                <a:gd name="T13" fmla="*/ 71 h 191"/>
                <a:gd name="T14" fmla="*/ 127 w 241"/>
                <a:gd name="T15" fmla="*/ 47 h 191"/>
                <a:gd name="T16" fmla="*/ 66 w 241"/>
                <a:gd name="T17" fmla="*/ 47 h 191"/>
                <a:gd name="T18" fmla="*/ 17 w 241"/>
                <a:gd name="T19" fmla="*/ 96 h 191"/>
                <a:gd name="T20" fmla="*/ 17 w 241"/>
                <a:gd name="T21" fmla="*/ 127 h 191"/>
                <a:gd name="T22" fmla="*/ 0 w 241"/>
                <a:gd name="T23" fmla="*/ 146 h 191"/>
                <a:gd name="T24" fmla="*/ 20 w 241"/>
                <a:gd name="T25" fmla="*/ 166 h 191"/>
                <a:gd name="T26" fmla="*/ 39 w 241"/>
                <a:gd name="T27" fmla="*/ 146 h 191"/>
                <a:gd name="T28" fmla="*/ 22 w 241"/>
                <a:gd name="T29" fmla="*/ 127 h 191"/>
                <a:gd name="T30" fmla="*/ 22 w 241"/>
                <a:gd name="T31" fmla="*/ 98 h 191"/>
                <a:gd name="T32" fmla="*/ 68 w 241"/>
                <a:gd name="T33" fmla="*/ 52 h 191"/>
                <a:gd name="T34" fmla="*/ 124 w 241"/>
                <a:gd name="T35" fmla="*/ 52 h 191"/>
                <a:gd name="T36" fmla="*/ 145 w 241"/>
                <a:gd name="T37" fmla="*/ 73 h 191"/>
                <a:gd name="T38" fmla="*/ 145 w 241"/>
                <a:gd name="T39" fmla="*/ 156 h 191"/>
                <a:gd name="T40" fmla="*/ 134 w 241"/>
                <a:gd name="T41" fmla="*/ 156 h 191"/>
                <a:gd name="T42" fmla="*/ 134 w 241"/>
                <a:gd name="T43" fmla="*/ 191 h 191"/>
                <a:gd name="T44" fmla="*/ 145 w 241"/>
                <a:gd name="T45" fmla="*/ 191 h 191"/>
                <a:gd name="T46" fmla="*/ 145 w 241"/>
                <a:gd name="T47" fmla="*/ 191 h 191"/>
                <a:gd name="T48" fmla="*/ 151 w 241"/>
                <a:gd name="T49" fmla="*/ 191 h 191"/>
                <a:gd name="T50" fmla="*/ 151 w 241"/>
                <a:gd name="T51" fmla="*/ 191 h 191"/>
                <a:gd name="T52" fmla="*/ 167 w 241"/>
                <a:gd name="T53" fmla="*/ 191 h 191"/>
                <a:gd name="T54" fmla="*/ 167 w 241"/>
                <a:gd name="T55" fmla="*/ 191 h 191"/>
                <a:gd name="T56" fmla="*/ 172 w 241"/>
                <a:gd name="T57" fmla="*/ 191 h 191"/>
                <a:gd name="T58" fmla="*/ 172 w 241"/>
                <a:gd name="T59" fmla="*/ 191 h 191"/>
                <a:gd name="T60" fmla="*/ 183 w 241"/>
                <a:gd name="T61" fmla="*/ 191 h 191"/>
                <a:gd name="T62" fmla="*/ 183 w 241"/>
                <a:gd name="T63" fmla="*/ 156 h 191"/>
                <a:gd name="T64" fmla="*/ 172 w 241"/>
                <a:gd name="T65" fmla="*/ 156 h 191"/>
                <a:gd name="T66" fmla="*/ 172 w 241"/>
                <a:gd name="T67" fmla="*/ 73 h 191"/>
                <a:gd name="T68" fmla="*/ 210 w 241"/>
                <a:gd name="T69" fmla="*/ 35 h 191"/>
                <a:gd name="T70" fmla="*/ 222 w 241"/>
                <a:gd name="T71" fmla="*/ 39 h 191"/>
                <a:gd name="T72" fmla="*/ 241 w 241"/>
                <a:gd name="T73" fmla="*/ 19 h 191"/>
                <a:gd name="T74" fmla="*/ 222 w 241"/>
                <a:gd name="T7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191">
                  <a:moveTo>
                    <a:pt x="222" y="0"/>
                  </a:moveTo>
                  <a:cubicBezTo>
                    <a:pt x="211" y="0"/>
                    <a:pt x="203" y="8"/>
                    <a:pt x="203" y="19"/>
                  </a:cubicBezTo>
                  <a:cubicBezTo>
                    <a:pt x="203" y="24"/>
                    <a:pt x="204" y="28"/>
                    <a:pt x="207" y="31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7" y="156"/>
                    <a:pt x="167" y="156"/>
                    <a:pt x="167" y="156"/>
                  </a:cubicBezTo>
                  <a:cubicBezTo>
                    <a:pt x="151" y="156"/>
                    <a:pt x="151" y="156"/>
                    <a:pt x="151" y="156"/>
                  </a:cubicBezTo>
                  <a:cubicBezTo>
                    <a:pt x="151" y="71"/>
                    <a:pt x="151" y="71"/>
                    <a:pt x="151" y="71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7" y="129"/>
                    <a:pt x="0" y="137"/>
                    <a:pt x="0" y="146"/>
                  </a:cubicBezTo>
                  <a:cubicBezTo>
                    <a:pt x="0" y="157"/>
                    <a:pt x="9" y="166"/>
                    <a:pt x="20" y="166"/>
                  </a:cubicBezTo>
                  <a:cubicBezTo>
                    <a:pt x="30" y="166"/>
                    <a:pt x="39" y="157"/>
                    <a:pt x="39" y="146"/>
                  </a:cubicBezTo>
                  <a:cubicBezTo>
                    <a:pt x="39" y="137"/>
                    <a:pt x="32" y="129"/>
                    <a:pt x="22" y="127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124" y="52"/>
                    <a:pt x="124" y="52"/>
                    <a:pt x="124" y="52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45" y="156"/>
                    <a:pt x="145" y="156"/>
                    <a:pt x="145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91"/>
                    <a:pt x="134" y="191"/>
                    <a:pt x="134" y="191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67" y="191"/>
                    <a:pt x="167" y="191"/>
                    <a:pt x="167" y="191"/>
                  </a:cubicBezTo>
                  <a:cubicBezTo>
                    <a:pt x="167" y="191"/>
                    <a:pt x="167" y="191"/>
                    <a:pt x="167" y="191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83" y="191"/>
                    <a:pt x="183" y="191"/>
                    <a:pt x="183" y="191"/>
                  </a:cubicBezTo>
                  <a:cubicBezTo>
                    <a:pt x="183" y="156"/>
                    <a:pt x="183" y="156"/>
                    <a:pt x="183" y="156"/>
                  </a:cubicBezTo>
                  <a:cubicBezTo>
                    <a:pt x="172" y="156"/>
                    <a:pt x="172" y="156"/>
                    <a:pt x="172" y="156"/>
                  </a:cubicBezTo>
                  <a:cubicBezTo>
                    <a:pt x="172" y="73"/>
                    <a:pt x="172" y="73"/>
                    <a:pt x="172" y="73"/>
                  </a:cubicBezTo>
                  <a:cubicBezTo>
                    <a:pt x="210" y="35"/>
                    <a:pt x="210" y="35"/>
                    <a:pt x="210" y="35"/>
                  </a:cubicBezTo>
                  <a:cubicBezTo>
                    <a:pt x="214" y="37"/>
                    <a:pt x="218" y="39"/>
                    <a:pt x="222" y="39"/>
                  </a:cubicBezTo>
                  <a:cubicBezTo>
                    <a:pt x="233" y="39"/>
                    <a:pt x="241" y="30"/>
                    <a:pt x="241" y="19"/>
                  </a:cubicBezTo>
                  <a:cubicBezTo>
                    <a:pt x="241" y="8"/>
                    <a:pt x="233" y="0"/>
                    <a:pt x="2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42"/>
            <p:cNvSpPr/>
            <p:nvPr/>
          </p:nvSpPr>
          <p:spPr bwMode="auto">
            <a:xfrm>
              <a:off x="0" y="3745"/>
              <a:ext cx="473" cy="614"/>
            </a:xfrm>
            <a:custGeom>
              <a:avLst/>
              <a:gdLst>
                <a:gd name="T0" fmla="*/ 180 w 200"/>
                <a:gd name="T1" fmla="*/ 0 h 259"/>
                <a:gd name="T2" fmla="*/ 161 w 200"/>
                <a:gd name="T3" fmla="*/ 18 h 259"/>
                <a:gd name="T4" fmla="*/ 124 w 200"/>
                <a:gd name="T5" fmla="*/ 18 h 259"/>
                <a:gd name="T6" fmla="*/ 54 w 200"/>
                <a:gd name="T7" fmla="*/ 88 h 259"/>
                <a:gd name="T8" fmla="*/ 54 w 200"/>
                <a:gd name="T9" fmla="*/ 165 h 259"/>
                <a:gd name="T10" fmla="*/ 18 w 200"/>
                <a:gd name="T11" fmla="*/ 201 h 259"/>
                <a:gd name="T12" fmla="*/ 18 w 200"/>
                <a:gd name="T13" fmla="*/ 220 h 259"/>
                <a:gd name="T14" fmla="*/ 0 w 200"/>
                <a:gd name="T15" fmla="*/ 239 h 259"/>
                <a:gd name="T16" fmla="*/ 19 w 200"/>
                <a:gd name="T17" fmla="*/ 259 h 259"/>
                <a:gd name="T18" fmla="*/ 39 w 200"/>
                <a:gd name="T19" fmla="*/ 239 h 259"/>
                <a:gd name="T20" fmla="*/ 21 w 200"/>
                <a:gd name="T21" fmla="*/ 220 h 259"/>
                <a:gd name="T22" fmla="*/ 21 w 200"/>
                <a:gd name="T23" fmla="*/ 202 h 259"/>
                <a:gd name="T24" fmla="*/ 57 w 200"/>
                <a:gd name="T25" fmla="*/ 166 h 259"/>
                <a:gd name="T26" fmla="*/ 57 w 200"/>
                <a:gd name="T27" fmla="*/ 89 h 259"/>
                <a:gd name="T28" fmla="*/ 125 w 200"/>
                <a:gd name="T29" fmla="*/ 20 h 259"/>
                <a:gd name="T30" fmla="*/ 161 w 200"/>
                <a:gd name="T31" fmla="*/ 20 h 259"/>
                <a:gd name="T32" fmla="*/ 180 w 200"/>
                <a:gd name="T33" fmla="*/ 38 h 259"/>
                <a:gd name="T34" fmla="*/ 200 w 200"/>
                <a:gd name="T35" fmla="*/ 19 h 259"/>
                <a:gd name="T36" fmla="*/ 180 w 200"/>
                <a:gd name="T37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259">
                  <a:moveTo>
                    <a:pt x="180" y="0"/>
                  </a:moveTo>
                  <a:cubicBezTo>
                    <a:pt x="170" y="0"/>
                    <a:pt x="162" y="8"/>
                    <a:pt x="161" y="18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18" y="220"/>
                    <a:pt x="18" y="220"/>
                    <a:pt x="18" y="220"/>
                  </a:cubicBezTo>
                  <a:cubicBezTo>
                    <a:pt x="8" y="221"/>
                    <a:pt x="0" y="229"/>
                    <a:pt x="0" y="239"/>
                  </a:cubicBezTo>
                  <a:cubicBezTo>
                    <a:pt x="0" y="250"/>
                    <a:pt x="9" y="259"/>
                    <a:pt x="19" y="259"/>
                  </a:cubicBezTo>
                  <a:cubicBezTo>
                    <a:pt x="30" y="259"/>
                    <a:pt x="39" y="250"/>
                    <a:pt x="39" y="239"/>
                  </a:cubicBezTo>
                  <a:cubicBezTo>
                    <a:pt x="39" y="229"/>
                    <a:pt x="31" y="221"/>
                    <a:pt x="21" y="220"/>
                  </a:cubicBezTo>
                  <a:cubicBezTo>
                    <a:pt x="21" y="202"/>
                    <a:pt x="21" y="202"/>
                    <a:pt x="21" y="202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2" y="31"/>
                    <a:pt x="170" y="38"/>
                    <a:pt x="180" y="38"/>
                  </a:cubicBezTo>
                  <a:cubicBezTo>
                    <a:pt x="191" y="38"/>
                    <a:pt x="200" y="30"/>
                    <a:pt x="200" y="19"/>
                  </a:cubicBezTo>
                  <a:cubicBezTo>
                    <a:pt x="200" y="8"/>
                    <a:pt x="191" y="0"/>
                    <a:pt x="1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43"/>
            <p:cNvSpPr>
              <a:spLocks noEditPoints="1"/>
            </p:cNvSpPr>
            <p:nvPr/>
          </p:nvSpPr>
          <p:spPr bwMode="auto">
            <a:xfrm>
              <a:off x="431" y="3459"/>
              <a:ext cx="314" cy="315"/>
            </a:xfrm>
            <a:custGeom>
              <a:avLst/>
              <a:gdLst>
                <a:gd name="T0" fmla="*/ 50 w 133"/>
                <a:gd name="T1" fmla="*/ 3 h 133"/>
                <a:gd name="T2" fmla="*/ 6 w 133"/>
                <a:gd name="T3" fmla="*/ 41 h 133"/>
                <a:gd name="T4" fmla="*/ 12 w 133"/>
                <a:gd name="T5" fmla="*/ 41 h 133"/>
                <a:gd name="T6" fmla="*/ 50 w 133"/>
                <a:gd name="T7" fmla="*/ 3 h 133"/>
                <a:gd name="T8" fmla="*/ 67 w 133"/>
                <a:gd name="T9" fmla="*/ 0 h 133"/>
                <a:gd name="T10" fmla="*/ 63 w 133"/>
                <a:gd name="T11" fmla="*/ 1 h 133"/>
                <a:gd name="T12" fmla="*/ 49 w 133"/>
                <a:gd name="T13" fmla="*/ 14 h 133"/>
                <a:gd name="T14" fmla="*/ 67 w 133"/>
                <a:gd name="T15" fmla="*/ 12 h 133"/>
                <a:gd name="T16" fmla="*/ 122 w 133"/>
                <a:gd name="T17" fmla="*/ 67 h 133"/>
                <a:gd name="T18" fmla="*/ 67 w 133"/>
                <a:gd name="T19" fmla="*/ 122 h 133"/>
                <a:gd name="T20" fmla="*/ 12 w 133"/>
                <a:gd name="T21" fmla="*/ 67 h 133"/>
                <a:gd name="T22" fmla="*/ 15 w 133"/>
                <a:gd name="T23" fmla="*/ 49 h 133"/>
                <a:gd name="T24" fmla="*/ 3 w 133"/>
                <a:gd name="T25" fmla="*/ 49 h 133"/>
                <a:gd name="T26" fmla="*/ 0 w 133"/>
                <a:gd name="T27" fmla="*/ 67 h 133"/>
                <a:gd name="T28" fmla="*/ 67 w 133"/>
                <a:gd name="T29" fmla="*/ 133 h 133"/>
                <a:gd name="T30" fmla="*/ 133 w 133"/>
                <a:gd name="T31" fmla="*/ 67 h 133"/>
                <a:gd name="T32" fmla="*/ 67 w 133"/>
                <a:gd name="T3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" h="133">
                  <a:moveTo>
                    <a:pt x="50" y="3"/>
                  </a:moveTo>
                  <a:cubicBezTo>
                    <a:pt x="30" y="8"/>
                    <a:pt x="14" y="22"/>
                    <a:pt x="6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50" y="3"/>
                    <a:pt x="50" y="3"/>
                    <a:pt x="50" y="3"/>
                  </a:cubicBezTo>
                  <a:moveTo>
                    <a:pt x="67" y="0"/>
                  </a:moveTo>
                  <a:cubicBezTo>
                    <a:pt x="66" y="0"/>
                    <a:pt x="64" y="1"/>
                    <a:pt x="63" y="1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5" y="13"/>
                    <a:pt x="61" y="12"/>
                    <a:pt x="67" y="12"/>
                  </a:cubicBezTo>
                  <a:cubicBezTo>
                    <a:pt x="97" y="12"/>
                    <a:pt x="122" y="36"/>
                    <a:pt x="122" y="67"/>
                  </a:cubicBezTo>
                  <a:cubicBezTo>
                    <a:pt x="122" y="97"/>
                    <a:pt x="97" y="122"/>
                    <a:pt x="67" y="122"/>
                  </a:cubicBezTo>
                  <a:cubicBezTo>
                    <a:pt x="36" y="122"/>
                    <a:pt x="12" y="97"/>
                    <a:pt x="12" y="67"/>
                  </a:cubicBezTo>
                  <a:cubicBezTo>
                    <a:pt x="12" y="60"/>
                    <a:pt x="13" y="54"/>
                    <a:pt x="15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1" y="54"/>
                    <a:pt x="0" y="61"/>
                    <a:pt x="0" y="67"/>
                  </a:cubicBezTo>
                  <a:cubicBezTo>
                    <a:pt x="0" y="103"/>
                    <a:pt x="30" y="133"/>
                    <a:pt x="67" y="133"/>
                  </a:cubicBezTo>
                  <a:cubicBezTo>
                    <a:pt x="103" y="133"/>
                    <a:pt x="133" y="103"/>
                    <a:pt x="133" y="67"/>
                  </a:cubicBezTo>
                  <a:cubicBezTo>
                    <a:pt x="133" y="30"/>
                    <a:pt x="103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44"/>
            <p:cNvSpPr>
              <a:spLocks noEditPoints="1"/>
            </p:cNvSpPr>
            <p:nvPr/>
          </p:nvSpPr>
          <p:spPr bwMode="auto">
            <a:xfrm>
              <a:off x="504" y="3532"/>
              <a:ext cx="168" cy="168"/>
            </a:xfrm>
            <a:custGeom>
              <a:avLst/>
              <a:gdLst>
                <a:gd name="T0" fmla="*/ 36 w 71"/>
                <a:gd name="T1" fmla="*/ 63 h 71"/>
                <a:gd name="T2" fmla="*/ 9 w 71"/>
                <a:gd name="T3" fmla="*/ 36 h 71"/>
                <a:gd name="T4" fmla="*/ 36 w 71"/>
                <a:gd name="T5" fmla="*/ 9 h 71"/>
                <a:gd name="T6" fmla="*/ 63 w 71"/>
                <a:gd name="T7" fmla="*/ 36 h 71"/>
                <a:gd name="T8" fmla="*/ 36 w 71"/>
                <a:gd name="T9" fmla="*/ 63 h 71"/>
                <a:gd name="T10" fmla="*/ 36 w 71"/>
                <a:gd name="T11" fmla="*/ 0 h 71"/>
                <a:gd name="T12" fmla="*/ 0 w 71"/>
                <a:gd name="T13" fmla="*/ 36 h 71"/>
                <a:gd name="T14" fmla="*/ 36 w 71"/>
                <a:gd name="T15" fmla="*/ 71 h 71"/>
                <a:gd name="T16" fmla="*/ 71 w 71"/>
                <a:gd name="T17" fmla="*/ 36 h 71"/>
                <a:gd name="T18" fmla="*/ 36 w 71"/>
                <a:gd name="T1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1">
                  <a:moveTo>
                    <a:pt x="36" y="63"/>
                  </a:moveTo>
                  <a:cubicBezTo>
                    <a:pt x="21" y="63"/>
                    <a:pt x="9" y="51"/>
                    <a:pt x="9" y="36"/>
                  </a:cubicBezTo>
                  <a:cubicBezTo>
                    <a:pt x="9" y="21"/>
                    <a:pt x="21" y="9"/>
                    <a:pt x="36" y="9"/>
                  </a:cubicBezTo>
                  <a:cubicBezTo>
                    <a:pt x="51" y="9"/>
                    <a:pt x="63" y="21"/>
                    <a:pt x="63" y="36"/>
                  </a:cubicBezTo>
                  <a:cubicBezTo>
                    <a:pt x="63" y="51"/>
                    <a:pt x="51" y="63"/>
                    <a:pt x="36" y="63"/>
                  </a:cubicBezTo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5"/>
                    <a:pt x="16" y="71"/>
                    <a:pt x="36" y="71"/>
                  </a:cubicBezTo>
                  <a:cubicBezTo>
                    <a:pt x="55" y="71"/>
                    <a:pt x="71" y="55"/>
                    <a:pt x="71" y="36"/>
                  </a:cubicBezTo>
                  <a:cubicBezTo>
                    <a:pt x="71" y="16"/>
                    <a:pt x="55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45"/>
            <p:cNvSpPr>
              <a:spLocks noEditPoints="1"/>
            </p:cNvSpPr>
            <p:nvPr/>
          </p:nvSpPr>
          <p:spPr bwMode="auto">
            <a:xfrm>
              <a:off x="1595" y="3940"/>
              <a:ext cx="312" cy="315"/>
            </a:xfrm>
            <a:custGeom>
              <a:avLst/>
              <a:gdLst>
                <a:gd name="T0" fmla="*/ 66 w 132"/>
                <a:gd name="T1" fmla="*/ 122 h 133"/>
                <a:gd name="T2" fmla="*/ 11 w 132"/>
                <a:gd name="T3" fmla="*/ 67 h 133"/>
                <a:gd name="T4" fmla="*/ 66 w 132"/>
                <a:gd name="T5" fmla="*/ 12 h 133"/>
                <a:gd name="T6" fmla="*/ 121 w 132"/>
                <a:gd name="T7" fmla="*/ 67 h 133"/>
                <a:gd name="T8" fmla="*/ 66 w 132"/>
                <a:gd name="T9" fmla="*/ 122 h 133"/>
                <a:gd name="T10" fmla="*/ 66 w 132"/>
                <a:gd name="T11" fmla="*/ 0 h 133"/>
                <a:gd name="T12" fmla="*/ 0 w 132"/>
                <a:gd name="T13" fmla="*/ 67 h 133"/>
                <a:gd name="T14" fmla="*/ 66 w 132"/>
                <a:gd name="T15" fmla="*/ 133 h 133"/>
                <a:gd name="T16" fmla="*/ 132 w 132"/>
                <a:gd name="T17" fmla="*/ 67 h 133"/>
                <a:gd name="T18" fmla="*/ 66 w 132"/>
                <a:gd name="T1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3">
                  <a:moveTo>
                    <a:pt x="66" y="122"/>
                  </a:moveTo>
                  <a:cubicBezTo>
                    <a:pt x="36" y="122"/>
                    <a:pt x="11" y="97"/>
                    <a:pt x="11" y="67"/>
                  </a:cubicBezTo>
                  <a:cubicBezTo>
                    <a:pt x="11" y="36"/>
                    <a:pt x="36" y="12"/>
                    <a:pt x="66" y="12"/>
                  </a:cubicBezTo>
                  <a:cubicBezTo>
                    <a:pt x="96" y="12"/>
                    <a:pt x="121" y="36"/>
                    <a:pt x="121" y="67"/>
                  </a:cubicBezTo>
                  <a:cubicBezTo>
                    <a:pt x="121" y="97"/>
                    <a:pt x="96" y="122"/>
                    <a:pt x="66" y="122"/>
                  </a:cubicBezTo>
                  <a:moveTo>
                    <a:pt x="66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103"/>
                    <a:pt x="30" y="133"/>
                    <a:pt x="66" y="133"/>
                  </a:cubicBezTo>
                  <a:cubicBezTo>
                    <a:pt x="103" y="133"/>
                    <a:pt x="132" y="103"/>
                    <a:pt x="132" y="67"/>
                  </a:cubicBezTo>
                  <a:cubicBezTo>
                    <a:pt x="132" y="30"/>
                    <a:pt x="103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46"/>
            <p:cNvSpPr>
              <a:spLocks noEditPoints="1"/>
            </p:cNvSpPr>
            <p:nvPr/>
          </p:nvSpPr>
          <p:spPr bwMode="auto">
            <a:xfrm>
              <a:off x="1668" y="4013"/>
              <a:ext cx="168" cy="168"/>
            </a:xfrm>
            <a:custGeom>
              <a:avLst/>
              <a:gdLst>
                <a:gd name="T0" fmla="*/ 35 w 71"/>
                <a:gd name="T1" fmla="*/ 63 h 71"/>
                <a:gd name="T2" fmla="*/ 8 w 71"/>
                <a:gd name="T3" fmla="*/ 36 h 71"/>
                <a:gd name="T4" fmla="*/ 35 w 71"/>
                <a:gd name="T5" fmla="*/ 9 h 71"/>
                <a:gd name="T6" fmla="*/ 62 w 71"/>
                <a:gd name="T7" fmla="*/ 36 h 71"/>
                <a:gd name="T8" fmla="*/ 35 w 71"/>
                <a:gd name="T9" fmla="*/ 63 h 71"/>
                <a:gd name="T10" fmla="*/ 35 w 71"/>
                <a:gd name="T11" fmla="*/ 0 h 71"/>
                <a:gd name="T12" fmla="*/ 0 w 71"/>
                <a:gd name="T13" fmla="*/ 36 h 71"/>
                <a:gd name="T14" fmla="*/ 35 w 71"/>
                <a:gd name="T15" fmla="*/ 71 h 71"/>
                <a:gd name="T16" fmla="*/ 71 w 71"/>
                <a:gd name="T17" fmla="*/ 36 h 71"/>
                <a:gd name="T18" fmla="*/ 35 w 71"/>
                <a:gd name="T1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1">
                  <a:moveTo>
                    <a:pt x="35" y="63"/>
                  </a:moveTo>
                  <a:cubicBezTo>
                    <a:pt x="20" y="63"/>
                    <a:pt x="8" y="51"/>
                    <a:pt x="8" y="36"/>
                  </a:cubicBezTo>
                  <a:cubicBezTo>
                    <a:pt x="8" y="21"/>
                    <a:pt x="20" y="9"/>
                    <a:pt x="35" y="9"/>
                  </a:cubicBezTo>
                  <a:cubicBezTo>
                    <a:pt x="50" y="9"/>
                    <a:pt x="62" y="21"/>
                    <a:pt x="62" y="36"/>
                  </a:cubicBezTo>
                  <a:cubicBezTo>
                    <a:pt x="62" y="51"/>
                    <a:pt x="50" y="63"/>
                    <a:pt x="35" y="63"/>
                  </a:cubicBezTo>
                  <a:moveTo>
                    <a:pt x="35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5"/>
                    <a:pt x="16" y="71"/>
                    <a:pt x="35" y="71"/>
                  </a:cubicBezTo>
                  <a:cubicBezTo>
                    <a:pt x="55" y="71"/>
                    <a:pt x="71" y="55"/>
                    <a:pt x="71" y="36"/>
                  </a:cubicBezTo>
                  <a:cubicBezTo>
                    <a:pt x="71" y="16"/>
                    <a:pt x="55" y="0"/>
                    <a:pt x="3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47"/>
            <p:cNvSpPr/>
            <p:nvPr/>
          </p:nvSpPr>
          <p:spPr bwMode="auto">
            <a:xfrm>
              <a:off x="2172" y="3738"/>
              <a:ext cx="334" cy="192"/>
            </a:xfrm>
            <a:custGeom>
              <a:avLst/>
              <a:gdLst>
                <a:gd name="T0" fmla="*/ 19 w 141"/>
                <a:gd name="T1" fmla="*/ 0 h 81"/>
                <a:gd name="T2" fmla="*/ 0 w 141"/>
                <a:gd name="T3" fmla="*/ 19 h 81"/>
                <a:gd name="T4" fmla="*/ 19 w 141"/>
                <a:gd name="T5" fmla="*/ 38 h 81"/>
                <a:gd name="T6" fmla="*/ 38 w 141"/>
                <a:gd name="T7" fmla="*/ 24 h 81"/>
                <a:gd name="T8" fmla="*/ 74 w 141"/>
                <a:gd name="T9" fmla="*/ 24 h 81"/>
                <a:gd name="T10" fmla="*/ 74 w 141"/>
                <a:gd name="T11" fmla="*/ 56 h 81"/>
                <a:gd name="T12" fmla="*/ 38 w 141"/>
                <a:gd name="T13" fmla="*/ 56 h 81"/>
                <a:gd name="T14" fmla="*/ 19 w 141"/>
                <a:gd name="T15" fmla="*/ 42 h 81"/>
                <a:gd name="T16" fmla="*/ 0 w 141"/>
                <a:gd name="T17" fmla="*/ 61 h 81"/>
                <a:gd name="T18" fmla="*/ 19 w 141"/>
                <a:gd name="T19" fmla="*/ 81 h 81"/>
                <a:gd name="T20" fmla="*/ 38 w 141"/>
                <a:gd name="T21" fmla="*/ 67 h 81"/>
                <a:gd name="T22" fmla="*/ 74 w 141"/>
                <a:gd name="T23" fmla="*/ 67 h 81"/>
                <a:gd name="T24" fmla="*/ 74 w 141"/>
                <a:gd name="T25" fmla="*/ 75 h 81"/>
                <a:gd name="T26" fmla="*/ 141 w 141"/>
                <a:gd name="T27" fmla="*/ 75 h 81"/>
                <a:gd name="T28" fmla="*/ 141 w 141"/>
                <a:gd name="T29" fmla="*/ 9 h 81"/>
                <a:gd name="T30" fmla="*/ 74 w 141"/>
                <a:gd name="T31" fmla="*/ 9 h 81"/>
                <a:gd name="T32" fmla="*/ 74 w 141"/>
                <a:gd name="T33" fmla="*/ 13 h 81"/>
                <a:gd name="T34" fmla="*/ 38 w 141"/>
                <a:gd name="T35" fmla="*/ 13 h 81"/>
                <a:gd name="T36" fmla="*/ 19 w 141"/>
                <a:gd name="T3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" h="81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8"/>
                    <a:pt x="19" y="38"/>
                  </a:cubicBezTo>
                  <a:cubicBezTo>
                    <a:pt x="28" y="38"/>
                    <a:pt x="36" y="32"/>
                    <a:pt x="38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6" y="48"/>
                    <a:pt x="28" y="42"/>
                    <a:pt x="19" y="42"/>
                  </a:cubicBezTo>
                  <a:cubicBezTo>
                    <a:pt x="9" y="42"/>
                    <a:pt x="0" y="51"/>
                    <a:pt x="0" y="61"/>
                  </a:cubicBezTo>
                  <a:cubicBezTo>
                    <a:pt x="0" y="72"/>
                    <a:pt x="9" y="81"/>
                    <a:pt x="19" y="81"/>
                  </a:cubicBezTo>
                  <a:cubicBezTo>
                    <a:pt x="28" y="81"/>
                    <a:pt x="36" y="75"/>
                    <a:pt x="38" y="67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141" y="75"/>
                    <a:pt x="141" y="75"/>
                    <a:pt x="141" y="75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6" y="5"/>
                    <a:pt x="28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48"/>
            <p:cNvSpPr>
              <a:spLocks noEditPoints="1"/>
            </p:cNvSpPr>
            <p:nvPr/>
          </p:nvSpPr>
          <p:spPr bwMode="auto">
            <a:xfrm>
              <a:off x="1309" y="3942"/>
              <a:ext cx="262" cy="491"/>
            </a:xfrm>
            <a:custGeom>
              <a:avLst/>
              <a:gdLst>
                <a:gd name="T0" fmla="*/ 81 w 111"/>
                <a:gd name="T1" fmla="*/ 198 h 207"/>
                <a:gd name="T2" fmla="*/ 70 w 111"/>
                <a:gd name="T3" fmla="*/ 186 h 207"/>
                <a:gd name="T4" fmla="*/ 81 w 111"/>
                <a:gd name="T5" fmla="*/ 175 h 207"/>
                <a:gd name="T6" fmla="*/ 93 w 111"/>
                <a:gd name="T7" fmla="*/ 186 h 207"/>
                <a:gd name="T8" fmla="*/ 81 w 111"/>
                <a:gd name="T9" fmla="*/ 198 h 207"/>
                <a:gd name="T10" fmla="*/ 20 w 111"/>
                <a:gd name="T11" fmla="*/ 0 h 207"/>
                <a:gd name="T12" fmla="*/ 0 w 111"/>
                <a:gd name="T13" fmla="*/ 20 h 207"/>
                <a:gd name="T14" fmla="*/ 20 w 111"/>
                <a:gd name="T15" fmla="*/ 39 h 207"/>
                <a:gd name="T16" fmla="*/ 39 w 111"/>
                <a:gd name="T17" fmla="*/ 23 h 207"/>
                <a:gd name="T18" fmla="*/ 80 w 111"/>
                <a:gd name="T19" fmla="*/ 23 h 207"/>
                <a:gd name="T20" fmla="*/ 106 w 111"/>
                <a:gd name="T21" fmla="*/ 49 h 207"/>
                <a:gd name="T22" fmla="*/ 106 w 111"/>
                <a:gd name="T23" fmla="*/ 107 h 207"/>
                <a:gd name="T24" fmla="*/ 78 w 111"/>
                <a:gd name="T25" fmla="*/ 134 h 207"/>
                <a:gd name="T26" fmla="*/ 78 w 111"/>
                <a:gd name="T27" fmla="*/ 165 h 207"/>
                <a:gd name="T28" fmla="*/ 60 w 111"/>
                <a:gd name="T29" fmla="*/ 186 h 207"/>
                <a:gd name="T30" fmla="*/ 81 w 111"/>
                <a:gd name="T31" fmla="*/ 207 h 207"/>
                <a:gd name="T32" fmla="*/ 102 w 111"/>
                <a:gd name="T33" fmla="*/ 186 h 207"/>
                <a:gd name="T34" fmla="*/ 84 w 111"/>
                <a:gd name="T35" fmla="*/ 165 h 207"/>
                <a:gd name="T36" fmla="*/ 84 w 111"/>
                <a:gd name="T37" fmla="*/ 137 h 207"/>
                <a:gd name="T38" fmla="*/ 111 w 111"/>
                <a:gd name="T39" fmla="*/ 109 h 207"/>
                <a:gd name="T40" fmla="*/ 111 w 111"/>
                <a:gd name="T41" fmla="*/ 46 h 207"/>
                <a:gd name="T42" fmla="*/ 82 w 111"/>
                <a:gd name="T43" fmla="*/ 17 h 207"/>
                <a:gd name="T44" fmla="*/ 39 w 111"/>
                <a:gd name="T45" fmla="*/ 17 h 207"/>
                <a:gd name="T46" fmla="*/ 20 w 111"/>
                <a:gd name="T47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207">
                  <a:moveTo>
                    <a:pt x="81" y="198"/>
                  </a:moveTo>
                  <a:cubicBezTo>
                    <a:pt x="75" y="198"/>
                    <a:pt x="70" y="193"/>
                    <a:pt x="70" y="186"/>
                  </a:cubicBezTo>
                  <a:cubicBezTo>
                    <a:pt x="70" y="180"/>
                    <a:pt x="75" y="175"/>
                    <a:pt x="81" y="175"/>
                  </a:cubicBezTo>
                  <a:cubicBezTo>
                    <a:pt x="87" y="175"/>
                    <a:pt x="93" y="180"/>
                    <a:pt x="93" y="186"/>
                  </a:cubicBezTo>
                  <a:cubicBezTo>
                    <a:pt x="93" y="193"/>
                    <a:pt x="87" y="198"/>
                    <a:pt x="81" y="198"/>
                  </a:cubicBezTo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39"/>
                    <a:pt x="20" y="39"/>
                  </a:cubicBezTo>
                  <a:cubicBezTo>
                    <a:pt x="29" y="39"/>
                    <a:pt x="37" y="32"/>
                    <a:pt x="39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8" y="165"/>
                    <a:pt x="78" y="165"/>
                    <a:pt x="78" y="165"/>
                  </a:cubicBezTo>
                  <a:cubicBezTo>
                    <a:pt x="68" y="167"/>
                    <a:pt x="60" y="176"/>
                    <a:pt x="60" y="186"/>
                  </a:cubicBezTo>
                  <a:cubicBezTo>
                    <a:pt x="60" y="198"/>
                    <a:pt x="70" y="207"/>
                    <a:pt x="81" y="207"/>
                  </a:cubicBezTo>
                  <a:cubicBezTo>
                    <a:pt x="93" y="207"/>
                    <a:pt x="102" y="198"/>
                    <a:pt x="102" y="186"/>
                  </a:cubicBezTo>
                  <a:cubicBezTo>
                    <a:pt x="102" y="176"/>
                    <a:pt x="94" y="167"/>
                    <a:pt x="84" y="165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111" y="109"/>
                    <a:pt x="111" y="109"/>
                    <a:pt x="111" y="109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7" y="8"/>
                    <a:pt x="29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49"/>
            <p:cNvSpPr/>
            <p:nvPr/>
          </p:nvSpPr>
          <p:spPr bwMode="auto">
            <a:xfrm>
              <a:off x="-2" y="3447"/>
              <a:ext cx="232" cy="230"/>
            </a:xfrm>
            <a:custGeom>
              <a:avLst/>
              <a:gdLst>
                <a:gd name="T0" fmla="*/ 49 w 98"/>
                <a:gd name="T1" fmla="*/ 0 h 97"/>
                <a:gd name="T2" fmla="*/ 0 w 98"/>
                <a:gd name="T3" fmla="*/ 49 h 97"/>
                <a:gd name="T4" fmla="*/ 49 w 98"/>
                <a:gd name="T5" fmla="*/ 97 h 97"/>
                <a:gd name="T6" fmla="*/ 98 w 98"/>
                <a:gd name="T7" fmla="*/ 54 h 97"/>
                <a:gd name="T8" fmla="*/ 93 w 98"/>
                <a:gd name="T9" fmla="*/ 54 h 97"/>
                <a:gd name="T10" fmla="*/ 49 w 98"/>
                <a:gd name="T11" fmla="*/ 93 h 97"/>
                <a:gd name="T12" fmla="*/ 5 w 98"/>
                <a:gd name="T13" fmla="*/ 49 h 97"/>
                <a:gd name="T14" fmla="*/ 49 w 98"/>
                <a:gd name="T15" fmla="*/ 5 h 97"/>
                <a:gd name="T16" fmla="*/ 93 w 98"/>
                <a:gd name="T17" fmla="*/ 46 h 97"/>
                <a:gd name="T18" fmla="*/ 98 w 98"/>
                <a:gd name="T19" fmla="*/ 46 h 97"/>
                <a:gd name="T20" fmla="*/ 49 w 98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97">
                  <a:moveTo>
                    <a:pt x="49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6"/>
                    <a:pt x="22" y="97"/>
                    <a:pt x="49" y="97"/>
                  </a:cubicBezTo>
                  <a:cubicBezTo>
                    <a:pt x="74" y="97"/>
                    <a:pt x="95" y="78"/>
                    <a:pt x="98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76"/>
                    <a:pt x="72" y="93"/>
                    <a:pt x="49" y="93"/>
                  </a:cubicBezTo>
                  <a:cubicBezTo>
                    <a:pt x="25" y="93"/>
                    <a:pt x="5" y="73"/>
                    <a:pt x="5" y="49"/>
                  </a:cubicBezTo>
                  <a:cubicBezTo>
                    <a:pt x="5" y="24"/>
                    <a:pt x="25" y="5"/>
                    <a:pt x="49" y="5"/>
                  </a:cubicBezTo>
                  <a:cubicBezTo>
                    <a:pt x="72" y="5"/>
                    <a:pt x="92" y="23"/>
                    <a:pt x="93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6" y="20"/>
                    <a:pt x="75" y="0"/>
                    <a:pt x="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50"/>
            <p:cNvSpPr>
              <a:spLocks noEditPoints="1"/>
            </p:cNvSpPr>
            <p:nvPr/>
          </p:nvSpPr>
          <p:spPr bwMode="auto">
            <a:xfrm>
              <a:off x="790" y="2833"/>
              <a:ext cx="398" cy="341"/>
            </a:xfrm>
            <a:custGeom>
              <a:avLst/>
              <a:gdLst>
                <a:gd name="T0" fmla="*/ 168 w 168"/>
                <a:gd name="T1" fmla="*/ 134 h 144"/>
                <a:gd name="T2" fmla="*/ 160 w 168"/>
                <a:gd name="T3" fmla="*/ 144 h 144"/>
                <a:gd name="T4" fmla="*/ 168 w 168"/>
                <a:gd name="T5" fmla="*/ 134 h 144"/>
                <a:gd name="T6" fmla="*/ 0 w 168"/>
                <a:gd name="T7" fmla="*/ 84 h 144"/>
                <a:gd name="T8" fmla="*/ 0 w 168"/>
                <a:gd name="T9" fmla="*/ 87 h 144"/>
                <a:gd name="T10" fmla="*/ 0 w 168"/>
                <a:gd name="T11" fmla="*/ 87 h 144"/>
                <a:gd name="T12" fmla="*/ 0 w 168"/>
                <a:gd name="T13" fmla="*/ 84 h 144"/>
                <a:gd name="T14" fmla="*/ 63 w 168"/>
                <a:gd name="T15" fmla="*/ 0 h 144"/>
                <a:gd name="T16" fmla="*/ 51 w 168"/>
                <a:gd name="T17" fmla="*/ 5 h 144"/>
                <a:gd name="T18" fmla="*/ 63 w 168"/>
                <a:gd name="T1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44">
                  <a:moveTo>
                    <a:pt x="168" y="134"/>
                  </a:moveTo>
                  <a:cubicBezTo>
                    <a:pt x="166" y="137"/>
                    <a:pt x="163" y="141"/>
                    <a:pt x="160" y="144"/>
                  </a:cubicBezTo>
                  <a:cubicBezTo>
                    <a:pt x="163" y="141"/>
                    <a:pt x="166" y="137"/>
                    <a:pt x="168" y="134"/>
                  </a:cubicBezTo>
                  <a:moveTo>
                    <a:pt x="0" y="84"/>
                  </a:moveTo>
                  <a:cubicBezTo>
                    <a:pt x="0" y="85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4"/>
                    <a:pt x="0" y="84"/>
                    <a:pt x="0" y="84"/>
                  </a:cubicBezTo>
                  <a:moveTo>
                    <a:pt x="63" y="0"/>
                  </a:moveTo>
                  <a:cubicBezTo>
                    <a:pt x="59" y="2"/>
                    <a:pt x="55" y="3"/>
                    <a:pt x="51" y="5"/>
                  </a:cubicBezTo>
                  <a:cubicBezTo>
                    <a:pt x="55" y="3"/>
                    <a:pt x="59" y="2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51"/>
            <p:cNvSpPr/>
            <p:nvPr/>
          </p:nvSpPr>
          <p:spPr bwMode="auto">
            <a:xfrm>
              <a:off x="1006" y="3046"/>
              <a:ext cx="288" cy="282"/>
            </a:xfrm>
            <a:custGeom>
              <a:avLst/>
              <a:gdLst>
                <a:gd name="T0" fmla="*/ 122 w 122"/>
                <a:gd name="T1" fmla="*/ 0 h 119"/>
                <a:gd name="T2" fmla="*/ 90 w 122"/>
                <a:gd name="T3" fmla="*/ 0 h 119"/>
                <a:gd name="T4" fmla="*/ 82 w 122"/>
                <a:gd name="T5" fmla="*/ 34 h 119"/>
                <a:gd name="T6" fmla="*/ 77 w 122"/>
                <a:gd name="T7" fmla="*/ 44 h 119"/>
                <a:gd name="T8" fmla="*/ 77 w 122"/>
                <a:gd name="T9" fmla="*/ 44 h 119"/>
                <a:gd name="T10" fmla="*/ 69 w 122"/>
                <a:gd name="T11" fmla="*/ 54 h 119"/>
                <a:gd name="T12" fmla="*/ 69 w 122"/>
                <a:gd name="T13" fmla="*/ 54 h 119"/>
                <a:gd name="T14" fmla="*/ 65 w 122"/>
                <a:gd name="T15" fmla="*/ 59 h 119"/>
                <a:gd name="T16" fmla="*/ 60 w 122"/>
                <a:gd name="T17" fmla="*/ 64 h 119"/>
                <a:gd name="T18" fmla="*/ 57 w 122"/>
                <a:gd name="T19" fmla="*/ 66 h 119"/>
                <a:gd name="T20" fmla="*/ 54 w 122"/>
                <a:gd name="T21" fmla="*/ 69 h 119"/>
                <a:gd name="T22" fmla="*/ 47 w 122"/>
                <a:gd name="T23" fmla="*/ 74 h 119"/>
                <a:gd name="T24" fmla="*/ 0 w 122"/>
                <a:gd name="T25" fmla="*/ 87 h 119"/>
                <a:gd name="T26" fmla="*/ 0 w 122"/>
                <a:gd name="T27" fmla="*/ 119 h 119"/>
                <a:gd name="T28" fmla="*/ 61 w 122"/>
                <a:gd name="T29" fmla="*/ 102 h 119"/>
                <a:gd name="T30" fmla="*/ 61 w 122"/>
                <a:gd name="T31" fmla="*/ 102 h 119"/>
                <a:gd name="T32" fmla="*/ 62 w 122"/>
                <a:gd name="T33" fmla="*/ 102 h 119"/>
                <a:gd name="T34" fmla="*/ 62 w 122"/>
                <a:gd name="T35" fmla="*/ 102 h 119"/>
                <a:gd name="T36" fmla="*/ 62 w 122"/>
                <a:gd name="T37" fmla="*/ 102 h 119"/>
                <a:gd name="T38" fmla="*/ 62 w 122"/>
                <a:gd name="T39" fmla="*/ 102 h 119"/>
                <a:gd name="T40" fmla="*/ 62 w 122"/>
                <a:gd name="T41" fmla="*/ 102 h 119"/>
                <a:gd name="T42" fmla="*/ 73 w 122"/>
                <a:gd name="T43" fmla="*/ 94 h 119"/>
                <a:gd name="T44" fmla="*/ 73 w 122"/>
                <a:gd name="T45" fmla="*/ 94 h 119"/>
                <a:gd name="T46" fmla="*/ 73 w 122"/>
                <a:gd name="T47" fmla="*/ 94 h 119"/>
                <a:gd name="T48" fmla="*/ 82 w 122"/>
                <a:gd name="T49" fmla="*/ 87 h 119"/>
                <a:gd name="T50" fmla="*/ 82 w 122"/>
                <a:gd name="T51" fmla="*/ 87 h 119"/>
                <a:gd name="T52" fmla="*/ 82 w 122"/>
                <a:gd name="T53" fmla="*/ 87 h 119"/>
                <a:gd name="T54" fmla="*/ 82 w 122"/>
                <a:gd name="T55" fmla="*/ 87 h 119"/>
                <a:gd name="T56" fmla="*/ 82 w 122"/>
                <a:gd name="T57" fmla="*/ 87 h 119"/>
                <a:gd name="T58" fmla="*/ 86 w 122"/>
                <a:gd name="T59" fmla="*/ 83 h 119"/>
                <a:gd name="T60" fmla="*/ 86 w 122"/>
                <a:gd name="T61" fmla="*/ 83 h 119"/>
                <a:gd name="T62" fmla="*/ 86 w 122"/>
                <a:gd name="T63" fmla="*/ 83 h 119"/>
                <a:gd name="T64" fmla="*/ 94 w 122"/>
                <a:gd name="T65" fmla="*/ 75 h 119"/>
                <a:gd name="T66" fmla="*/ 94 w 122"/>
                <a:gd name="T67" fmla="*/ 75 h 119"/>
                <a:gd name="T68" fmla="*/ 94 w 122"/>
                <a:gd name="T69" fmla="*/ 75 h 119"/>
                <a:gd name="T70" fmla="*/ 94 w 122"/>
                <a:gd name="T71" fmla="*/ 75 h 119"/>
                <a:gd name="T72" fmla="*/ 94 w 122"/>
                <a:gd name="T73" fmla="*/ 75 h 119"/>
                <a:gd name="T74" fmla="*/ 94 w 122"/>
                <a:gd name="T75" fmla="*/ 74 h 119"/>
                <a:gd name="T76" fmla="*/ 97 w 122"/>
                <a:gd name="T77" fmla="*/ 70 h 119"/>
                <a:gd name="T78" fmla="*/ 101 w 122"/>
                <a:gd name="T79" fmla="*/ 65 h 119"/>
                <a:gd name="T80" fmla="*/ 103 w 122"/>
                <a:gd name="T81" fmla="*/ 62 h 119"/>
                <a:gd name="T82" fmla="*/ 107 w 122"/>
                <a:gd name="T83" fmla="*/ 55 h 119"/>
                <a:gd name="T84" fmla="*/ 107 w 122"/>
                <a:gd name="T85" fmla="*/ 55 h 119"/>
                <a:gd name="T86" fmla="*/ 111 w 122"/>
                <a:gd name="T87" fmla="*/ 47 h 119"/>
                <a:gd name="T88" fmla="*/ 122 w 122"/>
                <a:gd name="T8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119">
                  <a:moveTo>
                    <a:pt x="122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90" y="12"/>
                    <a:pt x="87" y="23"/>
                    <a:pt x="82" y="34"/>
                  </a:cubicBezTo>
                  <a:cubicBezTo>
                    <a:pt x="81" y="37"/>
                    <a:pt x="79" y="40"/>
                    <a:pt x="77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5" y="47"/>
                    <a:pt x="72" y="51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8" y="56"/>
                    <a:pt x="67" y="58"/>
                    <a:pt x="65" y="59"/>
                  </a:cubicBezTo>
                  <a:cubicBezTo>
                    <a:pt x="64" y="61"/>
                    <a:pt x="62" y="62"/>
                    <a:pt x="60" y="64"/>
                  </a:cubicBezTo>
                  <a:cubicBezTo>
                    <a:pt x="59" y="65"/>
                    <a:pt x="58" y="66"/>
                    <a:pt x="57" y="66"/>
                  </a:cubicBezTo>
                  <a:cubicBezTo>
                    <a:pt x="56" y="68"/>
                    <a:pt x="55" y="68"/>
                    <a:pt x="54" y="69"/>
                  </a:cubicBezTo>
                  <a:cubicBezTo>
                    <a:pt x="51" y="71"/>
                    <a:pt x="49" y="73"/>
                    <a:pt x="47" y="74"/>
                  </a:cubicBezTo>
                  <a:cubicBezTo>
                    <a:pt x="33" y="82"/>
                    <a:pt x="17" y="87"/>
                    <a:pt x="0" y="87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2" y="119"/>
                    <a:pt x="43" y="11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1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6" y="100"/>
                    <a:pt x="69" y="97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6" y="92"/>
                    <a:pt x="79" y="90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6"/>
                    <a:pt x="85" y="84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9" y="80"/>
                    <a:pt x="91" y="77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5" y="72"/>
                    <a:pt x="96" y="71"/>
                    <a:pt x="97" y="70"/>
                  </a:cubicBezTo>
                  <a:cubicBezTo>
                    <a:pt x="99" y="68"/>
                    <a:pt x="100" y="67"/>
                    <a:pt x="101" y="65"/>
                  </a:cubicBezTo>
                  <a:cubicBezTo>
                    <a:pt x="102" y="64"/>
                    <a:pt x="102" y="63"/>
                    <a:pt x="103" y="62"/>
                  </a:cubicBezTo>
                  <a:cubicBezTo>
                    <a:pt x="104" y="60"/>
                    <a:pt x="106" y="58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9" y="52"/>
                    <a:pt x="110" y="49"/>
                    <a:pt x="111" y="47"/>
                  </a:cubicBezTo>
                  <a:cubicBezTo>
                    <a:pt x="118" y="32"/>
                    <a:pt x="121" y="16"/>
                    <a:pt x="1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52"/>
            <p:cNvSpPr>
              <a:spLocks noEditPoints="1"/>
            </p:cNvSpPr>
            <p:nvPr/>
          </p:nvSpPr>
          <p:spPr bwMode="auto">
            <a:xfrm>
              <a:off x="715" y="2783"/>
              <a:ext cx="572" cy="543"/>
            </a:xfrm>
            <a:custGeom>
              <a:avLst/>
              <a:gdLst>
                <a:gd name="T0" fmla="*/ 185 w 242"/>
                <a:gd name="T1" fmla="*/ 213 h 229"/>
                <a:gd name="T2" fmla="*/ 184 w 242"/>
                <a:gd name="T3" fmla="*/ 213 h 229"/>
                <a:gd name="T4" fmla="*/ 184 w 242"/>
                <a:gd name="T5" fmla="*/ 213 h 229"/>
                <a:gd name="T6" fmla="*/ 184 w 242"/>
                <a:gd name="T7" fmla="*/ 214 h 229"/>
                <a:gd name="T8" fmla="*/ 185 w 242"/>
                <a:gd name="T9" fmla="*/ 213 h 229"/>
                <a:gd name="T10" fmla="*/ 185 w 242"/>
                <a:gd name="T11" fmla="*/ 213 h 229"/>
                <a:gd name="T12" fmla="*/ 205 w 242"/>
                <a:gd name="T13" fmla="*/ 198 h 229"/>
                <a:gd name="T14" fmla="*/ 196 w 242"/>
                <a:gd name="T15" fmla="*/ 205 h 229"/>
                <a:gd name="T16" fmla="*/ 196 w 242"/>
                <a:gd name="T17" fmla="*/ 205 h 229"/>
                <a:gd name="T18" fmla="*/ 205 w 242"/>
                <a:gd name="T19" fmla="*/ 198 h 229"/>
                <a:gd name="T20" fmla="*/ 205 w 242"/>
                <a:gd name="T21" fmla="*/ 198 h 229"/>
                <a:gd name="T22" fmla="*/ 217 w 242"/>
                <a:gd name="T23" fmla="*/ 186 h 229"/>
                <a:gd name="T24" fmla="*/ 209 w 242"/>
                <a:gd name="T25" fmla="*/ 194 h 229"/>
                <a:gd name="T26" fmla="*/ 209 w 242"/>
                <a:gd name="T27" fmla="*/ 194 h 229"/>
                <a:gd name="T28" fmla="*/ 217 w 242"/>
                <a:gd name="T29" fmla="*/ 186 h 229"/>
                <a:gd name="T30" fmla="*/ 217 w 242"/>
                <a:gd name="T31" fmla="*/ 186 h 229"/>
                <a:gd name="T32" fmla="*/ 62 w 242"/>
                <a:gd name="T33" fmla="*/ 175 h 229"/>
                <a:gd name="T34" fmla="*/ 41 w 242"/>
                <a:gd name="T35" fmla="*/ 198 h 229"/>
                <a:gd name="T36" fmla="*/ 110 w 242"/>
                <a:gd name="T37" fmla="*/ 229 h 229"/>
                <a:gd name="T38" fmla="*/ 113 w 242"/>
                <a:gd name="T39" fmla="*/ 198 h 229"/>
                <a:gd name="T40" fmla="*/ 62 w 242"/>
                <a:gd name="T41" fmla="*/ 175 h 229"/>
                <a:gd name="T42" fmla="*/ 32 w 242"/>
                <a:gd name="T43" fmla="*/ 108 h 229"/>
                <a:gd name="T44" fmla="*/ 5 w 242"/>
                <a:gd name="T45" fmla="*/ 108 h 229"/>
                <a:gd name="T46" fmla="*/ 0 w 242"/>
                <a:gd name="T47" fmla="*/ 108 h 229"/>
                <a:gd name="T48" fmla="*/ 3 w 242"/>
                <a:gd name="T49" fmla="*/ 133 h 229"/>
                <a:gd name="T50" fmla="*/ 34 w 242"/>
                <a:gd name="T51" fmla="*/ 126 h 229"/>
                <a:gd name="T52" fmla="*/ 32 w 242"/>
                <a:gd name="T53" fmla="*/ 108 h 229"/>
                <a:gd name="T54" fmla="*/ 32 w 242"/>
                <a:gd name="T55" fmla="*/ 108 h 229"/>
                <a:gd name="T56" fmla="*/ 11 w 242"/>
                <a:gd name="T57" fmla="*/ 58 h 229"/>
                <a:gd name="T58" fmla="*/ 10 w 242"/>
                <a:gd name="T59" fmla="*/ 60 h 229"/>
                <a:gd name="T60" fmla="*/ 11 w 242"/>
                <a:gd name="T61" fmla="*/ 58 h 229"/>
                <a:gd name="T62" fmla="*/ 11 w 242"/>
                <a:gd name="T63" fmla="*/ 58 h 229"/>
                <a:gd name="T64" fmla="*/ 205 w 242"/>
                <a:gd name="T65" fmla="*/ 17 h 229"/>
                <a:gd name="T66" fmla="*/ 183 w 242"/>
                <a:gd name="T67" fmla="*/ 40 h 229"/>
                <a:gd name="T68" fmla="*/ 201 w 242"/>
                <a:gd name="T69" fmla="*/ 63 h 229"/>
                <a:gd name="T70" fmla="*/ 211 w 242"/>
                <a:gd name="T71" fmla="*/ 89 h 229"/>
                <a:gd name="T72" fmla="*/ 242 w 242"/>
                <a:gd name="T73" fmla="*/ 82 h 229"/>
                <a:gd name="T74" fmla="*/ 229 w 242"/>
                <a:gd name="T75" fmla="*/ 47 h 229"/>
                <a:gd name="T76" fmla="*/ 205 w 242"/>
                <a:gd name="T77" fmla="*/ 17 h 229"/>
                <a:gd name="T78" fmla="*/ 64 w 242"/>
                <a:gd name="T79" fmla="*/ 0 h 229"/>
                <a:gd name="T80" fmla="*/ 62 w 242"/>
                <a:gd name="T81" fmla="*/ 1 h 229"/>
                <a:gd name="T82" fmla="*/ 61 w 242"/>
                <a:gd name="T83" fmla="*/ 2 h 229"/>
                <a:gd name="T84" fmla="*/ 61 w 242"/>
                <a:gd name="T85" fmla="*/ 2 h 229"/>
                <a:gd name="T86" fmla="*/ 61 w 242"/>
                <a:gd name="T87" fmla="*/ 2 h 229"/>
                <a:gd name="T88" fmla="*/ 64 w 242"/>
                <a:gd name="T8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2" h="229">
                  <a:moveTo>
                    <a:pt x="185" y="213"/>
                  </a:moveTo>
                  <a:cubicBezTo>
                    <a:pt x="184" y="213"/>
                    <a:pt x="184" y="213"/>
                    <a:pt x="184" y="213"/>
                  </a:cubicBezTo>
                  <a:cubicBezTo>
                    <a:pt x="184" y="213"/>
                    <a:pt x="184" y="213"/>
                    <a:pt x="184" y="213"/>
                  </a:cubicBezTo>
                  <a:cubicBezTo>
                    <a:pt x="184" y="214"/>
                    <a:pt x="184" y="214"/>
                    <a:pt x="184" y="214"/>
                  </a:cubicBezTo>
                  <a:cubicBezTo>
                    <a:pt x="184" y="213"/>
                    <a:pt x="184" y="213"/>
                    <a:pt x="185" y="213"/>
                  </a:cubicBezTo>
                  <a:cubicBezTo>
                    <a:pt x="185" y="213"/>
                    <a:pt x="185" y="213"/>
                    <a:pt x="185" y="213"/>
                  </a:cubicBezTo>
                  <a:moveTo>
                    <a:pt x="205" y="198"/>
                  </a:moveTo>
                  <a:cubicBezTo>
                    <a:pt x="202" y="201"/>
                    <a:pt x="199" y="203"/>
                    <a:pt x="196" y="205"/>
                  </a:cubicBezTo>
                  <a:cubicBezTo>
                    <a:pt x="196" y="205"/>
                    <a:pt x="196" y="205"/>
                    <a:pt x="196" y="205"/>
                  </a:cubicBezTo>
                  <a:cubicBezTo>
                    <a:pt x="199" y="203"/>
                    <a:pt x="202" y="201"/>
                    <a:pt x="205" y="198"/>
                  </a:cubicBezTo>
                  <a:cubicBezTo>
                    <a:pt x="205" y="198"/>
                    <a:pt x="205" y="198"/>
                    <a:pt x="205" y="198"/>
                  </a:cubicBezTo>
                  <a:moveTo>
                    <a:pt x="217" y="186"/>
                  </a:moveTo>
                  <a:cubicBezTo>
                    <a:pt x="214" y="188"/>
                    <a:pt x="212" y="191"/>
                    <a:pt x="209" y="194"/>
                  </a:cubicBezTo>
                  <a:cubicBezTo>
                    <a:pt x="209" y="194"/>
                    <a:pt x="209" y="194"/>
                    <a:pt x="209" y="194"/>
                  </a:cubicBezTo>
                  <a:cubicBezTo>
                    <a:pt x="212" y="191"/>
                    <a:pt x="214" y="188"/>
                    <a:pt x="217" y="186"/>
                  </a:cubicBezTo>
                  <a:cubicBezTo>
                    <a:pt x="217" y="186"/>
                    <a:pt x="217" y="186"/>
                    <a:pt x="217" y="186"/>
                  </a:cubicBezTo>
                  <a:moveTo>
                    <a:pt x="62" y="175"/>
                  </a:moveTo>
                  <a:cubicBezTo>
                    <a:pt x="41" y="198"/>
                    <a:pt x="41" y="198"/>
                    <a:pt x="41" y="198"/>
                  </a:cubicBezTo>
                  <a:cubicBezTo>
                    <a:pt x="60" y="216"/>
                    <a:pt x="84" y="227"/>
                    <a:pt x="110" y="229"/>
                  </a:cubicBezTo>
                  <a:cubicBezTo>
                    <a:pt x="113" y="198"/>
                    <a:pt x="113" y="198"/>
                    <a:pt x="113" y="198"/>
                  </a:cubicBezTo>
                  <a:cubicBezTo>
                    <a:pt x="94" y="196"/>
                    <a:pt x="76" y="188"/>
                    <a:pt x="62" y="175"/>
                  </a:cubicBezTo>
                  <a:moveTo>
                    <a:pt x="32" y="108"/>
                  </a:moveTo>
                  <a:cubicBezTo>
                    <a:pt x="5" y="108"/>
                    <a:pt x="5" y="108"/>
                    <a:pt x="5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6"/>
                    <a:pt x="1" y="125"/>
                    <a:pt x="3" y="133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3" y="120"/>
                    <a:pt x="32" y="114"/>
                    <a:pt x="32" y="108"/>
                  </a:cubicBezTo>
                  <a:cubicBezTo>
                    <a:pt x="32" y="108"/>
                    <a:pt x="32" y="108"/>
                    <a:pt x="32" y="108"/>
                  </a:cubicBezTo>
                  <a:moveTo>
                    <a:pt x="11" y="58"/>
                  </a:moveTo>
                  <a:cubicBezTo>
                    <a:pt x="10" y="59"/>
                    <a:pt x="10" y="59"/>
                    <a:pt x="10" y="60"/>
                  </a:cubicBezTo>
                  <a:cubicBezTo>
                    <a:pt x="10" y="59"/>
                    <a:pt x="10" y="59"/>
                    <a:pt x="11" y="58"/>
                  </a:cubicBezTo>
                  <a:cubicBezTo>
                    <a:pt x="11" y="58"/>
                    <a:pt x="11" y="58"/>
                    <a:pt x="11" y="58"/>
                  </a:cubicBezTo>
                  <a:moveTo>
                    <a:pt x="205" y="17"/>
                  </a:moveTo>
                  <a:cubicBezTo>
                    <a:pt x="183" y="40"/>
                    <a:pt x="183" y="40"/>
                    <a:pt x="183" y="40"/>
                  </a:cubicBezTo>
                  <a:cubicBezTo>
                    <a:pt x="190" y="47"/>
                    <a:pt x="196" y="54"/>
                    <a:pt x="201" y="63"/>
                  </a:cubicBezTo>
                  <a:cubicBezTo>
                    <a:pt x="206" y="71"/>
                    <a:pt x="209" y="80"/>
                    <a:pt x="211" y="89"/>
                  </a:cubicBezTo>
                  <a:cubicBezTo>
                    <a:pt x="242" y="82"/>
                    <a:pt x="242" y="82"/>
                    <a:pt x="242" y="82"/>
                  </a:cubicBezTo>
                  <a:cubicBezTo>
                    <a:pt x="240" y="70"/>
                    <a:pt x="235" y="58"/>
                    <a:pt x="229" y="47"/>
                  </a:cubicBezTo>
                  <a:cubicBezTo>
                    <a:pt x="222" y="36"/>
                    <a:pt x="214" y="25"/>
                    <a:pt x="205" y="17"/>
                  </a:cubicBezTo>
                  <a:moveTo>
                    <a:pt x="64" y="0"/>
                  </a:moveTo>
                  <a:cubicBezTo>
                    <a:pt x="63" y="0"/>
                    <a:pt x="63" y="1"/>
                    <a:pt x="62" y="1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1"/>
                    <a:pt x="63" y="1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53"/>
            <p:cNvSpPr/>
            <p:nvPr/>
          </p:nvSpPr>
          <p:spPr bwMode="auto">
            <a:xfrm>
              <a:off x="741" y="2748"/>
              <a:ext cx="262" cy="203"/>
            </a:xfrm>
            <a:custGeom>
              <a:avLst/>
              <a:gdLst>
                <a:gd name="T0" fmla="*/ 111 w 111"/>
                <a:gd name="T1" fmla="*/ 0 h 86"/>
                <a:gd name="T2" fmla="*/ 102 w 111"/>
                <a:gd name="T3" fmla="*/ 1 h 86"/>
                <a:gd name="T4" fmla="*/ 96 w 111"/>
                <a:gd name="T5" fmla="*/ 1 h 86"/>
                <a:gd name="T6" fmla="*/ 95 w 111"/>
                <a:gd name="T7" fmla="*/ 1 h 86"/>
                <a:gd name="T8" fmla="*/ 89 w 111"/>
                <a:gd name="T9" fmla="*/ 2 h 86"/>
                <a:gd name="T10" fmla="*/ 87 w 111"/>
                <a:gd name="T11" fmla="*/ 3 h 86"/>
                <a:gd name="T12" fmla="*/ 80 w 111"/>
                <a:gd name="T13" fmla="*/ 4 h 86"/>
                <a:gd name="T14" fmla="*/ 72 w 111"/>
                <a:gd name="T15" fmla="*/ 7 h 86"/>
                <a:gd name="T16" fmla="*/ 65 w 111"/>
                <a:gd name="T17" fmla="*/ 9 h 86"/>
                <a:gd name="T18" fmla="*/ 63 w 111"/>
                <a:gd name="T19" fmla="*/ 11 h 86"/>
                <a:gd name="T20" fmla="*/ 53 w 111"/>
                <a:gd name="T21" fmla="*/ 15 h 86"/>
                <a:gd name="T22" fmla="*/ 53 w 111"/>
                <a:gd name="T23" fmla="*/ 15 h 86"/>
                <a:gd name="T24" fmla="*/ 50 w 111"/>
                <a:gd name="T25" fmla="*/ 17 h 86"/>
                <a:gd name="T26" fmla="*/ 50 w 111"/>
                <a:gd name="T27" fmla="*/ 17 h 86"/>
                <a:gd name="T28" fmla="*/ 0 w 111"/>
                <a:gd name="T29" fmla="*/ 73 h 86"/>
                <a:gd name="T30" fmla="*/ 29 w 111"/>
                <a:gd name="T31" fmla="*/ 86 h 86"/>
                <a:gd name="T32" fmla="*/ 68 w 111"/>
                <a:gd name="T33" fmla="*/ 43 h 86"/>
                <a:gd name="T34" fmla="*/ 72 w 111"/>
                <a:gd name="T35" fmla="*/ 41 h 86"/>
                <a:gd name="T36" fmla="*/ 84 w 111"/>
                <a:gd name="T37" fmla="*/ 36 h 86"/>
                <a:gd name="T38" fmla="*/ 86 w 111"/>
                <a:gd name="T39" fmla="*/ 36 h 86"/>
                <a:gd name="T40" fmla="*/ 93 w 111"/>
                <a:gd name="T41" fmla="*/ 34 h 86"/>
                <a:gd name="T42" fmla="*/ 102 w 111"/>
                <a:gd name="T43" fmla="*/ 33 h 86"/>
                <a:gd name="T44" fmla="*/ 107 w 111"/>
                <a:gd name="T45" fmla="*/ 32 h 86"/>
                <a:gd name="T46" fmla="*/ 111 w 111"/>
                <a:gd name="T47" fmla="*/ 32 h 86"/>
                <a:gd name="T48" fmla="*/ 111 w 111"/>
                <a:gd name="T4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86">
                  <a:moveTo>
                    <a:pt x="111" y="0"/>
                  </a:moveTo>
                  <a:cubicBezTo>
                    <a:pt x="108" y="0"/>
                    <a:pt x="105" y="0"/>
                    <a:pt x="102" y="1"/>
                  </a:cubicBezTo>
                  <a:cubicBezTo>
                    <a:pt x="100" y="1"/>
                    <a:pt x="98" y="1"/>
                    <a:pt x="96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3" y="2"/>
                    <a:pt x="91" y="2"/>
                    <a:pt x="89" y="2"/>
                  </a:cubicBezTo>
                  <a:cubicBezTo>
                    <a:pt x="88" y="3"/>
                    <a:pt x="88" y="3"/>
                    <a:pt x="87" y="3"/>
                  </a:cubicBezTo>
                  <a:cubicBezTo>
                    <a:pt x="85" y="3"/>
                    <a:pt x="82" y="4"/>
                    <a:pt x="80" y="4"/>
                  </a:cubicBezTo>
                  <a:cubicBezTo>
                    <a:pt x="78" y="5"/>
                    <a:pt x="75" y="6"/>
                    <a:pt x="72" y="7"/>
                  </a:cubicBezTo>
                  <a:cubicBezTo>
                    <a:pt x="70" y="8"/>
                    <a:pt x="68" y="8"/>
                    <a:pt x="65" y="9"/>
                  </a:cubicBezTo>
                  <a:cubicBezTo>
                    <a:pt x="65" y="10"/>
                    <a:pt x="64" y="10"/>
                    <a:pt x="63" y="11"/>
                  </a:cubicBezTo>
                  <a:cubicBezTo>
                    <a:pt x="59" y="12"/>
                    <a:pt x="56" y="13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2" y="16"/>
                    <a:pt x="51" y="16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28" y="30"/>
                    <a:pt x="10" y="49"/>
                    <a:pt x="0" y="73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37" y="68"/>
                    <a:pt x="51" y="53"/>
                    <a:pt x="68" y="43"/>
                  </a:cubicBezTo>
                  <a:cubicBezTo>
                    <a:pt x="70" y="42"/>
                    <a:pt x="71" y="42"/>
                    <a:pt x="72" y="41"/>
                  </a:cubicBezTo>
                  <a:cubicBezTo>
                    <a:pt x="76" y="39"/>
                    <a:pt x="80" y="38"/>
                    <a:pt x="84" y="36"/>
                  </a:cubicBezTo>
                  <a:cubicBezTo>
                    <a:pt x="85" y="36"/>
                    <a:pt x="85" y="36"/>
                    <a:pt x="86" y="36"/>
                  </a:cubicBezTo>
                  <a:cubicBezTo>
                    <a:pt x="88" y="35"/>
                    <a:pt x="91" y="34"/>
                    <a:pt x="93" y="34"/>
                  </a:cubicBezTo>
                  <a:cubicBezTo>
                    <a:pt x="96" y="33"/>
                    <a:pt x="99" y="33"/>
                    <a:pt x="102" y="33"/>
                  </a:cubicBezTo>
                  <a:cubicBezTo>
                    <a:pt x="104" y="32"/>
                    <a:pt x="105" y="32"/>
                    <a:pt x="107" y="32"/>
                  </a:cubicBezTo>
                  <a:cubicBezTo>
                    <a:pt x="108" y="32"/>
                    <a:pt x="110" y="32"/>
                    <a:pt x="111" y="32"/>
                  </a:cubicBezTo>
                  <a:cubicBezTo>
                    <a:pt x="111" y="0"/>
                    <a:pt x="111" y="0"/>
                    <a:pt x="1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54"/>
            <p:cNvSpPr>
              <a:spLocks noEditPoints="1"/>
            </p:cNvSpPr>
            <p:nvPr/>
          </p:nvSpPr>
          <p:spPr bwMode="auto">
            <a:xfrm>
              <a:off x="807" y="2840"/>
              <a:ext cx="395" cy="396"/>
            </a:xfrm>
            <a:custGeom>
              <a:avLst/>
              <a:gdLst>
                <a:gd name="T0" fmla="*/ 167 w 167"/>
                <a:gd name="T1" fmla="*/ 87 h 167"/>
                <a:gd name="T2" fmla="*/ 159 w 167"/>
                <a:gd name="T3" fmla="*/ 87 h 167"/>
                <a:gd name="T4" fmla="*/ 84 w 167"/>
                <a:gd name="T5" fmla="*/ 159 h 167"/>
                <a:gd name="T6" fmla="*/ 29 w 167"/>
                <a:gd name="T7" fmla="*/ 136 h 167"/>
                <a:gd name="T8" fmla="*/ 24 w 167"/>
                <a:gd name="T9" fmla="*/ 142 h 167"/>
                <a:gd name="T10" fmla="*/ 84 w 167"/>
                <a:gd name="T11" fmla="*/ 167 h 167"/>
                <a:gd name="T12" fmla="*/ 167 w 167"/>
                <a:gd name="T13" fmla="*/ 87 h 167"/>
                <a:gd name="T14" fmla="*/ 84 w 167"/>
                <a:gd name="T15" fmla="*/ 0 h 167"/>
                <a:gd name="T16" fmla="*/ 0 w 167"/>
                <a:gd name="T17" fmla="*/ 84 h 167"/>
                <a:gd name="T18" fmla="*/ 18 w 167"/>
                <a:gd name="T19" fmla="*/ 136 h 167"/>
                <a:gd name="T20" fmla="*/ 24 w 167"/>
                <a:gd name="T21" fmla="*/ 130 h 167"/>
                <a:gd name="T22" fmla="*/ 8 w 167"/>
                <a:gd name="T23" fmla="*/ 84 h 167"/>
                <a:gd name="T24" fmla="*/ 84 w 167"/>
                <a:gd name="T25" fmla="*/ 8 h 167"/>
                <a:gd name="T26" fmla="*/ 159 w 167"/>
                <a:gd name="T27" fmla="*/ 79 h 167"/>
                <a:gd name="T28" fmla="*/ 167 w 167"/>
                <a:gd name="T29" fmla="*/ 79 h 167"/>
                <a:gd name="T30" fmla="*/ 84 w 167"/>
                <a:gd name="T3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7" h="167">
                  <a:moveTo>
                    <a:pt x="167" y="87"/>
                  </a:moveTo>
                  <a:cubicBezTo>
                    <a:pt x="159" y="87"/>
                    <a:pt x="159" y="87"/>
                    <a:pt x="159" y="87"/>
                  </a:cubicBezTo>
                  <a:cubicBezTo>
                    <a:pt x="157" y="127"/>
                    <a:pt x="124" y="159"/>
                    <a:pt x="84" y="159"/>
                  </a:cubicBezTo>
                  <a:cubicBezTo>
                    <a:pt x="62" y="159"/>
                    <a:pt x="43" y="151"/>
                    <a:pt x="29" y="136"/>
                  </a:cubicBezTo>
                  <a:cubicBezTo>
                    <a:pt x="24" y="142"/>
                    <a:pt x="24" y="142"/>
                    <a:pt x="24" y="142"/>
                  </a:cubicBezTo>
                  <a:cubicBezTo>
                    <a:pt x="39" y="158"/>
                    <a:pt x="60" y="167"/>
                    <a:pt x="84" y="167"/>
                  </a:cubicBezTo>
                  <a:cubicBezTo>
                    <a:pt x="129" y="167"/>
                    <a:pt x="165" y="132"/>
                    <a:pt x="167" y="87"/>
                  </a:cubicBezTo>
                  <a:moveTo>
                    <a:pt x="84" y="0"/>
                  </a:moveTo>
                  <a:cubicBezTo>
                    <a:pt x="37" y="0"/>
                    <a:pt x="0" y="37"/>
                    <a:pt x="0" y="84"/>
                  </a:cubicBezTo>
                  <a:cubicBezTo>
                    <a:pt x="0" y="103"/>
                    <a:pt x="7" y="122"/>
                    <a:pt x="18" y="136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14" y="118"/>
                    <a:pt x="8" y="101"/>
                    <a:pt x="8" y="84"/>
                  </a:cubicBezTo>
                  <a:cubicBezTo>
                    <a:pt x="8" y="42"/>
                    <a:pt x="42" y="8"/>
                    <a:pt x="84" y="8"/>
                  </a:cubicBezTo>
                  <a:cubicBezTo>
                    <a:pt x="124" y="8"/>
                    <a:pt x="157" y="39"/>
                    <a:pt x="159" y="79"/>
                  </a:cubicBezTo>
                  <a:cubicBezTo>
                    <a:pt x="167" y="79"/>
                    <a:pt x="167" y="79"/>
                    <a:pt x="167" y="79"/>
                  </a:cubicBezTo>
                  <a:cubicBezTo>
                    <a:pt x="165" y="35"/>
                    <a:pt x="128" y="0"/>
                    <a:pt x="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55"/>
            <p:cNvSpPr>
              <a:spLocks noEditPoints="1"/>
            </p:cNvSpPr>
            <p:nvPr/>
          </p:nvSpPr>
          <p:spPr bwMode="auto">
            <a:xfrm>
              <a:off x="859" y="2911"/>
              <a:ext cx="291" cy="273"/>
            </a:xfrm>
            <a:custGeom>
              <a:avLst/>
              <a:gdLst>
                <a:gd name="T0" fmla="*/ 84 w 123"/>
                <a:gd name="T1" fmla="*/ 93 h 115"/>
                <a:gd name="T2" fmla="*/ 61 w 123"/>
                <a:gd name="T3" fmla="*/ 99 h 115"/>
                <a:gd name="T4" fmla="*/ 39 w 123"/>
                <a:gd name="T5" fmla="*/ 93 h 115"/>
                <a:gd name="T6" fmla="*/ 31 w 123"/>
                <a:gd name="T7" fmla="*/ 107 h 115"/>
                <a:gd name="T8" fmla="*/ 62 w 123"/>
                <a:gd name="T9" fmla="*/ 115 h 115"/>
                <a:gd name="T10" fmla="*/ 93 w 123"/>
                <a:gd name="T11" fmla="*/ 107 h 115"/>
                <a:gd name="T12" fmla="*/ 84 w 123"/>
                <a:gd name="T13" fmla="*/ 93 h 115"/>
                <a:gd name="T14" fmla="*/ 31 w 123"/>
                <a:gd name="T15" fmla="*/ 0 h 115"/>
                <a:gd name="T16" fmla="*/ 0 w 123"/>
                <a:gd name="T17" fmla="*/ 54 h 115"/>
                <a:gd name="T18" fmla="*/ 0 w 123"/>
                <a:gd name="T19" fmla="*/ 54 h 115"/>
                <a:gd name="T20" fmla="*/ 16 w 123"/>
                <a:gd name="T21" fmla="*/ 54 h 115"/>
                <a:gd name="T22" fmla="*/ 39 w 123"/>
                <a:gd name="T23" fmla="*/ 14 h 115"/>
                <a:gd name="T24" fmla="*/ 31 w 123"/>
                <a:gd name="T25" fmla="*/ 0 h 115"/>
                <a:gd name="T26" fmla="*/ 92 w 123"/>
                <a:gd name="T27" fmla="*/ 0 h 115"/>
                <a:gd name="T28" fmla="*/ 84 w 123"/>
                <a:gd name="T29" fmla="*/ 14 h 115"/>
                <a:gd name="T30" fmla="*/ 107 w 123"/>
                <a:gd name="T31" fmla="*/ 49 h 115"/>
                <a:gd name="T32" fmla="*/ 123 w 123"/>
                <a:gd name="T33" fmla="*/ 49 h 115"/>
                <a:gd name="T34" fmla="*/ 92 w 123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" h="115">
                  <a:moveTo>
                    <a:pt x="84" y="93"/>
                  </a:moveTo>
                  <a:cubicBezTo>
                    <a:pt x="78" y="97"/>
                    <a:pt x="70" y="99"/>
                    <a:pt x="61" y="99"/>
                  </a:cubicBezTo>
                  <a:cubicBezTo>
                    <a:pt x="54" y="99"/>
                    <a:pt x="46" y="97"/>
                    <a:pt x="39" y="93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40" y="113"/>
                    <a:pt x="51" y="115"/>
                    <a:pt x="62" y="115"/>
                  </a:cubicBezTo>
                  <a:cubicBezTo>
                    <a:pt x="72" y="115"/>
                    <a:pt x="83" y="112"/>
                    <a:pt x="93" y="107"/>
                  </a:cubicBezTo>
                  <a:cubicBezTo>
                    <a:pt x="84" y="93"/>
                    <a:pt x="84" y="93"/>
                    <a:pt x="84" y="93"/>
                  </a:cubicBezTo>
                  <a:moveTo>
                    <a:pt x="31" y="0"/>
                  </a:moveTo>
                  <a:cubicBezTo>
                    <a:pt x="12" y="11"/>
                    <a:pt x="0" y="3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37"/>
                    <a:pt x="25" y="22"/>
                    <a:pt x="39" y="14"/>
                  </a:cubicBezTo>
                  <a:cubicBezTo>
                    <a:pt x="31" y="0"/>
                    <a:pt x="31" y="0"/>
                    <a:pt x="31" y="0"/>
                  </a:cubicBezTo>
                  <a:moveTo>
                    <a:pt x="92" y="0"/>
                  </a:moveTo>
                  <a:cubicBezTo>
                    <a:pt x="84" y="14"/>
                    <a:pt x="84" y="14"/>
                    <a:pt x="84" y="14"/>
                  </a:cubicBezTo>
                  <a:cubicBezTo>
                    <a:pt x="97" y="21"/>
                    <a:pt x="105" y="34"/>
                    <a:pt x="107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1" y="29"/>
                    <a:pt x="110" y="10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56"/>
            <p:cNvSpPr/>
            <p:nvPr/>
          </p:nvSpPr>
          <p:spPr bwMode="auto">
            <a:xfrm>
              <a:off x="1202" y="2534"/>
              <a:ext cx="1834" cy="512"/>
            </a:xfrm>
            <a:custGeom>
              <a:avLst/>
              <a:gdLst>
                <a:gd name="T0" fmla="*/ 747 w 775"/>
                <a:gd name="T1" fmla="*/ 0 h 216"/>
                <a:gd name="T2" fmla="*/ 720 w 775"/>
                <a:gd name="T3" fmla="*/ 27 h 216"/>
                <a:gd name="T4" fmla="*/ 726 w 775"/>
                <a:gd name="T5" fmla="*/ 43 h 216"/>
                <a:gd name="T6" fmla="*/ 582 w 775"/>
                <a:gd name="T7" fmla="*/ 186 h 216"/>
                <a:gd name="T8" fmla="*/ 469 w 775"/>
                <a:gd name="T9" fmla="*/ 186 h 216"/>
                <a:gd name="T10" fmla="*/ 435 w 775"/>
                <a:gd name="T11" fmla="*/ 186 h 216"/>
                <a:gd name="T12" fmla="*/ 316 w 775"/>
                <a:gd name="T13" fmla="*/ 186 h 216"/>
                <a:gd name="T14" fmla="*/ 317 w 775"/>
                <a:gd name="T15" fmla="*/ 187 h 216"/>
                <a:gd name="T16" fmla="*/ 296 w 775"/>
                <a:gd name="T17" fmla="*/ 208 h 216"/>
                <a:gd name="T18" fmla="*/ 0 w 775"/>
                <a:gd name="T19" fmla="*/ 208 h 216"/>
                <a:gd name="T20" fmla="*/ 0 w 775"/>
                <a:gd name="T21" fmla="*/ 213 h 216"/>
                <a:gd name="T22" fmla="*/ 0 w 775"/>
                <a:gd name="T23" fmla="*/ 216 h 216"/>
                <a:gd name="T24" fmla="*/ 7 w 775"/>
                <a:gd name="T25" fmla="*/ 216 h 216"/>
                <a:gd name="T26" fmla="*/ 7 w 775"/>
                <a:gd name="T27" fmla="*/ 213 h 216"/>
                <a:gd name="T28" fmla="*/ 39 w 775"/>
                <a:gd name="T29" fmla="*/ 212 h 216"/>
                <a:gd name="T30" fmla="*/ 39 w 775"/>
                <a:gd name="T31" fmla="*/ 213 h 216"/>
                <a:gd name="T32" fmla="*/ 39 w 775"/>
                <a:gd name="T33" fmla="*/ 216 h 216"/>
                <a:gd name="T34" fmla="*/ 564 w 775"/>
                <a:gd name="T35" fmla="*/ 216 h 216"/>
                <a:gd name="T36" fmla="*/ 731 w 775"/>
                <a:gd name="T37" fmla="*/ 49 h 216"/>
                <a:gd name="T38" fmla="*/ 747 w 775"/>
                <a:gd name="T39" fmla="*/ 54 h 216"/>
                <a:gd name="T40" fmla="*/ 775 w 775"/>
                <a:gd name="T41" fmla="*/ 27 h 216"/>
                <a:gd name="T42" fmla="*/ 747 w 775"/>
                <a:gd name="T4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5" h="216">
                  <a:moveTo>
                    <a:pt x="747" y="0"/>
                  </a:moveTo>
                  <a:cubicBezTo>
                    <a:pt x="732" y="0"/>
                    <a:pt x="720" y="12"/>
                    <a:pt x="720" y="27"/>
                  </a:cubicBezTo>
                  <a:cubicBezTo>
                    <a:pt x="720" y="33"/>
                    <a:pt x="722" y="39"/>
                    <a:pt x="726" y="43"/>
                  </a:cubicBezTo>
                  <a:cubicBezTo>
                    <a:pt x="582" y="186"/>
                    <a:pt x="582" y="186"/>
                    <a:pt x="582" y="186"/>
                  </a:cubicBezTo>
                  <a:cubicBezTo>
                    <a:pt x="469" y="186"/>
                    <a:pt x="469" y="186"/>
                    <a:pt x="469" y="186"/>
                  </a:cubicBezTo>
                  <a:cubicBezTo>
                    <a:pt x="435" y="186"/>
                    <a:pt x="435" y="186"/>
                    <a:pt x="435" y="186"/>
                  </a:cubicBezTo>
                  <a:cubicBezTo>
                    <a:pt x="316" y="186"/>
                    <a:pt x="316" y="186"/>
                    <a:pt x="316" y="186"/>
                  </a:cubicBezTo>
                  <a:cubicBezTo>
                    <a:pt x="317" y="187"/>
                    <a:pt x="317" y="187"/>
                    <a:pt x="317" y="187"/>
                  </a:cubicBezTo>
                  <a:cubicBezTo>
                    <a:pt x="296" y="208"/>
                    <a:pt x="296" y="208"/>
                    <a:pt x="296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9"/>
                    <a:pt x="0" y="211"/>
                    <a:pt x="0" y="213"/>
                  </a:cubicBezTo>
                  <a:cubicBezTo>
                    <a:pt x="0" y="214"/>
                    <a:pt x="0" y="215"/>
                    <a:pt x="0" y="216"/>
                  </a:cubicBezTo>
                  <a:cubicBezTo>
                    <a:pt x="7" y="216"/>
                    <a:pt x="7" y="216"/>
                    <a:pt x="7" y="216"/>
                  </a:cubicBezTo>
                  <a:cubicBezTo>
                    <a:pt x="7" y="215"/>
                    <a:pt x="7" y="214"/>
                    <a:pt x="7" y="213"/>
                  </a:cubicBezTo>
                  <a:cubicBezTo>
                    <a:pt x="39" y="212"/>
                    <a:pt x="39" y="212"/>
                    <a:pt x="39" y="212"/>
                  </a:cubicBezTo>
                  <a:cubicBezTo>
                    <a:pt x="39" y="213"/>
                    <a:pt x="39" y="213"/>
                    <a:pt x="39" y="213"/>
                  </a:cubicBezTo>
                  <a:cubicBezTo>
                    <a:pt x="39" y="214"/>
                    <a:pt x="39" y="215"/>
                    <a:pt x="39" y="216"/>
                  </a:cubicBezTo>
                  <a:cubicBezTo>
                    <a:pt x="564" y="216"/>
                    <a:pt x="564" y="216"/>
                    <a:pt x="564" y="216"/>
                  </a:cubicBezTo>
                  <a:cubicBezTo>
                    <a:pt x="731" y="49"/>
                    <a:pt x="731" y="49"/>
                    <a:pt x="731" y="49"/>
                  </a:cubicBezTo>
                  <a:cubicBezTo>
                    <a:pt x="736" y="52"/>
                    <a:pt x="741" y="54"/>
                    <a:pt x="747" y="54"/>
                  </a:cubicBezTo>
                  <a:cubicBezTo>
                    <a:pt x="762" y="54"/>
                    <a:pt x="775" y="42"/>
                    <a:pt x="775" y="27"/>
                  </a:cubicBezTo>
                  <a:cubicBezTo>
                    <a:pt x="775" y="12"/>
                    <a:pt x="762" y="0"/>
                    <a:pt x="7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57"/>
            <p:cNvSpPr/>
            <p:nvPr/>
          </p:nvSpPr>
          <p:spPr bwMode="auto">
            <a:xfrm>
              <a:off x="1219" y="3037"/>
              <a:ext cx="75" cy="9"/>
            </a:xfrm>
            <a:custGeom>
              <a:avLst/>
              <a:gdLst>
                <a:gd name="T0" fmla="*/ 32 w 32"/>
                <a:gd name="T1" fmla="*/ 0 h 4"/>
                <a:gd name="T2" fmla="*/ 0 w 32"/>
                <a:gd name="T3" fmla="*/ 1 h 4"/>
                <a:gd name="T4" fmla="*/ 0 w 32"/>
                <a:gd name="T5" fmla="*/ 4 h 4"/>
                <a:gd name="T6" fmla="*/ 32 w 32"/>
                <a:gd name="T7" fmla="*/ 4 h 4"/>
                <a:gd name="T8" fmla="*/ 32 w 32"/>
                <a:gd name="T9" fmla="*/ 1 h 4"/>
                <a:gd name="T10" fmla="*/ 32 w 3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4">
                  <a:moveTo>
                    <a:pt x="3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58"/>
            <p:cNvSpPr>
              <a:spLocks noEditPoints="1"/>
            </p:cNvSpPr>
            <p:nvPr/>
          </p:nvSpPr>
          <p:spPr bwMode="auto">
            <a:xfrm>
              <a:off x="47" y="2973"/>
              <a:ext cx="1136" cy="656"/>
            </a:xfrm>
            <a:custGeom>
              <a:avLst/>
              <a:gdLst>
                <a:gd name="T0" fmla="*/ 168 w 480"/>
                <a:gd name="T1" fmla="*/ 246 h 277"/>
                <a:gd name="T2" fmla="*/ 77 w 480"/>
                <a:gd name="T3" fmla="*/ 246 h 277"/>
                <a:gd name="T4" fmla="*/ 77 w 480"/>
                <a:gd name="T5" fmla="*/ 249 h 277"/>
                <a:gd name="T6" fmla="*/ 77 w 480"/>
                <a:gd name="T7" fmla="*/ 254 h 277"/>
                <a:gd name="T8" fmla="*/ 165 w 480"/>
                <a:gd name="T9" fmla="*/ 254 h 277"/>
                <a:gd name="T10" fmla="*/ 168 w 480"/>
                <a:gd name="T11" fmla="*/ 246 h 277"/>
                <a:gd name="T12" fmla="*/ 27 w 480"/>
                <a:gd name="T13" fmla="*/ 223 h 277"/>
                <a:gd name="T14" fmla="*/ 0 w 480"/>
                <a:gd name="T15" fmla="*/ 250 h 277"/>
                <a:gd name="T16" fmla="*/ 27 w 480"/>
                <a:gd name="T17" fmla="*/ 277 h 277"/>
                <a:gd name="T18" fmla="*/ 54 w 480"/>
                <a:gd name="T19" fmla="*/ 254 h 277"/>
                <a:gd name="T20" fmla="*/ 72 w 480"/>
                <a:gd name="T21" fmla="*/ 254 h 277"/>
                <a:gd name="T22" fmla="*/ 72 w 480"/>
                <a:gd name="T23" fmla="*/ 249 h 277"/>
                <a:gd name="T24" fmla="*/ 72 w 480"/>
                <a:gd name="T25" fmla="*/ 246 h 277"/>
                <a:gd name="T26" fmla="*/ 54 w 480"/>
                <a:gd name="T27" fmla="*/ 246 h 277"/>
                <a:gd name="T28" fmla="*/ 27 w 480"/>
                <a:gd name="T29" fmla="*/ 223 h 277"/>
                <a:gd name="T30" fmla="*/ 211 w 480"/>
                <a:gd name="T31" fmla="*/ 219 h 277"/>
                <a:gd name="T32" fmla="*/ 177 w 480"/>
                <a:gd name="T33" fmla="*/ 254 h 277"/>
                <a:gd name="T34" fmla="*/ 177 w 480"/>
                <a:gd name="T35" fmla="*/ 254 h 277"/>
                <a:gd name="T36" fmla="*/ 211 w 480"/>
                <a:gd name="T37" fmla="*/ 219 h 277"/>
                <a:gd name="T38" fmla="*/ 339 w 480"/>
                <a:gd name="T39" fmla="*/ 80 h 277"/>
                <a:gd name="T40" fmla="*/ 212 w 480"/>
                <a:gd name="T41" fmla="*/ 208 h 277"/>
                <a:gd name="T42" fmla="*/ 225 w 480"/>
                <a:gd name="T43" fmla="*/ 206 h 277"/>
                <a:gd name="T44" fmla="*/ 345 w 480"/>
                <a:gd name="T45" fmla="*/ 86 h 277"/>
                <a:gd name="T46" fmla="*/ 339 w 480"/>
                <a:gd name="T47" fmla="*/ 80 h 277"/>
                <a:gd name="T48" fmla="*/ 405 w 480"/>
                <a:gd name="T49" fmla="*/ 0 h 277"/>
                <a:gd name="T50" fmla="*/ 378 w 480"/>
                <a:gd name="T51" fmla="*/ 27 h 277"/>
                <a:gd name="T52" fmla="*/ 381 w 480"/>
                <a:gd name="T53" fmla="*/ 39 h 277"/>
                <a:gd name="T54" fmla="*/ 345 w 480"/>
                <a:gd name="T55" fmla="*/ 74 h 277"/>
                <a:gd name="T56" fmla="*/ 350 w 480"/>
                <a:gd name="T57" fmla="*/ 80 h 277"/>
                <a:gd name="T58" fmla="*/ 385 w 480"/>
                <a:gd name="T59" fmla="*/ 46 h 277"/>
                <a:gd name="T60" fmla="*/ 405 w 480"/>
                <a:gd name="T61" fmla="*/ 54 h 277"/>
                <a:gd name="T62" fmla="*/ 431 w 480"/>
                <a:gd name="T63" fmla="*/ 31 h 277"/>
                <a:gd name="T64" fmla="*/ 480 w 480"/>
                <a:gd name="T65" fmla="*/ 31 h 277"/>
                <a:gd name="T66" fmla="*/ 480 w 480"/>
                <a:gd name="T67" fmla="*/ 28 h 277"/>
                <a:gd name="T68" fmla="*/ 480 w 480"/>
                <a:gd name="T69" fmla="*/ 23 h 277"/>
                <a:gd name="T70" fmla="*/ 466 w 480"/>
                <a:gd name="T71" fmla="*/ 23 h 277"/>
                <a:gd name="T72" fmla="*/ 466 w 480"/>
                <a:gd name="T73" fmla="*/ 27 h 277"/>
                <a:gd name="T74" fmla="*/ 450 w 480"/>
                <a:gd name="T75" fmla="*/ 28 h 277"/>
                <a:gd name="T76" fmla="*/ 450 w 480"/>
                <a:gd name="T77" fmla="*/ 23 h 277"/>
                <a:gd name="T78" fmla="*/ 431 w 480"/>
                <a:gd name="T79" fmla="*/ 23 h 277"/>
                <a:gd name="T80" fmla="*/ 405 w 480"/>
                <a:gd name="T8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0" h="277">
                  <a:moveTo>
                    <a:pt x="168" y="246"/>
                  </a:moveTo>
                  <a:cubicBezTo>
                    <a:pt x="77" y="246"/>
                    <a:pt x="77" y="246"/>
                    <a:pt x="77" y="246"/>
                  </a:cubicBezTo>
                  <a:cubicBezTo>
                    <a:pt x="77" y="247"/>
                    <a:pt x="77" y="248"/>
                    <a:pt x="77" y="249"/>
                  </a:cubicBezTo>
                  <a:cubicBezTo>
                    <a:pt x="77" y="250"/>
                    <a:pt x="77" y="252"/>
                    <a:pt x="77" y="254"/>
                  </a:cubicBezTo>
                  <a:cubicBezTo>
                    <a:pt x="165" y="254"/>
                    <a:pt x="165" y="254"/>
                    <a:pt x="165" y="254"/>
                  </a:cubicBezTo>
                  <a:cubicBezTo>
                    <a:pt x="166" y="251"/>
                    <a:pt x="167" y="248"/>
                    <a:pt x="168" y="246"/>
                  </a:cubicBezTo>
                  <a:moveTo>
                    <a:pt x="27" y="223"/>
                  </a:moveTo>
                  <a:cubicBezTo>
                    <a:pt x="12" y="223"/>
                    <a:pt x="0" y="235"/>
                    <a:pt x="0" y="250"/>
                  </a:cubicBezTo>
                  <a:cubicBezTo>
                    <a:pt x="0" y="265"/>
                    <a:pt x="12" y="277"/>
                    <a:pt x="27" y="277"/>
                  </a:cubicBezTo>
                  <a:cubicBezTo>
                    <a:pt x="41" y="277"/>
                    <a:pt x="52" y="267"/>
                    <a:pt x="54" y="254"/>
                  </a:cubicBezTo>
                  <a:cubicBezTo>
                    <a:pt x="72" y="254"/>
                    <a:pt x="72" y="254"/>
                    <a:pt x="72" y="254"/>
                  </a:cubicBezTo>
                  <a:cubicBezTo>
                    <a:pt x="72" y="252"/>
                    <a:pt x="72" y="250"/>
                    <a:pt x="72" y="249"/>
                  </a:cubicBezTo>
                  <a:cubicBezTo>
                    <a:pt x="72" y="248"/>
                    <a:pt x="72" y="247"/>
                    <a:pt x="72" y="246"/>
                  </a:cubicBezTo>
                  <a:cubicBezTo>
                    <a:pt x="54" y="246"/>
                    <a:pt x="54" y="246"/>
                    <a:pt x="54" y="246"/>
                  </a:cubicBezTo>
                  <a:cubicBezTo>
                    <a:pt x="52" y="233"/>
                    <a:pt x="41" y="223"/>
                    <a:pt x="27" y="223"/>
                  </a:cubicBezTo>
                  <a:moveTo>
                    <a:pt x="211" y="219"/>
                  </a:moveTo>
                  <a:cubicBezTo>
                    <a:pt x="195" y="225"/>
                    <a:pt x="182" y="238"/>
                    <a:pt x="177" y="254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211" y="219"/>
                    <a:pt x="211" y="219"/>
                    <a:pt x="211" y="219"/>
                  </a:cubicBezTo>
                  <a:moveTo>
                    <a:pt x="339" y="80"/>
                  </a:moveTo>
                  <a:cubicBezTo>
                    <a:pt x="212" y="208"/>
                    <a:pt x="212" y="208"/>
                    <a:pt x="212" y="208"/>
                  </a:cubicBezTo>
                  <a:cubicBezTo>
                    <a:pt x="216" y="207"/>
                    <a:pt x="221" y="206"/>
                    <a:pt x="225" y="206"/>
                  </a:cubicBezTo>
                  <a:cubicBezTo>
                    <a:pt x="345" y="86"/>
                    <a:pt x="345" y="86"/>
                    <a:pt x="345" y="86"/>
                  </a:cubicBezTo>
                  <a:cubicBezTo>
                    <a:pt x="343" y="84"/>
                    <a:pt x="341" y="82"/>
                    <a:pt x="339" y="80"/>
                  </a:cubicBezTo>
                  <a:moveTo>
                    <a:pt x="405" y="0"/>
                  </a:moveTo>
                  <a:cubicBezTo>
                    <a:pt x="390" y="0"/>
                    <a:pt x="378" y="12"/>
                    <a:pt x="378" y="27"/>
                  </a:cubicBezTo>
                  <a:cubicBezTo>
                    <a:pt x="378" y="31"/>
                    <a:pt x="379" y="35"/>
                    <a:pt x="381" y="39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7" y="77"/>
                    <a:pt x="348" y="79"/>
                    <a:pt x="350" y="80"/>
                  </a:cubicBezTo>
                  <a:cubicBezTo>
                    <a:pt x="385" y="46"/>
                    <a:pt x="385" y="46"/>
                    <a:pt x="385" y="46"/>
                  </a:cubicBezTo>
                  <a:cubicBezTo>
                    <a:pt x="390" y="51"/>
                    <a:pt x="397" y="54"/>
                    <a:pt x="405" y="54"/>
                  </a:cubicBezTo>
                  <a:cubicBezTo>
                    <a:pt x="418" y="54"/>
                    <a:pt x="430" y="44"/>
                    <a:pt x="431" y="31"/>
                  </a:cubicBezTo>
                  <a:cubicBezTo>
                    <a:pt x="480" y="31"/>
                    <a:pt x="480" y="31"/>
                    <a:pt x="480" y="31"/>
                  </a:cubicBezTo>
                  <a:cubicBezTo>
                    <a:pt x="480" y="30"/>
                    <a:pt x="480" y="29"/>
                    <a:pt x="480" y="28"/>
                  </a:cubicBezTo>
                  <a:cubicBezTo>
                    <a:pt x="480" y="26"/>
                    <a:pt x="480" y="24"/>
                    <a:pt x="480" y="23"/>
                  </a:cubicBezTo>
                  <a:cubicBezTo>
                    <a:pt x="466" y="23"/>
                    <a:pt x="466" y="23"/>
                    <a:pt x="466" y="23"/>
                  </a:cubicBezTo>
                  <a:cubicBezTo>
                    <a:pt x="466" y="24"/>
                    <a:pt x="466" y="26"/>
                    <a:pt x="466" y="27"/>
                  </a:cubicBezTo>
                  <a:cubicBezTo>
                    <a:pt x="450" y="28"/>
                    <a:pt x="450" y="28"/>
                    <a:pt x="450" y="28"/>
                  </a:cubicBezTo>
                  <a:cubicBezTo>
                    <a:pt x="450" y="26"/>
                    <a:pt x="450" y="24"/>
                    <a:pt x="450" y="23"/>
                  </a:cubicBezTo>
                  <a:cubicBezTo>
                    <a:pt x="431" y="23"/>
                    <a:pt x="431" y="23"/>
                    <a:pt x="431" y="23"/>
                  </a:cubicBezTo>
                  <a:cubicBezTo>
                    <a:pt x="430" y="10"/>
                    <a:pt x="418" y="0"/>
                    <a:pt x="4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59"/>
            <p:cNvSpPr/>
            <p:nvPr/>
          </p:nvSpPr>
          <p:spPr bwMode="auto">
            <a:xfrm>
              <a:off x="438" y="3461"/>
              <a:ext cx="142" cy="114"/>
            </a:xfrm>
            <a:custGeom>
              <a:avLst/>
              <a:gdLst>
                <a:gd name="T0" fmla="*/ 60 w 60"/>
                <a:gd name="T1" fmla="*/ 0 h 48"/>
                <a:gd name="T2" fmla="*/ 47 w 60"/>
                <a:gd name="T3" fmla="*/ 2 h 48"/>
                <a:gd name="T4" fmla="*/ 9 w 60"/>
                <a:gd name="T5" fmla="*/ 40 h 48"/>
                <a:gd name="T6" fmla="*/ 3 w 60"/>
                <a:gd name="T7" fmla="*/ 40 h 48"/>
                <a:gd name="T8" fmla="*/ 0 w 60"/>
                <a:gd name="T9" fmla="*/ 48 h 48"/>
                <a:gd name="T10" fmla="*/ 12 w 60"/>
                <a:gd name="T11" fmla="*/ 48 h 48"/>
                <a:gd name="T12" fmla="*/ 46 w 60"/>
                <a:gd name="T13" fmla="*/ 13 h 48"/>
                <a:gd name="T14" fmla="*/ 60 w 60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48">
                  <a:moveTo>
                    <a:pt x="60" y="0"/>
                  </a:moveTo>
                  <a:cubicBezTo>
                    <a:pt x="56" y="0"/>
                    <a:pt x="51" y="1"/>
                    <a:pt x="47" y="2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2"/>
                    <a:pt x="1" y="45"/>
                    <a:pt x="0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7" y="32"/>
                    <a:pt x="30" y="19"/>
                    <a:pt x="46" y="13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60"/>
            <p:cNvSpPr/>
            <p:nvPr/>
          </p:nvSpPr>
          <p:spPr bwMode="auto">
            <a:xfrm>
              <a:off x="218" y="3556"/>
              <a:ext cx="12" cy="19"/>
            </a:xfrm>
            <a:custGeom>
              <a:avLst/>
              <a:gdLst>
                <a:gd name="T0" fmla="*/ 5 w 5"/>
                <a:gd name="T1" fmla="*/ 0 h 8"/>
                <a:gd name="T2" fmla="*/ 0 w 5"/>
                <a:gd name="T3" fmla="*/ 0 h 8"/>
                <a:gd name="T4" fmla="*/ 0 w 5"/>
                <a:gd name="T5" fmla="*/ 3 h 8"/>
                <a:gd name="T6" fmla="*/ 0 w 5"/>
                <a:gd name="T7" fmla="*/ 8 h 8"/>
                <a:gd name="T8" fmla="*/ 5 w 5"/>
                <a:gd name="T9" fmla="*/ 8 h 8"/>
                <a:gd name="T10" fmla="*/ 5 w 5"/>
                <a:gd name="T11" fmla="*/ 3 h 8"/>
                <a:gd name="T12" fmla="*/ 5 w 5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6"/>
                    <a:pt x="5" y="4"/>
                    <a:pt x="5" y="3"/>
                  </a:cubicBezTo>
                  <a:cubicBezTo>
                    <a:pt x="5" y="2"/>
                    <a:pt x="5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61"/>
            <p:cNvSpPr>
              <a:spLocks noEditPoints="1"/>
            </p:cNvSpPr>
            <p:nvPr/>
          </p:nvSpPr>
          <p:spPr bwMode="auto">
            <a:xfrm>
              <a:off x="849" y="3027"/>
              <a:ext cx="353" cy="150"/>
            </a:xfrm>
            <a:custGeom>
              <a:avLst/>
              <a:gdLst>
                <a:gd name="T0" fmla="*/ 6 w 149"/>
                <a:gd name="T1" fmla="*/ 51 h 63"/>
                <a:gd name="T2" fmla="*/ 0 w 149"/>
                <a:gd name="T3" fmla="*/ 57 h 63"/>
                <a:gd name="T4" fmla="*/ 6 w 149"/>
                <a:gd name="T5" fmla="*/ 63 h 63"/>
                <a:gd name="T6" fmla="*/ 11 w 149"/>
                <a:gd name="T7" fmla="*/ 57 h 63"/>
                <a:gd name="T8" fmla="*/ 6 w 149"/>
                <a:gd name="T9" fmla="*/ 51 h 63"/>
                <a:gd name="T10" fmla="*/ 149 w 149"/>
                <a:gd name="T11" fmla="*/ 0 h 63"/>
                <a:gd name="T12" fmla="*/ 141 w 149"/>
                <a:gd name="T13" fmla="*/ 0 h 63"/>
                <a:gd name="T14" fmla="*/ 141 w 149"/>
                <a:gd name="T15" fmla="*/ 5 h 63"/>
                <a:gd name="T16" fmla="*/ 141 w 149"/>
                <a:gd name="T17" fmla="*/ 8 h 63"/>
                <a:gd name="T18" fmla="*/ 149 w 149"/>
                <a:gd name="T19" fmla="*/ 8 h 63"/>
                <a:gd name="T20" fmla="*/ 149 w 149"/>
                <a:gd name="T21" fmla="*/ 5 h 63"/>
                <a:gd name="T22" fmla="*/ 149 w 149"/>
                <a:gd name="T2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63">
                  <a:moveTo>
                    <a:pt x="6" y="51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2" y="59"/>
                    <a:pt x="4" y="61"/>
                    <a:pt x="6" y="63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9" y="56"/>
                    <a:pt x="8" y="54"/>
                    <a:pt x="6" y="51"/>
                  </a:cubicBezTo>
                  <a:moveTo>
                    <a:pt x="149" y="0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41" y="1"/>
                    <a:pt x="141" y="3"/>
                    <a:pt x="141" y="5"/>
                  </a:cubicBezTo>
                  <a:cubicBezTo>
                    <a:pt x="141" y="6"/>
                    <a:pt x="141" y="7"/>
                    <a:pt x="141" y="8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49" y="7"/>
                    <a:pt x="149" y="6"/>
                    <a:pt x="149" y="5"/>
                  </a:cubicBezTo>
                  <a:cubicBezTo>
                    <a:pt x="149" y="3"/>
                    <a:pt x="149" y="1"/>
                    <a:pt x="1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62"/>
            <p:cNvSpPr/>
            <p:nvPr/>
          </p:nvSpPr>
          <p:spPr bwMode="auto">
            <a:xfrm>
              <a:off x="1112" y="3027"/>
              <a:ext cx="38" cy="12"/>
            </a:xfrm>
            <a:custGeom>
              <a:avLst/>
              <a:gdLst>
                <a:gd name="T0" fmla="*/ 16 w 16"/>
                <a:gd name="T1" fmla="*/ 0 h 5"/>
                <a:gd name="T2" fmla="*/ 0 w 16"/>
                <a:gd name="T3" fmla="*/ 0 h 5"/>
                <a:gd name="T4" fmla="*/ 0 w 16"/>
                <a:gd name="T5" fmla="*/ 5 h 5"/>
                <a:gd name="T6" fmla="*/ 16 w 16"/>
                <a:gd name="T7" fmla="*/ 4 h 5"/>
                <a:gd name="T8" fmla="*/ 16 w 1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1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63"/>
            <p:cNvSpPr/>
            <p:nvPr/>
          </p:nvSpPr>
          <p:spPr bwMode="auto">
            <a:xfrm>
              <a:off x="1349" y="3084"/>
              <a:ext cx="1978" cy="197"/>
            </a:xfrm>
            <a:custGeom>
              <a:avLst/>
              <a:gdLst>
                <a:gd name="T0" fmla="*/ 795 w 1978"/>
                <a:gd name="T1" fmla="*/ 0 h 197"/>
                <a:gd name="T2" fmla="*/ 0 w 1978"/>
                <a:gd name="T3" fmla="*/ 0 h 197"/>
                <a:gd name="T4" fmla="*/ 0 w 1978"/>
                <a:gd name="T5" fmla="*/ 10 h 197"/>
                <a:gd name="T6" fmla="*/ 792 w 1978"/>
                <a:gd name="T7" fmla="*/ 10 h 197"/>
                <a:gd name="T8" fmla="*/ 946 w 1978"/>
                <a:gd name="T9" fmla="*/ 164 h 197"/>
                <a:gd name="T10" fmla="*/ 1914 w 1978"/>
                <a:gd name="T11" fmla="*/ 164 h 197"/>
                <a:gd name="T12" fmla="*/ 1914 w 1978"/>
                <a:gd name="T13" fmla="*/ 197 h 197"/>
                <a:gd name="T14" fmla="*/ 1978 w 1978"/>
                <a:gd name="T15" fmla="*/ 159 h 197"/>
                <a:gd name="T16" fmla="*/ 1914 w 1978"/>
                <a:gd name="T17" fmla="*/ 123 h 197"/>
                <a:gd name="T18" fmla="*/ 1914 w 1978"/>
                <a:gd name="T19" fmla="*/ 154 h 197"/>
                <a:gd name="T20" fmla="*/ 949 w 1978"/>
                <a:gd name="T21" fmla="*/ 154 h 197"/>
                <a:gd name="T22" fmla="*/ 795 w 1978"/>
                <a:gd name="T2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8" h="197">
                  <a:moveTo>
                    <a:pt x="7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792" y="10"/>
                  </a:lnTo>
                  <a:lnTo>
                    <a:pt x="946" y="164"/>
                  </a:lnTo>
                  <a:lnTo>
                    <a:pt x="1914" y="164"/>
                  </a:lnTo>
                  <a:lnTo>
                    <a:pt x="1914" y="197"/>
                  </a:lnTo>
                  <a:lnTo>
                    <a:pt x="1978" y="159"/>
                  </a:lnTo>
                  <a:lnTo>
                    <a:pt x="1914" y="123"/>
                  </a:lnTo>
                  <a:lnTo>
                    <a:pt x="1914" y="154"/>
                  </a:lnTo>
                  <a:lnTo>
                    <a:pt x="949" y="154"/>
                  </a:lnTo>
                  <a:lnTo>
                    <a:pt x="7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64"/>
            <p:cNvSpPr/>
            <p:nvPr/>
          </p:nvSpPr>
          <p:spPr bwMode="auto">
            <a:xfrm>
              <a:off x="1349" y="3084"/>
              <a:ext cx="1978" cy="197"/>
            </a:xfrm>
            <a:custGeom>
              <a:avLst/>
              <a:gdLst>
                <a:gd name="T0" fmla="*/ 795 w 1978"/>
                <a:gd name="T1" fmla="*/ 0 h 197"/>
                <a:gd name="T2" fmla="*/ 0 w 1978"/>
                <a:gd name="T3" fmla="*/ 0 h 197"/>
                <a:gd name="T4" fmla="*/ 0 w 1978"/>
                <a:gd name="T5" fmla="*/ 10 h 197"/>
                <a:gd name="T6" fmla="*/ 792 w 1978"/>
                <a:gd name="T7" fmla="*/ 10 h 197"/>
                <a:gd name="T8" fmla="*/ 946 w 1978"/>
                <a:gd name="T9" fmla="*/ 164 h 197"/>
                <a:gd name="T10" fmla="*/ 1914 w 1978"/>
                <a:gd name="T11" fmla="*/ 164 h 197"/>
                <a:gd name="T12" fmla="*/ 1914 w 1978"/>
                <a:gd name="T13" fmla="*/ 197 h 197"/>
                <a:gd name="T14" fmla="*/ 1978 w 1978"/>
                <a:gd name="T15" fmla="*/ 159 h 197"/>
                <a:gd name="T16" fmla="*/ 1914 w 1978"/>
                <a:gd name="T17" fmla="*/ 123 h 197"/>
                <a:gd name="T18" fmla="*/ 1914 w 1978"/>
                <a:gd name="T19" fmla="*/ 154 h 197"/>
                <a:gd name="T20" fmla="*/ 949 w 1978"/>
                <a:gd name="T21" fmla="*/ 154 h 197"/>
                <a:gd name="T22" fmla="*/ 795 w 1978"/>
                <a:gd name="T2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8" h="197">
                  <a:moveTo>
                    <a:pt x="7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792" y="10"/>
                  </a:lnTo>
                  <a:lnTo>
                    <a:pt x="946" y="164"/>
                  </a:lnTo>
                  <a:lnTo>
                    <a:pt x="1914" y="164"/>
                  </a:lnTo>
                  <a:lnTo>
                    <a:pt x="1914" y="197"/>
                  </a:lnTo>
                  <a:lnTo>
                    <a:pt x="1978" y="159"/>
                  </a:lnTo>
                  <a:lnTo>
                    <a:pt x="1914" y="123"/>
                  </a:lnTo>
                  <a:lnTo>
                    <a:pt x="1914" y="154"/>
                  </a:lnTo>
                  <a:lnTo>
                    <a:pt x="949" y="154"/>
                  </a:lnTo>
                  <a:lnTo>
                    <a:pt x="79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65"/>
            <p:cNvSpPr/>
            <p:nvPr/>
          </p:nvSpPr>
          <p:spPr bwMode="auto">
            <a:xfrm>
              <a:off x="2056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66"/>
            <p:cNvSpPr/>
            <p:nvPr/>
          </p:nvSpPr>
          <p:spPr bwMode="auto">
            <a:xfrm>
              <a:off x="2056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67"/>
            <p:cNvSpPr/>
            <p:nvPr/>
          </p:nvSpPr>
          <p:spPr bwMode="auto">
            <a:xfrm>
              <a:off x="1954" y="3136"/>
              <a:ext cx="83" cy="93"/>
            </a:xfrm>
            <a:custGeom>
              <a:avLst/>
              <a:gdLst>
                <a:gd name="T0" fmla="*/ 0 w 83"/>
                <a:gd name="T1" fmla="*/ 0 h 93"/>
                <a:gd name="T2" fmla="*/ 0 w 83"/>
                <a:gd name="T3" fmla="*/ 93 h 93"/>
                <a:gd name="T4" fmla="*/ 83 w 83"/>
                <a:gd name="T5" fmla="*/ 48 h 93"/>
                <a:gd name="T6" fmla="*/ 0 w 83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93">
                  <a:moveTo>
                    <a:pt x="0" y="0"/>
                  </a:moveTo>
                  <a:lnTo>
                    <a:pt x="0" y="93"/>
                  </a:lnTo>
                  <a:lnTo>
                    <a:pt x="83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68"/>
            <p:cNvSpPr/>
            <p:nvPr/>
          </p:nvSpPr>
          <p:spPr bwMode="auto">
            <a:xfrm>
              <a:off x="1954" y="3136"/>
              <a:ext cx="83" cy="93"/>
            </a:xfrm>
            <a:custGeom>
              <a:avLst/>
              <a:gdLst>
                <a:gd name="T0" fmla="*/ 0 w 83"/>
                <a:gd name="T1" fmla="*/ 0 h 93"/>
                <a:gd name="T2" fmla="*/ 0 w 83"/>
                <a:gd name="T3" fmla="*/ 93 h 93"/>
                <a:gd name="T4" fmla="*/ 83 w 83"/>
                <a:gd name="T5" fmla="*/ 48 h 93"/>
                <a:gd name="T6" fmla="*/ 0 w 83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93">
                  <a:moveTo>
                    <a:pt x="0" y="0"/>
                  </a:moveTo>
                  <a:lnTo>
                    <a:pt x="0" y="93"/>
                  </a:lnTo>
                  <a:lnTo>
                    <a:pt x="83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69"/>
            <p:cNvSpPr/>
            <p:nvPr/>
          </p:nvSpPr>
          <p:spPr bwMode="auto">
            <a:xfrm>
              <a:off x="1855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70"/>
            <p:cNvSpPr/>
            <p:nvPr/>
          </p:nvSpPr>
          <p:spPr bwMode="auto">
            <a:xfrm>
              <a:off x="1855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71"/>
            <p:cNvSpPr/>
            <p:nvPr/>
          </p:nvSpPr>
          <p:spPr bwMode="auto">
            <a:xfrm>
              <a:off x="1753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72"/>
            <p:cNvSpPr/>
            <p:nvPr/>
          </p:nvSpPr>
          <p:spPr bwMode="auto">
            <a:xfrm>
              <a:off x="1753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73"/>
            <p:cNvSpPr/>
            <p:nvPr/>
          </p:nvSpPr>
          <p:spPr bwMode="auto">
            <a:xfrm>
              <a:off x="1652" y="3136"/>
              <a:ext cx="82" cy="93"/>
            </a:xfrm>
            <a:custGeom>
              <a:avLst/>
              <a:gdLst>
                <a:gd name="T0" fmla="*/ 0 w 82"/>
                <a:gd name="T1" fmla="*/ 0 h 93"/>
                <a:gd name="T2" fmla="*/ 0 w 82"/>
                <a:gd name="T3" fmla="*/ 93 h 93"/>
                <a:gd name="T4" fmla="*/ 82 w 82"/>
                <a:gd name="T5" fmla="*/ 48 h 93"/>
                <a:gd name="T6" fmla="*/ 0 w 82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93">
                  <a:moveTo>
                    <a:pt x="0" y="0"/>
                  </a:moveTo>
                  <a:lnTo>
                    <a:pt x="0" y="93"/>
                  </a:lnTo>
                  <a:lnTo>
                    <a:pt x="82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74"/>
            <p:cNvSpPr/>
            <p:nvPr/>
          </p:nvSpPr>
          <p:spPr bwMode="auto">
            <a:xfrm>
              <a:off x="1652" y="3136"/>
              <a:ext cx="82" cy="93"/>
            </a:xfrm>
            <a:custGeom>
              <a:avLst/>
              <a:gdLst>
                <a:gd name="T0" fmla="*/ 0 w 82"/>
                <a:gd name="T1" fmla="*/ 0 h 93"/>
                <a:gd name="T2" fmla="*/ 0 w 82"/>
                <a:gd name="T3" fmla="*/ 93 h 93"/>
                <a:gd name="T4" fmla="*/ 82 w 82"/>
                <a:gd name="T5" fmla="*/ 48 h 93"/>
                <a:gd name="T6" fmla="*/ 0 w 82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93">
                  <a:moveTo>
                    <a:pt x="0" y="0"/>
                  </a:moveTo>
                  <a:lnTo>
                    <a:pt x="0" y="93"/>
                  </a:lnTo>
                  <a:lnTo>
                    <a:pt x="82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75"/>
            <p:cNvSpPr/>
            <p:nvPr/>
          </p:nvSpPr>
          <p:spPr bwMode="auto">
            <a:xfrm>
              <a:off x="1552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76"/>
            <p:cNvSpPr/>
            <p:nvPr/>
          </p:nvSpPr>
          <p:spPr bwMode="auto">
            <a:xfrm>
              <a:off x="1552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77"/>
            <p:cNvSpPr/>
            <p:nvPr/>
          </p:nvSpPr>
          <p:spPr bwMode="auto">
            <a:xfrm>
              <a:off x="1450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78"/>
            <p:cNvSpPr/>
            <p:nvPr/>
          </p:nvSpPr>
          <p:spPr bwMode="auto">
            <a:xfrm>
              <a:off x="1450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79"/>
            <p:cNvSpPr/>
            <p:nvPr/>
          </p:nvSpPr>
          <p:spPr bwMode="auto">
            <a:xfrm>
              <a:off x="192" y="2274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80"/>
            <p:cNvSpPr/>
            <p:nvPr/>
          </p:nvSpPr>
          <p:spPr bwMode="auto">
            <a:xfrm>
              <a:off x="192" y="2274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81"/>
            <p:cNvSpPr/>
            <p:nvPr/>
          </p:nvSpPr>
          <p:spPr bwMode="auto">
            <a:xfrm>
              <a:off x="263" y="2345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6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82"/>
            <p:cNvSpPr/>
            <p:nvPr/>
          </p:nvSpPr>
          <p:spPr bwMode="auto">
            <a:xfrm>
              <a:off x="263" y="2345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6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83"/>
            <p:cNvSpPr/>
            <p:nvPr/>
          </p:nvSpPr>
          <p:spPr bwMode="auto">
            <a:xfrm>
              <a:off x="336" y="2416"/>
              <a:ext cx="90" cy="92"/>
            </a:xfrm>
            <a:custGeom>
              <a:avLst/>
              <a:gdLst>
                <a:gd name="T0" fmla="*/ 0 w 90"/>
                <a:gd name="T1" fmla="*/ 0 h 92"/>
                <a:gd name="T2" fmla="*/ 24 w 90"/>
                <a:gd name="T3" fmla="*/ 92 h 92"/>
                <a:gd name="T4" fmla="*/ 90 w 90"/>
                <a:gd name="T5" fmla="*/ 26 h 92"/>
                <a:gd name="T6" fmla="*/ 0 w 90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2">
                  <a:moveTo>
                    <a:pt x="0" y="0"/>
                  </a:moveTo>
                  <a:lnTo>
                    <a:pt x="24" y="92"/>
                  </a:lnTo>
                  <a:lnTo>
                    <a:pt x="90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84"/>
            <p:cNvSpPr/>
            <p:nvPr/>
          </p:nvSpPr>
          <p:spPr bwMode="auto">
            <a:xfrm>
              <a:off x="336" y="2416"/>
              <a:ext cx="90" cy="92"/>
            </a:xfrm>
            <a:custGeom>
              <a:avLst/>
              <a:gdLst>
                <a:gd name="T0" fmla="*/ 0 w 90"/>
                <a:gd name="T1" fmla="*/ 0 h 92"/>
                <a:gd name="T2" fmla="*/ 24 w 90"/>
                <a:gd name="T3" fmla="*/ 92 h 92"/>
                <a:gd name="T4" fmla="*/ 90 w 90"/>
                <a:gd name="T5" fmla="*/ 26 h 92"/>
                <a:gd name="T6" fmla="*/ 0 w 90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2">
                  <a:moveTo>
                    <a:pt x="0" y="0"/>
                  </a:moveTo>
                  <a:lnTo>
                    <a:pt x="24" y="92"/>
                  </a:lnTo>
                  <a:lnTo>
                    <a:pt x="90" y="2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85"/>
            <p:cNvSpPr/>
            <p:nvPr/>
          </p:nvSpPr>
          <p:spPr bwMode="auto">
            <a:xfrm>
              <a:off x="407" y="2489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86"/>
            <p:cNvSpPr/>
            <p:nvPr/>
          </p:nvSpPr>
          <p:spPr bwMode="auto">
            <a:xfrm>
              <a:off x="407" y="2489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87"/>
            <p:cNvSpPr/>
            <p:nvPr/>
          </p:nvSpPr>
          <p:spPr bwMode="auto">
            <a:xfrm>
              <a:off x="478" y="2560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88"/>
            <p:cNvSpPr/>
            <p:nvPr/>
          </p:nvSpPr>
          <p:spPr bwMode="auto">
            <a:xfrm>
              <a:off x="478" y="2560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89"/>
            <p:cNvSpPr/>
            <p:nvPr/>
          </p:nvSpPr>
          <p:spPr bwMode="auto">
            <a:xfrm>
              <a:off x="549" y="2631"/>
              <a:ext cx="92" cy="91"/>
            </a:xfrm>
            <a:custGeom>
              <a:avLst/>
              <a:gdLst>
                <a:gd name="T0" fmla="*/ 0 w 92"/>
                <a:gd name="T1" fmla="*/ 0 h 91"/>
                <a:gd name="T2" fmla="*/ 24 w 92"/>
                <a:gd name="T3" fmla="*/ 91 h 91"/>
                <a:gd name="T4" fmla="*/ 92 w 92"/>
                <a:gd name="T5" fmla="*/ 24 h 91"/>
                <a:gd name="T6" fmla="*/ 0 w 92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1">
                  <a:moveTo>
                    <a:pt x="0" y="0"/>
                  </a:moveTo>
                  <a:lnTo>
                    <a:pt x="24" y="91"/>
                  </a:lnTo>
                  <a:lnTo>
                    <a:pt x="92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90"/>
            <p:cNvSpPr/>
            <p:nvPr/>
          </p:nvSpPr>
          <p:spPr bwMode="auto">
            <a:xfrm>
              <a:off x="549" y="2631"/>
              <a:ext cx="92" cy="91"/>
            </a:xfrm>
            <a:custGeom>
              <a:avLst/>
              <a:gdLst>
                <a:gd name="T0" fmla="*/ 0 w 92"/>
                <a:gd name="T1" fmla="*/ 0 h 91"/>
                <a:gd name="T2" fmla="*/ 24 w 92"/>
                <a:gd name="T3" fmla="*/ 91 h 91"/>
                <a:gd name="T4" fmla="*/ 92 w 92"/>
                <a:gd name="T5" fmla="*/ 24 h 91"/>
                <a:gd name="T6" fmla="*/ 0 w 92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1">
                  <a:moveTo>
                    <a:pt x="0" y="0"/>
                  </a:moveTo>
                  <a:lnTo>
                    <a:pt x="24" y="91"/>
                  </a:lnTo>
                  <a:lnTo>
                    <a:pt x="92" y="2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91"/>
            <p:cNvSpPr/>
            <p:nvPr/>
          </p:nvSpPr>
          <p:spPr bwMode="auto">
            <a:xfrm>
              <a:off x="620" y="2703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92"/>
            <p:cNvSpPr/>
            <p:nvPr/>
          </p:nvSpPr>
          <p:spPr bwMode="auto">
            <a:xfrm>
              <a:off x="620" y="2703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93"/>
            <p:cNvSpPr/>
            <p:nvPr/>
          </p:nvSpPr>
          <p:spPr bwMode="auto">
            <a:xfrm>
              <a:off x="218" y="2158"/>
              <a:ext cx="610" cy="613"/>
            </a:xfrm>
            <a:custGeom>
              <a:avLst/>
              <a:gdLst>
                <a:gd name="T0" fmla="*/ 0 w 610"/>
                <a:gd name="T1" fmla="*/ 0 h 613"/>
                <a:gd name="T2" fmla="*/ 19 w 610"/>
                <a:gd name="T3" fmla="*/ 73 h 613"/>
                <a:gd name="T4" fmla="*/ 42 w 610"/>
                <a:gd name="T5" fmla="*/ 49 h 613"/>
                <a:gd name="T6" fmla="*/ 603 w 610"/>
                <a:gd name="T7" fmla="*/ 613 h 613"/>
                <a:gd name="T8" fmla="*/ 610 w 610"/>
                <a:gd name="T9" fmla="*/ 606 h 613"/>
                <a:gd name="T10" fmla="*/ 49 w 610"/>
                <a:gd name="T11" fmla="*/ 42 h 613"/>
                <a:gd name="T12" fmla="*/ 71 w 610"/>
                <a:gd name="T13" fmla="*/ 21 h 613"/>
                <a:gd name="T14" fmla="*/ 0 w 610"/>
                <a:gd name="T1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0" h="613">
                  <a:moveTo>
                    <a:pt x="0" y="0"/>
                  </a:moveTo>
                  <a:lnTo>
                    <a:pt x="19" y="73"/>
                  </a:lnTo>
                  <a:lnTo>
                    <a:pt x="42" y="49"/>
                  </a:lnTo>
                  <a:lnTo>
                    <a:pt x="603" y="613"/>
                  </a:lnTo>
                  <a:lnTo>
                    <a:pt x="610" y="606"/>
                  </a:lnTo>
                  <a:lnTo>
                    <a:pt x="49" y="42"/>
                  </a:lnTo>
                  <a:lnTo>
                    <a:pt x="71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94"/>
            <p:cNvSpPr/>
            <p:nvPr/>
          </p:nvSpPr>
          <p:spPr bwMode="auto">
            <a:xfrm>
              <a:off x="218" y="2158"/>
              <a:ext cx="610" cy="613"/>
            </a:xfrm>
            <a:custGeom>
              <a:avLst/>
              <a:gdLst>
                <a:gd name="T0" fmla="*/ 0 w 610"/>
                <a:gd name="T1" fmla="*/ 0 h 613"/>
                <a:gd name="T2" fmla="*/ 19 w 610"/>
                <a:gd name="T3" fmla="*/ 73 h 613"/>
                <a:gd name="T4" fmla="*/ 42 w 610"/>
                <a:gd name="T5" fmla="*/ 49 h 613"/>
                <a:gd name="T6" fmla="*/ 603 w 610"/>
                <a:gd name="T7" fmla="*/ 613 h 613"/>
                <a:gd name="T8" fmla="*/ 610 w 610"/>
                <a:gd name="T9" fmla="*/ 606 h 613"/>
                <a:gd name="T10" fmla="*/ 49 w 610"/>
                <a:gd name="T11" fmla="*/ 42 h 613"/>
                <a:gd name="T12" fmla="*/ 71 w 610"/>
                <a:gd name="T13" fmla="*/ 21 h 613"/>
                <a:gd name="T14" fmla="*/ 0 w 610"/>
                <a:gd name="T1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0" h="613">
                  <a:moveTo>
                    <a:pt x="0" y="0"/>
                  </a:moveTo>
                  <a:lnTo>
                    <a:pt x="19" y="73"/>
                  </a:lnTo>
                  <a:lnTo>
                    <a:pt x="42" y="49"/>
                  </a:lnTo>
                  <a:lnTo>
                    <a:pt x="603" y="613"/>
                  </a:lnTo>
                  <a:lnTo>
                    <a:pt x="610" y="606"/>
                  </a:lnTo>
                  <a:lnTo>
                    <a:pt x="49" y="42"/>
                  </a:lnTo>
                  <a:lnTo>
                    <a:pt x="71" y="21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Rectangle 95"/>
            <p:cNvSpPr>
              <a:spLocks noChangeArrowheads="1"/>
            </p:cNvSpPr>
            <p:nvPr/>
          </p:nvSpPr>
          <p:spPr bwMode="auto">
            <a:xfrm>
              <a:off x="1396" y="2835"/>
              <a:ext cx="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Rectangle 96"/>
            <p:cNvSpPr>
              <a:spLocks noChangeArrowheads="1"/>
            </p:cNvSpPr>
            <p:nvPr/>
          </p:nvSpPr>
          <p:spPr bwMode="auto">
            <a:xfrm>
              <a:off x="1396" y="2835"/>
              <a:ext cx="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Rectangle 97"/>
            <p:cNvSpPr>
              <a:spLocks noChangeArrowheads="1"/>
            </p:cNvSpPr>
            <p:nvPr/>
          </p:nvSpPr>
          <p:spPr bwMode="auto">
            <a:xfrm>
              <a:off x="1928" y="2835"/>
              <a:ext cx="26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Rectangle 98"/>
            <p:cNvSpPr>
              <a:spLocks noChangeArrowheads="1"/>
            </p:cNvSpPr>
            <p:nvPr/>
          </p:nvSpPr>
          <p:spPr bwMode="auto">
            <a:xfrm>
              <a:off x="1928" y="2835"/>
              <a:ext cx="26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Rectangle 99"/>
            <p:cNvSpPr>
              <a:spLocks noChangeArrowheads="1"/>
            </p:cNvSpPr>
            <p:nvPr/>
          </p:nvSpPr>
          <p:spPr bwMode="auto">
            <a:xfrm>
              <a:off x="209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Rectangle 100"/>
            <p:cNvSpPr>
              <a:spLocks noChangeArrowheads="1"/>
            </p:cNvSpPr>
            <p:nvPr/>
          </p:nvSpPr>
          <p:spPr bwMode="auto">
            <a:xfrm>
              <a:off x="209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Rectangle 101"/>
            <p:cNvSpPr>
              <a:spLocks noChangeArrowheads="1"/>
            </p:cNvSpPr>
            <p:nvPr/>
          </p:nvSpPr>
          <p:spPr bwMode="auto">
            <a:xfrm>
              <a:off x="206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Rectangle 102"/>
            <p:cNvSpPr>
              <a:spLocks noChangeArrowheads="1"/>
            </p:cNvSpPr>
            <p:nvPr/>
          </p:nvSpPr>
          <p:spPr bwMode="auto">
            <a:xfrm>
              <a:off x="206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Rectangle 103"/>
            <p:cNvSpPr>
              <a:spLocks noChangeArrowheads="1"/>
            </p:cNvSpPr>
            <p:nvPr/>
          </p:nvSpPr>
          <p:spPr bwMode="auto">
            <a:xfrm>
              <a:off x="187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Rectangle 104"/>
            <p:cNvSpPr>
              <a:spLocks noChangeArrowheads="1"/>
            </p:cNvSpPr>
            <p:nvPr/>
          </p:nvSpPr>
          <p:spPr bwMode="auto">
            <a:xfrm>
              <a:off x="187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05"/>
            <p:cNvSpPr/>
            <p:nvPr/>
          </p:nvSpPr>
          <p:spPr bwMode="auto">
            <a:xfrm>
              <a:off x="1789" y="2835"/>
              <a:ext cx="12" cy="74"/>
            </a:xfrm>
            <a:custGeom>
              <a:avLst/>
              <a:gdLst>
                <a:gd name="T0" fmla="*/ 12 w 12"/>
                <a:gd name="T1" fmla="*/ 0 h 74"/>
                <a:gd name="T2" fmla="*/ 9 w 12"/>
                <a:gd name="T3" fmla="*/ 0 h 74"/>
                <a:gd name="T4" fmla="*/ 9 w 12"/>
                <a:gd name="T5" fmla="*/ 74 h 74"/>
                <a:gd name="T6" fmla="*/ 0 w 12"/>
                <a:gd name="T7" fmla="*/ 74 h 74"/>
                <a:gd name="T8" fmla="*/ 12 w 12"/>
                <a:gd name="T9" fmla="*/ 74 h 74"/>
                <a:gd name="T10" fmla="*/ 12 w 12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4">
                  <a:moveTo>
                    <a:pt x="12" y="0"/>
                  </a:moveTo>
                  <a:lnTo>
                    <a:pt x="9" y="0"/>
                  </a:lnTo>
                  <a:lnTo>
                    <a:pt x="9" y="74"/>
                  </a:lnTo>
                  <a:lnTo>
                    <a:pt x="0" y="74"/>
                  </a:lnTo>
                  <a:lnTo>
                    <a:pt x="12" y="74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06"/>
            <p:cNvSpPr/>
            <p:nvPr/>
          </p:nvSpPr>
          <p:spPr bwMode="auto">
            <a:xfrm>
              <a:off x="1789" y="2835"/>
              <a:ext cx="12" cy="74"/>
            </a:xfrm>
            <a:custGeom>
              <a:avLst/>
              <a:gdLst>
                <a:gd name="T0" fmla="*/ 12 w 12"/>
                <a:gd name="T1" fmla="*/ 0 h 74"/>
                <a:gd name="T2" fmla="*/ 9 w 12"/>
                <a:gd name="T3" fmla="*/ 0 h 74"/>
                <a:gd name="T4" fmla="*/ 9 w 12"/>
                <a:gd name="T5" fmla="*/ 74 h 74"/>
                <a:gd name="T6" fmla="*/ 0 w 12"/>
                <a:gd name="T7" fmla="*/ 74 h 74"/>
                <a:gd name="T8" fmla="*/ 12 w 12"/>
                <a:gd name="T9" fmla="*/ 74 h 74"/>
                <a:gd name="T10" fmla="*/ 12 w 12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4">
                  <a:moveTo>
                    <a:pt x="12" y="0"/>
                  </a:moveTo>
                  <a:lnTo>
                    <a:pt x="9" y="0"/>
                  </a:lnTo>
                  <a:lnTo>
                    <a:pt x="9" y="74"/>
                  </a:lnTo>
                  <a:lnTo>
                    <a:pt x="0" y="74"/>
                  </a:lnTo>
                  <a:lnTo>
                    <a:pt x="12" y="74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Rectangle 107"/>
            <p:cNvSpPr>
              <a:spLocks noChangeArrowheads="1"/>
            </p:cNvSpPr>
            <p:nvPr/>
          </p:nvSpPr>
          <p:spPr bwMode="auto">
            <a:xfrm>
              <a:off x="1846" y="2835"/>
              <a:ext cx="1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Rectangle 108"/>
            <p:cNvSpPr>
              <a:spLocks noChangeArrowheads="1"/>
            </p:cNvSpPr>
            <p:nvPr/>
          </p:nvSpPr>
          <p:spPr bwMode="auto">
            <a:xfrm>
              <a:off x="1846" y="2835"/>
              <a:ext cx="1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Rectangle 109"/>
            <p:cNvSpPr>
              <a:spLocks noChangeArrowheads="1"/>
            </p:cNvSpPr>
            <p:nvPr/>
          </p:nvSpPr>
          <p:spPr bwMode="auto">
            <a:xfrm>
              <a:off x="1973" y="2835"/>
              <a:ext cx="1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Rectangle 110"/>
            <p:cNvSpPr>
              <a:spLocks noChangeArrowheads="1"/>
            </p:cNvSpPr>
            <p:nvPr/>
          </p:nvSpPr>
          <p:spPr bwMode="auto">
            <a:xfrm>
              <a:off x="1973" y="2835"/>
              <a:ext cx="1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Rectangle 111"/>
            <p:cNvSpPr>
              <a:spLocks noChangeArrowheads="1"/>
            </p:cNvSpPr>
            <p:nvPr/>
          </p:nvSpPr>
          <p:spPr bwMode="auto">
            <a:xfrm>
              <a:off x="1999" y="2835"/>
              <a:ext cx="5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Rectangle 112"/>
            <p:cNvSpPr>
              <a:spLocks noChangeArrowheads="1"/>
            </p:cNvSpPr>
            <p:nvPr/>
          </p:nvSpPr>
          <p:spPr bwMode="auto">
            <a:xfrm>
              <a:off x="1999" y="2835"/>
              <a:ext cx="5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113"/>
            <p:cNvSpPr/>
            <p:nvPr/>
          </p:nvSpPr>
          <p:spPr bwMode="auto">
            <a:xfrm>
              <a:off x="1770" y="2835"/>
              <a:ext cx="28" cy="74"/>
            </a:xfrm>
            <a:custGeom>
              <a:avLst/>
              <a:gdLst>
                <a:gd name="T0" fmla="*/ 28 w 28"/>
                <a:gd name="T1" fmla="*/ 0 h 74"/>
                <a:gd name="T2" fmla="*/ 0 w 28"/>
                <a:gd name="T3" fmla="*/ 0 h 74"/>
                <a:gd name="T4" fmla="*/ 0 w 28"/>
                <a:gd name="T5" fmla="*/ 74 h 74"/>
                <a:gd name="T6" fmla="*/ 19 w 28"/>
                <a:gd name="T7" fmla="*/ 74 h 74"/>
                <a:gd name="T8" fmla="*/ 28 w 28"/>
                <a:gd name="T9" fmla="*/ 74 h 74"/>
                <a:gd name="T10" fmla="*/ 28 w 28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4">
                  <a:moveTo>
                    <a:pt x="28" y="0"/>
                  </a:moveTo>
                  <a:lnTo>
                    <a:pt x="0" y="0"/>
                  </a:lnTo>
                  <a:lnTo>
                    <a:pt x="0" y="74"/>
                  </a:lnTo>
                  <a:lnTo>
                    <a:pt x="19" y="74"/>
                  </a:lnTo>
                  <a:lnTo>
                    <a:pt x="28" y="7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114"/>
            <p:cNvSpPr/>
            <p:nvPr/>
          </p:nvSpPr>
          <p:spPr bwMode="auto">
            <a:xfrm>
              <a:off x="1770" y="2835"/>
              <a:ext cx="28" cy="74"/>
            </a:xfrm>
            <a:custGeom>
              <a:avLst/>
              <a:gdLst>
                <a:gd name="T0" fmla="*/ 28 w 28"/>
                <a:gd name="T1" fmla="*/ 0 h 74"/>
                <a:gd name="T2" fmla="*/ 0 w 28"/>
                <a:gd name="T3" fmla="*/ 0 h 74"/>
                <a:gd name="T4" fmla="*/ 0 w 28"/>
                <a:gd name="T5" fmla="*/ 74 h 74"/>
                <a:gd name="T6" fmla="*/ 19 w 28"/>
                <a:gd name="T7" fmla="*/ 74 h 74"/>
                <a:gd name="T8" fmla="*/ 28 w 28"/>
                <a:gd name="T9" fmla="*/ 74 h 74"/>
                <a:gd name="T10" fmla="*/ 28 w 28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4">
                  <a:moveTo>
                    <a:pt x="28" y="0"/>
                  </a:moveTo>
                  <a:lnTo>
                    <a:pt x="0" y="0"/>
                  </a:lnTo>
                  <a:lnTo>
                    <a:pt x="0" y="74"/>
                  </a:lnTo>
                  <a:lnTo>
                    <a:pt x="19" y="74"/>
                  </a:lnTo>
                  <a:lnTo>
                    <a:pt x="28" y="74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Rectangle 115"/>
            <p:cNvSpPr>
              <a:spLocks noChangeArrowheads="1"/>
            </p:cNvSpPr>
            <p:nvPr/>
          </p:nvSpPr>
          <p:spPr bwMode="auto">
            <a:xfrm>
              <a:off x="173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Rectangle 116"/>
            <p:cNvSpPr>
              <a:spLocks noChangeArrowheads="1"/>
            </p:cNvSpPr>
            <p:nvPr/>
          </p:nvSpPr>
          <p:spPr bwMode="auto">
            <a:xfrm>
              <a:off x="173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Rectangle 117"/>
            <p:cNvSpPr>
              <a:spLocks noChangeArrowheads="1"/>
            </p:cNvSpPr>
            <p:nvPr/>
          </p:nvSpPr>
          <p:spPr bwMode="auto">
            <a:xfrm>
              <a:off x="151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Rectangle 118"/>
            <p:cNvSpPr>
              <a:spLocks noChangeArrowheads="1"/>
            </p:cNvSpPr>
            <p:nvPr/>
          </p:nvSpPr>
          <p:spPr bwMode="auto">
            <a:xfrm>
              <a:off x="151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Rectangle 119"/>
            <p:cNvSpPr>
              <a:spLocks noChangeArrowheads="1"/>
            </p:cNvSpPr>
            <p:nvPr/>
          </p:nvSpPr>
          <p:spPr bwMode="auto">
            <a:xfrm>
              <a:off x="168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Rectangle 120"/>
            <p:cNvSpPr>
              <a:spLocks noChangeArrowheads="1"/>
            </p:cNvSpPr>
            <p:nvPr/>
          </p:nvSpPr>
          <p:spPr bwMode="auto">
            <a:xfrm>
              <a:off x="168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Rectangle 121"/>
            <p:cNvSpPr>
              <a:spLocks noChangeArrowheads="1"/>
            </p:cNvSpPr>
            <p:nvPr/>
          </p:nvSpPr>
          <p:spPr bwMode="auto">
            <a:xfrm>
              <a:off x="164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Rectangle 122"/>
            <p:cNvSpPr>
              <a:spLocks noChangeArrowheads="1"/>
            </p:cNvSpPr>
            <p:nvPr/>
          </p:nvSpPr>
          <p:spPr bwMode="auto">
            <a:xfrm>
              <a:off x="164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Rectangle 123"/>
            <p:cNvSpPr>
              <a:spLocks noChangeArrowheads="1"/>
            </p:cNvSpPr>
            <p:nvPr/>
          </p:nvSpPr>
          <p:spPr bwMode="auto">
            <a:xfrm>
              <a:off x="146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Rectangle 124"/>
            <p:cNvSpPr>
              <a:spLocks noChangeArrowheads="1"/>
            </p:cNvSpPr>
            <p:nvPr/>
          </p:nvSpPr>
          <p:spPr bwMode="auto">
            <a:xfrm>
              <a:off x="146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Rectangle 125"/>
            <p:cNvSpPr>
              <a:spLocks noChangeArrowheads="1"/>
            </p:cNvSpPr>
            <p:nvPr/>
          </p:nvSpPr>
          <p:spPr bwMode="auto">
            <a:xfrm>
              <a:off x="1372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Rectangle 126"/>
            <p:cNvSpPr>
              <a:spLocks noChangeArrowheads="1"/>
            </p:cNvSpPr>
            <p:nvPr/>
          </p:nvSpPr>
          <p:spPr bwMode="auto">
            <a:xfrm>
              <a:off x="1372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Rectangle 127"/>
            <p:cNvSpPr>
              <a:spLocks noChangeArrowheads="1"/>
            </p:cNvSpPr>
            <p:nvPr/>
          </p:nvSpPr>
          <p:spPr bwMode="auto">
            <a:xfrm>
              <a:off x="1353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Rectangle 128"/>
            <p:cNvSpPr>
              <a:spLocks noChangeArrowheads="1"/>
            </p:cNvSpPr>
            <p:nvPr/>
          </p:nvSpPr>
          <p:spPr bwMode="auto">
            <a:xfrm>
              <a:off x="1353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Rectangle 129"/>
            <p:cNvSpPr>
              <a:spLocks noChangeArrowheads="1"/>
            </p:cNvSpPr>
            <p:nvPr/>
          </p:nvSpPr>
          <p:spPr bwMode="auto">
            <a:xfrm>
              <a:off x="1429" y="2835"/>
              <a:ext cx="1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Rectangle 130"/>
            <p:cNvSpPr>
              <a:spLocks noChangeArrowheads="1"/>
            </p:cNvSpPr>
            <p:nvPr/>
          </p:nvSpPr>
          <p:spPr bwMode="auto">
            <a:xfrm>
              <a:off x="1429" y="2835"/>
              <a:ext cx="1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Rectangle 131"/>
            <p:cNvSpPr>
              <a:spLocks noChangeArrowheads="1"/>
            </p:cNvSpPr>
            <p:nvPr/>
          </p:nvSpPr>
          <p:spPr bwMode="auto">
            <a:xfrm>
              <a:off x="1555" y="2835"/>
              <a:ext cx="11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Rectangle 132"/>
            <p:cNvSpPr>
              <a:spLocks noChangeArrowheads="1"/>
            </p:cNvSpPr>
            <p:nvPr/>
          </p:nvSpPr>
          <p:spPr bwMode="auto">
            <a:xfrm>
              <a:off x="1555" y="2835"/>
              <a:ext cx="11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Rectangle 133"/>
            <p:cNvSpPr>
              <a:spLocks noChangeArrowheads="1"/>
            </p:cNvSpPr>
            <p:nvPr/>
          </p:nvSpPr>
          <p:spPr bwMode="auto">
            <a:xfrm>
              <a:off x="1581" y="2835"/>
              <a:ext cx="4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Rectangle 134"/>
            <p:cNvSpPr>
              <a:spLocks noChangeArrowheads="1"/>
            </p:cNvSpPr>
            <p:nvPr/>
          </p:nvSpPr>
          <p:spPr bwMode="auto">
            <a:xfrm>
              <a:off x="1581" y="2835"/>
              <a:ext cx="4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Rectangle 135"/>
            <p:cNvSpPr>
              <a:spLocks noChangeArrowheads="1"/>
            </p:cNvSpPr>
            <p:nvPr/>
          </p:nvSpPr>
          <p:spPr bwMode="auto">
            <a:xfrm>
              <a:off x="2944" y="3312"/>
              <a:ext cx="26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Rectangle 136"/>
            <p:cNvSpPr>
              <a:spLocks noChangeArrowheads="1"/>
            </p:cNvSpPr>
            <p:nvPr/>
          </p:nvSpPr>
          <p:spPr bwMode="auto">
            <a:xfrm>
              <a:off x="2944" y="3312"/>
              <a:ext cx="26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Rectangle 137"/>
            <p:cNvSpPr>
              <a:spLocks noChangeArrowheads="1"/>
            </p:cNvSpPr>
            <p:nvPr/>
          </p:nvSpPr>
          <p:spPr bwMode="auto">
            <a:xfrm>
              <a:off x="311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Rectangle 138"/>
            <p:cNvSpPr>
              <a:spLocks noChangeArrowheads="1"/>
            </p:cNvSpPr>
            <p:nvPr/>
          </p:nvSpPr>
          <p:spPr bwMode="auto">
            <a:xfrm>
              <a:off x="311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Rectangle 139"/>
            <p:cNvSpPr>
              <a:spLocks noChangeArrowheads="1"/>
            </p:cNvSpPr>
            <p:nvPr/>
          </p:nvSpPr>
          <p:spPr bwMode="auto">
            <a:xfrm>
              <a:off x="3081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Rectangle 140"/>
            <p:cNvSpPr>
              <a:spLocks noChangeArrowheads="1"/>
            </p:cNvSpPr>
            <p:nvPr/>
          </p:nvSpPr>
          <p:spPr bwMode="auto">
            <a:xfrm>
              <a:off x="3081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Rectangle 141"/>
            <p:cNvSpPr>
              <a:spLocks noChangeArrowheads="1"/>
            </p:cNvSpPr>
            <p:nvPr/>
          </p:nvSpPr>
          <p:spPr bwMode="auto">
            <a:xfrm>
              <a:off x="2894" y="3312"/>
              <a:ext cx="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Rectangle 142"/>
            <p:cNvSpPr>
              <a:spLocks noChangeArrowheads="1"/>
            </p:cNvSpPr>
            <p:nvPr/>
          </p:nvSpPr>
          <p:spPr bwMode="auto">
            <a:xfrm>
              <a:off x="2894" y="3312"/>
              <a:ext cx="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143"/>
            <p:cNvSpPr/>
            <p:nvPr/>
          </p:nvSpPr>
          <p:spPr bwMode="auto">
            <a:xfrm>
              <a:off x="2804" y="3312"/>
              <a:ext cx="12" cy="73"/>
            </a:xfrm>
            <a:custGeom>
              <a:avLst/>
              <a:gdLst>
                <a:gd name="T0" fmla="*/ 12 w 12"/>
                <a:gd name="T1" fmla="*/ 0 h 73"/>
                <a:gd name="T2" fmla="*/ 9 w 12"/>
                <a:gd name="T3" fmla="*/ 0 h 73"/>
                <a:gd name="T4" fmla="*/ 9 w 12"/>
                <a:gd name="T5" fmla="*/ 73 h 73"/>
                <a:gd name="T6" fmla="*/ 0 w 12"/>
                <a:gd name="T7" fmla="*/ 73 h 73"/>
                <a:gd name="T8" fmla="*/ 12 w 12"/>
                <a:gd name="T9" fmla="*/ 73 h 73"/>
                <a:gd name="T10" fmla="*/ 12 w 12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3">
                  <a:moveTo>
                    <a:pt x="12" y="0"/>
                  </a:moveTo>
                  <a:lnTo>
                    <a:pt x="9" y="0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12" y="73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144"/>
            <p:cNvSpPr/>
            <p:nvPr/>
          </p:nvSpPr>
          <p:spPr bwMode="auto">
            <a:xfrm>
              <a:off x="2804" y="3312"/>
              <a:ext cx="12" cy="73"/>
            </a:xfrm>
            <a:custGeom>
              <a:avLst/>
              <a:gdLst>
                <a:gd name="T0" fmla="*/ 12 w 12"/>
                <a:gd name="T1" fmla="*/ 0 h 73"/>
                <a:gd name="T2" fmla="*/ 9 w 12"/>
                <a:gd name="T3" fmla="*/ 0 h 73"/>
                <a:gd name="T4" fmla="*/ 9 w 12"/>
                <a:gd name="T5" fmla="*/ 73 h 73"/>
                <a:gd name="T6" fmla="*/ 0 w 12"/>
                <a:gd name="T7" fmla="*/ 73 h 73"/>
                <a:gd name="T8" fmla="*/ 12 w 12"/>
                <a:gd name="T9" fmla="*/ 73 h 73"/>
                <a:gd name="T10" fmla="*/ 12 w 12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3">
                  <a:moveTo>
                    <a:pt x="12" y="0"/>
                  </a:moveTo>
                  <a:lnTo>
                    <a:pt x="9" y="0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12" y="73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Rectangle 145"/>
            <p:cNvSpPr>
              <a:spLocks noChangeArrowheads="1"/>
            </p:cNvSpPr>
            <p:nvPr/>
          </p:nvSpPr>
          <p:spPr bwMode="auto">
            <a:xfrm>
              <a:off x="2861" y="3312"/>
              <a:ext cx="1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Rectangle 146"/>
            <p:cNvSpPr>
              <a:spLocks noChangeArrowheads="1"/>
            </p:cNvSpPr>
            <p:nvPr/>
          </p:nvSpPr>
          <p:spPr bwMode="auto">
            <a:xfrm>
              <a:off x="2861" y="3312"/>
              <a:ext cx="1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Rectangle 147"/>
            <p:cNvSpPr>
              <a:spLocks noChangeArrowheads="1"/>
            </p:cNvSpPr>
            <p:nvPr/>
          </p:nvSpPr>
          <p:spPr bwMode="auto">
            <a:xfrm>
              <a:off x="2989" y="3312"/>
              <a:ext cx="11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Rectangle 148"/>
            <p:cNvSpPr>
              <a:spLocks noChangeArrowheads="1"/>
            </p:cNvSpPr>
            <p:nvPr/>
          </p:nvSpPr>
          <p:spPr bwMode="auto">
            <a:xfrm>
              <a:off x="2989" y="3312"/>
              <a:ext cx="11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Rectangle 149"/>
            <p:cNvSpPr>
              <a:spLocks noChangeArrowheads="1"/>
            </p:cNvSpPr>
            <p:nvPr/>
          </p:nvSpPr>
          <p:spPr bwMode="auto">
            <a:xfrm>
              <a:off x="3015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Rectangle 150"/>
            <p:cNvSpPr>
              <a:spLocks noChangeArrowheads="1"/>
            </p:cNvSpPr>
            <p:nvPr/>
          </p:nvSpPr>
          <p:spPr bwMode="auto">
            <a:xfrm>
              <a:off x="3015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51"/>
            <p:cNvSpPr/>
            <p:nvPr/>
          </p:nvSpPr>
          <p:spPr bwMode="auto">
            <a:xfrm>
              <a:off x="2785" y="3312"/>
              <a:ext cx="28" cy="73"/>
            </a:xfrm>
            <a:custGeom>
              <a:avLst/>
              <a:gdLst>
                <a:gd name="T0" fmla="*/ 28 w 28"/>
                <a:gd name="T1" fmla="*/ 0 h 73"/>
                <a:gd name="T2" fmla="*/ 0 w 28"/>
                <a:gd name="T3" fmla="*/ 0 h 73"/>
                <a:gd name="T4" fmla="*/ 0 w 28"/>
                <a:gd name="T5" fmla="*/ 73 h 73"/>
                <a:gd name="T6" fmla="*/ 19 w 28"/>
                <a:gd name="T7" fmla="*/ 73 h 73"/>
                <a:gd name="T8" fmla="*/ 28 w 28"/>
                <a:gd name="T9" fmla="*/ 73 h 73"/>
                <a:gd name="T10" fmla="*/ 28 w 28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3">
                  <a:moveTo>
                    <a:pt x="28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19" y="73"/>
                  </a:lnTo>
                  <a:lnTo>
                    <a:pt x="28" y="73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52"/>
            <p:cNvSpPr/>
            <p:nvPr/>
          </p:nvSpPr>
          <p:spPr bwMode="auto">
            <a:xfrm>
              <a:off x="2785" y="3312"/>
              <a:ext cx="28" cy="73"/>
            </a:xfrm>
            <a:custGeom>
              <a:avLst/>
              <a:gdLst>
                <a:gd name="T0" fmla="*/ 28 w 28"/>
                <a:gd name="T1" fmla="*/ 0 h 73"/>
                <a:gd name="T2" fmla="*/ 0 w 28"/>
                <a:gd name="T3" fmla="*/ 0 h 73"/>
                <a:gd name="T4" fmla="*/ 0 w 28"/>
                <a:gd name="T5" fmla="*/ 73 h 73"/>
                <a:gd name="T6" fmla="*/ 19 w 28"/>
                <a:gd name="T7" fmla="*/ 73 h 73"/>
                <a:gd name="T8" fmla="*/ 28 w 28"/>
                <a:gd name="T9" fmla="*/ 73 h 73"/>
                <a:gd name="T10" fmla="*/ 28 w 28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3">
                  <a:moveTo>
                    <a:pt x="28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19" y="73"/>
                  </a:lnTo>
                  <a:lnTo>
                    <a:pt x="28" y="73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Rectangle 153"/>
            <p:cNvSpPr>
              <a:spLocks noChangeArrowheads="1"/>
            </p:cNvSpPr>
            <p:nvPr/>
          </p:nvSpPr>
          <p:spPr bwMode="auto">
            <a:xfrm>
              <a:off x="2745" y="3312"/>
              <a:ext cx="28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Rectangle 154"/>
            <p:cNvSpPr>
              <a:spLocks noChangeArrowheads="1"/>
            </p:cNvSpPr>
            <p:nvPr/>
          </p:nvSpPr>
          <p:spPr bwMode="auto">
            <a:xfrm>
              <a:off x="2745" y="3312"/>
              <a:ext cx="28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Rectangle 155"/>
            <p:cNvSpPr>
              <a:spLocks noChangeArrowheads="1"/>
            </p:cNvSpPr>
            <p:nvPr/>
          </p:nvSpPr>
          <p:spPr bwMode="auto">
            <a:xfrm>
              <a:off x="2695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Rectangle 156"/>
            <p:cNvSpPr>
              <a:spLocks noChangeArrowheads="1"/>
            </p:cNvSpPr>
            <p:nvPr/>
          </p:nvSpPr>
          <p:spPr bwMode="auto">
            <a:xfrm>
              <a:off x="2695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Rectangle 157"/>
            <p:cNvSpPr>
              <a:spLocks noChangeArrowheads="1"/>
            </p:cNvSpPr>
            <p:nvPr/>
          </p:nvSpPr>
          <p:spPr bwMode="auto">
            <a:xfrm>
              <a:off x="266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Rectangle 158"/>
            <p:cNvSpPr>
              <a:spLocks noChangeArrowheads="1"/>
            </p:cNvSpPr>
            <p:nvPr/>
          </p:nvSpPr>
          <p:spPr bwMode="auto">
            <a:xfrm>
              <a:off x="266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Rectangle 159"/>
            <p:cNvSpPr>
              <a:spLocks noChangeArrowheads="1"/>
            </p:cNvSpPr>
            <p:nvPr/>
          </p:nvSpPr>
          <p:spPr bwMode="auto">
            <a:xfrm>
              <a:off x="2596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Rectangle 160"/>
            <p:cNvSpPr>
              <a:spLocks noChangeArrowheads="1"/>
            </p:cNvSpPr>
            <p:nvPr/>
          </p:nvSpPr>
          <p:spPr bwMode="auto">
            <a:xfrm>
              <a:off x="2596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0" name="TextBox 74"/>
          <p:cNvSpPr txBox="1"/>
          <p:nvPr/>
        </p:nvSpPr>
        <p:spPr>
          <a:xfrm>
            <a:off x="3315297" y="2828836"/>
            <a:ext cx="663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7200" dirty="0">
                <a:solidFill>
                  <a:srgbClr val="F5F5F5"/>
                </a:solidFill>
              </a:rPr>
              <a:t>研究思路与方法</a:t>
            </a:r>
          </a:p>
        </p:txBody>
      </p:sp>
      <p:sp>
        <p:nvSpPr>
          <p:cNvPr id="271" name="文本框 270"/>
          <p:cNvSpPr txBox="1"/>
          <p:nvPr/>
        </p:nvSpPr>
        <p:spPr>
          <a:xfrm>
            <a:off x="3315297" y="1916958"/>
            <a:ext cx="3022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F5F5F5"/>
                </a:solidFill>
                <a:latin typeface="方正准圆_GBK" panose="03000509000000000000" pitchFamily="65" charset="-122"/>
                <a:ea typeface="方正准圆_GBK" panose="03000509000000000000" pitchFamily="65" charset="-122"/>
              </a:rPr>
              <a:t>PART FOUR</a:t>
            </a:r>
            <a:endParaRPr lang="zh-CN" altLang="en-US" sz="4800" dirty="0">
              <a:solidFill>
                <a:srgbClr val="F5F5F5"/>
              </a:solidFill>
              <a:latin typeface="方正准圆_GBK" panose="03000509000000000000" pitchFamily="65" charset="-122"/>
              <a:ea typeface="方正准圆_GBK" panose="03000509000000000000" pitchFamily="65" charset="-122"/>
            </a:endParaRPr>
          </a:p>
        </p:txBody>
      </p:sp>
      <p:sp>
        <p:nvSpPr>
          <p:cNvPr id="272" name="TextBox 13"/>
          <p:cNvSpPr txBox="1">
            <a:spLocks noChangeArrowheads="1"/>
          </p:cNvSpPr>
          <p:nvPr/>
        </p:nvSpPr>
        <p:spPr bwMode="auto">
          <a:xfrm>
            <a:off x="3315296" y="4110046"/>
            <a:ext cx="66186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单击此处可编辑内容，根据您的需要自由拉伸文本框大小。您可以在此处添加关于本章节的简要介绍，模板所有素材均可自由编辑</a:t>
            </a:r>
            <a:endParaRPr lang="en-US" altLang="zh-CN" dirty="0">
              <a:solidFill>
                <a:srgbClr val="F5F5F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/>
        </p:nvSpPr>
        <p:spPr>
          <a:xfrm>
            <a:off x="1176184" y="2908349"/>
            <a:ext cx="3127078" cy="28541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ounded Rectangle 4"/>
          <p:cNvSpPr/>
          <p:nvPr/>
        </p:nvSpPr>
        <p:spPr>
          <a:xfrm rot="5400000">
            <a:off x="3371119" y="1143971"/>
            <a:ext cx="349910" cy="4602497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0" name="Rounded Rectangle 5"/>
          <p:cNvSpPr/>
          <p:nvPr/>
        </p:nvSpPr>
        <p:spPr>
          <a:xfrm>
            <a:off x="1244826" y="3270263"/>
            <a:ext cx="4056498" cy="34991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85%</a:t>
            </a:r>
          </a:p>
        </p:txBody>
      </p:sp>
      <p:sp>
        <p:nvSpPr>
          <p:cNvPr id="11" name="Rectangle 56"/>
          <p:cNvSpPr/>
          <p:nvPr/>
        </p:nvSpPr>
        <p:spPr>
          <a:xfrm>
            <a:off x="2338096" y="1751704"/>
            <a:ext cx="309311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12" name="Oval 58"/>
          <p:cNvSpPr/>
          <p:nvPr/>
        </p:nvSpPr>
        <p:spPr>
          <a:xfrm>
            <a:off x="1244826" y="1702538"/>
            <a:ext cx="951032" cy="95103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3" name="Oval 61"/>
          <p:cNvSpPr/>
          <p:nvPr/>
        </p:nvSpPr>
        <p:spPr>
          <a:xfrm>
            <a:off x="6344679" y="1702538"/>
            <a:ext cx="951032" cy="951032"/>
          </a:xfrm>
          <a:prstGeom prst="ellipse">
            <a:avLst/>
          </a:prstGeom>
          <a:solidFill>
            <a:srgbClr val="2474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prstClr val="white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4" name="Rectangle 73"/>
          <p:cNvSpPr/>
          <p:nvPr/>
        </p:nvSpPr>
        <p:spPr>
          <a:xfrm>
            <a:off x="1176184" y="3841092"/>
            <a:ext cx="3127078" cy="36191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ounded Rectangle 74"/>
          <p:cNvSpPr/>
          <p:nvPr/>
        </p:nvSpPr>
        <p:spPr>
          <a:xfrm rot="5400000">
            <a:off x="3371119" y="2076715"/>
            <a:ext cx="349910" cy="4602497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6" name="Rounded Rectangle 75"/>
          <p:cNvSpPr/>
          <p:nvPr/>
        </p:nvSpPr>
        <p:spPr>
          <a:xfrm>
            <a:off x="1244827" y="4203007"/>
            <a:ext cx="2644604" cy="34991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55%</a:t>
            </a:r>
          </a:p>
        </p:txBody>
      </p:sp>
      <p:sp>
        <p:nvSpPr>
          <p:cNvPr id="17" name="Rectangle 77"/>
          <p:cNvSpPr/>
          <p:nvPr/>
        </p:nvSpPr>
        <p:spPr>
          <a:xfrm>
            <a:off x="1176184" y="4773836"/>
            <a:ext cx="3127078" cy="36191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ounded Rectangle 78"/>
          <p:cNvSpPr/>
          <p:nvPr/>
        </p:nvSpPr>
        <p:spPr>
          <a:xfrm rot="5400000">
            <a:off x="3371119" y="3009458"/>
            <a:ext cx="349910" cy="4602497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9" name="Rounded Rectangle 79"/>
          <p:cNvSpPr/>
          <p:nvPr/>
        </p:nvSpPr>
        <p:spPr>
          <a:xfrm>
            <a:off x="1244826" y="5135750"/>
            <a:ext cx="4222507" cy="34991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90%</a:t>
            </a:r>
          </a:p>
        </p:txBody>
      </p:sp>
      <p:sp>
        <p:nvSpPr>
          <p:cNvPr id="20" name="Rectangle 81"/>
          <p:cNvSpPr/>
          <p:nvPr/>
        </p:nvSpPr>
        <p:spPr>
          <a:xfrm>
            <a:off x="6344679" y="2908349"/>
            <a:ext cx="3127078" cy="28541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ounded Rectangle 82"/>
          <p:cNvSpPr/>
          <p:nvPr/>
        </p:nvSpPr>
        <p:spPr>
          <a:xfrm rot="5400000">
            <a:off x="8539613" y="1143971"/>
            <a:ext cx="349910" cy="4602497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2" name="Rounded Rectangle 83"/>
          <p:cNvSpPr/>
          <p:nvPr/>
        </p:nvSpPr>
        <p:spPr>
          <a:xfrm>
            <a:off x="6413320" y="3270263"/>
            <a:ext cx="4056498" cy="349912"/>
          </a:xfrm>
          <a:prstGeom prst="roundRect">
            <a:avLst/>
          </a:prstGeom>
          <a:solidFill>
            <a:srgbClr val="247484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85%</a:t>
            </a:r>
          </a:p>
        </p:txBody>
      </p:sp>
      <p:sp>
        <p:nvSpPr>
          <p:cNvPr id="23" name="Rectangle 85"/>
          <p:cNvSpPr/>
          <p:nvPr/>
        </p:nvSpPr>
        <p:spPr>
          <a:xfrm>
            <a:off x="6344679" y="3841092"/>
            <a:ext cx="3127078" cy="36191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Rounded Rectangle 86"/>
          <p:cNvSpPr/>
          <p:nvPr/>
        </p:nvSpPr>
        <p:spPr>
          <a:xfrm rot="5400000">
            <a:off x="8539613" y="2076715"/>
            <a:ext cx="349910" cy="4602497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5" name="Rounded Rectangle 87"/>
          <p:cNvSpPr/>
          <p:nvPr/>
        </p:nvSpPr>
        <p:spPr>
          <a:xfrm>
            <a:off x="6413321" y="4203007"/>
            <a:ext cx="2644604" cy="349912"/>
          </a:xfrm>
          <a:prstGeom prst="roundRect">
            <a:avLst/>
          </a:prstGeom>
          <a:solidFill>
            <a:srgbClr val="247484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55%</a:t>
            </a:r>
          </a:p>
        </p:txBody>
      </p:sp>
      <p:sp>
        <p:nvSpPr>
          <p:cNvPr id="26" name="Rectangle 89"/>
          <p:cNvSpPr/>
          <p:nvPr/>
        </p:nvSpPr>
        <p:spPr>
          <a:xfrm>
            <a:off x="6344679" y="4773836"/>
            <a:ext cx="3127078" cy="36191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ounded Rectangle 90"/>
          <p:cNvSpPr/>
          <p:nvPr/>
        </p:nvSpPr>
        <p:spPr>
          <a:xfrm rot="5400000">
            <a:off x="8539613" y="3009458"/>
            <a:ext cx="349910" cy="4602497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8" name="Rounded Rectangle 91"/>
          <p:cNvSpPr/>
          <p:nvPr/>
        </p:nvSpPr>
        <p:spPr>
          <a:xfrm>
            <a:off x="6413320" y="5135750"/>
            <a:ext cx="4222507" cy="349912"/>
          </a:xfrm>
          <a:prstGeom prst="roundRect">
            <a:avLst/>
          </a:prstGeom>
          <a:solidFill>
            <a:srgbClr val="247484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ctr" anchorCtr="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90%</a:t>
            </a:r>
          </a:p>
        </p:txBody>
      </p:sp>
      <p:sp>
        <p:nvSpPr>
          <p:cNvPr id="29" name="Rectangle 56"/>
          <p:cNvSpPr/>
          <p:nvPr/>
        </p:nvSpPr>
        <p:spPr>
          <a:xfrm>
            <a:off x="2342872" y="2041340"/>
            <a:ext cx="3093116" cy="621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更多使用说明和作品请详阅模版最末的使用手册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Rectangle 56"/>
          <p:cNvSpPr/>
          <p:nvPr/>
        </p:nvSpPr>
        <p:spPr>
          <a:xfrm>
            <a:off x="7433673" y="1751704"/>
            <a:ext cx="309311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31" name="Rectangle 56"/>
          <p:cNvSpPr/>
          <p:nvPr/>
        </p:nvSpPr>
        <p:spPr>
          <a:xfrm>
            <a:off x="7438450" y="2041340"/>
            <a:ext cx="3093116" cy="621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更多使用说明和作品请详阅模版最末的使用手册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514665" y="1898633"/>
            <a:ext cx="654534" cy="605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2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393075" y="1898633"/>
            <a:ext cx="654534" cy="605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 charset="0"/>
              </a:rPr>
              <a:t>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 noChangeAspect="1"/>
          </p:cNvGrpSpPr>
          <p:nvPr/>
        </p:nvGrpSpPr>
        <p:grpSpPr bwMode="auto">
          <a:xfrm>
            <a:off x="69333" y="4155878"/>
            <a:ext cx="4981696" cy="2715228"/>
            <a:chOff x="-2" y="2158"/>
            <a:chExt cx="4174" cy="2275"/>
          </a:xfrm>
          <a:solidFill>
            <a:srgbClr val="2D97FF"/>
          </a:solidFill>
        </p:grpSpPr>
        <p:sp>
          <p:nvSpPr>
            <p:cNvPr id="3" name="Freeform 30"/>
            <p:cNvSpPr/>
            <p:nvPr/>
          </p:nvSpPr>
          <p:spPr bwMode="auto">
            <a:xfrm>
              <a:off x="1150" y="3470"/>
              <a:ext cx="206" cy="825"/>
            </a:xfrm>
            <a:custGeom>
              <a:avLst/>
              <a:gdLst>
                <a:gd name="T0" fmla="*/ 14 w 87"/>
                <a:gd name="T1" fmla="*/ 0 h 348"/>
                <a:gd name="T2" fmla="*/ 9 w 87"/>
                <a:gd name="T3" fmla="*/ 0 h 348"/>
                <a:gd name="T4" fmla="*/ 0 w 87"/>
                <a:gd name="T5" fmla="*/ 9 h 348"/>
                <a:gd name="T6" fmla="*/ 0 w 87"/>
                <a:gd name="T7" fmla="*/ 56 h 348"/>
                <a:gd name="T8" fmla="*/ 6 w 87"/>
                <a:gd name="T9" fmla="*/ 65 h 348"/>
                <a:gd name="T10" fmla="*/ 6 w 87"/>
                <a:gd name="T11" fmla="*/ 204 h 348"/>
                <a:gd name="T12" fmla="*/ 62 w 87"/>
                <a:gd name="T13" fmla="*/ 260 h 348"/>
                <a:gd name="T14" fmla="*/ 62 w 87"/>
                <a:gd name="T15" fmla="*/ 310 h 348"/>
                <a:gd name="T16" fmla="*/ 48 w 87"/>
                <a:gd name="T17" fmla="*/ 328 h 348"/>
                <a:gd name="T18" fmla="*/ 67 w 87"/>
                <a:gd name="T19" fmla="*/ 348 h 348"/>
                <a:gd name="T20" fmla="*/ 87 w 87"/>
                <a:gd name="T21" fmla="*/ 328 h 348"/>
                <a:gd name="T22" fmla="*/ 73 w 87"/>
                <a:gd name="T23" fmla="*/ 310 h 348"/>
                <a:gd name="T24" fmla="*/ 73 w 87"/>
                <a:gd name="T25" fmla="*/ 255 h 348"/>
                <a:gd name="T26" fmla="*/ 17 w 87"/>
                <a:gd name="T27" fmla="*/ 200 h 348"/>
                <a:gd name="T28" fmla="*/ 17 w 87"/>
                <a:gd name="T29" fmla="*/ 65 h 348"/>
                <a:gd name="T30" fmla="*/ 23 w 87"/>
                <a:gd name="T31" fmla="*/ 56 h 348"/>
                <a:gd name="T32" fmla="*/ 23 w 87"/>
                <a:gd name="T33" fmla="*/ 9 h 348"/>
                <a:gd name="T34" fmla="*/ 14 w 87"/>
                <a:gd name="T3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348">
                  <a:moveTo>
                    <a:pt x="1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2" y="64"/>
                    <a:pt x="6" y="65"/>
                  </a:cubicBezTo>
                  <a:cubicBezTo>
                    <a:pt x="6" y="204"/>
                    <a:pt x="6" y="204"/>
                    <a:pt x="6" y="204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2" y="310"/>
                    <a:pt x="62" y="310"/>
                    <a:pt x="62" y="310"/>
                  </a:cubicBezTo>
                  <a:cubicBezTo>
                    <a:pt x="54" y="312"/>
                    <a:pt x="48" y="320"/>
                    <a:pt x="48" y="328"/>
                  </a:cubicBezTo>
                  <a:cubicBezTo>
                    <a:pt x="48" y="339"/>
                    <a:pt x="57" y="348"/>
                    <a:pt x="67" y="348"/>
                  </a:cubicBezTo>
                  <a:cubicBezTo>
                    <a:pt x="78" y="348"/>
                    <a:pt x="87" y="339"/>
                    <a:pt x="87" y="328"/>
                  </a:cubicBezTo>
                  <a:cubicBezTo>
                    <a:pt x="87" y="320"/>
                    <a:pt x="81" y="312"/>
                    <a:pt x="73" y="310"/>
                  </a:cubicBezTo>
                  <a:cubicBezTo>
                    <a:pt x="73" y="255"/>
                    <a:pt x="73" y="255"/>
                    <a:pt x="73" y="255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21" y="64"/>
                    <a:pt x="23" y="61"/>
                    <a:pt x="23" y="5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4"/>
                    <a:pt x="19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31"/>
            <p:cNvSpPr/>
            <p:nvPr/>
          </p:nvSpPr>
          <p:spPr bwMode="auto">
            <a:xfrm>
              <a:off x="163" y="3470"/>
              <a:ext cx="783" cy="882"/>
            </a:xfrm>
            <a:custGeom>
              <a:avLst/>
              <a:gdLst>
                <a:gd name="T0" fmla="*/ 322 w 331"/>
                <a:gd name="T1" fmla="*/ 0 h 372"/>
                <a:gd name="T2" fmla="*/ 316 w 331"/>
                <a:gd name="T3" fmla="*/ 0 h 372"/>
                <a:gd name="T4" fmla="*/ 307 w 331"/>
                <a:gd name="T5" fmla="*/ 9 h 372"/>
                <a:gd name="T6" fmla="*/ 307 w 331"/>
                <a:gd name="T7" fmla="*/ 56 h 372"/>
                <a:gd name="T8" fmla="*/ 313 w 331"/>
                <a:gd name="T9" fmla="*/ 65 h 372"/>
                <a:gd name="T10" fmla="*/ 313 w 331"/>
                <a:gd name="T11" fmla="*/ 110 h 372"/>
                <a:gd name="T12" fmla="*/ 233 w 331"/>
                <a:gd name="T13" fmla="*/ 191 h 372"/>
                <a:gd name="T14" fmla="*/ 92 w 331"/>
                <a:gd name="T15" fmla="*/ 191 h 372"/>
                <a:gd name="T16" fmla="*/ 35 w 331"/>
                <a:gd name="T17" fmla="*/ 248 h 372"/>
                <a:gd name="T18" fmla="*/ 35 w 331"/>
                <a:gd name="T19" fmla="*/ 338 h 372"/>
                <a:gd name="T20" fmla="*/ 22 w 331"/>
                <a:gd name="T21" fmla="*/ 338 h 372"/>
                <a:gd name="T22" fmla="*/ 22 w 331"/>
                <a:gd name="T23" fmla="*/ 234 h 372"/>
                <a:gd name="T24" fmla="*/ 77 w 331"/>
                <a:gd name="T25" fmla="*/ 178 h 372"/>
                <a:gd name="T26" fmla="*/ 214 w 331"/>
                <a:gd name="T27" fmla="*/ 178 h 372"/>
                <a:gd name="T28" fmla="*/ 288 w 331"/>
                <a:gd name="T29" fmla="*/ 104 h 372"/>
                <a:gd name="T30" fmla="*/ 288 w 331"/>
                <a:gd name="T31" fmla="*/ 65 h 372"/>
                <a:gd name="T32" fmla="*/ 288 w 331"/>
                <a:gd name="T33" fmla="*/ 65 h 372"/>
                <a:gd name="T34" fmla="*/ 294 w 331"/>
                <a:gd name="T35" fmla="*/ 56 h 372"/>
                <a:gd name="T36" fmla="*/ 294 w 331"/>
                <a:gd name="T37" fmla="*/ 9 h 372"/>
                <a:gd name="T38" fmla="*/ 285 w 331"/>
                <a:gd name="T39" fmla="*/ 0 h 372"/>
                <a:gd name="T40" fmla="*/ 280 w 331"/>
                <a:gd name="T41" fmla="*/ 0 h 372"/>
                <a:gd name="T42" fmla="*/ 271 w 331"/>
                <a:gd name="T43" fmla="*/ 9 h 372"/>
                <a:gd name="T44" fmla="*/ 271 w 331"/>
                <a:gd name="T45" fmla="*/ 56 h 372"/>
                <a:gd name="T46" fmla="*/ 277 w 331"/>
                <a:gd name="T47" fmla="*/ 65 h 372"/>
                <a:gd name="T48" fmla="*/ 277 w 331"/>
                <a:gd name="T49" fmla="*/ 99 h 372"/>
                <a:gd name="T50" fmla="*/ 209 w 331"/>
                <a:gd name="T51" fmla="*/ 167 h 372"/>
                <a:gd name="T52" fmla="*/ 73 w 331"/>
                <a:gd name="T53" fmla="*/ 167 h 372"/>
                <a:gd name="T54" fmla="*/ 10 w 331"/>
                <a:gd name="T55" fmla="*/ 229 h 372"/>
                <a:gd name="T56" fmla="*/ 10 w 331"/>
                <a:gd name="T57" fmla="*/ 338 h 372"/>
                <a:gd name="T58" fmla="*/ 0 w 331"/>
                <a:gd name="T59" fmla="*/ 338 h 372"/>
                <a:gd name="T60" fmla="*/ 0 w 331"/>
                <a:gd name="T61" fmla="*/ 372 h 372"/>
                <a:gd name="T62" fmla="*/ 54 w 331"/>
                <a:gd name="T63" fmla="*/ 372 h 372"/>
                <a:gd name="T64" fmla="*/ 54 w 331"/>
                <a:gd name="T65" fmla="*/ 338 h 372"/>
                <a:gd name="T66" fmla="*/ 46 w 331"/>
                <a:gd name="T67" fmla="*/ 338 h 372"/>
                <a:gd name="T68" fmla="*/ 46 w 331"/>
                <a:gd name="T69" fmla="*/ 253 h 372"/>
                <a:gd name="T70" fmla="*/ 97 w 331"/>
                <a:gd name="T71" fmla="*/ 202 h 372"/>
                <a:gd name="T72" fmla="*/ 238 w 331"/>
                <a:gd name="T73" fmla="*/ 202 h 372"/>
                <a:gd name="T74" fmla="*/ 325 w 331"/>
                <a:gd name="T75" fmla="*/ 115 h 372"/>
                <a:gd name="T76" fmla="*/ 325 w 331"/>
                <a:gd name="T77" fmla="*/ 65 h 372"/>
                <a:gd name="T78" fmla="*/ 325 w 331"/>
                <a:gd name="T79" fmla="*/ 65 h 372"/>
                <a:gd name="T80" fmla="*/ 331 w 331"/>
                <a:gd name="T81" fmla="*/ 56 h 372"/>
                <a:gd name="T82" fmla="*/ 331 w 331"/>
                <a:gd name="T83" fmla="*/ 9 h 372"/>
                <a:gd name="T84" fmla="*/ 322 w 331"/>
                <a:gd name="T8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1" h="372">
                  <a:moveTo>
                    <a:pt x="322" y="0"/>
                  </a:moveTo>
                  <a:cubicBezTo>
                    <a:pt x="316" y="0"/>
                    <a:pt x="316" y="0"/>
                    <a:pt x="316" y="0"/>
                  </a:cubicBezTo>
                  <a:cubicBezTo>
                    <a:pt x="311" y="0"/>
                    <a:pt x="307" y="4"/>
                    <a:pt x="307" y="9"/>
                  </a:cubicBezTo>
                  <a:cubicBezTo>
                    <a:pt x="307" y="56"/>
                    <a:pt x="307" y="56"/>
                    <a:pt x="307" y="56"/>
                  </a:cubicBezTo>
                  <a:cubicBezTo>
                    <a:pt x="307" y="61"/>
                    <a:pt x="310" y="64"/>
                    <a:pt x="313" y="65"/>
                  </a:cubicBezTo>
                  <a:cubicBezTo>
                    <a:pt x="313" y="110"/>
                    <a:pt x="313" y="110"/>
                    <a:pt x="313" y="110"/>
                  </a:cubicBezTo>
                  <a:cubicBezTo>
                    <a:pt x="233" y="191"/>
                    <a:pt x="233" y="191"/>
                    <a:pt x="233" y="191"/>
                  </a:cubicBezTo>
                  <a:cubicBezTo>
                    <a:pt x="92" y="191"/>
                    <a:pt x="92" y="191"/>
                    <a:pt x="92" y="191"/>
                  </a:cubicBezTo>
                  <a:cubicBezTo>
                    <a:pt x="35" y="248"/>
                    <a:pt x="35" y="248"/>
                    <a:pt x="35" y="248"/>
                  </a:cubicBezTo>
                  <a:cubicBezTo>
                    <a:pt x="35" y="338"/>
                    <a:pt x="35" y="338"/>
                    <a:pt x="35" y="338"/>
                  </a:cubicBezTo>
                  <a:cubicBezTo>
                    <a:pt x="22" y="338"/>
                    <a:pt x="22" y="338"/>
                    <a:pt x="22" y="338"/>
                  </a:cubicBezTo>
                  <a:cubicBezTo>
                    <a:pt x="22" y="234"/>
                    <a:pt x="22" y="234"/>
                    <a:pt x="22" y="234"/>
                  </a:cubicBezTo>
                  <a:cubicBezTo>
                    <a:pt x="77" y="178"/>
                    <a:pt x="77" y="178"/>
                    <a:pt x="77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92" y="64"/>
                    <a:pt x="294" y="61"/>
                    <a:pt x="294" y="56"/>
                  </a:cubicBezTo>
                  <a:cubicBezTo>
                    <a:pt x="294" y="9"/>
                    <a:pt x="294" y="9"/>
                    <a:pt x="294" y="9"/>
                  </a:cubicBezTo>
                  <a:cubicBezTo>
                    <a:pt x="294" y="4"/>
                    <a:pt x="290" y="0"/>
                    <a:pt x="285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75" y="0"/>
                    <a:pt x="271" y="4"/>
                    <a:pt x="271" y="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71" y="61"/>
                    <a:pt x="273" y="64"/>
                    <a:pt x="277" y="65"/>
                  </a:cubicBezTo>
                  <a:cubicBezTo>
                    <a:pt x="277" y="99"/>
                    <a:pt x="277" y="99"/>
                    <a:pt x="277" y="99"/>
                  </a:cubicBezTo>
                  <a:cubicBezTo>
                    <a:pt x="209" y="167"/>
                    <a:pt x="209" y="167"/>
                    <a:pt x="209" y="167"/>
                  </a:cubicBezTo>
                  <a:cubicBezTo>
                    <a:pt x="73" y="167"/>
                    <a:pt x="73" y="167"/>
                    <a:pt x="73" y="167"/>
                  </a:cubicBezTo>
                  <a:cubicBezTo>
                    <a:pt x="10" y="229"/>
                    <a:pt x="10" y="229"/>
                    <a:pt x="10" y="229"/>
                  </a:cubicBezTo>
                  <a:cubicBezTo>
                    <a:pt x="10" y="338"/>
                    <a:pt x="10" y="338"/>
                    <a:pt x="10" y="338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54" y="372"/>
                    <a:pt x="54" y="372"/>
                    <a:pt x="54" y="372"/>
                  </a:cubicBezTo>
                  <a:cubicBezTo>
                    <a:pt x="54" y="338"/>
                    <a:pt x="54" y="338"/>
                    <a:pt x="54" y="338"/>
                  </a:cubicBezTo>
                  <a:cubicBezTo>
                    <a:pt x="46" y="338"/>
                    <a:pt x="46" y="338"/>
                    <a:pt x="46" y="338"/>
                  </a:cubicBezTo>
                  <a:cubicBezTo>
                    <a:pt x="46" y="253"/>
                    <a:pt x="46" y="253"/>
                    <a:pt x="46" y="253"/>
                  </a:cubicBezTo>
                  <a:cubicBezTo>
                    <a:pt x="97" y="202"/>
                    <a:pt x="97" y="202"/>
                    <a:pt x="97" y="202"/>
                  </a:cubicBezTo>
                  <a:cubicBezTo>
                    <a:pt x="238" y="202"/>
                    <a:pt x="238" y="202"/>
                    <a:pt x="238" y="202"/>
                  </a:cubicBezTo>
                  <a:cubicBezTo>
                    <a:pt x="325" y="115"/>
                    <a:pt x="325" y="115"/>
                    <a:pt x="325" y="115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8" y="64"/>
                    <a:pt x="331" y="61"/>
                    <a:pt x="331" y="56"/>
                  </a:cubicBezTo>
                  <a:cubicBezTo>
                    <a:pt x="331" y="9"/>
                    <a:pt x="331" y="9"/>
                    <a:pt x="331" y="9"/>
                  </a:cubicBezTo>
                  <a:cubicBezTo>
                    <a:pt x="331" y="4"/>
                    <a:pt x="327" y="0"/>
                    <a:pt x="3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32"/>
            <p:cNvSpPr/>
            <p:nvPr/>
          </p:nvSpPr>
          <p:spPr bwMode="auto">
            <a:xfrm>
              <a:off x="1235" y="3470"/>
              <a:ext cx="2118" cy="863"/>
            </a:xfrm>
            <a:custGeom>
              <a:avLst/>
              <a:gdLst>
                <a:gd name="T0" fmla="*/ 15 w 895"/>
                <a:gd name="T1" fmla="*/ 0 h 364"/>
                <a:gd name="T2" fmla="*/ 9 w 895"/>
                <a:gd name="T3" fmla="*/ 0 h 364"/>
                <a:gd name="T4" fmla="*/ 0 w 895"/>
                <a:gd name="T5" fmla="*/ 9 h 364"/>
                <a:gd name="T6" fmla="*/ 0 w 895"/>
                <a:gd name="T7" fmla="*/ 56 h 364"/>
                <a:gd name="T8" fmla="*/ 8 w 895"/>
                <a:gd name="T9" fmla="*/ 65 h 364"/>
                <a:gd name="T10" fmla="*/ 8 w 895"/>
                <a:gd name="T11" fmla="*/ 112 h 364"/>
                <a:gd name="T12" fmla="*/ 92 w 895"/>
                <a:gd name="T13" fmla="*/ 196 h 364"/>
                <a:gd name="T14" fmla="*/ 282 w 895"/>
                <a:gd name="T15" fmla="*/ 196 h 364"/>
                <a:gd name="T16" fmla="*/ 342 w 895"/>
                <a:gd name="T17" fmla="*/ 257 h 364"/>
                <a:gd name="T18" fmla="*/ 782 w 895"/>
                <a:gd name="T19" fmla="*/ 257 h 364"/>
                <a:gd name="T20" fmla="*/ 859 w 895"/>
                <a:gd name="T21" fmla="*/ 334 h 364"/>
                <a:gd name="T22" fmla="*/ 859 w 895"/>
                <a:gd name="T23" fmla="*/ 334 h 364"/>
                <a:gd name="T24" fmla="*/ 856 w 895"/>
                <a:gd name="T25" fmla="*/ 344 h 364"/>
                <a:gd name="T26" fmla="*/ 875 w 895"/>
                <a:gd name="T27" fmla="*/ 364 h 364"/>
                <a:gd name="T28" fmla="*/ 895 w 895"/>
                <a:gd name="T29" fmla="*/ 344 h 364"/>
                <a:gd name="T30" fmla="*/ 875 w 895"/>
                <a:gd name="T31" fmla="*/ 325 h 364"/>
                <a:gd name="T32" fmla="*/ 865 w 895"/>
                <a:gd name="T33" fmla="*/ 328 h 364"/>
                <a:gd name="T34" fmla="*/ 785 w 895"/>
                <a:gd name="T35" fmla="*/ 248 h 364"/>
                <a:gd name="T36" fmla="*/ 345 w 895"/>
                <a:gd name="T37" fmla="*/ 248 h 364"/>
                <a:gd name="T38" fmla="*/ 285 w 895"/>
                <a:gd name="T39" fmla="*/ 188 h 364"/>
                <a:gd name="T40" fmla="*/ 96 w 895"/>
                <a:gd name="T41" fmla="*/ 188 h 364"/>
                <a:gd name="T42" fmla="*/ 16 w 895"/>
                <a:gd name="T43" fmla="*/ 108 h 364"/>
                <a:gd name="T44" fmla="*/ 16 w 895"/>
                <a:gd name="T45" fmla="*/ 65 h 364"/>
                <a:gd name="T46" fmla="*/ 16 w 895"/>
                <a:gd name="T47" fmla="*/ 65 h 364"/>
                <a:gd name="T48" fmla="*/ 24 w 895"/>
                <a:gd name="T49" fmla="*/ 56 h 364"/>
                <a:gd name="T50" fmla="*/ 24 w 895"/>
                <a:gd name="T51" fmla="*/ 9 h 364"/>
                <a:gd name="T52" fmla="*/ 15 w 895"/>
                <a:gd name="T53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5" h="364">
                  <a:moveTo>
                    <a:pt x="1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3" y="65"/>
                    <a:pt x="8" y="65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282" y="196"/>
                    <a:pt x="282" y="196"/>
                    <a:pt x="282" y="196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782" y="257"/>
                    <a:pt x="782" y="257"/>
                    <a:pt x="782" y="257"/>
                  </a:cubicBezTo>
                  <a:cubicBezTo>
                    <a:pt x="859" y="334"/>
                    <a:pt x="859" y="334"/>
                    <a:pt x="859" y="334"/>
                  </a:cubicBezTo>
                  <a:cubicBezTo>
                    <a:pt x="859" y="334"/>
                    <a:pt x="859" y="334"/>
                    <a:pt x="859" y="334"/>
                  </a:cubicBezTo>
                  <a:cubicBezTo>
                    <a:pt x="857" y="337"/>
                    <a:pt x="856" y="340"/>
                    <a:pt x="856" y="344"/>
                  </a:cubicBezTo>
                  <a:cubicBezTo>
                    <a:pt x="856" y="355"/>
                    <a:pt x="865" y="364"/>
                    <a:pt x="875" y="364"/>
                  </a:cubicBezTo>
                  <a:cubicBezTo>
                    <a:pt x="886" y="364"/>
                    <a:pt x="895" y="355"/>
                    <a:pt x="895" y="344"/>
                  </a:cubicBezTo>
                  <a:cubicBezTo>
                    <a:pt x="895" y="334"/>
                    <a:pt x="886" y="325"/>
                    <a:pt x="875" y="325"/>
                  </a:cubicBezTo>
                  <a:cubicBezTo>
                    <a:pt x="872" y="325"/>
                    <a:pt x="868" y="326"/>
                    <a:pt x="865" y="328"/>
                  </a:cubicBezTo>
                  <a:cubicBezTo>
                    <a:pt x="785" y="248"/>
                    <a:pt x="785" y="248"/>
                    <a:pt x="785" y="248"/>
                  </a:cubicBezTo>
                  <a:cubicBezTo>
                    <a:pt x="345" y="248"/>
                    <a:pt x="345" y="248"/>
                    <a:pt x="345" y="248"/>
                  </a:cubicBezTo>
                  <a:cubicBezTo>
                    <a:pt x="285" y="188"/>
                    <a:pt x="285" y="188"/>
                    <a:pt x="285" y="188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20" y="65"/>
                    <a:pt x="24" y="61"/>
                    <a:pt x="24" y="56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4"/>
                    <a:pt x="20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33"/>
            <p:cNvSpPr>
              <a:spLocks noEditPoints="1"/>
            </p:cNvSpPr>
            <p:nvPr/>
          </p:nvSpPr>
          <p:spPr bwMode="auto">
            <a:xfrm>
              <a:off x="1323" y="3470"/>
              <a:ext cx="2849" cy="849"/>
            </a:xfrm>
            <a:custGeom>
              <a:avLst/>
              <a:gdLst>
                <a:gd name="T0" fmla="*/ 1183 w 1204"/>
                <a:gd name="T1" fmla="*/ 349 h 358"/>
                <a:gd name="T2" fmla="*/ 1171 w 1204"/>
                <a:gd name="T3" fmla="*/ 337 h 358"/>
                <a:gd name="T4" fmla="*/ 1183 w 1204"/>
                <a:gd name="T5" fmla="*/ 326 h 358"/>
                <a:gd name="T6" fmla="*/ 1194 w 1204"/>
                <a:gd name="T7" fmla="*/ 337 h 358"/>
                <a:gd name="T8" fmla="*/ 1183 w 1204"/>
                <a:gd name="T9" fmla="*/ 349 h 358"/>
                <a:gd name="T10" fmla="*/ 14 w 1204"/>
                <a:gd name="T11" fmla="*/ 0 h 358"/>
                <a:gd name="T12" fmla="*/ 9 w 1204"/>
                <a:gd name="T13" fmla="*/ 0 h 358"/>
                <a:gd name="T14" fmla="*/ 0 w 1204"/>
                <a:gd name="T15" fmla="*/ 9 h 358"/>
                <a:gd name="T16" fmla="*/ 0 w 1204"/>
                <a:gd name="T17" fmla="*/ 56 h 358"/>
                <a:gd name="T18" fmla="*/ 6 w 1204"/>
                <a:gd name="T19" fmla="*/ 65 h 358"/>
                <a:gd name="T20" fmla="*/ 6 w 1204"/>
                <a:gd name="T21" fmla="*/ 101 h 358"/>
                <a:gd name="T22" fmla="*/ 66 w 1204"/>
                <a:gd name="T23" fmla="*/ 162 h 358"/>
                <a:gd name="T24" fmla="*/ 260 w 1204"/>
                <a:gd name="T25" fmla="*/ 162 h 358"/>
                <a:gd name="T26" fmla="*/ 314 w 1204"/>
                <a:gd name="T27" fmla="*/ 216 h 358"/>
                <a:gd name="T28" fmla="*/ 757 w 1204"/>
                <a:gd name="T29" fmla="*/ 216 h 358"/>
                <a:gd name="T30" fmla="*/ 884 w 1204"/>
                <a:gd name="T31" fmla="*/ 343 h 358"/>
                <a:gd name="T32" fmla="*/ 1163 w 1204"/>
                <a:gd name="T33" fmla="*/ 343 h 358"/>
                <a:gd name="T34" fmla="*/ 1183 w 1204"/>
                <a:gd name="T35" fmla="*/ 358 h 358"/>
                <a:gd name="T36" fmla="*/ 1204 w 1204"/>
                <a:gd name="T37" fmla="*/ 337 h 358"/>
                <a:gd name="T38" fmla="*/ 1183 w 1204"/>
                <a:gd name="T39" fmla="*/ 316 h 358"/>
                <a:gd name="T40" fmla="*/ 1163 w 1204"/>
                <a:gd name="T41" fmla="*/ 332 h 358"/>
                <a:gd name="T42" fmla="*/ 889 w 1204"/>
                <a:gd name="T43" fmla="*/ 332 h 358"/>
                <a:gd name="T44" fmla="*/ 762 w 1204"/>
                <a:gd name="T45" fmla="*/ 205 h 358"/>
                <a:gd name="T46" fmla="*/ 319 w 1204"/>
                <a:gd name="T47" fmla="*/ 205 h 358"/>
                <a:gd name="T48" fmla="*/ 265 w 1204"/>
                <a:gd name="T49" fmla="*/ 151 h 358"/>
                <a:gd name="T50" fmla="*/ 71 w 1204"/>
                <a:gd name="T51" fmla="*/ 151 h 358"/>
                <a:gd name="T52" fmla="*/ 17 w 1204"/>
                <a:gd name="T53" fmla="*/ 96 h 358"/>
                <a:gd name="T54" fmla="*/ 17 w 1204"/>
                <a:gd name="T55" fmla="*/ 65 h 358"/>
                <a:gd name="T56" fmla="*/ 23 w 1204"/>
                <a:gd name="T57" fmla="*/ 56 h 358"/>
                <a:gd name="T58" fmla="*/ 23 w 1204"/>
                <a:gd name="T59" fmla="*/ 9 h 358"/>
                <a:gd name="T60" fmla="*/ 14 w 1204"/>
                <a:gd name="T61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4" h="358">
                  <a:moveTo>
                    <a:pt x="1183" y="349"/>
                  </a:moveTo>
                  <a:cubicBezTo>
                    <a:pt x="1177" y="349"/>
                    <a:pt x="1171" y="344"/>
                    <a:pt x="1171" y="337"/>
                  </a:cubicBezTo>
                  <a:cubicBezTo>
                    <a:pt x="1171" y="331"/>
                    <a:pt x="1177" y="326"/>
                    <a:pt x="1183" y="326"/>
                  </a:cubicBezTo>
                  <a:cubicBezTo>
                    <a:pt x="1189" y="326"/>
                    <a:pt x="1194" y="331"/>
                    <a:pt x="1194" y="337"/>
                  </a:cubicBezTo>
                  <a:cubicBezTo>
                    <a:pt x="1194" y="344"/>
                    <a:pt x="1189" y="349"/>
                    <a:pt x="1183" y="349"/>
                  </a:cubicBezTo>
                  <a:moveTo>
                    <a:pt x="1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2" y="64"/>
                    <a:pt x="6" y="65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260" y="162"/>
                    <a:pt x="260" y="162"/>
                    <a:pt x="260" y="162"/>
                  </a:cubicBezTo>
                  <a:cubicBezTo>
                    <a:pt x="314" y="216"/>
                    <a:pt x="314" y="216"/>
                    <a:pt x="314" y="216"/>
                  </a:cubicBezTo>
                  <a:cubicBezTo>
                    <a:pt x="757" y="216"/>
                    <a:pt x="757" y="216"/>
                    <a:pt x="757" y="216"/>
                  </a:cubicBezTo>
                  <a:cubicBezTo>
                    <a:pt x="884" y="343"/>
                    <a:pt x="884" y="343"/>
                    <a:pt x="884" y="343"/>
                  </a:cubicBezTo>
                  <a:cubicBezTo>
                    <a:pt x="1163" y="343"/>
                    <a:pt x="1163" y="343"/>
                    <a:pt x="1163" y="343"/>
                  </a:cubicBezTo>
                  <a:cubicBezTo>
                    <a:pt x="1165" y="352"/>
                    <a:pt x="1173" y="358"/>
                    <a:pt x="1183" y="358"/>
                  </a:cubicBezTo>
                  <a:cubicBezTo>
                    <a:pt x="1194" y="358"/>
                    <a:pt x="1204" y="349"/>
                    <a:pt x="1204" y="337"/>
                  </a:cubicBezTo>
                  <a:cubicBezTo>
                    <a:pt x="1204" y="326"/>
                    <a:pt x="1194" y="316"/>
                    <a:pt x="1183" y="316"/>
                  </a:cubicBezTo>
                  <a:cubicBezTo>
                    <a:pt x="1173" y="316"/>
                    <a:pt x="1165" y="323"/>
                    <a:pt x="1163" y="332"/>
                  </a:cubicBezTo>
                  <a:cubicBezTo>
                    <a:pt x="889" y="332"/>
                    <a:pt x="889" y="332"/>
                    <a:pt x="889" y="332"/>
                  </a:cubicBezTo>
                  <a:cubicBezTo>
                    <a:pt x="762" y="205"/>
                    <a:pt x="762" y="205"/>
                    <a:pt x="762" y="205"/>
                  </a:cubicBezTo>
                  <a:cubicBezTo>
                    <a:pt x="319" y="205"/>
                    <a:pt x="319" y="205"/>
                    <a:pt x="319" y="205"/>
                  </a:cubicBezTo>
                  <a:cubicBezTo>
                    <a:pt x="265" y="151"/>
                    <a:pt x="265" y="151"/>
                    <a:pt x="265" y="151"/>
                  </a:cubicBezTo>
                  <a:cubicBezTo>
                    <a:pt x="71" y="151"/>
                    <a:pt x="71" y="151"/>
                    <a:pt x="71" y="151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21" y="64"/>
                    <a:pt x="23" y="61"/>
                    <a:pt x="23" y="5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4"/>
                    <a:pt x="19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34"/>
            <p:cNvSpPr>
              <a:spLocks noEditPoints="1"/>
            </p:cNvSpPr>
            <p:nvPr/>
          </p:nvSpPr>
          <p:spPr bwMode="auto">
            <a:xfrm>
              <a:off x="1817" y="4136"/>
              <a:ext cx="1157" cy="199"/>
            </a:xfrm>
            <a:custGeom>
              <a:avLst/>
              <a:gdLst>
                <a:gd name="T0" fmla="*/ 21 w 489"/>
                <a:gd name="T1" fmla="*/ 75 h 84"/>
                <a:gd name="T2" fmla="*/ 10 w 489"/>
                <a:gd name="T3" fmla="*/ 63 h 84"/>
                <a:gd name="T4" fmla="*/ 21 w 489"/>
                <a:gd name="T5" fmla="*/ 52 h 84"/>
                <a:gd name="T6" fmla="*/ 32 w 489"/>
                <a:gd name="T7" fmla="*/ 63 h 84"/>
                <a:gd name="T8" fmla="*/ 21 w 489"/>
                <a:gd name="T9" fmla="*/ 75 h 84"/>
                <a:gd name="T10" fmla="*/ 341 w 489"/>
                <a:gd name="T11" fmla="*/ 0 h 84"/>
                <a:gd name="T12" fmla="*/ 81 w 489"/>
                <a:gd name="T13" fmla="*/ 0 h 84"/>
                <a:gd name="T14" fmla="*/ 34 w 489"/>
                <a:gd name="T15" fmla="*/ 47 h 84"/>
                <a:gd name="T16" fmla="*/ 21 w 489"/>
                <a:gd name="T17" fmla="*/ 42 h 84"/>
                <a:gd name="T18" fmla="*/ 0 w 489"/>
                <a:gd name="T19" fmla="*/ 63 h 84"/>
                <a:gd name="T20" fmla="*/ 21 w 489"/>
                <a:gd name="T21" fmla="*/ 84 h 84"/>
                <a:gd name="T22" fmla="*/ 42 w 489"/>
                <a:gd name="T23" fmla="*/ 63 h 84"/>
                <a:gd name="T24" fmla="*/ 38 w 489"/>
                <a:gd name="T25" fmla="*/ 51 h 84"/>
                <a:gd name="T26" fmla="*/ 83 w 489"/>
                <a:gd name="T27" fmla="*/ 5 h 84"/>
                <a:gd name="T28" fmla="*/ 338 w 489"/>
                <a:gd name="T29" fmla="*/ 5 h 84"/>
                <a:gd name="T30" fmla="*/ 370 w 489"/>
                <a:gd name="T31" fmla="*/ 37 h 84"/>
                <a:gd name="T32" fmla="*/ 450 w 489"/>
                <a:gd name="T33" fmla="*/ 37 h 84"/>
                <a:gd name="T34" fmla="*/ 470 w 489"/>
                <a:gd name="T35" fmla="*/ 54 h 84"/>
                <a:gd name="T36" fmla="*/ 489 w 489"/>
                <a:gd name="T37" fmla="*/ 34 h 84"/>
                <a:gd name="T38" fmla="*/ 470 w 489"/>
                <a:gd name="T39" fmla="*/ 15 h 84"/>
                <a:gd name="T40" fmla="*/ 450 w 489"/>
                <a:gd name="T41" fmla="*/ 31 h 84"/>
                <a:gd name="T42" fmla="*/ 372 w 489"/>
                <a:gd name="T43" fmla="*/ 31 h 84"/>
                <a:gd name="T44" fmla="*/ 341 w 489"/>
                <a:gd name="T4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9" h="84">
                  <a:moveTo>
                    <a:pt x="21" y="75"/>
                  </a:moveTo>
                  <a:cubicBezTo>
                    <a:pt x="15" y="75"/>
                    <a:pt x="10" y="70"/>
                    <a:pt x="10" y="63"/>
                  </a:cubicBezTo>
                  <a:cubicBezTo>
                    <a:pt x="10" y="57"/>
                    <a:pt x="15" y="52"/>
                    <a:pt x="21" y="52"/>
                  </a:cubicBezTo>
                  <a:cubicBezTo>
                    <a:pt x="27" y="52"/>
                    <a:pt x="32" y="57"/>
                    <a:pt x="32" y="63"/>
                  </a:cubicBezTo>
                  <a:cubicBezTo>
                    <a:pt x="32" y="70"/>
                    <a:pt x="27" y="75"/>
                    <a:pt x="21" y="75"/>
                  </a:cubicBezTo>
                  <a:moveTo>
                    <a:pt x="341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0" y="44"/>
                    <a:pt x="26" y="42"/>
                    <a:pt x="21" y="42"/>
                  </a:cubicBezTo>
                  <a:cubicBezTo>
                    <a:pt x="10" y="42"/>
                    <a:pt x="0" y="52"/>
                    <a:pt x="0" y="63"/>
                  </a:cubicBezTo>
                  <a:cubicBezTo>
                    <a:pt x="0" y="75"/>
                    <a:pt x="10" y="84"/>
                    <a:pt x="21" y="84"/>
                  </a:cubicBezTo>
                  <a:cubicBezTo>
                    <a:pt x="33" y="84"/>
                    <a:pt x="42" y="75"/>
                    <a:pt x="42" y="63"/>
                  </a:cubicBezTo>
                  <a:cubicBezTo>
                    <a:pt x="42" y="59"/>
                    <a:pt x="40" y="54"/>
                    <a:pt x="38" y="51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70" y="37"/>
                    <a:pt x="370" y="37"/>
                    <a:pt x="370" y="37"/>
                  </a:cubicBezTo>
                  <a:cubicBezTo>
                    <a:pt x="450" y="37"/>
                    <a:pt x="450" y="37"/>
                    <a:pt x="450" y="37"/>
                  </a:cubicBezTo>
                  <a:cubicBezTo>
                    <a:pt x="452" y="46"/>
                    <a:pt x="460" y="54"/>
                    <a:pt x="470" y="54"/>
                  </a:cubicBezTo>
                  <a:cubicBezTo>
                    <a:pt x="480" y="54"/>
                    <a:pt x="489" y="45"/>
                    <a:pt x="489" y="34"/>
                  </a:cubicBezTo>
                  <a:cubicBezTo>
                    <a:pt x="489" y="23"/>
                    <a:pt x="480" y="15"/>
                    <a:pt x="470" y="15"/>
                  </a:cubicBezTo>
                  <a:cubicBezTo>
                    <a:pt x="460" y="15"/>
                    <a:pt x="452" y="22"/>
                    <a:pt x="450" y="31"/>
                  </a:cubicBezTo>
                  <a:cubicBezTo>
                    <a:pt x="372" y="31"/>
                    <a:pt x="372" y="31"/>
                    <a:pt x="372" y="31"/>
                  </a:cubicBezTo>
                  <a:cubicBezTo>
                    <a:pt x="341" y="0"/>
                    <a:pt x="341" y="0"/>
                    <a:pt x="3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35"/>
            <p:cNvSpPr>
              <a:spLocks noEditPoints="1"/>
            </p:cNvSpPr>
            <p:nvPr/>
          </p:nvSpPr>
          <p:spPr bwMode="auto">
            <a:xfrm>
              <a:off x="1041" y="3470"/>
              <a:ext cx="100" cy="756"/>
            </a:xfrm>
            <a:custGeom>
              <a:avLst/>
              <a:gdLst>
                <a:gd name="T0" fmla="*/ 10 w 42"/>
                <a:gd name="T1" fmla="*/ 298 h 319"/>
                <a:gd name="T2" fmla="*/ 10 w 42"/>
                <a:gd name="T3" fmla="*/ 298 h 319"/>
                <a:gd name="T4" fmla="*/ 21 w 42"/>
                <a:gd name="T5" fmla="*/ 286 h 319"/>
                <a:gd name="T6" fmla="*/ 32 w 42"/>
                <a:gd name="T7" fmla="*/ 298 h 319"/>
                <a:gd name="T8" fmla="*/ 32 w 42"/>
                <a:gd name="T9" fmla="*/ 298 h 319"/>
                <a:gd name="T10" fmla="*/ 32 w 42"/>
                <a:gd name="T11" fmla="*/ 298 h 319"/>
                <a:gd name="T12" fmla="*/ 21 w 42"/>
                <a:gd name="T13" fmla="*/ 309 h 319"/>
                <a:gd name="T14" fmla="*/ 10 w 42"/>
                <a:gd name="T15" fmla="*/ 298 h 319"/>
                <a:gd name="T16" fmla="*/ 10 w 42"/>
                <a:gd name="T17" fmla="*/ 298 h 319"/>
                <a:gd name="T18" fmla="*/ 24 w 42"/>
                <a:gd name="T19" fmla="*/ 0 h 319"/>
                <a:gd name="T20" fmla="*/ 18 w 42"/>
                <a:gd name="T21" fmla="*/ 0 h 319"/>
                <a:gd name="T22" fmla="*/ 9 w 42"/>
                <a:gd name="T23" fmla="*/ 9 h 319"/>
                <a:gd name="T24" fmla="*/ 9 w 42"/>
                <a:gd name="T25" fmla="*/ 56 h 319"/>
                <a:gd name="T26" fmla="*/ 15 w 42"/>
                <a:gd name="T27" fmla="*/ 65 h 319"/>
                <a:gd name="T28" fmla="*/ 15 w 42"/>
                <a:gd name="T29" fmla="*/ 278 h 319"/>
                <a:gd name="T30" fmla="*/ 15 w 42"/>
                <a:gd name="T31" fmla="*/ 278 h 319"/>
                <a:gd name="T32" fmla="*/ 0 w 42"/>
                <a:gd name="T33" fmla="*/ 298 h 319"/>
                <a:gd name="T34" fmla="*/ 21 w 42"/>
                <a:gd name="T35" fmla="*/ 319 h 319"/>
                <a:gd name="T36" fmla="*/ 42 w 42"/>
                <a:gd name="T37" fmla="*/ 298 h 319"/>
                <a:gd name="T38" fmla="*/ 27 w 42"/>
                <a:gd name="T39" fmla="*/ 278 h 319"/>
                <a:gd name="T40" fmla="*/ 27 w 42"/>
                <a:gd name="T41" fmla="*/ 65 h 319"/>
                <a:gd name="T42" fmla="*/ 27 w 42"/>
                <a:gd name="T43" fmla="*/ 65 h 319"/>
                <a:gd name="T44" fmla="*/ 33 w 42"/>
                <a:gd name="T45" fmla="*/ 56 h 319"/>
                <a:gd name="T46" fmla="*/ 33 w 42"/>
                <a:gd name="T47" fmla="*/ 9 h 319"/>
                <a:gd name="T48" fmla="*/ 24 w 42"/>
                <a:gd name="T49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319">
                  <a:moveTo>
                    <a:pt x="10" y="298"/>
                  </a:moveTo>
                  <a:cubicBezTo>
                    <a:pt x="10" y="298"/>
                    <a:pt x="10" y="298"/>
                    <a:pt x="10" y="298"/>
                  </a:cubicBezTo>
                  <a:cubicBezTo>
                    <a:pt x="10" y="292"/>
                    <a:pt x="15" y="286"/>
                    <a:pt x="21" y="286"/>
                  </a:cubicBezTo>
                  <a:cubicBezTo>
                    <a:pt x="27" y="286"/>
                    <a:pt x="32" y="292"/>
                    <a:pt x="32" y="298"/>
                  </a:cubicBezTo>
                  <a:cubicBezTo>
                    <a:pt x="32" y="298"/>
                    <a:pt x="32" y="298"/>
                    <a:pt x="32" y="298"/>
                  </a:cubicBezTo>
                  <a:cubicBezTo>
                    <a:pt x="32" y="298"/>
                    <a:pt x="32" y="298"/>
                    <a:pt x="32" y="298"/>
                  </a:cubicBezTo>
                  <a:cubicBezTo>
                    <a:pt x="32" y="304"/>
                    <a:pt x="27" y="309"/>
                    <a:pt x="21" y="309"/>
                  </a:cubicBezTo>
                  <a:cubicBezTo>
                    <a:pt x="15" y="309"/>
                    <a:pt x="10" y="304"/>
                    <a:pt x="10" y="298"/>
                  </a:cubicBezTo>
                  <a:cubicBezTo>
                    <a:pt x="10" y="298"/>
                    <a:pt x="10" y="298"/>
                    <a:pt x="10" y="298"/>
                  </a:cubicBezTo>
                  <a:moveTo>
                    <a:pt x="2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9" y="4"/>
                    <a:pt x="9" y="9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61"/>
                    <a:pt x="12" y="64"/>
                    <a:pt x="15" y="65"/>
                  </a:cubicBezTo>
                  <a:cubicBezTo>
                    <a:pt x="15" y="278"/>
                    <a:pt x="15" y="278"/>
                    <a:pt x="15" y="278"/>
                  </a:cubicBezTo>
                  <a:cubicBezTo>
                    <a:pt x="15" y="278"/>
                    <a:pt x="15" y="278"/>
                    <a:pt x="15" y="278"/>
                  </a:cubicBezTo>
                  <a:cubicBezTo>
                    <a:pt x="7" y="280"/>
                    <a:pt x="0" y="288"/>
                    <a:pt x="0" y="298"/>
                  </a:cubicBezTo>
                  <a:cubicBezTo>
                    <a:pt x="0" y="309"/>
                    <a:pt x="9" y="319"/>
                    <a:pt x="21" y="319"/>
                  </a:cubicBezTo>
                  <a:cubicBezTo>
                    <a:pt x="32" y="319"/>
                    <a:pt x="42" y="309"/>
                    <a:pt x="42" y="298"/>
                  </a:cubicBezTo>
                  <a:cubicBezTo>
                    <a:pt x="42" y="288"/>
                    <a:pt x="35" y="280"/>
                    <a:pt x="27" y="278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30" y="64"/>
                    <a:pt x="33" y="61"/>
                    <a:pt x="33" y="5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4"/>
                    <a:pt x="29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36"/>
            <p:cNvSpPr>
              <a:spLocks noEditPoints="1"/>
            </p:cNvSpPr>
            <p:nvPr/>
          </p:nvSpPr>
          <p:spPr bwMode="auto">
            <a:xfrm>
              <a:off x="795" y="3470"/>
              <a:ext cx="237" cy="827"/>
            </a:xfrm>
            <a:custGeom>
              <a:avLst/>
              <a:gdLst>
                <a:gd name="T0" fmla="*/ 21 w 100"/>
                <a:gd name="T1" fmla="*/ 340 h 349"/>
                <a:gd name="T2" fmla="*/ 9 w 100"/>
                <a:gd name="T3" fmla="*/ 328 h 349"/>
                <a:gd name="T4" fmla="*/ 21 w 100"/>
                <a:gd name="T5" fmla="*/ 317 h 349"/>
                <a:gd name="T6" fmla="*/ 32 w 100"/>
                <a:gd name="T7" fmla="*/ 328 h 349"/>
                <a:gd name="T8" fmla="*/ 21 w 100"/>
                <a:gd name="T9" fmla="*/ 340 h 349"/>
                <a:gd name="T10" fmla="*/ 91 w 100"/>
                <a:gd name="T11" fmla="*/ 0 h 349"/>
                <a:gd name="T12" fmla="*/ 86 w 100"/>
                <a:gd name="T13" fmla="*/ 0 h 349"/>
                <a:gd name="T14" fmla="*/ 77 w 100"/>
                <a:gd name="T15" fmla="*/ 9 h 349"/>
                <a:gd name="T16" fmla="*/ 77 w 100"/>
                <a:gd name="T17" fmla="*/ 56 h 349"/>
                <a:gd name="T18" fmla="*/ 83 w 100"/>
                <a:gd name="T19" fmla="*/ 65 h 349"/>
                <a:gd name="T20" fmla="*/ 83 w 100"/>
                <a:gd name="T21" fmla="*/ 200 h 349"/>
                <a:gd name="T22" fmla="*/ 15 w 100"/>
                <a:gd name="T23" fmla="*/ 267 h 349"/>
                <a:gd name="T24" fmla="*/ 15 w 100"/>
                <a:gd name="T25" fmla="*/ 308 h 349"/>
                <a:gd name="T26" fmla="*/ 0 w 100"/>
                <a:gd name="T27" fmla="*/ 328 h 349"/>
                <a:gd name="T28" fmla="*/ 21 w 100"/>
                <a:gd name="T29" fmla="*/ 349 h 349"/>
                <a:gd name="T30" fmla="*/ 42 w 100"/>
                <a:gd name="T31" fmla="*/ 328 h 349"/>
                <a:gd name="T32" fmla="*/ 26 w 100"/>
                <a:gd name="T33" fmla="*/ 308 h 349"/>
                <a:gd name="T34" fmla="*/ 26 w 100"/>
                <a:gd name="T35" fmla="*/ 272 h 349"/>
                <a:gd name="T36" fmla="*/ 94 w 100"/>
                <a:gd name="T37" fmla="*/ 204 h 349"/>
                <a:gd name="T38" fmla="*/ 94 w 100"/>
                <a:gd name="T39" fmla="*/ 65 h 349"/>
                <a:gd name="T40" fmla="*/ 100 w 100"/>
                <a:gd name="T41" fmla="*/ 56 h 349"/>
                <a:gd name="T42" fmla="*/ 100 w 100"/>
                <a:gd name="T43" fmla="*/ 9 h 349"/>
                <a:gd name="T44" fmla="*/ 91 w 100"/>
                <a:gd name="T4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349">
                  <a:moveTo>
                    <a:pt x="21" y="340"/>
                  </a:moveTo>
                  <a:cubicBezTo>
                    <a:pt x="15" y="340"/>
                    <a:pt x="9" y="335"/>
                    <a:pt x="9" y="328"/>
                  </a:cubicBezTo>
                  <a:cubicBezTo>
                    <a:pt x="9" y="322"/>
                    <a:pt x="15" y="317"/>
                    <a:pt x="21" y="317"/>
                  </a:cubicBezTo>
                  <a:cubicBezTo>
                    <a:pt x="27" y="317"/>
                    <a:pt x="32" y="322"/>
                    <a:pt x="32" y="328"/>
                  </a:cubicBezTo>
                  <a:cubicBezTo>
                    <a:pt x="32" y="335"/>
                    <a:pt x="27" y="340"/>
                    <a:pt x="21" y="340"/>
                  </a:cubicBezTo>
                  <a:moveTo>
                    <a:pt x="91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1" y="0"/>
                    <a:pt x="77" y="4"/>
                    <a:pt x="77" y="9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61"/>
                    <a:pt x="79" y="64"/>
                    <a:pt x="83" y="65"/>
                  </a:cubicBezTo>
                  <a:cubicBezTo>
                    <a:pt x="83" y="200"/>
                    <a:pt x="83" y="200"/>
                    <a:pt x="83" y="200"/>
                  </a:cubicBezTo>
                  <a:cubicBezTo>
                    <a:pt x="15" y="267"/>
                    <a:pt x="15" y="267"/>
                    <a:pt x="15" y="267"/>
                  </a:cubicBezTo>
                  <a:cubicBezTo>
                    <a:pt x="15" y="308"/>
                    <a:pt x="15" y="308"/>
                    <a:pt x="15" y="308"/>
                  </a:cubicBezTo>
                  <a:cubicBezTo>
                    <a:pt x="6" y="311"/>
                    <a:pt x="0" y="319"/>
                    <a:pt x="0" y="328"/>
                  </a:cubicBezTo>
                  <a:cubicBezTo>
                    <a:pt x="0" y="340"/>
                    <a:pt x="9" y="349"/>
                    <a:pt x="21" y="349"/>
                  </a:cubicBezTo>
                  <a:cubicBezTo>
                    <a:pt x="32" y="349"/>
                    <a:pt x="42" y="340"/>
                    <a:pt x="42" y="328"/>
                  </a:cubicBezTo>
                  <a:cubicBezTo>
                    <a:pt x="42" y="319"/>
                    <a:pt x="35" y="311"/>
                    <a:pt x="26" y="308"/>
                  </a:cubicBezTo>
                  <a:cubicBezTo>
                    <a:pt x="26" y="272"/>
                    <a:pt x="26" y="272"/>
                    <a:pt x="26" y="272"/>
                  </a:cubicBezTo>
                  <a:cubicBezTo>
                    <a:pt x="94" y="204"/>
                    <a:pt x="94" y="204"/>
                    <a:pt x="94" y="204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4"/>
                    <a:pt x="100" y="61"/>
                    <a:pt x="100" y="56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0" y="4"/>
                    <a:pt x="96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426" y="4106"/>
              <a:ext cx="180" cy="246"/>
            </a:xfrm>
            <a:custGeom>
              <a:avLst/>
              <a:gdLst>
                <a:gd name="T0" fmla="*/ 17 w 76"/>
                <a:gd name="T1" fmla="*/ 27 h 104"/>
                <a:gd name="T2" fmla="*/ 8 w 76"/>
                <a:gd name="T3" fmla="*/ 17 h 104"/>
                <a:gd name="T4" fmla="*/ 17 w 76"/>
                <a:gd name="T5" fmla="*/ 8 h 104"/>
                <a:gd name="T6" fmla="*/ 26 w 76"/>
                <a:gd name="T7" fmla="*/ 17 h 104"/>
                <a:gd name="T8" fmla="*/ 17 w 76"/>
                <a:gd name="T9" fmla="*/ 27 h 104"/>
                <a:gd name="T10" fmla="*/ 60 w 76"/>
                <a:gd name="T11" fmla="*/ 27 h 104"/>
                <a:gd name="T12" fmla="*/ 50 w 76"/>
                <a:gd name="T13" fmla="*/ 17 h 104"/>
                <a:gd name="T14" fmla="*/ 60 w 76"/>
                <a:gd name="T15" fmla="*/ 8 h 104"/>
                <a:gd name="T16" fmla="*/ 69 w 76"/>
                <a:gd name="T17" fmla="*/ 17 h 104"/>
                <a:gd name="T18" fmla="*/ 60 w 76"/>
                <a:gd name="T19" fmla="*/ 27 h 104"/>
                <a:gd name="T20" fmla="*/ 60 w 76"/>
                <a:gd name="T21" fmla="*/ 0 h 104"/>
                <a:gd name="T22" fmla="*/ 43 w 76"/>
                <a:gd name="T23" fmla="*/ 17 h 104"/>
                <a:gd name="T24" fmla="*/ 55 w 76"/>
                <a:gd name="T25" fmla="*/ 34 h 104"/>
                <a:gd name="T26" fmla="*/ 55 w 76"/>
                <a:gd name="T27" fmla="*/ 70 h 104"/>
                <a:gd name="T28" fmla="*/ 21 w 76"/>
                <a:gd name="T29" fmla="*/ 70 h 104"/>
                <a:gd name="T30" fmla="*/ 21 w 76"/>
                <a:gd name="T31" fmla="*/ 34 h 104"/>
                <a:gd name="T32" fmla="*/ 34 w 76"/>
                <a:gd name="T33" fmla="*/ 17 h 104"/>
                <a:gd name="T34" fmla="*/ 17 w 76"/>
                <a:gd name="T35" fmla="*/ 0 h 104"/>
                <a:gd name="T36" fmla="*/ 0 w 76"/>
                <a:gd name="T37" fmla="*/ 17 h 104"/>
                <a:gd name="T38" fmla="*/ 13 w 76"/>
                <a:gd name="T39" fmla="*/ 34 h 104"/>
                <a:gd name="T40" fmla="*/ 13 w 76"/>
                <a:gd name="T41" fmla="*/ 70 h 104"/>
                <a:gd name="T42" fmla="*/ 11 w 76"/>
                <a:gd name="T43" fmla="*/ 70 h 104"/>
                <a:gd name="T44" fmla="*/ 11 w 76"/>
                <a:gd name="T45" fmla="*/ 104 h 104"/>
                <a:gd name="T46" fmla="*/ 65 w 76"/>
                <a:gd name="T47" fmla="*/ 104 h 104"/>
                <a:gd name="T48" fmla="*/ 65 w 76"/>
                <a:gd name="T49" fmla="*/ 70 h 104"/>
                <a:gd name="T50" fmla="*/ 64 w 76"/>
                <a:gd name="T51" fmla="*/ 70 h 104"/>
                <a:gd name="T52" fmla="*/ 64 w 76"/>
                <a:gd name="T53" fmla="*/ 34 h 104"/>
                <a:gd name="T54" fmla="*/ 76 w 76"/>
                <a:gd name="T55" fmla="*/ 17 h 104"/>
                <a:gd name="T56" fmla="*/ 60 w 76"/>
                <a:gd name="T5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104">
                  <a:moveTo>
                    <a:pt x="17" y="27"/>
                  </a:moveTo>
                  <a:cubicBezTo>
                    <a:pt x="12" y="27"/>
                    <a:pt x="8" y="22"/>
                    <a:pt x="8" y="17"/>
                  </a:cubicBezTo>
                  <a:cubicBezTo>
                    <a:pt x="8" y="12"/>
                    <a:pt x="12" y="8"/>
                    <a:pt x="17" y="8"/>
                  </a:cubicBezTo>
                  <a:cubicBezTo>
                    <a:pt x="22" y="8"/>
                    <a:pt x="26" y="12"/>
                    <a:pt x="26" y="17"/>
                  </a:cubicBezTo>
                  <a:cubicBezTo>
                    <a:pt x="26" y="22"/>
                    <a:pt x="22" y="27"/>
                    <a:pt x="17" y="27"/>
                  </a:cubicBezTo>
                  <a:moveTo>
                    <a:pt x="60" y="27"/>
                  </a:moveTo>
                  <a:cubicBezTo>
                    <a:pt x="54" y="27"/>
                    <a:pt x="50" y="22"/>
                    <a:pt x="50" y="17"/>
                  </a:cubicBezTo>
                  <a:cubicBezTo>
                    <a:pt x="50" y="12"/>
                    <a:pt x="54" y="8"/>
                    <a:pt x="60" y="8"/>
                  </a:cubicBezTo>
                  <a:cubicBezTo>
                    <a:pt x="65" y="8"/>
                    <a:pt x="69" y="12"/>
                    <a:pt x="69" y="17"/>
                  </a:cubicBezTo>
                  <a:cubicBezTo>
                    <a:pt x="69" y="22"/>
                    <a:pt x="65" y="27"/>
                    <a:pt x="60" y="27"/>
                  </a:cubicBezTo>
                  <a:moveTo>
                    <a:pt x="60" y="0"/>
                  </a:moveTo>
                  <a:cubicBezTo>
                    <a:pt x="50" y="0"/>
                    <a:pt x="43" y="8"/>
                    <a:pt x="43" y="17"/>
                  </a:cubicBezTo>
                  <a:cubicBezTo>
                    <a:pt x="43" y="25"/>
                    <a:pt x="48" y="32"/>
                    <a:pt x="55" y="34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2"/>
                    <a:pt x="34" y="25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5"/>
                    <a:pt x="6" y="32"/>
                    <a:pt x="13" y="34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32"/>
                    <a:pt x="76" y="25"/>
                    <a:pt x="76" y="17"/>
                  </a:cubicBezTo>
                  <a:cubicBezTo>
                    <a:pt x="76" y="8"/>
                    <a:pt x="69" y="0"/>
                    <a:pt x="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8"/>
            <p:cNvSpPr/>
            <p:nvPr/>
          </p:nvSpPr>
          <p:spPr bwMode="auto">
            <a:xfrm>
              <a:off x="2388" y="4172"/>
              <a:ext cx="208" cy="253"/>
            </a:xfrm>
            <a:custGeom>
              <a:avLst/>
              <a:gdLst>
                <a:gd name="T0" fmla="*/ 69 w 88"/>
                <a:gd name="T1" fmla="*/ 0 h 107"/>
                <a:gd name="T2" fmla="*/ 49 w 88"/>
                <a:gd name="T3" fmla="*/ 19 h 107"/>
                <a:gd name="T4" fmla="*/ 63 w 88"/>
                <a:gd name="T5" fmla="*/ 38 h 107"/>
                <a:gd name="T6" fmla="*/ 63 w 88"/>
                <a:gd name="T7" fmla="*/ 72 h 107"/>
                <a:gd name="T8" fmla="*/ 25 w 88"/>
                <a:gd name="T9" fmla="*/ 72 h 107"/>
                <a:gd name="T10" fmla="*/ 25 w 88"/>
                <a:gd name="T11" fmla="*/ 38 h 107"/>
                <a:gd name="T12" fmla="*/ 39 w 88"/>
                <a:gd name="T13" fmla="*/ 19 h 107"/>
                <a:gd name="T14" fmla="*/ 20 w 88"/>
                <a:gd name="T15" fmla="*/ 0 h 107"/>
                <a:gd name="T16" fmla="*/ 0 w 88"/>
                <a:gd name="T17" fmla="*/ 19 h 107"/>
                <a:gd name="T18" fmla="*/ 14 w 88"/>
                <a:gd name="T19" fmla="*/ 38 h 107"/>
                <a:gd name="T20" fmla="*/ 14 w 88"/>
                <a:gd name="T21" fmla="*/ 76 h 107"/>
                <a:gd name="T22" fmla="*/ 14 w 88"/>
                <a:gd name="T23" fmla="*/ 76 h 107"/>
                <a:gd name="T24" fmla="*/ 14 w 88"/>
                <a:gd name="T25" fmla="*/ 107 h 107"/>
                <a:gd name="T26" fmla="*/ 74 w 88"/>
                <a:gd name="T27" fmla="*/ 107 h 107"/>
                <a:gd name="T28" fmla="*/ 74 w 88"/>
                <a:gd name="T29" fmla="*/ 72 h 107"/>
                <a:gd name="T30" fmla="*/ 74 w 88"/>
                <a:gd name="T31" fmla="*/ 72 h 107"/>
                <a:gd name="T32" fmla="*/ 74 w 88"/>
                <a:gd name="T33" fmla="*/ 38 h 107"/>
                <a:gd name="T34" fmla="*/ 88 w 88"/>
                <a:gd name="T35" fmla="*/ 19 h 107"/>
                <a:gd name="T36" fmla="*/ 69 w 88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107">
                  <a:moveTo>
                    <a:pt x="69" y="0"/>
                  </a:moveTo>
                  <a:cubicBezTo>
                    <a:pt x="58" y="0"/>
                    <a:pt x="49" y="8"/>
                    <a:pt x="49" y="19"/>
                  </a:cubicBezTo>
                  <a:cubicBezTo>
                    <a:pt x="49" y="28"/>
                    <a:pt x="55" y="35"/>
                    <a:pt x="63" y="38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3" y="35"/>
                    <a:pt x="39" y="28"/>
                    <a:pt x="39" y="19"/>
                  </a:cubicBezTo>
                  <a:cubicBezTo>
                    <a:pt x="39" y="8"/>
                    <a:pt x="31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28"/>
                    <a:pt x="6" y="35"/>
                    <a:pt x="14" y="3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82" y="35"/>
                    <a:pt x="88" y="28"/>
                    <a:pt x="88" y="19"/>
                  </a:cubicBezTo>
                  <a:cubicBezTo>
                    <a:pt x="88" y="8"/>
                    <a:pt x="79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9"/>
            <p:cNvSpPr/>
            <p:nvPr/>
          </p:nvSpPr>
          <p:spPr bwMode="auto">
            <a:xfrm>
              <a:off x="2158" y="4172"/>
              <a:ext cx="206" cy="253"/>
            </a:xfrm>
            <a:custGeom>
              <a:avLst/>
              <a:gdLst>
                <a:gd name="T0" fmla="*/ 68 w 87"/>
                <a:gd name="T1" fmla="*/ 0 h 107"/>
                <a:gd name="T2" fmla="*/ 49 w 87"/>
                <a:gd name="T3" fmla="*/ 19 h 107"/>
                <a:gd name="T4" fmla="*/ 62 w 87"/>
                <a:gd name="T5" fmla="*/ 38 h 107"/>
                <a:gd name="T6" fmla="*/ 62 w 87"/>
                <a:gd name="T7" fmla="*/ 72 h 107"/>
                <a:gd name="T8" fmla="*/ 25 w 87"/>
                <a:gd name="T9" fmla="*/ 72 h 107"/>
                <a:gd name="T10" fmla="*/ 25 w 87"/>
                <a:gd name="T11" fmla="*/ 38 h 107"/>
                <a:gd name="T12" fmla="*/ 39 w 87"/>
                <a:gd name="T13" fmla="*/ 19 h 107"/>
                <a:gd name="T14" fmla="*/ 19 w 87"/>
                <a:gd name="T15" fmla="*/ 0 h 107"/>
                <a:gd name="T16" fmla="*/ 0 w 87"/>
                <a:gd name="T17" fmla="*/ 19 h 107"/>
                <a:gd name="T18" fmla="*/ 14 w 87"/>
                <a:gd name="T19" fmla="*/ 38 h 107"/>
                <a:gd name="T20" fmla="*/ 14 w 87"/>
                <a:gd name="T21" fmla="*/ 76 h 107"/>
                <a:gd name="T22" fmla="*/ 14 w 87"/>
                <a:gd name="T23" fmla="*/ 76 h 107"/>
                <a:gd name="T24" fmla="*/ 14 w 87"/>
                <a:gd name="T25" fmla="*/ 107 h 107"/>
                <a:gd name="T26" fmla="*/ 74 w 87"/>
                <a:gd name="T27" fmla="*/ 107 h 107"/>
                <a:gd name="T28" fmla="*/ 74 w 87"/>
                <a:gd name="T29" fmla="*/ 72 h 107"/>
                <a:gd name="T30" fmla="*/ 74 w 87"/>
                <a:gd name="T31" fmla="*/ 72 h 107"/>
                <a:gd name="T32" fmla="*/ 74 w 87"/>
                <a:gd name="T33" fmla="*/ 38 h 107"/>
                <a:gd name="T34" fmla="*/ 87 w 87"/>
                <a:gd name="T35" fmla="*/ 19 h 107"/>
                <a:gd name="T36" fmla="*/ 68 w 87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107">
                  <a:moveTo>
                    <a:pt x="68" y="0"/>
                  </a:moveTo>
                  <a:cubicBezTo>
                    <a:pt x="57" y="0"/>
                    <a:pt x="49" y="8"/>
                    <a:pt x="49" y="19"/>
                  </a:cubicBezTo>
                  <a:cubicBezTo>
                    <a:pt x="49" y="28"/>
                    <a:pt x="54" y="35"/>
                    <a:pt x="62" y="38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3" y="35"/>
                    <a:pt x="39" y="28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8"/>
                    <a:pt x="6" y="35"/>
                    <a:pt x="14" y="3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82" y="35"/>
                    <a:pt x="87" y="28"/>
                    <a:pt x="87" y="19"/>
                  </a:cubicBezTo>
                  <a:cubicBezTo>
                    <a:pt x="87" y="8"/>
                    <a:pt x="79" y="0"/>
                    <a:pt x="6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0"/>
            <p:cNvSpPr/>
            <p:nvPr/>
          </p:nvSpPr>
          <p:spPr bwMode="auto">
            <a:xfrm>
              <a:off x="2042" y="4172"/>
              <a:ext cx="92" cy="258"/>
            </a:xfrm>
            <a:custGeom>
              <a:avLst/>
              <a:gdLst>
                <a:gd name="T0" fmla="*/ 19 w 39"/>
                <a:gd name="T1" fmla="*/ 0 h 109"/>
                <a:gd name="T2" fmla="*/ 0 w 39"/>
                <a:gd name="T3" fmla="*/ 19 h 109"/>
                <a:gd name="T4" fmla="*/ 14 w 39"/>
                <a:gd name="T5" fmla="*/ 38 h 109"/>
                <a:gd name="T6" fmla="*/ 14 w 39"/>
                <a:gd name="T7" fmla="*/ 71 h 109"/>
                <a:gd name="T8" fmla="*/ 0 w 39"/>
                <a:gd name="T9" fmla="*/ 89 h 109"/>
                <a:gd name="T10" fmla="*/ 19 w 39"/>
                <a:gd name="T11" fmla="*/ 109 h 109"/>
                <a:gd name="T12" fmla="*/ 39 w 39"/>
                <a:gd name="T13" fmla="*/ 89 h 109"/>
                <a:gd name="T14" fmla="*/ 25 w 39"/>
                <a:gd name="T15" fmla="*/ 71 h 109"/>
                <a:gd name="T16" fmla="*/ 25 w 39"/>
                <a:gd name="T17" fmla="*/ 38 h 109"/>
                <a:gd name="T18" fmla="*/ 39 w 39"/>
                <a:gd name="T19" fmla="*/ 19 h 109"/>
                <a:gd name="T20" fmla="*/ 19 w 39"/>
                <a:gd name="T2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109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28"/>
                    <a:pt x="6" y="35"/>
                    <a:pt x="14" y="38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6" y="73"/>
                    <a:pt x="0" y="80"/>
                    <a:pt x="0" y="89"/>
                  </a:cubicBezTo>
                  <a:cubicBezTo>
                    <a:pt x="0" y="100"/>
                    <a:pt x="9" y="109"/>
                    <a:pt x="19" y="109"/>
                  </a:cubicBezTo>
                  <a:cubicBezTo>
                    <a:pt x="30" y="109"/>
                    <a:pt x="39" y="100"/>
                    <a:pt x="39" y="89"/>
                  </a:cubicBezTo>
                  <a:cubicBezTo>
                    <a:pt x="39" y="80"/>
                    <a:pt x="33" y="73"/>
                    <a:pt x="25" y="71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3" y="35"/>
                    <a:pt x="39" y="28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1"/>
            <p:cNvSpPr/>
            <p:nvPr/>
          </p:nvSpPr>
          <p:spPr bwMode="auto">
            <a:xfrm>
              <a:off x="312" y="3902"/>
              <a:ext cx="571" cy="452"/>
            </a:xfrm>
            <a:custGeom>
              <a:avLst/>
              <a:gdLst>
                <a:gd name="T0" fmla="*/ 222 w 241"/>
                <a:gd name="T1" fmla="*/ 0 h 191"/>
                <a:gd name="T2" fmla="*/ 203 w 241"/>
                <a:gd name="T3" fmla="*/ 19 h 191"/>
                <a:gd name="T4" fmla="*/ 207 w 241"/>
                <a:gd name="T5" fmla="*/ 31 h 191"/>
                <a:gd name="T6" fmla="*/ 167 w 241"/>
                <a:gd name="T7" fmla="*/ 71 h 191"/>
                <a:gd name="T8" fmla="*/ 167 w 241"/>
                <a:gd name="T9" fmla="*/ 156 h 191"/>
                <a:gd name="T10" fmla="*/ 151 w 241"/>
                <a:gd name="T11" fmla="*/ 156 h 191"/>
                <a:gd name="T12" fmla="*/ 151 w 241"/>
                <a:gd name="T13" fmla="*/ 71 h 191"/>
                <a:gd name="T14" fmla="*/ 127 w 241"/>
                <a:gd name="T15" fmla="*/ 47 h 191"/>
                <a:gd name="T16" fmla="*/ 66 w 241"/>
                <a:gd name="T17" fmla="*/ 47 h 191"/>
                <a:gd name="T18" fmla="*/ 17 w 241"/>
                <a:gd name="T19" fmla="*/ 96 h 191"/>
                <a:gd name="T20" fmla="*/ 17 w 241"/>
                <a:gd name="T21" fmla="*/ 127 h 191"/>
                <a:gd name="T22" fmla="*/ 0 w 241"/>
                <a:gd name="T23" fmla="*/ 146 h 191"/>
                <a:gd name="T24" fmla="*/ 20 w 241"/>
                <a:gd name="T25" fmla="*/ 166 h 191"/>
                <a:gd name="T26" fmla="*/ 39 w 241"/>
                <a:gd name="T27" fmla="*/ 146 h 191"/>
                <a:gd name="T28" fmla="*/ 22 w 241"/>
                <a:gd name="T29" fmla="*/ 127 h 191"/>
                <a:gd name="T30" fmla="*/ 22 w 241"/>
                <a:gd name="T31" fmla="*/ 98 h 191"/>
                <a:gd name="T32" fmla="*/ 68 w 241"/>
                <a:gd name="T33" fmla="*/ 52 h 191"/>
                <a:gd name="T34" fmla="*/ 124 w 241"/>
                <a:gd name="T35" fmla="*/ 52 h 191"/>
                <a:gd name="T36" fmla="*/ 145 w 241"/>
                <a:gd name="T37" fmla="*/ 73 h 191"/>
                <a:gd name="T38" fmla="*/ 145 w 241"/>
                <a:gd name="T39" fmla="*/ 156 h 191"/>
                <a:gd name="T40" fmla="*/ 134 w 241"/>
                <a:gd name="T41" fmla="*/ 156 h 191"/>
                <a:gd name="T42" fmla="*/ 134 w 241"/>
                <a:gd name="T43" fmla="*/ 191 h 191"/>
                <a:gd name="T44" fmla="*/ 145 w 241"/>
                <a:gd name="T45" fmla="*/ 191 h 191"/>
                <a:gd name="T46" fmla="*/ 145 w 241"/>
                <a:gd name="T47" fmla="*/ 191 h 191"/>
                <a:gd name="T48" fmla="*/ 151 w 241"/>
                <a:gd name="T49" fmla="*/ 191 h 191"/>
                <a:gd name="T50" fmla="*/ 151 w 241"/>
                <a:gd name="T51" fmla="*/ 191 h 191"/>
                <a:gd name="T52" fmla="*/ 167 w 241"/>
                <a:gd name="T53" fmla="*/ 191 h 191"/>
                <a:gd name="T54" fmla="*/ 167 w 241"/>
                <a:gd name="T55" fmla="*/ 191 h 191"/>
                <a:gd name="T56" fmla="*/ 172 w 241"/>
                <a:gd name="T57" fmla="*/ 191 h 191"/>
                <a:gd name="T58" fmla="*/ 172 w 241"/>
                <a:gd name="T59" fmla="*/ 191 h 191"/>
                <a:gd name="T60" fmla="*/ 183 w 241"/>
                <a:gd name="T61" fmla="*/ 191 h 191"/>
                <a:gd name="T62" fmla="*/ 183 w 241"/>
                <a:gd name="T63" fmla="*/ 156 h 191"/>
                <a:gd name="T64" fmla="*/ 172 w 241"/>
                <a:gd name="T65" fmla="*/ 156 h 191"/>
                <a:gd name="T66" fmla="*/ 172 w 241"/>
                <a:gd name="T67" fmla="*/ 73 h 191"/>
                <a:gd name="T68" fmla="*/ 210 w 241"/>
                <a:gd name="T69" fmla="*/ 35 h 191"/>
                <a:gd name="T70" fmla="*/ 222 w 241"/>
                <a:gd name="T71" fmla="*/ 39 h 191"/>
                <a:gd name="T72" fmla="*/ 241 w 241"/>
                <a:gd name="T73" fmla="*/ 19 h 191"/>
                <a:gd name="T74" fmla="*/ 222 w 241"/>
                <a:gd name="T7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191">
                  <a:moveTo>
                    <a:pt x="222" y="0"/>
                  </a:moveTo>
                  <a:cubicBezTo>
                    <a:pt x="211" y="0"/>
                    <a:pt x="203" y="8"/>
                    <a:pt x="203" y="19"/>
                  </a:cubicBezTo>
                  <a:cubicBezTo>
                    <a:pt x="203" y="24"/>
                    <a:pt x="204" y="28"/>
                    <a:pt x="207" y="31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7" y="156"/>
                    <a:pt x="167" y="156"/>
                    <a:pt x="167" y="156"/>
                  </a:cubicBezTo>
                  <a:cubicBezTo>
                    <a:pt x="151" y="156"/>
                    <a:pt x="151" y="156"/>
                    <a:pt x="151" y="156"/>
                  </a:cubicBezTo>
                  <a:cubicBezTo>
                    <a:pt x="151" y="71"/>
                    <a:pt x="151" y="71"/>
                    <a:pt x="151" y="71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7" y="129"/>
                    <a:pt x="0" y="137"/>
                    <a:pt x="0" y="146"/>
                  </a:cubicBezTo>
                  <a:cubicBezTo>
                    <a:pt x="0" y="157"/>
                    <a:pt x="9" y="166"/>
                    <a:pt x="20" y="166"/>
                  </a:cubicBezTo>
                  <a:cubicBezTo>
                    <a:pt x="30" y="166"/>
                    <a:pt x="39" y="157"/>
                    <a:pt x="39" y="146"/>
                  </a:cubicBezTo>
                  <a:cubicBezTo>
                    <a:pt x="39" y="137"/>
                    <a:pt x="32" y="129"/>
                    <a:pt x="22" y="127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124" y="52"/>
                    <a:pt x="124" y="52"/>
                    <a:pt x="124" y="52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45" y="156"/>
                    <a:pt x="145" y="156"/>
                    <a:pt x="145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91"/>
                    <a:pt x="134" y="191"/>
                    <a:pt x="134" y="191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67" y="191"/>
                    <a:pt x="167" y="191"/>
                    <a:pt x="167" y="191"/>
                  </a:cubicBezTo>
                  <a:cubicBezTo>
                    <a:pt x="167" y="191"/>
                    <a:pt x="167" y="191"/>
                    <a:pt x="167" y="191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83" y="191"/>
                    <a:pt x="183" y="191"/>
                    <a:pt x="183" y="191"/>
                  </a:cubicBezTo>
                  <a:cubicBezTo>
                    <a:pt x="183" y="156"/>
                    <a:pt x="183" y="156"/>
                    <a:pt x="183" y="156"/>
                  </a:cubicBezTo>
                  <a:cubicBezTo>
                    <a:pt x="172" y="156"/>
                    <a:pt x="172" y="156"/>
                    <a:pt x="172" y="156"/>
                  </a:cubicBezTo>
                  <a:cubicBezTo>
                    <a:pt x="172" y="73"/>
                    <a:pt x="172" y="73"/>
                    <a:pt x="172" y="73"/>
                  </a:cubicBezTo>
                  <a:cubicBezTo>
                    <a:pt x="210" y="35"/>
                    <a:pt x="210" y="35"/>
                    <a:pt x="210" y="35"/>
                  </a:cubicBezTo>
                  <a:cubicBezTo>
                    <a:pt x="214" y="37"/>
                    <a:pt x="218" y="39"/>
                    <a:pt x="222" y="39"/>
                  </a:cubicBezTo>
                  <a:cubicBezTo>
                    <a:pt x="233" y="39"/>
                    <a:pt x="241" y="30"/>
                    <a:pt x="241" y="19"/>
                  </a:cubicBezTo>
                  <a:cubicBezTo>
                    <a:pt x="241" y="8"/>
                    <a:pt x="233" y="0"/>
                    <a:pt x="2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2"/>
            <p:cNvSpPr/>
            <p:nvPr/>
          </p:nvSpPr>
          <p:spPr bwMode="auto">
            <a:xfrm>
              <a:off x="0" y="3745"/>
              <a:ext cx="473" cy="614"/>
            </a:xfrm>
            <a:custGeom>
              <a:avLst/>
              <a:gdLst>
                <a:gd name="T0" fmla="*/ 180 w 200"/>
                <a:gd name="T1" fmla="*/ 0 h 259"/>
                <a:gd name="T2" fmla="*/ 161 w 200"/>
                <a:gd name="T3" fmla="*/ 18 h 259"/>
                <a:gd name="T4" fmla="*/ 124 w 200"/>
                <a:gd name="T5" fmla="*/ 18 h 259"/>
                <a:gd name="T6" fmla="*/ 54 w 200"/>
                <a:gd name="T7" fmla="*/ 88 h 259"/>
                <a:gd name="T8" fmla="*/ 54 w 200"/>
                <a:gd name="T9" fmla="*/ 165 h 259"/>
                <a:gd name="T10" fmla="*/ 18 w 200"/>
                <a:gd name="T11" fmla="*/ 201 h 259"/>
                <a:gd name="T12" fmla="*/ 18 w 200"/>
                <a:gd name="T13" fmla="*/ 220 h 259"/>
                <a:gd name="T14" fmla="*/ 0 w 200"/>
                <a:gd name="T15" fmla="*/ 239 h 259"/>
                <a:gd name="T16" fmla="*/ 19 w 200"/>
                <a:gd name="T17" fmla="*/ 259 h 259"/>
                <a:gd name="T18" fmla="*/ 39 w 200"/>
                <a:gd name="T19" fmla="*/ 239 h 259"/>
                <a:gd name="T20" fmla="*/ 21 w 200"/>
                <a:gd name="T21" fmla="*/ 220 h 259"/>
                <a:gd name="T22" fmla="*/ 21 w 200"/>
                <a:gd name="T23" fmla="*/ 202 h 259"/>
                <a:gd name="T24" fmla="*/ 57 w 200"/>
                <a:gd name="T25" fmla="*/ 166 h 259"/>
                <a:gd name="T26" fmla="*/ 57 w 200"/>
                <a:gd name="T27" fmla="*/ 89 h 259"/>
                <a:gd name="T28" fmla="*/ 125 w 200"/>
                <a:gd name="T29" fmla="*/ 20 h 259"/>
                <a:gd name="T30" fmla="*/ 161 w 200"/>
                <a:gd name="T31" fmla="*/ 20 h 259"/>
                <a:gd name="T32" fmla="*/ 180 w 200"/>
                <a:gd name="T33" fmla="*/ 38 h 259"/>
                <a:gd name="T34" fmla="*/ 200 w 200"/>
                <a:gd name="T35" fmla="*/ 19 h 259"/>
                <a:gd name="T36" fmla="*/ 180 w 200"/>
                <a:gd name="T37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259">
                  <a:moveTo>
                    <a:pt x="180" y="0"/>
                  </a:moveTo>
                  <a:cubicBezTo>
                    <a:pt x="170" y="0"/>
                    <a:pt x="162" y="8"/>
                    <a:pt x="161" y="18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18" y="220"/>
                    <a:pt x="18" y="220"/>
                    <a:pt x="18" y="220"/>
                  </a:cubicBezTo>
                  <a:cubicBezTo>
                    <a:pt x="8" y="221"/>
                    <a:pt x="0" y="229"/>
                    <a:pt x="0" y="239"/>
                  </a:cubicBezTo>
                  <a:cubicBezTo>
                    <a:pt x="0" y="250"/>
                    <a:pt x="9" y="259"/>
                    <a:pt x="19" y="259"/>
                  </a:cubicBezTo>
                  <a:cubicBezTo>
                    <a:pt x="30" y="259"/>
                    <a:pt x="39" y="250"/>
                    <a:pt x="39" y="239"/>
                  </a:cubicBezTo>
                  <a:cubicBezTo>
                    <a:pt x="39" y="229"/>
                    <a:pt x="31" y="221"/>
                    <a:pt x="21" y="220"/>
                  </a:cubicBezTo>
                  <a:cubicBezTo>
                    <a:pt x="21" y="202"/>
                    <a:pt x="21" y="202"/>
                    <a:pt x="21" y="202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2" y="31"/>
                    <a:pt x="170" y="38"/>
                    <a:pt x="180" y="38"/>
                  </a:cubicBezTo>
                  <a:cubicBezTo>
                    <a:pt x="191" y="38"/>
                    <a:pt x="200" y="30"/>
                    <a:pt x="200" y="19"/>
                  </a:cubicBezTo>
                  <a:cubicBezTo>
                    <a:pt x="200" y="8"/>
                    <a:pt x="191" y="0"/>
                    <a:pt x="1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3"/>
            <p:cNvSpPr>
              <a:spLocks noEditPoints="1"/>
            </p:cNvSpPr>
            <p:nvPr/>
          </p:nvSpPr>
          <p:spPr bwMode="auto">
            <a:xfrm>
              <a:off x="431" y="3459"/>
              <a:ext cx="314" cy="315"/>
            </a:xfrm>
            <a:custGeom>
              <a:avLst/>
              <a:gdLst>
                <a:gd name="T0" fmla="*/ 50 w 133"/>
                <a:gd name="T1" fmla="*/ 3 h 133"/>
                <a:gd name="T2" fmla="*/ 6 w 133"/>
                <a:gd name="T3" fmla="*/ 41 h 133"/>
                <a:gd name="T4" fmla="*/ 12 w 133"/>
                <a:gd name="T5" fmla="*/ 41 h 133"/>
                <a:gd name="T6" fmla="*/ 50 w 133"/>
                <a:gd name="T7" fmla="*/ 3 h 133"/>
                <a:gd name="T8" fmla="*/ 67 w 133"/>
                <a:gd name="T9" fmla="*/ 0 h 133"/>
                <a:gd name="T10" fmla="*/ 63 w 133"/>
                <a:gd name="T11" fmla="*/ 1 h 133"/>
                <a:gd name="T12" fmla="*/ 49 w 133"/>
                <a:gd name="T13" fmla="*/ 14 h 133"/>
                <a:gd name="T14" fmla="*/ 67 w 133"/>
                <a:gd name="T15" fmla="*/ 12 h 133"/>
                <a:gd name="T16" fmla="*/ 122 w 133"/>
                <a:gd name="T17" fmla="*/ 67 h 133"/>
                <a:gd name="T18" fmla="*/ 67 w 133"/>
                <a:gd name="T19" fmla="*/ 122 h 133"/>
                <a:gd name="T20" fmla="*/ 12 w 133"/>
                <a:gd name="T21" fmla="*/ 67 h 133"/>
                <a:gd name="T22" fmla="*/ 15 w 133"/>
                <a:gd name="T23" fmla="*/ 49 h 133"/>
                <a:gd name="T24" fmla="*/ 3 w 133"/>
                <a:gd name="T25" fmla="*/ 49 h 133"/>
                <a:gd name="T26" fmla="*/ 0 w 133"/>
                <a:gd name="T27" fmla="*/ 67 h 133"/>
                <a:gd name="T28" fmla="*/ 67 w 133"/>
                <a:gd name="T29" fmla="*/ 133 h 133"/>
                <a:gd name="T30" fmla="*/ 133 w 133"/>
                <a:gd name="T31" fmla="*/ 67 h 133"/>
                <a:gd name="T32" fmla="*/ 67 w 133"/>
                <a:gd name="T3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" h="133">
                  <a:moveTo>
                    <a:pt x="50" y="3"/>
                  </a:moveTo>
                  <a:cubicBezTo>
                    <a:pt x="30" y="8"/>
                    <a:pt x="14" y="22"/>
                    <a:pt x="6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50" y="3"/>
                    <a:pt x="50" y="3"/>
                    <a:pt x="50" y="3"/>
                  </a:cubicBezTo>
                  <a:moveTo>
                    <a:pt x="67" y="0"/>
                  </a:moveTo>
                  <a:cubicBezTo>
                    <a:pt x="66" y="0"/>
                    <a:pt x="64" y="1"/>
                    <a:pt x="63" y="1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5" y="13"/>
                    <a:pt x="61" y="12"/>
                    <a:pt x="67" y="12"/>
                  </a:cubicBezTo>
                  <a:cubicBezTo>
                    <a:pt x="97" y="12"/>
                    <a:pt x="122" y="36"/>
                    <a:pt x="122" y="67"/>
                  </a:cubicBezTo>
                  <a:cubicBezTo>
                    <a:pt x="122" y="97"/>
                    <a:pt x="97" y="122"/>
                    <a:pt x="67" y="122"/>
                  </a:cubicBezTo>
                  <a:cubicBezTo>
                    <a:pt x="36" y="122"/>
                    <a:pt x="12" y="97"/>
                    <a:pt x="12" y="67"/>
                  </a:cubicBezTo>
                  <a:cubicBezTo>
                    <a:pt x="12" y="60"/>
                    <a:pt x="13" y="54"/>
                    <a:pt x="15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1" y="54"/>
                    <a:pt x="0" y="61"/>
                    <a:pt x="0" y="67"/>
                  </a:cubicBezTo>
                  <a:cubicBezTo>
                    <a:pt x="0" y="103"/>
                    <a:pt x="30" y="133"/>
                    <a:pt x="67" y="133"/>
                  </a:cubicBezTo>
                  <a:cubicBezTo>
                    <a:pt x="103" y="133"/>
                    <a:pt x="133" y="103"/>
                    <a:pt x="133" y="67"/>
                  </a:cubicBezTo>
                  <a:cubicBezTo>
                    <a:pt x="133" y="30"/>
                    <a:pt x="103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4"/>
            <p:cNvSpPr>
              <a:spLocks noEditPoints="1"/>
            </p:cNvSpPr>
            <p:nvPr/>
          </p:nvSpPr>
          <p:spPr bwMode="auto">
            <a:xfrm>
              <a:off x="504" y="3532"/>
              <a:ext cx="168" cy="168"/>
            </a:xfrm>
            <a:custGeom>
              <a:avLst/>
              <a:gdLst>
                <a:gd name="T0" fmla="*/ 36 w 71"/>
                <a:gd name="T1" fmla="*/ 63 h 71"/>
                <a:gd name="T2" fmla="*/ 9 w 71"/>
                <a:gd name="T3" fmla="*/ 36 h 71"/>
                <a:gd name="T4" fmla="*/ 36 w 71"/>
                <a:gd name="T5" fmla="*/ 9 h 71"/>
                <a:gd name="T6" fmla="*/ 63 w 71"/>
                <a:gd name="T7" fmla="*/ 36 h 71"/>
                <a:gd name="T8" fmla="*/ 36 w 71"/>
                <a:gd name="T9" fmla="*/ 63 h 71"/>
                <a:gd name="T10" fmla="*/ 36 w 71"/>
                <a:gd name="T11" fmla="*/ 0 h 71"/>
                <a:gd name="T12" fmla="*/ 0 w 71"/>
                <a:gd name="T13" fmla="*/ 36 h 71"/>
                <a:gd name="T14" fmla="*/ 36 w 71"/>
                <a:gd name="T15" fmla="*/ 71 h 71"/>
                <a:gd name="T16" fmla="*/ 71 w 71"/>
                <a:gd name="T17" fmla="*/ 36 h 71"/>
                <a:gd name="T18" fmla="*/ 36 w 71"/>
                <a:gd name="T1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1">
                  <a:moveTo>
                    <a:pt x="36" y="63"/>
                  </a:moveTo>
                  <a:cubicBezTo>
                    <a:pt x="21" y="63"/>
                    <a:pt x="9" y="51"/>
                    <a:pt x="9" y="36"/>
                  </a:cubicBezTo>
                  <a:cubicBezTo>
                    <a:pt x="9" y="21"/>
                    <a:pt x="21" y="9"/>
                    <a:pt x="36" y="9"/>
                  </a:cubicBezTo>
                  <a:cubicBezTo>
                    <a:pt x="51" y="9"/>
                    <a:pt x="63" y="21"/>
                    <a:pt x="63" y="36"/>
                  </a:cubicBezTo>
                  <a:cubicBezTo>
                    <a:pt x="63" y="51"/>
                    <a:pt x="51" y="63"/>
                    <a:pt x="36" y="63"/>
                  </a:cubicBezTo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5"/>
                    <a:pt x="16" y="71"/>
                    <a:pt x="36" y="71"/>
                  </a:cubicBezTo>
                  <a:cubicBezTo>
                    <a:pt x="55" y="71"/>
                    <a:pt x="71" y="55"/>
                    <a:pt x="71" y="36"/>
                  </a:cubicBezTo>
                  <a:cubicBezTo>
                    <a:pt x="71" y="16"/>
                    <a:pt x="55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5"/>
            <p:cNvSpPr>
              <a:spLocks noEditPoints="1"/>
            </p:cNvSpPr>
            <p:nvPr/>
          </p:nvSpPr>
          <p:spPr bwMode="auto">
            <a:xfrm>
              <a:off x="1595" y="3940"/>
              <a:ext cx="312" cy="315"/>
            </a:xfrm>
            <a:custGeom>
              <a:avLst/>
              <a:gdLst>
                <a:gd name="T0" fmla="*/ 66 w 132"/>
                <a:gd name="T1" fmla="*/ 122 h 133"/>
                <a:gd name="T2" fmla="*/ 11 w 132"/>
                <a:gd name="T3" fmla="*/ 67 h 133"/>
                <a:gd name="T4" fmla="*/ 66 w 132"/>
                <a:gd name="T5" fmla="*/ 12 h 133"/>
                <a:gd name="T6" fmla="*/ 121 w 132"/>
                <a:gd name="T7" fmla="*/ 67 h 133"/>
                <a:gd name="T8" fmla="*/ 66 w 132"/>
                <a:gd name="T9" fmla="*/ 122 h 133"/>
                <a:gd name="T10" fmla="*/ 66 w 132"/>
                <a:gd name="T11" fmla="*/ 0 h 133"/>
                <a:gd name="T12" fmla="*/ 0 w 132"/>
                <a:gd name="T13" fmla="*/ 67 h 133"/>
                <a:gd name="T14" fmla="*/ 66 w 132"/>
                <a:gd name="T15" fmla="*/ 133 h 133"/>
                <a:gd name="T16" fmla="*/ 132 w 132"/>
                <a:gd name="T17" fmla="*/ 67 h 133"/>
                <a:gd name="T18" fmla="*/ 66 w 132"/>
                <a:gd name="T1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3">
                  <a:moveTo>
                    <a:pt x="66" y="122"/>
                  </a:moveTo>
                  <a:cubicBezTo>
                    <a:pt x="36" y="122"/>
                    <a:pt x="11" y="97"/>
                    <a:pt x="11" y="67"/>
                  </a:cubicBezTo>
                  <a:cubicBezTo>
                    <a:pt x="11" y="36"/>
                    <a:pt x="36" y="12"/>
                    <a:pt x="66" y="12"/>
                  </a:cubicBezTo>
                  <a:cubicBezTo>
                    <a:pt x="96" y="12"/>
                    <a:pt x="121" y="36"/>
                    <a:pt x="121" y="67"/>
                  </a:cubicBezTo>
                  <a:cubicBezTo>
                    <a:pt x="121" y="97"/>
                    <a:pt x="96" y="122"/>
                    <a:pt x="66" y="122"/>
                  </a:cubicBezTo>
                  <a:moveTo>
                    <a:pt x="66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103"/>
                    <a:pt x="30" y="133"/>
                    <a:pt x="66" y="133"/>
                  </a:cubicBezTo>
                  <a:cubicBezTo>
                    <a:pt x="103" y="133"/>
                    <a:pt x="132" y="103"/>
                    <a:pt x="132" y="67"/>
                  </a:cubicBezTo>
                  <a:cubicBezTo>
                    <a:pt x="132" y="30"/>
                    <a:pt x="103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6"/>
            <p:cNvSpPr>
              <a:spLocks noEditPoints="1"/>
            </p:cNvSpPr>
            <p:nvPr/>
          </p:nvSpPr>
          <p:spPr bwMode="auto">
            <a:xfrm>
              <a:off x="1668" y="4013"/>
              <a:ext cx="168" cy="168"/>
            </a:xfrm>
            <a:custGeom>
              <a:avLst/>
              <a:gdLst>
                <a:gd name="T0" fmla="*/ 35 w 71"/>
                <a:gd name="T1" fmla="*/ 63 h 71"/>
                <a:gd name="T2" fmla="*/ 8 w 71"/>
                <a:gd name="T3" fmla="*/ 36 h 71"/>
                <a:gd name="T4" fmla="*/ 35 w 71"/>
                <a:gd name="T5" fmla="*/ 9 h 71"/>
                <a:gd name="T6" fmla="*/ 62 w 71"/>
                <a:gd name="T7" fmla="*/ 36 h 71"/>
                <a:gd name="T8" fmla="*/ 35 w 71"/>
                <a:gd name="T9" fmla="*/ 63 h 71"/>
                <a:gd name="T10" fmla="*/ 35 w 71"/>
                <a:gd name="T11" fmla="*/ 0 h 71"/>
                <a:gd name="T12" fmla="*/ 0 w 71"/>
                <a:gd name="T13" fmla="*/ 36 h 71"/>
                <a:gd name="T14" fmla="*/ 35 w 71"/>
                <a:gd name="T15" fmla="*/ 71 h 71"/>
                <a:gd name="T16" fmla="*/ 71 w 71"/>
                <a:gd name="T17" fmla="*/ 36 h 71"/>
                <a:gd name="T18" fmla="*/ 35 w 71"/>
                <a:gd name="T1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1">
                  <a:moveTo>
                    <a:pt x="35" y="63"/>
                  </a:moveTo>
                  <a:cubicBezTo>
                    <a:pt x="20" y="63"/>
                    <a:pt x="8" y="51"/>
                    <a:pt x="8" y="36"/>
                  </a:cubicBezTo>
                  <a:cubicBezTo>
                    <a:pt x="8" y="21"/>
                    <a:pt x="20" y="9"/>
                    <a:pt x="35" y="9"/>
                  </a:cubicBezTo>
                  <a:cubicBezTo>
                    <a:pt x="50" y="9"/>
                    <a:pt x="62" y="21"/>
                    <a:pt x="62" y="36"/>
                  </a:cubicBezTo>
                  <a:cubicBezTo>
                    <a:pt x="62" y="51"/>
                    <a:pt x="50" y="63"/>
                    <a:pt x="35" y="63"/>
                  </a:cubicBezTo>
                  <a:moveTo>
                    <a:pt x="35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5"/>
                    <a:pt x="16" y="71"/>
                    <a:pt x="35" y="71"/>
                  </a:cubicBezTo>
                  <a:cubicBezTo>
                    <a:pt x="55" y="71"/>
                    <a:pt x="71" y="55"/>
                    <a:pt x="71" y="36"/>
                  </a:cubicBezTo>
                  <a:cubicBezTo>
                    <a:pt x="71" y="16"/>
                    <a:pt x="55" y="0"/>
                    <a:pt x="3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7"/>
            <p:cNvSpPr/>
            <p:nvPr/>
          </p:nvSpPr>
          <p:spPr bwMode="auto">
            <a:xfrm>
              <a:off x="2172" y="3738"/>
              <a:ext cx="334" cy="192"/>
            </a:xfrm>
            <a:custGeom>
              <a:avLst/>
              <a:gdLst>
                <a:gd name="T0" fmla="*/ 19 w 141"/>
                <a:gd name="T1" fmla="*/ 0 h 81"/>
                <a:gd name="T2" fmla="*/ 0 w 141"/>
                <a:gd name="T3" fmla="*/ 19 h 81"/>
                <a:gd name="T4" fmla="*/ 19 w 141"/>
                <a:gd name="T5" fmla="*/ 38 h 81"/>
                <a:gd name="T6" fmla="*/ 38 w 141"/>
                <a:gd name="T7" fmla="*/ 24 h 81"/>
                <a:gd name="T8" fmla="*/ 74 w 141"/>
                <a:gd name="T9" fmla="*/ 24 h 81"/>
                <a:gd name="T10" fmla="*/ 74 w 141"/>
                <a:gd name="T11" fmla="*/ 56 h 81"/>
                <a:gd name="T12" fmla="*/ 38 w 141"/>
                <a:gd name="T13" fmla="*/ 56 h 81"/>
                <a:gd name="T14" fmla="*/ 19 w 141"/>
                <a:gd name="T15" fmla="*/ 42 h 81"/>
                <a:gd name="T16" fmla="*/ 0 w 141"/>
                <a:gd name="T17" fmla="*/ 61 h 81"/>
                <a:gd name="T18" fmla="*/ 19 w 141"/>
                <a:gd name="T19" fmla="*/ 81 h 81"/>
                <a:gd name="T20" fmla="*/ 38 w 141"/>
                <a:gd name="T21" fmla="*/ 67 h 81"/>
                <a:gd name="T22" fmla="*/ 74 w 141"/>
                <a:gd name="T23" fmla="*/ 67 h 81"/>
                <a:gd name="T24" fmla="*/ 74 w 141"/>
                <a:gd name="T25" fmla="*/ 75 h 81"/>
                <a:gd name="T26" fmla="*/ 141 w 141"/>
                <a:gd name="T27" fmla="*/ 75 h 81"/>
                <a:gd name="T28" fmla="*/ 141 w 141"/>
                <a:gd name="T29" fmla="*/ 9 h 81"/>
                <a:gd name="T30" fmla="*/ 74 w 141"/>
                <a:gd name="T31" fmla="*/ 9 h 81"/>
                <a:gd name="T32" fmla="*/ 74 w 141"/>
                <a:gd name="T33" fmla="*/ 13 h 81"/>
                <a:gd name="T34" fmla="*/ 38 w 141"/>
                <a:gd name="T35" fmla="*/ 13 h 81"/>
                <a:gd name="T36" fmla="*/ 19 w 141"/>
                <a:gd name="T3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" h="81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8"/>
                    <a:pt x="19" y="38"/>
                  </a:cubicBezTo>
                  <a:cubicBezTo>
                    <a:pt x="28" y="38"/>
                    <a:pt x="36" y="32"/>
                    <a:pt x="38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6" y="48"/>
                    <a:pt x="28" y="42"/>
                    <a:pt x="19" y="42"/>
                  </a:cubicBezTo>
                  <a:cubicBezTo>
                    <a:pt x="9" y="42"/>
                    <a:pt x="0" y="51"/>
                    <a:pt x="0" y="61"/>
                  </a:cubicBezTo>
                  <a:cubicBezTo>
                    <a:pt x="0" y="72"/>
                    <a:pt x="9" y="81"/>
                    <a:pt x="19" y="81"/>
                  </a:cubicBezTo>
                  <a:cubicBezTo>
                    <a:pt x="28" y="81"/>
                    <a:pt x="36" y="75"/>
                    <a:pt x="38" y="67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141" y="75"/>
                    <a:pt x="141" y="75"/>
                    <a:pt x="141" y="75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6" y="5"/>
                    <a:pt x="28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8"/>
            <p:cNvSpPr>
              <a:spLocks noEditPoints="1"/>
            </p:cNvSpPr>
            <p:nvPr/>
          </p:nvSpPr>
          <p:spPr bwMode="auto">
            <a:xfrm>
              <a:off x="1309" y="3942"/>
              <a:ext cx="262" cy="491"/>
            </a:xfrm>
            <a:custGeom>
              <a:avLst/>
              <a:gdLst>
                <a:gd name="T0" fmla="*/ 81 w 111"/>
                <a:gd name="T1" fmla="*/ 198 h 207"/>
                <a:gd name="T2" fmla="*/ 70 w 111"/>
                <a:gd name="T3" fmla="*/ 186 h 207"/>
                <a:gd name="T4" fmla="*/ 81 w 111"/>
                <a:gd name="T5" fmla="*/ 175 h 207"/>
                <a:gd name="T6" fmla="*/ 93 w 111"/>
                <a:gd name="T7" fmla="*/ 186 h 207"/>
                <a:gd name="T8" fmla="*/ 81 w 111"/>
                <a:gd name="T9" fmla="*/ 198 h 207"/>
                <a:gd name="T10" fmla="*/ 20 w 111"/>
                <a:gd name="T11" fmla="*/ 0 h 207"/>
                <a:gd name="T12" fmla="*/ 0 w 111"/>
                <a:gd name="T13" fmla="*/ 20 h 207"/>
                <a:gd name="T14" fmla="*/ 20 w 111"/>
                <a:gd name="T15" fmla="*/ 39 h 207"/>
                <a:gd name="T16" fmla="*/ 39 w 111"/>
                <a:gd name="T17" fmla="*/ 23 h 207"/>
                <a:gd name="T18" fmla="*/ 80 w 111"/>
                <a:gd name="T19" fmla="*/ 23 h 207"/>
                <a:gd name="T20" fmla="*/ 106 w 111"/>
                <a:gd name="T21" fmla="*/ 49 h 207"/>
                <a:gd name="T22" fmla="*/ 106 w 111"/>
                <a:gd name="T23" fmla="*/ 107 h 207"/>
                <a:gd name="T24" fmla="*/ 78 w 111"/>
                <a:gd name="T25" fmla="*/ 134 h 207"/>
                <a:gd name="T26" fmla="*/ 78 w 111"/>
                <a:gd name="T27" fmla="*/ 165 h 207"/>
                <a:gd name="T28" fmla="*/ 60 w 111"/>
                <a:gd name="T29" fmla="*/ 186 h 207"/>
                <a:gd name="T30" fmla="*/ 81 w 111"/>
                <a:gd name="T31" fmla="*/ 207 h 207"/>
                <a:gd name="T32" fmla="*/ 102 w 111"/>
                <a:gd name="T33" fmla="*/ 186 h 207"/>
                <a:gd name="T34" fmla="*/ 84 w 111"/>
                <a:gd name="T35" fmla="*/ 165 h 207"/>
                <a:gd name="T36" fmla="*/ 84 w 111"/>
                <a:gd name="T37" fmla="*/ 137 h 207"/>
                <a:gd name="T38" fmla="*/ 111 w 111"/>
                <a:gd name="T39" fmla="*/ 109 h 207"/>
                <a:gd name="T40" fmla="*/ 111 w 111"/>
                <a:gd name="T41" fmla="*/ 46 h 207"/>
                <a:gd name="T42" fmla="*/ 82 w 111"/>
                <a:gd name="T43" fmla="*/ 17 h 207"/>
                <a:gd name="T44" fmla="*/ 39 w 111"/>
                <a:gd name="T45" fmla="*/ 17 h 207"/>
                <a:gd name="T46" fmla="*/ 20 w 111"/>
                <a:gd name="T47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207">
                  <a:moveTo>
                    <a:pt x="81" y="198"/>
                  </a:moveTo>
                  <a:cubicBezTo>
                    <a:pt x="75" y="198"/>
                    <a:pt x="70" y="193"/>
                    <a:pt x="70" y="186"/>
                  </a:cubicBezTo>
                  <a:cubicBezTo>
                    <a:pt x="70" y="180"/>
                    <a:pt x="75" y="175"/>
                    <a:pt x="81" y="175"/>
                  </a:cubicBezTo>
                  <a:cubicBezTo>
                    <a:pt x="87" y="175"/>
                    <a:pt x="93" y="180"/>
                    <a:pt x="93" y="186"/>
                  </a:cubicBezTo>
                  <a:cubicBezTo>
                    <a:pt x="93" y="193"/>
                    <a:pt x="87" y="198"/>
                    <a:pt x="81" y="198"/>
                  </a:cubicBezTo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39"/>
                    <a:pt x="20" y="39"/>
                  </a:cubicBezTo>
                  <a:cubicBezTo>
                    <a:pt x="29" y="39"/>
                    <a:pt x="37" y="32"/>
                    <a:pt x="39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8" y="165"/>
                    <a:pt x="78" y="165"/>
                    <a:pt x="78" y="165"/>
                  </a:cubicBezTo>
                  <a:cubicBezTo>
                    <a:pt x="68" y="167"/>
                    <a:pt x="60" y="176"/>
                    <a:pt x="60" y="186"/>
                  </a:cubicBezTo>
                  <a:cubicBezTo>
                    <a:pt x="60" y="198"/>
                    <a:pt x="70" y="207"/>
                    <a:pt x="81" y="207"/>
                  </a:cubicBezTo>
                  <a:cubicBezTo>
                    <a:pt x="93" y="207"/>
                    <a:pt x="102" y="198"/>
                    <a:pt x="102" y="186"/>
                  </a:cubicBezTo>
                  <a:cubicBezTo>
                    <a:pt x="102" y="176"/>
                    <a:pt x="94" y="167"/>
                    <a:pt x="84" y="165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111" y="109"/>
                    <a:pt x="111" y="109"/>
                    <a:pt x="111" y="109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7" y="8"/>
                    <a:pt x="29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9"/>
            <p:cNvSpPr/>
            <p:nvPr/>
          </p:nvSpPr>
          <p:spPr bwMode="auto">
            <a:xfrm>
              <a:off x="-2" y="3447"/>
              <a:ext cx="232" cy="230"/>
            </a:xfrm>
            <a:custGeom>
              <a:avLst/>
              <a:gdLst>
                <a:gd name="T0" fmla="*/ 49 w 98"/>
                <a:gd name="T1" fmla="*/ 0 h 97"/>
                <a:gd name="T2" fmla="*/ 0 w 98"/>
                <a:gd name="T3" fmla="*/ 49 h 97"/>
                <a:gd name="T4" fmla="*/ 49 w 98"/>
                <a:gd name="T5" fmla="*/ 97 h 97"/>
                <a:gd name="T6" fmla="*/ 98 w 98"/>
                <a:gd name="T7" fmla="*/ 54 h 97"/>
                <a:gd name="T8" fmla="*/ 93 w 98"/>
                <a:gd name="T9" fmla="*/ 54 h 97"/>
                <a:gd name="T10" fmla="*/ 49 w 98"/>
                <a:gd name="T11" fmla="*/ 93 h 97"/>
                <a:gd name="T12" fmla="*/ 5 w 98"/>
                <a:gd name="T13" fmla="*/ 49 h 97"/>
                <a:gd name="T14" fmla="*/ 49 w 98"/>
                <a:gd name="T15" fmla="*/ 5 h 97"/>
                <a:gd name="T16" fmla="*/ 93 w 98"/>
                <a:gd name="T17" fmla="*/ 46 h 97"/>
                <a:gd name="T18" fmla="*/ 98 w 98"/>
                <a:gd name="T19" fmla="*/ 46 h 97"/>
                <a:gd name="T20" fmla="*/ 49 w 98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97">
                  <a:moveTo>
                    <a:pt x="49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6"/>
                    <a:pt x="22" y="97"/>
                    <a:pt x="49" y="97"/>
                  </a:cubicBezTo>
                  <a:cubicBezTo>
                    <a:pt x="74" y="97"/>
                    <a:pt x="95" y="78"/>
                    <a:pt x="98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76"/>
                    <a:pt x="72" y="93"/>
                    <a:pt x="49" y="93"/>
                  </a:cubicBezTo>
                  <a:cubicBezTo>
                    <a:pt x="25" y="93"/>
                    <a:pt x="5" y="73"/>
                    <a:pt x="5" y="49"/>
                  </a:cubicBezTo>
                  <a:cubicBezTo>
                    <a:pt x="5" y="24"/>
                    <a:pt x="25" y="5"/>
                    <a:pt x="49" y="5"/>
                  </a:cubicBezTo>
                  <a:cubicBezTo>
                    <a:pt x="72" y="5"/>
                    <a:pt x="92" y="23"/>
                    <a:pt x="93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6" y="20"/>
                    <a:pt x="75" y="0"/>
                    <a:pt x="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50"/>
            <p:cNvSpPr>
              <a:spLocks noEditPoints="1"/>
            </p:cNvSpPr>
            <p:nvPr/>
          </p:nvSpPr>
          <p:spPr bwMode="auto">
            <a:xfrm>
              <a:off x="790" y="2833"/>
              <a:ext cx="398" cy="341"/>
            </a:xfrm>
            <a:custGeom>
              <a:avLst/>
              <a:gdLst>
                <a:gd name="T0" fmla="*/ 168 w 168"/>
                <a:gd name="T1" fmla="*/ 134 h 144"/>
                <a:gd name="T2" fmla="*/ 160 w 168"/>
                <a:gd name="T3" fmla="*/ 144 h 144"/>
                <a:gd name="T4" fmla="*/ 168 w 168"/>
                <a:gd name="T5" fmla="*/ 134 h 144"/>
                <a:gd name="T6" fmla="*/ 0 w 168"/>
                <a:gd name="T7" fmla="*/ 84 h 144"/>
                <a:gd name="T8" fmla="*/ 0 w 168"/>
                <a:gd name="T9" fmla="*/ 87 h 144"/>
                <a:gd name="T10" fmla="*/ 0 w 168"/>
                <a:gd name="T11" fmla="*/ 87 h 144"/>
                <a:gd name="T12" fmla="*/ 0 w 168"/>
                <a:gd name="T13" fmla="*/ 84 h 144"/>
                <a:gd name="T14" fmla="*/ 63 w 168"/>
                <a:gd name="T15" fmla="*/ 0 h 144"/>
                <a:gd name="T16" fmla="*/ 51 w 168"/>
                <a:gd name="T17" fmla="*/ 5 h 144"/>
                <a:gd name="T18" fmla="*/ 63 w 168"/>
                <a:gd name="T1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44">
                  <a:moveTo>
                    <a:pt x="168" y="134"/>
                  </a:moveTo>
                  <a:cubicBezTo>
                    <a:pt x="166" y="137"/>
                    <a:pt x="163" y="141"/>
                    <a:pt x="160" y="144"/>
                  </a:cubicBezTo>
                  <a:cubicBezTo>
                    <a:pt x="163" y="141"/>
                    <a:pt x="166" y="137"/>
                    <a:pt x="168" y="134"/>
                  </a:cubicBezTo>
                  <a:moveTo>
                    <a:pt x="0" y="84"/>
                  </a:moveTo>
                  <a:cubicBezTo>
                    <a:pt x="0" y="85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4"/>
                    <a:pt x="0" y="84"/>
                    <a:pt x="0" y="84"/>
                  </a:cubicBezTo>
                  <a:moveTo>
                    <a:pt x="63" y="0"/>
                  </a:moveTo>
                  <a:cubicBezTo>
                    <a:pt x="59" y="2"/>
                    <a:pt x="55" y="3"/>
                    <a:pt x="51" y="5"/>
                  </a:cubicBezTo>
                  <a:cubicBezTo>
                    <a:pt x="55" y="3"/>
                    <a:pt x="59" y="2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51"/>
            <p:cNvSpPr/>
            <p:nvPr/>
          </p:nvSpPr>
          <p:spPr bwMode="auto">
            <a:xfrm>
              <a:off x="1006" y="3046"/>
              <a:ext cx="288" cy="282"/>
            </a:xfrm>
            <a:custGeom>
              <a:avLst/>
              <a:gdLst>
                <a:gd name="T0" fmla="*/ 122 w 122"/>
                <a:gd name="T1" fmla="*/ 0 h 119"/>
                <a:gd name="T2" fmla="*/ 90 w 122"/>
                <a:gd name="T3" fmla="*/ 0 h 119"/>
                <a:gd name="T4" fmla="*/ 82 w 122"/>
                <a:gd name="T5" fmla="*/ 34 h 119"/>
                <a:gd name="T6" fmla="*/ 77 w 122"/>
                <a:gd name="T7" fmla="*/ 44 h 119"/>
                <a:gd name="T8" fmla="*/ 77 w 122"/>
                <a:gd name="T9" fmla="*/ 44 h 119"/>
                <a:gd name="T10" fmla="*/ 69 w 122"/>
                <a:gd name="T11" fmla="*/ 54 h 119"/>
                <a:gd name="T12" fmla="*/ 69 w 122"/>
                <a:gd name="T13" fmla="*/ 54 h 119"/>
                <a:gd name="T14" fmla="*/ 65 w 122"/>
                <a:gd name="T15" fmla="*/ 59 h 119"/>
                <a:gd name="T16" fmla="*/ 60 w 122"/>
                <a:gd name="T17" fmla="*/ 64 h 119"/>
                <a:gd name="T18" fmla="*/ 57 w 122"/>
                <a:gd name="T19" fmla="*/ 66 h 119"/>
                <a:gd name="T20" fmla="*/ 54 w 122"/>
                <a:gd name="T21" fmla="*/ 69 h 119"/>
                <a:gd name="T22" fmla="*/ 47 w 122"/>
                <a:gd name="T23" fmla="*/ 74 h 119"/>
                <a:gd name="T24" fmla="*/ 0 w 122"/>
                <a:gd name="T25" fmla="*/ 87 h 119"/>
                <a:gd name="T26" fmla="*/ 0 w 122"/>
                <a:gd name="T27" fmla="*/ 119 h 119"/>
                <a:gd name="T28" fmla="*/ 61 w 122"/>
                <a:gd name="T29" fmla="*/ 102 h 119"/>
                <a:gd name="T30" fmla="*/ 61 w 122"/>
                <a:gd name="T31" fmla="*/ 102 h 119"/>
                <a:gd name="T32" fmla="*/ 62 w 122"/>
                <a:gd name="T33" fmla="*/ 102 h 119"/>
                <a:gd name="T34" fmla="*/ 62 w 122"/>
                <a:gd name="T35" fmla="*/ 102 h 119"/>
                <a:gd name="T36" fmla="*/ 62 w 122"/>
                <a:gd name="T37" fmla="*/ 102 h 119"/>
                <a:gd name="T38" fmla="*/ 62 w 122"/>
                <a:gd name="T39" fmla="*/ 102 h 119"/>
                <a:gd name="T40" fmla="*/ 62 w 122"/>
                <a:gd name="T41" fmla="*/ 102 h 119"/>
                <a:gd name="T42" fmla="*/ 73 w 122"/>
                <a:gd name="T43" fmla="*/ 94 h 119"/>
                <a:gd name="T44" fmla="*/ 73 w 122"/>
                <a:gd name="T45" fmla="*/ 94 h 119"/>
                <a:gd name="T46" fmla="*/ 73 w 122"/>
                <a:gd name="T47" fmla="*/ 94 h 119"/>
                <a:gd name="T48" fmla="*/ 82 w 122"/>
                <a:gd name="T49" fmla="*/ 87 h 119"/>
                <a:gd name="T50" fmla="*/ 82 w 122"/>
                <a:gd name="T51" fmla="*/ 87 h 119"/>
                <a:gd name="T52" fmla="*/ 82 w 122"/>
                <a:gd name="T53" fmla="*/ 87 h 119"/>
                <a:gd name="T54" fmla="*/ 82 w 122"/>
                <a:gd name="T55" fmla="*/ 87 h 119"/>
                <a:gd name="T56" fmla="*/ 82 w 122"/>
                <a:gd name="T57" fmla="*/ 87 h 119"/>
                <a:gd name="T58" fmla="*/ 86 w 122"/>
                <a:gd name="T59" fmla="*/ 83 h 119"/>
                <a:gd name="T60" fmla="*/ 86 w 122"/>
                <a:gd name="T61" fmla="*/ 83 h 119"/>
                <a:gd name="T62" fmla="*/ 86 w 122"/>
                <a:gd name="T63" fmla="*/ 83 h 119"/>
                <a:gd name="T64" fmla="*/ 94 w 122"/>
                <a:gd name="T65" fmla="*/ 75 h 119"/>
                <a:gd name="T66" fmla="*/ 94 w 122"/>
                <a:gd name="T67" fmla="*/ 75 h 119"/>
                <a:gd name="T68" fmla="*/ 94 w 122"/>
                <a:gd name="T69" fmla="*/ 75 h 119"/>
                <a:gd name="T70" fmla="*/ 94 w 122"/>
                <a:gd name="T71" fmla="*/ 75 h 119"/>
                <a:gd name="T72" fmla="*/ 94 w 122"/>
                <a:gd name="T73" fmla="*/ 75 h 119"/>
                <a:gd name="T74" fmla="*/ 94 w 122"/>
                <a:gd name="T75" fmla="*/ 74 h 119"/>
                <a:gd name="T76" fmla="*/ 97 w 122"/>
                <a:gd name="T77" fmla="*/ 70 h 119"/>
                <a:gd name="T78" fmla="*/ 101 w 122"/>
                <a:gd name="T79" fmla="*/ 65 h 119"/>
                <a:gd name="T80" fmla="*/ 103 w 122"/>
                <a:gd name="T81" fmla="*/ 62 h 119"/>
                <a:gd name="T82" fmla="*/ 107 w 122"/>
                <a:gd name="T83" fmla="*/ 55 h 119"/>
                <a:gd name="T84" fmla="*/ 107 w 122"/>
                <a:gd name="T85" fmla="*/ 55 h 119"/>
                <a:gd name="T86" fmla="*/ 111 w 122"/>
                <a:gd name="T87" fmla="*/ 47 h 119"/>
                <a:gd name="T88" fmla="*/ 122 w 122"/>
                <a:gd name="T8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119">
                  <a:moveTo>
                    <a:pt x="122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90" y="12"/>
                    <a:pt x="87" y="23"/>
                    <a:pt x="82" y="34"/>
                  </a:cubicBezTo>
                  <a:cubicBezTo>
                    <a:pt x="81" y="37"/>
                    <a:pt x="79" y="40"/>
                    <a:pt x="77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5" y="47"/>
                    <a:pt x="72" y="51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8" y="56"/>
                    <a:pt x="67" y="58"/>
                    <a:pt x="65" y="59"/>
                  </a:cubicBezTo>
                  <a:cubicBezTo>
                    <a:pt x="64" y="61"/>
                    <a:pt x="62" y="62"/>
                    <a:pt x="60" y="64"/>
                  </a:cubicBezTo>
                  <a:cubicBezTo>
                    <a:pt x="59" y="65"/>
                    <a:pt x="58" y="66"/>
                    <a:pt x="57" y="66"/>
                  </a:cubicBezTo>
                  <a:cubicBezTo>
                    <a:pt x="56" y="68"/>
                    <a:pt x="55" y="68"/>
                    <a:pt x="54" y="69"/>
                  </a:cubicBezTo>
                  <a:cubicBezTo>
                    <a:pt x="51" y="71"/>
                    <a:pt x="49" y="73"/>
                    <a:pt x="47" y="74"/>
                  </a:cubicBezTo>
                  <a:cubicBezTo>
                    <a:pt x="33" y="82"/>
                    <a:pt x="17" y="87"/>
                    <a:pt x="0" y="87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2" y="119"/>
                    <a:pt x="43" y="11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1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6" y="100"/>
                    <a:pt x="69" y="97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6" y="92"/>
                    <a:pt x="79" y="90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6"/>
                    <a:pt x="85" y="84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9" y="80"/>
                    <a:pt x="91" y="77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5" y="72"/>
                    <a:pt x="96" y="71"/>
                    <a:pt x="97" y="70"/>
                  </a:cubicBezTo>
                  <a:cubicBezTo>
                    <a:pt x="99" y="68"/>
                    <a:pt x="100" y="67"/>
                    <a:pt x="101" y="65"/>
                  </a:cubicBezTo>
                  <a:cubicBezTo>
                    <a:pt x="102" y="64"/>
                    <a:pt x="102" y="63"/>
                    <a:pt x="103" y="62"/>
                  </a:cubicBezTo>
                  <a:cubicBezTo>
                    <a:pt x="104" y="60"/>
                    <a:pt x="106" y="58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9" y="52"/>
                    <a:pt x="110" y="49"/>
                    <a:pt x="111" y="47"/>
                  </a:cubicBezTo>
                  <a:cubicBezTo>
                    <a:pt x="118" y="32"/>
                    <a:pt x="121" y="16"/>
                    <a:pt x="1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52"/>
            <p:cNvSpPr>
              <a:spLocks noEditPoints="1"/>
            </p:cNvSpPr>
            <p:nvPr/>
          </p:nvSpPr>
          <p:spPr bwMode="auto">
            <a:xfrm>
              <a:off x="715" y="2783"/>
              <a:ext cx="572" cy="543"/>
            </a:xfrm>
            <a:custGeom>
              <a:avLst/>
              <a:gdLst>
                <a:gd name="T0" fmla="*/ 185 w 242"/>
                <a:gd name="T1" fmla="*/ 213 h 229"/>
                <a:gd name="T2" fmla="*/ 184 w 242"/>
                <a:gd name="T3" fmla="*/ 213 h 229"/>
                <a:gd name="T4" fmla="*/ 184 w 242"/>
                <a:gd name="T5" fmla="*/ 213 h 229"/>
                <a:gd name="T6" fmla="*/ 184 w 242"/>
                <a:gd name="T7" fmla="*/ 214 h 229"/>
                <a:gd name="T8" fmla="*/ 185 w 242"/>
                <a:gd name="T9" fmla="*/ 213 h 229"/>
                <a:gd name="T10" fmla="*/ 185 w 242"/>
                <a:gd name="T11" fmla="*/ 213 h 229"/>
                <a:gd name="T12" fmla="*/ 205 w 242"/>
                <a:gd name="T13" fmla="*/ 198 h 229"/>
                <a:gd name="T14" fmla="*/ 196 w 242"/>
                <a:gd name="T15" fmla="*/ 205 h 229"/>
                <a:gd name="T16" fmla="*/ 196 w 242"/>
                <a:gd name="T17" fmla="*/ 205 h 229"/>
                <a:gd name="T18" fmla="*/ 205 w 242"/>
                <a:gd name="T19" fmla="*/ 198 h 229"/>
                <a:gd name="T20" fmla="*/ 205 w 242"/>
                <a:gd name="T21" fmla="*/ 198 h 229"/>
                <a:gd name="T22" fmla="*/ 217 w 242"/>
                <a:gd name="T23" fmla="*/ 186 h 229"/>
                <a:gd name="T24" fmla="*/ 209 w 242"/>
                <a:gd name="T25" fmla="*/ 194 h 229"/>
                <a:gd name="T26" fmla="*/ 209 w 242"/>
                <a:gd name="T27" fmla="*/ 194 h 229"/>
                <a:gd name="T28" fmla="*/ 217 w 242"/>
                <a:gd name="T29" fmla="*/ 186 h 229"/>
                <a:gd name="T30" fmla="*/ 217 w 242"/>
                <a:gd name="T31" fmla="*/ 186 h 229"/>
                <a:gd name="T32" fmla="*/ 62 w 242"/>
                <a:gd name="T33" fmla="*/ 175 h 229"/>
                <a:gd name="T34" fmla="*/ 41 w 242"/>
                <a:gd name="T35" fmla="*/ 198 h 229"/>
                <a:gd name="T36" fmla="*/ 110 w 242"/>
                <a:gd name="T37" fmla="*/ 229 h 229"/>
                <a:gd name="T38" fmla="*/ 113 w 242"/>
                <a:gd name="T39" fmla="*/ 198 h 229"/>
                <a:gd name="T40" fmla="*/ 62 w 242"/>
                <a:gd name="T41" fmla="*/ 175 h 229"/>
                <a:gd name="T42" fmla="*/ 32 w 242"/>
                <a:gd name="T43" fmla="*/ 108 h 229"/>
                <a:gd name="T44" fmla="*/ 5 w 242"/>
                <a:gd name="T45" fmla="*/ 108 h 229"/>
                <a:gd name="T46" fmla="*/ 0 w 242"/>
                <a:gd name="T47" fmla="*/ 108 h 229"/>
                <a:gd name="T48" fmla="*/ 3 w 242"/>
                <a:gd name="T49" fmla="*/ 133 h 229"/>
                <a:gd name="T50" fmla="*/ 34 w 242"/>
                <a:gd name="T51" fmla="*/ 126 h 229"/>
                <a:gd name="T52" fmla="*/ 32 w 242"/>
                <a:gd name="T53" fmla="*/ 108 h 229"/>
                <a:gd name="T54" fmla="*/ 32 w 242"/>
                <a:gd name="T55" fmla="*/ 108 h 229"/>
                <a:gd name="T56" fmla="*/ 11 w 242"/>
                <a:gd name="T57" fmla="*/ 58 h 229"/>
                <a:gd name="T58" fmla="*/ 10 w 242"/>
                <a:gd name="T59" fmla="*/ 60 h 229"/>
                <a:gd name="T60" fmla="*/ 11 w 242"/>
                <a:gd name="T61" fmla="*/ 58 h 229"/>
                <a:gd name="T62" fmla="*/ 11 w 242"/>
                <a:gd name="T63" fmla="*/ 58 h 229"/>
                <a:gd name="T64" fmla="*/ 205 w 242"/>
                <a:gd name="T65" fmla="*/ 17 h 229"/>
                <a:gd name="T66" fmla="*/ 183 w 242"/>
                <a:gd name="T67" fmla="*/ 40 h 229"/>
                <a:gd name="T68" fmla="*/ 201 w 242"/>
                <a:gd name="T69" fmla="*/ 63 h 229"/>
                <a:gd name="T70" fmla="*/ 211 w 242"/>
                <a:gd name="T71" fmla="*/ 89 h 229"/>
                <a:gd name="T72" fmla="*/ 242 w 242"/>
                <a:gd name="T73" fmla="*/ 82 h 229"/>
                <a:gd name="T74" fmla="*/ 229 w 242"/>
                <a:gd name="T75" fmla="*/ 47 h 229"/>
                <a:gd name="T76" fmla="*/ 205 w 242"/>
                <a:gd name="T77" fmla="*/ 17 h 229"/>
                <a:gd name="T78" fmla="*/ 64 w 242"/>
                <a:gd name="T79" fmla="*/ 0 h 229"/>
                <a:gd name="T80" fmla="*/ 62 w 242"/>
                <a:gd name="T81" fmla="*/ 1 h 229"/>
                <a:gd name="T82" fmla="*/ 61 w 242"/>
                <a:gd name="T83" fmla="*/ 2 h 229"/>
                <a:gd name="T84" fmla="*/ 61 w 242"/>
                <a:gd name="T85" fmla="*/ 2 h 229"/>
                <a:gd name="T86" fmla="*/ 61 w 242"/>
                <a:gd name="T87" fmla="*/ 2 h 229"/>
                <a:gd name="T88" fmla="*/ 64 w 242"/>
                <a:gd name="T8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2" h="229">
                  <a:moveTo>
                    <a:pt x="185" y="213"/>
                  </a:moveTo>
                  <a:cubicBezTo>
                    <a:pt x="184" y="213"/>
                    <a:pt x="184" y="213"/>
                    <a:pt x="184" y="213"/>
                  </a:cubicBezTo>
                  <a:cubicBezTo>
                    <a:pt x="184" y="213"/>
                    <a:pt x="184" y="213"/>
                    <a:pt x="184" y="213"/>
                  </a:cubicBezTo>
                  <a:cubicBezTo>
                    <a:pt x="184" y="214"/>
                    <a:pt x="184" y="214"/>
                    <a:pt x="184" y="214"/>
                  </a:cubicBezTo>
                  <a:cubicBezTo>
                    <a:pt x="184" y="213"/>
                    <a:pt x="184" y="213"/>
                    <a:pt x="185" y="213"/>
                  </a:cubicBezTo>
                  <a:cubicBezTo>
                    <a:pt x="185" y="213"/>
                    <a:pt x="185" y="213"/>
                    <a:pt x="185" y="213"/>
                  </a:cubicBezTo>
                  <a:moveTo>
                    <a:pt x="205" y="198"/>
                  </a:moveTo>
                  <a:cubicBezTo>
                    <a:pt x="202" y="201"/>
                    <a:pt x="199" y="203"/>
                    <a:pt x="196" y="205"/>
                  </a:cubicBezTo>
                  <a:cubicBezTo>
                    <a:pt x="196" y="205"/>
                    <a:pt x="196" y="205"/>
                    <a:pt x="196" y="205"/>
                  </a:cubicBezTo>
                  <a:cubicBezTo>
                    <a:pt x="199" y="203"/>
                    <a:pt x="202" y="201"/>
                    <a:pt x="205" y="198"/>
                  </a:cubicBezTo>
                  <a:cubicBezTo>
                    <a:pt x="205" y="198"/>
                    <a:pt x="205" y="198"/>
                    <a:pt x="205" y="198"/>
                  </a:cubicBezTo>
                  <a:moveTo>
                    <a:pt x="217" y="186"/>
                  </a:moveTo>
                  <a:cubicBezTo>
                    <a:pt x="214" y="188"/>
                    <a:pt x="212" y="191"/>
                    <a:pt x="209" y="194"/>
                  </a:cubicBezTo>
                  <a:cubicBezTo>
                    <a:pt x="209" y="194"/>
                    <a:pt x="209" y="194"/>
                    <a:pt x="209" y="194"/>
                  </a:cubicBezTo>
                  <a:cubicBezTo>
                    <a:pt x="212" y="191"/>
                    <a:pt x="214" y="188"/>
                    <a:pt x="217" y="186"/>
                  </a:cubicBezTo>
                  <a:cubicBezTo>
                    <a:pt x="217" y="186"/>
                    <a:pt x="217" y="186"/>
                    <a:pt x="217" y="186"/>
                  </a:cubicBezTo>
                  <a:moveTo>
                    <a:pt x="62" y="175"/>
                  </a:moveTo>
                  <a:cubicBezTo>
                    <a:pt x="41" y="198"/>
                    <a:pt x="41" y="198"/>
                    <a:pt x="41" y="198"/>
                  </a:cubicBezTo>
                  <a:cubicBezTo>
                    <a:pt x="60" y="216"/>
                    <a:pt x="84" y="227"/>
                    <a:pt x="110" y="229"/>
                  </a:cubicBezTo>
                  <a:cubicBezTo>
                    <a:pt x="113" y="198"/>
                    <a:pt x="113" y="198"/>
                    <a:pt x="113" y="198"/>
                  </a:cubicBezTo>
                  <a:cubicBezTo>
                    <a:pt x="94" y="196"/>
                    <a:pt x="76" y="188"/>
                    <a:pt x="62" y="175"/>
                  </a:cubicBezTo>
                  <a:moveTo>
                    <a:pt x="32" y="108"/>
                  </a:moveTo>
                  <a:cubicBezTo>
                    <a:pt x="5" y="108"/>
                    <a:pt x="5" y="108"/>
                    <a:pt x="5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6"/>
                    <a:pt x="1" y="125"/>
                    <a:pt x="3" y="133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3" y="120"/>
                    <a:pt x="32" y="114"/>
                    <a:pt x="32" y="108"/>
                  </a:cubicBezTo>
                  <a:cubicBezTo>
                    <a:pt x="32" y="108"/>
                    <a:pt x="32" y="108"/>
                    <a:pt x="32" y="108"/>
                  </a:cubicBezTo>
                  <a:moveTo>
                    <a:pt x="11" y="58"/>
                  </a:moveTo>
                  <a:cubicBezTo>
                    <a:pt x="10" y="59"/>
                    <a:pt x="10" y="59"/>
                    <a:pt x="10" y="60"/>
                  </a:cubicBezTo>
                  <a:cubicBezTo>
                    <a:pt x="10" y="59"/>
                    <a:pt x="10" y="59"/>
                    <a:pt x="11" y="58"/>
                  </a:cubicBezTo>
                  <a:cubicBezTo>
                    <a:pt x="11" y="58"/>
                    <a:pt x="11" y="58"/>
                    <a:pt x="11" y="58"/>
                  </a:cubicBezTo>
                  <a:moveTo>
                    <a:pt x="205" y="17"/>
                  </a:moveTo>
                  <a:cubicBezTo>
                    <a:pt x="183" y="40"/>
                    <a:pt x="183" y="40"/>
                    <a:pt x="183" y="40"/>
                  </a:cubicBezTo>
                  <a:cubicBezTo>
                    <a:pt x="190" y="47"/>
                    <a:pt x="196" y="54"/>
                    <a:pt x="201" y="63"/>
                  </a:cubicBezTo>
                  <a:cubicBezTo>
                    <a:pt x="206" y="71"/>
                    <a:pt x="209" y="80"/>
                    <a:pt x="211" y="89"/>
                  </a:cubicBezTo>
                  <a:cubicBezTo>
                    <a:pt x="242" y="82"/>
                    <a:pt x="242" y="82"/>
                    <a:pt x="242" y="82"/>
                  </a:cubicBezTo>
                  <a:cubicBezTo>
                    <a:pt x="240" y="70"/>
                    <a:pt x="235" y="58"/>
                    <a:pt x="229" y="47"/>
                  </a:cubicBezTo>
                  <a:cubicBezTo>
                    <a:pt x="222" y="36"/>
                    <a:pt x="214" y="25"/>
                    <a:pt x="205" y="17"/>
                  </a:cubicBezTo>
                  <a:moveTo>
                    <a:pt x="64" y="0"/>
                  </a:moveTo>
                  <a:cubicBezTo>
                    <a:pt x="63" y="0"/>
                    <a:pt x="63" y="1"/>
                    <a:pt x="62" y="1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1"/>
                    <a:pt x="63" y="1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53"/>
            <p:cNvSpPr/>
            <p:nvPr/>
          </p:nvSpPr>
          <p:spPr bwMode="auto">
            <a:xfrm>
              <a:off x="741" y="2748"/>
              <a:ext cx="262" cy="203"/>
            </a:xfrm>
            <a:custGeom>
              <a:avLst/>
              <a:gdLst>
                <a:gd name="T0" fmla="*/ 111 w 111"/>
                <a:gd name="T1" fmla="*/ 0 h 86"/>
                <a:gd name="T2" fmla="*/ 102 w 111"/>
                <a:gd name="T3" fmla="*/ 1 h 86"/>
                <a:gd name="T4" fmla="*/ 96 w 111"/>
                <a:gd name="T5" fmla="*/ 1 h 86"/>
                <a:gd name="T6" fmla="*/ 95 w 111"/>
                <a:gd name="T7" fmla="*/ 1 h 86"/>
                <a:gd name="T8" fmla="*/ 89 w 111"/>
                <a:gd name="T9" fmla="*/ 2 h 86"/>
                <a:gd name="T10" fmla="*/ 87 w 111"/>
                <a:gd name="T11" fmla="*/ 3 h 86"/>
                <a:gd name="T12" fmla="*/ 80 w 111"/>
                <a:gd name="T13" fmla="*/ 4 h 86"/>
                <a:gd name="T14" fmla="*/ 72 w 111"/>
                <a:gd name="T15" fmla="*/ 7 h 86"/>
                <a:gd name="T16" fmla="*/ 65 w 111"/>
                <a:gd name="T17" fmla="*/ 9 h 86"/>
                <a:gd name="T18" fmla="*/ 63 w 111"/>
                <a:gd name="T19" fmla="*/ 11 h 86"/>
                <a:gd name="T20" fmla="*/ 53 w 111"/>
                <a:gd name="T21" fmla="*/ 15 h 86"/>
                <a:gd name="T22" fmla="*/ 53 w 111"/>
                <a:gd name="T23" fmla="*/ 15 h 86"/>
                <a:gd name="T24" fmla="*/ 50 w 111"/>
                <a:gd name="T25" fmla="*/ 17 h 86"/>
                <a:gd name="T26" fmla="*/ 50 w 111"/>
                <a:gd name="T27" fmla="*/ 17 h 86"/>
                <a:gd name="T28" fmla="*/ 0 w 111"/>
                <a:gd name="T29" fmla="*/ 73 h 86"/>
                <a:gd name="T30" fmla="*/ 29 w 111"/>
                <a:gd name="T31" fmla="*/ 86 h 86"/>
                <a:gd name="T32" fmla="*/ 68 w 111"/>
                <a:gd name="T33" fmla="*/ 43 h 86"/>
                <a:gd name="T34" fmla="*/ 72 w 111"/>
                <a:gd name="T35" fmla="*/ 41 h 86"/>
                <a:gd name="T36" fmla="*/ 84 w 111"/>
                <a:gd name="T37" fmla="*/ 36 h 86"/>
                <a:gd name="T38" fmla="*/ 86 w 111"/>
                <a:gd name="T39" fmla="*/ 36 h 86"/>
                <a:gd name="T40" fmla="*/ 93 w 111"/>
                <a:gd name="T41" fmla="*/ 34 h 86"/>
                <a:gd name="T42" fmla="*/ 102 w 111"/>
                <a:gd name="T43" fmla="*/ 33 h 86"/>
                <a:gd name="T44" fmla="*/ 107 w 111"/>
                <a:gd name="T45" fmla="*/ 32 h 86"/>
                <a:gd name="T46" fmla="*/ 111 w 111"/>
                <a:gd name="T47" fmla="*/ 32 h 86"/>
                <a:gd name="T48" fmla="*/ 111 w 111"/>
                <a:gd name="T4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86">
                  <a:moveTo>
                    <a:pt x="111" y="0"/>
                  </a:moveTo>
                  <a:cubicBezTo>
                    <a:pt x="108" y="0"/>
                    <a:pt x="105" y="0"/>
                    <a:pt x="102" y="1"/>
                  </a:cubicBezTo>
                  <a:cubicBezTo>
                    <a:pt x="100" y="1"/>
                    <a:pt x="98" y="1"/>
                    <a:pt x="96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3" y="2"/>
                    <a:pt x="91" y="2"/>
                    <a:pt x="89" y="2"/>
                  </a:cubicBezTo>
                  <a:cubicBezTo>
                    <a:pt x="88" y="3"/>
                    <a:pt x="88" y="3"/>
                    <a:pt x="87" y="3"/>
                  </a:cubicBezTo>
                  <a:cubicBezTo>
                    <a:pt x="85" y="3"/>
                    <a:pt x="82" y="4"/>
                    <a:pt x="80" y="4"/>
                  </a:cubicBezTo>
                  <a:cubicBezTo>
                    <a:pt x="78" y="5"/>
                    <a:pt x="75" y="6"/>
                    <a:pt x="72" y="7"/>
                  </a:cubicBezTo>
                  <a:cubicBezTo>
                    <a:pt x="70" y="8"/>
                    <a:pt x="68" y="8"/>
                    <a:pt x="65" y="9"/>
                  </a:cubicBezTo>
                  <a:cubicBezTo>
                    <a:pt x="65" y="10"/>
                    <a:pt x="64" y="10"/>
                    <a:pt x="63" y="11"/>
                  </a:cubicBezTo>
                  <a:cubicBezTo>
                    <a:pt x="59" y="12"/>
                    <a:pt x="56" y="13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2" y="16"/>
                    <a:pt x="51" y="16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28" y="30"/>
                    <a:pt x="10" y="49"/>
                    <a:pt x="0" y="73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37" y="68"/>
                    <a:pt x="51" y="53"/>
                    <a:pt x="68" y="43"/>
                  </a:cubicBezTo>
                  <a:cubicBezTo>
                    <a:pt x="70" y="42"/>
                    <a:pt x="71" y="42"/>
                    <a:pt x="72" y="41"/>
                  </a:cubicBezTo>
                  <a:cubicBezTo>
                    <a:pt x="76" y="39"/>
                    <a:pt x="80" y="38"/>
                    <a:pt x="84" y="36"/>
                  </a:cubicBezTo>
                  <a:cubicBezTo>
                    <a:pt x="85" y="36"/>
                    <a:pt x="85" y="36"/>
                    <a:pt x="86" y="36"/>
                  </a:cubicBezTo>
                  <a:cubicBezTo>
                    <a:pt x="88" y="35"/>
                    <a:pt x="91" y="34"/>
                    <a:pt x="93" y="34"/>
                  </a:cubicBezTo>
                  <a:cubicBezTo>
                    <a:pt x="96" y="33"/>
                    <a:pt x="99" y="33"/>
                    <a:pt x="102" y="33"/>
                  </a:cubicBezTo>
                  <a:cubicBezTo>
                    <a:pt x="104" y="32"/>
                    <a:pt x="105" y="32"/>
                    <a:pt x="107" y="32"/>
                  </a:cubicBezTo>
                  <a:cubicBezTo>
                    <a:pt x="108" y="32"/>
                    <a:pt x="110" y="32"/>
                    <a:pt x="111" y="32"/>
                  </a:cubicBezTo>
                  <a:cubicBezTo>
                    <a:pt x="111" y="0"/>
                    <a:pt x="111" y="0"/>
                    <a:pt x="1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54"/>
            <p:cNvSpPr>
              <a:spLocks noEditPoints="1"/>
            </p:cNvSpPr>
            <p:nvPr/>
          </p:nvSpPr>
          <p:spPr bwMode="auto">
            <a:xfrm>
              <a:off x="807" y="2840"/>
              <a:ext cx="395" cy="396"/>
            </a:xfrm>
            <a:custGeom>
              <a:avLst/>
              <a:gdLst>
                <a:gd name="T0" fmla="*/ 167 w 167"/>
                <a:gd name="T1" fmla="*/ 87 h 167"/>
                <a:gd name="T2" fmla="*/ 159 w 167"/>
                <a:gd name="T3" fmla="*/ 87 h 167"/>
                <a:gd name="T4" fmla="*/ 84 w 167"/>
                <a:gd name="T5" fmla="*/ 159 h 167"/>
                <a:gd name="T6" fmla="*/ 29 w 167"/>
                <a:gd name="T7" fmla="*/ 136 h 167"/>
                <a:gd name="T8" fmla="*/ 24 w 167"/>
                <a:gd name="T9" fmla="*/ 142 h 167"/>
                <a:gd name="T10" fmla="*/ 84 w 167"/>
                <a:gd name="T11" fmla="*/ 167 h 167"/>
                <a:gd name="T12" fmla="*/ 167 w 167"/>
                <a:gd name="T13" fmla="*/ 87 h 167"/>
                <a:gd name="T14" fmla="*/ 84 w 167"/>
                <a:gd name="T15" fmla="*/ 0 h 167"/>
                <a:gd name="T16" fmla="*/ 0 w 167"/>
                <a:gd name="T17" fmla="*/ 84 h 167"/>
                <a:gd name="T18" fmla="*/ 18 w 167"/>
                <a:gd name="T19" fmla="*/ 136 h 167"/>
                <a:gd name="T20" fmla="*/ 24 w 167"/>
                <a:gd name="T21" fmla="*/ 130 h 167"/>
                <a:gd name="T22" fmla="*/ 8 w 167"/>
                <a:gd name="T23" fmla="*/ 84 h 167"/>
                <a:gd name="T24" fmla="*/ 84 w 167"/>
                <a:gd name="T25" fmla="*/ 8 h 167"/>
                <a:gd name="T26" fmla="*/ 159 w 167"/>
                <a:gd name="T27" fmla="*/ 79 h 167"/>
                <a:gd name="T28" fmla="*/ 167 w 167"/>
                <a:gd name="T29" fmla="*/ 79 h 167"/>
                <a:gd name="T30" fmla="*/ 84 w 167"/>
                <a:gd name="T3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7" h="167">
                  <a:moveTo>
                    <a:pt x="167" y="87"/>
                  </a:moveTo>
                  <a:cubicBezTo>
                    <a:pt x="159" y="87"/>
                    <a:pt x="159" y="87"/>
                    <a:pt x="159" y="87"/>
                  </a:cubicBezTo>
                  <a:cubicBezTo>
                    <a:pt x="157" y="127"/>
                    <a:pt x="124" y="159"/>
                    <a:pt x="84" y="159"/>
                  </a:cubicBezTo>
                  <a:cubicBezTo>
                    <a:pt x="62" y="159"/>
                    <a:pt x="43" y="151"/>
                    <a:pt x="29" y="136"/>
                  </a:cubicBezTo>
                  <a:cubicBezTo>
                    <a:pt x="24" y="142"/>
                    <a:pt x="24" y="142"/>
                    <a:pt x="24" y="142"/>
                  </a:cubicBezTo>
                  <a:cubicBezTo>
                    <a:pt x="39" y="158"/>
                    <a:pt x="60" y="167"/>
                    <a:pt x="84" y="167"/>
                  </a:cubicBezTo>
                  <a:cubicBezTo>
                    <a:pt x="129" y="167"/>
                    <a:pt x="165" y="132"/>
                    <a:pt x="167" y="87"/>
                  </a:cubicBezTo>
                  <a:moveTo>
                    <a:pt x="84" y="0"/>
                  </a:moveTo>
                  <a:cubicBezTo>
                    <a:pt x="37" y="0"/>
                    <a:pt x="0" y="37"/>
                    <a:pt x="0" y="84"/>
                  </a:cubicBezTo>
                  <a:cubicBezTo>
                    <a:pt x="0" y="103"/>
                    <a:pt x="7" y="122"/>
                    <a:pt x="18" y="136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14" y="118"/>
                    <a:pt x="8" y="101"/>
                    <a:pt x="8" y="84"/>
                  </a:cubicBezTo>
                  <a:cubicBezTo>
                    <a:pt x="8" y="42"/>
                    <a:pt x="42" y="8"/>
                    <a:pt x="84" y="8"/>
                  </a:cubicBezTo>
                  <a:cubicBezTo>
                    <a:pt x="124" y="8"/>
                    <a:pt x="157" y="39"/>
                    <a:pt x="159" y="79"/>
                  </a:cubicBezTo>
                  <a:cubicBezTo>
                    <a:pt x="167" y="79"/>
                    <a:pt x="167" y="79"/>
                    <a:pt x="167" y="79"/>
                  </a:cubicBezTo>
                  <a:cubicBezTo>
                    <a:pt x="165" y="35"/>
                    <a:pt x="128" y="0"/>
                    <a:pt x="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55"/>
            <p:cNvSpPr>
              <a:spLocks noEditPoints="1"/>
            </p:cNvSpPr>
            <p:nvPr/>
          </p:nvSpPr>
          <p:spPr bwMode="auto">
            <a:xfrm>
              <a:off x="859" y="2911"/>
              <a:ext cx="291" cy="273"/>
            </a:xfrm>
            <a:custGeom>
              <a:avLst/>
              <a:gdLst>
                <a:gd name="T0" fmla="*/ 84 w 123"/>
                <a:gd name="T1" fmla="*/ 93 h 115"/>
                <a:gd name="T2" fmla="*/ 61 w 123"/>
                <a:gd name="T3" fmla="*/ 99 h 115"/>
                <a:gd name="T4" fmla="*/ 39 w 123"/>
                <a:gd name="T5" fmla="*/ 93 h 115"/>
                <a:gd name="T6" fmla="*/ 31 w 123"/>
                <a:gd name="T7" fmla="*/ 107 h 115"/>
                <a:gd name="T8" fmla="*/ 62 w 123"/>
                <a:gd name="T9" fmla="*/ 115 h 115"/>
                <a:gd name="T10" fmla="*/ 93 w 123"/>
                <a:gd name="T11" fmla="*/ 107 h 115"/>
                <a:gd name="T12" fmla="*/ 84 w 123"/>
                <a:gd name="T13" fmla="*/ 93 h 115"/>
                <a:gd name="T14" fmla="*/ 31 w 123"/>
                <a:gd name="T15" fmla="*/ 0 h 115"/>
                <a:gd name="T16" fmla="*/ 0 w 123"/>
                <a:gd name="T17" fmla="*/ 54 h 115"/>
                <a:gd name="T18" fmla="*/ 0 w 123"/>
                <a:gd name="T19" fmla="*/ 54 h 115"/>
                <a:gd name="T20" fmla="*/ 16 w 123"/>
                <a:gd name="T21" fmla="*/ 54 h 115"/>
                <a:gd name="T22" fmla="*/ 39 w 123"/>
                <a:gd name="T23" fmla="*/ 14 h 115"/>
                <a:gd name="T24" fmla="*/ 31 w 123"/>
                <a:gd name="T25" fmla="*/ 0 h 115"/>
                <a:gd name="T26" fmla="*/ 92 w 123"/>
                <a:gd name="T27" fmla="*/ 0 h 115"/>
                <a:gd name="T28" fmla="*/ 84 w 123"/>
                <a:gd name="T29" fmla="*/ 14 h 115"/>
                <a:gd name="T30" fmla="*/ 107 w 123"/>
                <a:gd name="T31" fmla="*/ 49 h 115"/>
                <a:gd name="T32" fmla="*/ 123 w 123"/>
                <a:gd name="T33" fmla="*/ 49 h 115"/>
                <a:gd name="T34" fmla="*/ 92 w 123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" h="115">
                  <a:moveTo>
                    <a:pt x="84" y="93"/>
                  </a:moveTo>
                  <a:cubicBezTo>
                    <a:pt x="78" y="97"/>
                    <a:pt x="70" y="99"/>
                    <a:pt x="61" y="99"/>
                  </a:cubicBezTo>
                  <a:cubicBezTo>
                    <a:pt x="54" y="99"/>
                    <a:pt x="46" y="97"/>
                    <a:pt x="39" y="93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40" y="113"/>
                    <a:pt x="51" y="115"/>
                    <a:pt x="62" y="115"/>
                  </a:cubicBezTo>
                  <a:cubicBezTo>
                    <a:pt x="72" y="115"/>
                    <a:pt x="83" y="112"/>
                    <a:pt x="93" y="107"/>
                  </a:cubicBezTo>
                  <a:cubicBezTo>
                    <a:pt x="84" y="93"/>
                    <a:pt x="84" y="93"/>
                    <a:pt x="84" y="93"/>
                  </a:cubicBezTo>
                  <a:moveTo>
                    <a:pt x="31" y="0"/>
                  </a:moveTo>
                  <a:cubicBezTo>
                    <a:pt x="12" y="11"/>
                    <a:pt x="0" y="3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37"/>
                    <a:pt x="25" y="22"/>
                    <a:pt x="39" y="14"/>
                  </a:cubicBezTo>
                  <a:cubicBezTo>
                    <a:pt x="31" y="0"/>
                    <a:pt x="31" y="0"/>
                    <a:pt x="31" y="0"/>
                  </a:cubicBezTo>
                  <a:moveTo>
                    <a:pt x="92" y="0"/>
                  </a:moveTo>
                  <a:cubicBezTo>
                    <a:pt x="84" y="14"/>
                    <a:pt x="84" y="14"/>
                    <a:pt x="84" y="14"/>
                  </a:cubicBezTo>
                  <a:cubicBezTo>
                    <a:pt x="97" y="21"/>
                    <a:pt x="105" y="34"/>
                    <a:pt x="107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1" y="29"/>
                    <a:pt x="110" y="10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56"/>
            <p:cNvSpPr/>
            <p:nvPr/>
          </p:nvSpPr>
          <p:spPr bwMode="auto">
            <a:xfrm>
              <a:off x="1202" y="2534"/>
              <a:ext cx="1834" cy="512"/>
            </a:xfrm>
            <a:custGeom>
              <a:avLst/>
              <a:gdLst>
                <a:gd name="T0" fmla="*/ 747 w 775"/>
                <a:gd name="T1" fmla="*/ 0 h 216"/>
                <a:gd name="T2" fmla="*/ 720 w 775"/>
                <a:gd name="T3" fmla="*/ 27 h 216"/>
                <a:gd name="T4" fmla="*/ 726 w 775"/>
                <a:gd name="T5" fmla="*/ 43 h 216"/>
                <a:gd name="T6" fmla="*/ 582 w 775"/>
                <a:gd name="T7" fmla="*/ 186 h 216"/>
                <a:gd name="T8" fmla="*/ 469 w 775"/>
                <a:gd name="T9" fmla="*/ 186 h 216"/>
                <a:gd name="T10" fmla="*/ 435 w 775"/>
                <a:gd name="T11" fmla="*/ 186 h 216"/>
                <a:gd name="T12" fmla="*/ 316 w 775"/>
                <a:gd name="T13" fmla="*/ 186 h 216"/>
                <a:gd name="T14" fmla="*/ 317 w 775"/>
                <a:gd name="T15" fmla="*/ 187 h 216"/>
                <a:gd name="T16" fmla="*/ 296 w 775"/>
                <a:gd name="T17" fmla="*/ 208 h 216"/>
                <a:gd name="T18" fmla="*/ 0 w 775"/>
                <a:gd name="T19" fmla="*/ 208 h 216"/>
                <a:gd name="T20" fmla="*/ 0 w 775"/>
                <a:gd name="T21" fmla="*/ 213 h 216"/>
                <a:gd name="T22" fmla="*/ 0 w 775"/>
                <a:gd name="T23" fmla="*/ 216 h 216"/>
                <a:gd name="T24" fmla="*/ 7 w 775"/>
                <a:gd name="T25" fmla="*/ 216 h 216"/>
                <a:gd name="T26" fmla="*/ 7 w 775"/>
                <a:gd name="T27" fmla="*/ 213 h 216"/>
                <a:gd name="T28" fmla="*/ 39 w 775"/>
                <a:gd name="T29" fmla="*/ 212 h 216"/>
                <a:gd name="T30" fmla="*/ 39 w 775"/>
                <a:gd name="T31" fmla="*/ 213 h 216"/>
                <a:gd name="T32" fmla="*/ 39 w 775"/>
                <a:gd name="T33" fmla="*/ 216 h 216"/>
                <a:gd name="T34" fmla="*/ 564 w 775"/>
                <a:gd name="T35" fmla="*/ 216 h 216"/>
                <a:gd name="T36" fmla="*/ 731 w 775"/>
                <a:gd name="T37" fmla="*/ 49 h 216"/>
                <a:gd name="T38" fmla="*/ 747 w 775"/>
                <a:gd name="T39" fmla="*/ 54 h 216"/>
                <a:gd name="T40" fmla="*/ 775 w 775"/>
                <a:gd name="T41" fmla="*/ 27 h 216"/>
                <a:gd name="T42" fmla="*/ 747 w 775"/>
                <a:gd name="T4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5" h="216">
                  <a:moveTo>
                    <a:pt x="747" y="0"/>
                  </a:moveTo>
                  <a:cubicBezTo>
                    <a:pt x="732" y="0"/>
                    <a:pt x="720" y="12"/>
                    <a:pt x="720" y="27"/>
                  </a:cubicBezTo>
                  <a:cubicBezTo>
                    <a:pt x="720" y="33"/>
                    <a:pt x="722" y="39"/>
                    <a:pt x="726" y="43"/>
                  </a:cubicBezTo>
                  <a:cubicBezTo>
                    <a:pt x="582" y="186"/>
                    <a:pt x="582" y="186"/>
                    <a:pt x="582" y="186"/>
                  </a:cubicBezTo>
                  <a:cubicBezTo>
                    <a:pt x="469" y="186"/>
                    <a:pt x="469" y="186"/>
                    <a:pt x="469" y="186"/>
                  </a:cubicBezTo>
                  <a:cubicBezTo>
                    <a:pt x="435" y="186"/>
                    <a:pt x="435" y="186"/>
                    <a:pt x="435" y="186"/>
                  </a:cubicBezTo>
                  <a:cubicBezTo>
                    <a:pt x="316" y="186"/>
                    <a:pt x="316" y="186"/>
                    <a:pt x="316" y="186"/>
                  </a:cubicBezTo>
                  <a:cubicBezTo>
                    <a:pt x="317" y="187"/>
                    <a:pt x="317" y="187"/>
                    <a:pt x="317" y="187"/>
                  </a:cubicBezTo>
                  <a:cubicBezTo>
                    <a:pt x="296" y="208"/>
                    <a:pt x="296" y="208"/>
                    <a:pt x="296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9"/>
                    <a:pt x="0" y="211"/>
                    <a:pt x="0" y="213"/>
                  </a:cubicBezTo>
                  <a:cubicBezTo>
                    <a:pt x="0" y="214"/>
                    <a:pt x="0" y="215"/>
                    <a:pt x="0" y="216"/>
                  </a:cubicBezTo>
                  <a:cubicBezTo>
                    <a:pt x="7" y="216"/>
                    <a:pt x="7" y="216"/>
                    <a:pt x="7" y="216"/>
                  </a:cubicBezTo>
                  <a:cubicBezTo>
                    <a:pt x="7" y="215"/>
                    <a:pt x="7" y="214"/>
                    <a:pt x="7" y="213"/>
                  </a:cubicBezTo>
                  <a:cubicBezTo>
                    <a:pt x="39" y="212"/>
                    <a:pt x="39" y="212"/>
                    <a:pt x="39" y="212"/>
                  </a:cubicBezTo>
                  <a:cubicBezTo>
                    <a:pt x="39" y="213"/>
                    <a:pt x="39" y="213"/>
                    <a:pt x="39" y="213"/>
                  </a:cubicBezTo>
                  <a:cubicBezTo>
                    <a:pt x="39" y="214"/>
                    <a:pt x="39" y="215"/>
                    <a:pt x="39" y="216"/>
                  </a:cubicBezTo>
                  <a:cubicBezTo>
                    <a:pt x="564" y="216"/>
                    <a:pt x="564" y="216"/>
                    <a:pt x="564" y="216"/>
                  </a:cubicBezTo>
                  <a:cubicBezTo>
                    <a:pt x="731" y="49"/>
                    <a:pt x="731" y="49"/>
                    <a:pt x="731" y="49"/>
                  </a:cubicBezTo>
                  <a:cubicBezTo>
                    <a:pt x="736" y="52"/>
                    <a:pt x="741" y="54"/>
                    <a:pt x="747" y="54"/>
                  </a:cubicBezTo>
                  <a:cubicBezTo>
                    <a:pt x="762" y="54"/>
                    <a:pt x="775" y="42"/>
                    <a:pt x="775" y="27"/>
                  </a:cubicBezTo>
                  <a:cubicBezTo>
                    <a:pt x="775" y="12"/>
                    <a:pt x="762" y="0"/>
                    <a:pt x="7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57"/>
            <p:cNvSpPr/>
            <p:nvPr/>
          </p:nvSpPr>
          <p:spPr bwMode="auto">
            <a:xfrm>
              <a:off x="1219" y="3037"/>
              <a:ext cx="75" cy="9"/>
            </a:xfrm>
            <a:custGeom>
              <a:avLst/>
              <a:gdLst>
                <a:gd name="T0" fmla="*/ 32 w 32"/>
                <a:gd name="T1" fmla="*/ 0 h 4"/>
                <a:gd name="T2" fmla="*/ 0 w 32"/>
                <a:gd name="T3" fmla="*/ 1 h 4"/>
                <a:gd name="T4" fmla="*/ 0 w 32"/>
                <a:gd name="T5" fmla="*/ 4 h 4"/>
                <a:gd name="T6" fmla="*/ 32 w 32"/>
                <a:gd name="T7" fmla="*/ 4 h 4"/>
                <a:gd name="T8" fmla="*/ 32 w 32"/>
                <a:gd name="T9" fmla="*/ 1 h 4"/>
                <a:gd name="T10" fmla="*/ 32 w 3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4">
                  <a:moveTo>
                    <a:pt x="3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58"/>
            <p:cNvSpPr>
              <a:spLocks noEditPoints="1"/>
            </p:cNvSpPr>
            <p:nvPr/>
          </p:nvSpPr>
          <p:spPr bwMode="auto">
            <a:xfrm>
              <a:off x="47" y="2973"/>
              <a:ext cx="1136" cy="656"/>
            </a:xfrm>
            <a:custGeom>
              <a:avLst/>
              <a:gdLst>
                <a:gd name="T0" fmla="*/ 168 w 480"/>
                <a:gd name="T1" fmla="*/ 246 h 277"/>
                <a:gd name="T2" fmla="*/ 77 w 480"/>
                <a:gd name="T3" fmla="*/ 246 h 277"/>
                <a:gd name="T4" fmla="*/ 77 w 480"/>
                <a:gd name="T5" fmla="*/ 249 h 277"/>
                <a:gd name="T6" fmla="*/ 77 w 480"/>
                <a:gd name="T7" fmla="*/ 254 h 277"/>
                <a:gd name="T8" fmla="*/ 165 w 480"/>
                <a:gd name="T9" fmla="*/ 254 h 277"/>
                <a:gd name="T10" fmla="*/ 168 w 480"/>
                <a:gd name="T11" fmla="*/ 246 h 277"/>
                <a:gd name="T12" fmla="*/ 27 w 480"/>
                <a:gd name="T13" fmla="*/ 223 h 277"/>
                <a:gd name="T14" fmla="*/ 0 w 480"/>
                <a:gd name="T15" fmla="*/ 250 h 277"/>
                <a:gd name="T16" fmla="*/ 27 w 480"/>
                <a:gd name="T17" fmla="*/ 277 h 277"/>
                <a:gd name="T18" fmla="*/ 54 w 480"/>
                <a:gd name="T19" fmla="*/ 254 h 277"/>
                <a:gd name="T20" fmla="*/ 72 w 480"/>
                <a:gd name="T21" fmla="*/ 254 h 277"/>
                <a:gd name="T22" fmla="*/ 72 w 480"/>
                <a:gd name="T23" fmla="*/ 249 h 277"/>
                <a:gd name="T24" fmla="*/ 72 w 480"/>
                <a:gd name="T25" fmla="*/ 246 h 277"/>
                <a:gd name="T26" fmla="*/ 54 w 480"/>
                <a:gd name="T27" fmla="*/ 246 h 277"/>
                <a:gd name="T28" fmla="*/ 27 w 480"/>
                <a:gd name="T29" fmla="*/ 223 h 277"/>
                <a:gd name="T30" fmla="*/ 211 w 480"/>
                <a:gd name="T31" fmla="*/ 219 h 277"/>
                <a:gd name="T32" fmla="*/ 177 w 480"/>
                <a:gd name="T33" fmla="*/ 254 h 277"/>
                <a:gd name="T34" fmla="*/ 177 w 480"/>
                <a:gd name="T35" fmla="*/ 254 h 277"/>
                <a:gd name="T36" fmla="*/ 211 w 480"/>
                <a:gd name="T37" fmla="*/ 219 h 277"/>
                <a:gd name="T38" fmla="*/ 339 w 480"/>
                <a:gd name="T39" fmla="*/ 80 h 277"/>
                <a:gd name="T40" fmla="*/ 212 w 480"/>
                <a:gd name="T41" fmla="*/ 208 h 277"/>
                <a:gd name="T42" fmla="*/ 225 w 480"/>
                <a:gd name="T43" fmla="*/ 206 h 277"/>
                <a:gd name="T44" fmla="*/ 345 w 480"/>
                <a:gd name="T45" fmla="*/ 86 h 277"/>
                <a:gd name="T46" fmla="*/ 339 w 480"/>
                <a:gd name="T47" fmla="*/ 80 h 277"/>
                <a:gd name="T48" fmla="*/ 405 w 480"/>
                <a:gd name="T49" fmla="*/ 0 h 277"/>
                <a:gd name="T50" fmla="*/ 378 w 480"/>
                <a:gd name="T51" fmla="*/ 27 h 277"/>
                <a:gd name="T52" fmla="*/ 381 w 480"/>
                <a:gd name="T53" fmla="*/ 39 h 277"/>
                <a:gd name="T54" fmla="*/ 345 w 480"/>
                <a:gd name="T55" fmla="*/ 74 h 277"/>
                <a:gd name="T56" fmla="*/ 350 w 480"/>
                <a:gd name="T57" fmla="*/ 80 h 277"/>
                <a:gd name="T58" fmla="*/ 385 w 480"/>
                <a:gd name="T59" fmla="*/ 46 h 277"/>
                <a:gd name="T60" fmla="*/ 405 w 480"/>
                <a:gd name="T61" fmla="*/ 54 h 277"/>
                <a:gd name="T62" fmla="*/ 431 w 480"/>
                <a:gd name="T63" fmla="*/ 31 h 277"/>
                <a:gd name="T64" fmla="*/ 480 w 480"/>
                <a:gd name="T65" fmla="*/ 31 h 277"/>
                <a:gd name="T66" fmla="*/ 480 w 480"/>
                <a:gd name="T67" fmla="*/ 28 h 277"/>
                <a:gd name="T68" fmla="*/ 480 w 480"/>
                <a:gd name="T69" fmla="*/ 23 h 277"/>
                <a:gd name="T70" fmla="*/ 466 w 480"/>
                <a:gd name="T71" fmla="*/ 23 h 277"/>
                <a:gd name="T72" fmla="*/ 466 w 480"/>
                <a:gd name="T73" fmla="*/ 27 h 277"/>
                <a:gd name="T74" fmla="*/ 450 w 480"/>
                <a:gd name="T75" fmla="*/ 28 h 277"/>
                <a:gd name="T76" fmla="*/ 450 w 480"/>
                <a:gd name="T77" fmla="*/ 23 h 277"/>
                <a:gd name="T78" fmla="*/ 431 w 480"/>
                <a:gd name="T79" fmla="*/ 23 h 277"/>
                <a:gd name="T80" fmla="*/ 405 w 480"/>
                <a:gd name="T8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0" h="277">
                  <a:moveTo>
                    <a:pt x="168" y="246"/>
                  </a:moveTo>
                  <a:cubicBezTo>
                    <a:pt x="77" y="246"/>
                    <a:pt x="77" y="246"/>
                    <a:pt x="77" y="246"/>
                  </a:cubicBezTo>
                  <a:cubicBezTo>
                    <a:pt x="77" y="247"/>
                    <a:pt x="77" y="248"/>
                    <a:pt x="77" y="249"/>
                  </a:cubicBezTo>
                  <a:cubicBezTo>
                    <a:pt x="77" y="250"/>
                    <a:pt x="77" y="252"/>
                    <a:pt x="77" y="254"/>
                  </a:cubicBezTo>
                  <a:cubicBezTo>
                    <a:pt x="165" y="254"/>
                    <a:pt x="165" y="254"/>
                    <a:pt x="165" y="254"/>
                  </a:cubicBezTo>
                  <a:cubicBezTo>
                    <a:pt x="166" y="251"/>
                    <a:pt x="167" y="248"/>
                    <a:pt x="168" y="246"/>
                  </a:cubicBezTo>
                  <a:moveTo>
                    <a:pt x="27" y="223"/>
                  </a:moveTo>
                  <a:cubicBezTo>
                    <a:pt x="12" y="223"/>
                    <a:pt x="0" y="235"/>
                    <a:pt x="0" y="250"/>
                  </a:cubicBezTo>
                  <a:cubicBezTo>
                    <a:pt x="0" y="265"/>
                    <a:pt x="12" y="277"/>
                    <a:pt x="27" y="277"/>
                  </a:cubicBezTo>
                  <a:cubicBezTo>
                    <a:pt x="41" y="277"/>
                    <a:pt x="52" y="267"/>
                    <a:pt x="54" y="254"/>
                  </a:cubicBezTo>
                  <a:cubicBezTo>
                    <a:pt x="72" y="254"/>
                    <a:pt x="72" y="254"/>
                    <a:pt x="72" y="254"/>
                  </a:cubicBezTo>
                  <a:cubicBezTo>
                    <a:pt x="72" y="252"/>
                    <a:pt x="72" y="250"/>
                    <a:pt x="72" y="249"/>
                  </a:cubicBezTo>
                  <a:cubicBezTo>
                    <a:pt x="72" y="248"/>
                    <a:pt x="72" y="247"/>
                    <a:pt x="72" y="246"/>
                  </a:cubicBezTo>
                  <a:cubicBezTo>
                    <a:pt x="54" y="246"/>
                    <a:pt x="54" y="246"/>
                    <a:pt x="54" y="246"/>
                  </a:cubicBezTo>
                  <a:cubicBezTo>
                    <a:pt x="52" y="233"/>
                    <a:pt x="41" y="223"/>
                    <a:pt x="27" y="223"/>
                  </a:cubicBezTo>
                  <a:moveTo>
                    <a:pt x="211" y="219"/>
                  </a:moveTo>
                  <a:cubicBezTo>
                    <a:pt x="195" y="225"/>
                    <a:pt x="182" y="238"/>
                    <a:pt x="177" y="254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211" y="219"/>
                    <a:pt x="211" y="219"/>
                    <a:pt x="211" y="219"/>
                  </a:cubicBezTo>
                  <a:moveTo>
                    <a:pt x="339" y="80"/>
                  </a:moveTo>
                  <a:cubicBezTo>
                    <a:pt x="212" y="208"/>
                    <a:pt x="212" y="208"/>
                    <a:pt x="212" y="208"/>
                  </a:cubicBezTo>
                  <a:cubicBezTo>
                    <a:pt x="216" y="207"/>
                    <a:pt x="221" y="206"/>
                    <a:pt x="225" y="206"/>
                  </a:cubicBezTo>
                  <a:cubicBezTo>
                    <a:pt x="345" y="86"/>
                    <a:pt x="345" y="86"/>
                    <a:pt x="345" y="86"/>
                  </a:cubicBezTo>
                  <a:cubicBezTo>
                    <a:pt x="343" y="84"/>
                    <a:pt x="341" y="82"/>
                    <a:pt x="339" y="80"/>
                  </a:cubicBezTo>
                  <a:moveTo>
                    <a:pt x="405" y="0"/>
                  </a:moveTo>
                  <a:cubicBezTo>
                    <a:pt x="390" y="0"/>
                    <a:pt x="378" y="12"/>
                    <a:pt x="378" y="27"/>
                  </a:cubicBezTo>
                  <a:cubicBezTo>
                    <a:pt x="378" y="31"/>
                    <a:pt x="379" y="35"/>
                    <a:pt x="381" y="39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7" y="77"/>
                    <a:pt x="348" y="79"/>
                    <a:pt x="350" y="80"/>
                  </a:cubicBezTo>
                  <a:cubicBezTo>
                    <a:pt x="385" y="46"/>
                    <a:pt x="385" y="46"/>
                    <a:pt x="385" y="46"/>
                  </a:cubicBezTo>
                  <a:cubicBezTo>
                    <a:pt x="390" y="51"/>
                    <a:pt x="397" y="54"/>
                    <a:pt x="405" y="54"/>
                  </a:cubicBezTo>
                  <a:cubicBezTo>
                    <a:pt x="418" y="54"/>
                    <a:pt x="430" y="44"/>
                    <a:pt x="431" y="31"/>
                  </a:cubicBezTo>
                  <a:cubicBezTo>
                    <a:pt x="480" y="31"/>
                    <a:pt x="480" y="31"/>
                    <a:pt x="480" y="31"/>
                  </a:cubicBezTo>
                  <a:cubicBezTo>
                    <a:pt x="480" y="30"/>
                    <a:pt x="480" y="29"/>
                    <a:pt x="480" y="28"/>
                  </a:cubicBezTo>
                  <a:cubicBezTo>
                    <a:pt x="480" y="26"/>
                    <a:pt x="480" y="24"/>
                    <a:pt x="480" y="23"/>
                  </a:cubicBezTo>
                  <a:cubicBezTo>
                    <a:pt x="466" y="23"/>
                    <a:pt x="466" y="23"/>
                    <a:pt x="466" y="23"/>
                  </a:cubicBezTo>
                  <a:cubicBezTo>
                    <a:pt x="466" y="24"/>
                    <a:pt x="466" y="26"/>
                    <a:pt x="466" y="27"/>
                  </a:cubicBezTo>
                  <a:cubicBezTo>
                    <a:pt x="450" y="28"/>
                    <a:pt x="450" y="28"/>
                    <a:pt x="450" y="28"/>
                  </a:cubicBezTo>
                  <a:cubicBezTo>
                    <a:pt x="450" y="26"/>
                    <a:pt x="450" y="24"/>
                    <a:pt x="450" y="23"/>
                  </a:cubicBezTo>
                  <a:cubicBezTo>
                    <a:pt x="431" y="23"/>
                    <a:pt x="431" y="23"/>
                    <a:pt x="431" y="23"/>
                  </a:cubicBezTo>
                  <a:cubicBezTo>
                    <a:pt x="430" y="10"/>
                    <a:pt x="418" y="0"/>
                    <a:pt x="4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59"/>
            <p:cNvSpPr/>
            <p:nvPr/>
          </p:nvSpPr>
          <p:spPr bwMode="auto">
            <a:xfrm>
              <a:off x="438" y="3461"/>
              <a:ext cx="142" cy="114"/>
            </a:xfrm>
            <a:custGeom>
              <a:avLst/>
              <a:gdLst>
                <a:gd name="T0" fmla="*/ 60 w 60"/>
                <a:gd name="T1" fmla="*/ 0 h 48"/>
                <a:gd name="T2" fmla="*/ 47 w 60"/>
                <a:gd name="T3" fmla="*/ 2 h 48"/>
                <a:gd name="T4" fmla="*/ 9 w 60"/>
                <a:gd name="T5" fmla="*/ 40 h 48"/>
                <a:gd name="T6" fmla="*/ 3 w 60"/>
                <a:gd name="T7" fmla="*/ 40 h 48"/>
                <a:gd name="T8" fmla="*/ 0 w 60"/>
                <a:gd name="T9" fmla="*/ 48 h 48"/>
                <a:gd name="T10" fmla="*/ 12 w 60"/>
                <a:gd name="T11" fmla="*/ 48 h 48"/>
                <a:gd name="T12" fmla="*/ 46 w 60"/>
                <a:gd name="T13" fmla="*/ 13 h 48"/>
                <a:gd name="T14" fmla="*/ 60 w 60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48">
                  <a:moveTo>
                    <a:pt x="60" y="0"/>
                  </a:moveTo>
                  <a:cubicBezTo>
                    <a:pt x="56" y="0"/>
                    <a:pt x="51" y="1"/>
                    <a:pt x="47" y="2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2"/>
                    <a:pt x="1" y="45"/>
                    <a:pt x="0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7" y="32"/>
                    <a:pt x="30" y="19"/>
                    <a:pt x="46" y="13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60"/>
            <p:cNvSpPr/>
            <p:nvPr/>
          </p:nvSpPr>
          <p:spPr bwMode="auto">
            <a:xfrm>
              <a:off x="218" y="3556"/>
              <a:ext cx="12" cy="19"/>
            </a:xfrm>
            <a:custGeom>
              <a:avLst/>
              <a:gdLst>
                <a:gd name="T0" fmla="*/ 5 w 5"/>
                <a:gd name="T1" fmla="*/ 0 h 8"/>
                <a:gd name="T2" fmla="*/ 0 w 5"/>
                <a:gd name="T3" fmla="*/ 0 h 8"/>
                <a:gd name="T4" fmla="*/ 0 w 5"/>
                <a:gd name="T5" fmla="*/ 3 h 8"/>
                <a:gd name="T6" fmla="*/ 0 w 5"/>
                <a:gd name="T7" fmla="*/ 8 h 8"/>
                <a:gd name="T8" fmla="*/ 5 w 5"/>
                <a:gd name="T9" fmla="*/ 8 h 8"/>
                <a:gd name="T10" fmla="*/ 5 w 5"/>
                <a:gd name="T11" fmla="*/ 3 h 8"/>
                <a:gd name="T12" fmla="*/ 5 w 5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6"/>
                    <a:pt x="5" y="4"/>
                    <a:pt x="5" y="3"/>
                  </a:cubicBezTo>
                  <a:cubicBezTo>
                    <a:pt x="5" y="2"/>
                    <a:pt x="5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61"/>
            <p:cNvSpPr>
              <a:spLocks noEditPoints="1"/>
            </p:cNvSpPr>
            <p:nvPr/>
          </p:nvSpPr>
          <p:spPr bwMode="auto">
            <a:xfrm>
              <a:off x="849" y="3027"/>
              <a:ext cx="353" cy="150"/>
            </a:xfrm>
            <a:custGeom>
              <a:avLst/>
              <a:gdLst>
                <a:gd name="T0" fmla="*/ 6 w 149"/>
                <a:gd name="T1" fmla="*/ 51 h 63"/>
                <a:gd name="T2" fmla="*/ 0 w 149"/>
                <a:gd name="T3" fmla="*/ 57 h 63"/>
                <a:gd name="T4" fmla="*/ 6 w 149"/>
                <a:gd name="T5" fmla="*/ 63 h 63"/>
                <a:gd name="T6" fmla="*/ 11 w 149"/>
                <a:gd name="T7" fmla="*/ 57 h 63"/>
                <a:gd name="T8" fmla="*/ 6 w 149"/>
                <a:gd name="T9" fmla="*/ 51 h 63"/>
                <a:gd name="T10" fmla="*/ 149 w 149"/>
                <a:gd name="T11" fmla="*/ 0 h 63"/>
                <a:gd name="T12" fmla="*/ 141 w 149"/>
                <a:gd name="T13" fmla="*/ 0 h 63"/>
                <a:gd name="T14" fmla="*/ 141 w 149"/>
                <a:gd name="T15" fmla="*/ 5 h 63"/>
                <a:gd name="T16" fmla="*/ 141 w 149"/>
                <a:gd name="T17" fmla="*/ 8 h 63"/>
                <a:gd name="T18" fmla="*/ 149 w 149"/>
                <a:gd name="T19" fmla="*/ 8 h 63"/>
                <a:gd name="T20" fmla="*/ 149 w 149"/>
                <a:gd name="T21" fmla="*/ 5 h 63"/>
                <a:gd name="T22" fmla="*/ 149 w 149"/>
                <a:gd name="T2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63">
                  <a:moveTo>
                    <a:pt x="6" y="51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2" y="59"/>
                    <a:pt x="4" y="61"/>
                    <a:pt x="6" y="63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9" y="56"/>
                    <a:pt x="8" y="54"/>
                    <a:pt x="6" y="51"/>
                  </a:cubicBezTo>
                  <a:moveTo>
                    <a:pt x="149" y="0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41" y="1"/>
                    <a:pt x="141" y="3"/>
                    <a:pt x="141" y="5"/>
                  </a:cubicBezTo>
                  <a:cubicBezTo>
                    <a:pt x="141" y="6"/>
                    <a:pt x="141" y="7"/>
                    <a:pt x="141" y="8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49" y="7"/>
                    <a:pt x="149" y="6"/>
                    <a:pt x="149" y="5"/>
                  </a:cubicBezTo>
                  <a:cubicBezTo>
                    <a:pt x="149" y="3"/>
                    <a:pt x="149" y="1"/>
                    <a:pt x="1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62"/>
            <p:cNvSpPr/>
            <p:nvPr/>
          </p:nvSpPr>
          <p:spPr bwMode="auto">
            <a:xfrm>
              <a:off x="1112" y="3027"/>
              <a:ext cx="38" cy="12"/>
            </a:xfrm>
            <a:custGeom>
              <a:avLst/>
              <a:gdLst>
                <a:gd name="T0" fmla="*/ 16 w 16"/>
                <a:gd name="T1" fmla="*/ 0 h 5"/>
                <a:gd name="T2" fmla="*/ 0 w 16"/>
                <a:gd name="T3" fmla="*/ 0 h 5"/>
                <a:gd name="T4" fmla="*/ 0 w 16"/>
                <a:gd name="T5" fmla="*/ 5 h 5"/>
                <a:gd name="T6" fmla="*/ 16 w 16"/>
                <a:gd name="T7" fmla="*/ 4 h 5"/>
                <a:gd name="T8" fmla="*/ 16 w 1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1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63"/>
            <p:cNvSpPr/>
            <p:nvPr/>
          </p:nvSpPr>
          <p:spPr bwMode="auto">
            <a:xfrm>
              <a:off x="1349" y="3084"/>
              <a:ext cx="1978" cy="197"/>
            </a:xfrm>
            <a:custGeom>
              <a:avLst/>
              <a:gdLst>
                <a:gd name="T0" fmla="*/ 795 w 1978"/>
                <a:gd name="T1" fmla="*/ 0 h 197"/>
                <a:gd name="T2" fmla="*/ 0 w 1978"/>
                <a:gd name="T3" fmla="*/ 0 h 197"/>
                <a:gd name="T4" fmla="*/ 0 w 1978"/>
                <a:gd name="T5" fmla="*/ 10 h 197"/>
                <a:gd name="T6" fmla="*/ 792 w 1978"/>
                <a:gd name="T7" fmla="*/ 10 h 197"/>
                <a:gd name="T8" fmla="*/ 946 w 1978"/>
                <a:gd name="T9" fmla="*/ 164 h 197"/>
                <a:gd name="T10" fmla="*/ 1914 w 1978"/>
                <a:gd name="T11" fmla="*/ 164 h 197"/>
                <a:gd name="T12" fmla="*/ 1914 w 1978"/>
                <a:gd name="T13" fmla="*/ 197 h 197"/>
                <a:gd name="T14" fmla="*/ 1978 w 1978"/>
                <a:gd name="T15" fmla="*/ 159 h 197"/>
                <a:gd name="T16" fmla="*/ 1914 w 1978"/>
                <a:gd name="T17" fmla="*/ 123 h 197"/>
                <a:gd name="T18" fmla="*/ 1914 w 1978"/>
                <a:gd name="T19" fmla="*/ 154 h 197"/>
                <a:gd name="T20" fmla="*/ 949 w 1978"/>
                <a:gd name="T21" fmla="*/ 154 h 197"/>
                <a:gd name="T22" fmla="*/ 795 w 1978"/>
                <a:gd name="T2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8" h="197">
                  <a:moveTo>
                    <a:pt x="7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792" y="10"/>
                  </a:lnTo>
                  <a:lnTo>
                    <a:pt x="946" y="164"/>
                  </a:lnTo>
                  <a:lnTo>
                    <a:pt x="1914" y="164"/>
                  </a:lnTo>
                  <a:lnTo>
                    <a:pt x="1914" y="197"/>
                  </a:lnTo>
                  <a:lnTo>
                    <a:pt x="1978" y="159"/>
                  </a:lnTo>
                  <a:lnTo>
                    <a:pt x="1914" y="123"/>
                  </a:lnTo>
                  <a:lnTo>
                    <a:pt x="1914" y="154"/>
                  </a:lnTo>
                  <a:lnTo>
                    <a:pt x="949" y="154"/>
                  </a:lnTo>
                  <a:lnTo>
                    <a:pt x="7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64"/>
            <p:cNvSpPr/>
            <p:nvPr/>
          </p:nvSpPr>
          <p:spPr bwMode="auto">
            <a:xfrm>
              <a:off x="1349" y="3084"/>
              <a:ext cx="1978" cy="197"/>
            </a:xfrm>
            <a:custGeom>
              <a:avLst/>
              <a:gdLst>
                <a:gd name="T0" fmla="*/ 795 w 1978"/>
                <a:gd name="T1" fmla="*/ 0 h 197"/>
                <a:gd name="T2" fmla="*/ 0 w 1978"/>
                <a:gd name="T3" fmla="*/ 0 h 197"/>
                <a:gd name="T4" fmla="*/ 0 w 1978"/>
                <a:gd name="T5" fmla="*/ 10 h 197"/>
                <a:gd name="T6" fmla="*/ 792 w 1978"/>
                <a:gd name="T7" fmla="*/ 10 h 197"/>
                <a:gd name="T8" fmla="*/ 946 w 1978"/>
                <a:gd name="T9" fmla="*/ 164 h 197"/>
                <a:gd name="T10" fmla="*/ 1914 w 1978"/>
                <a:gd name="T11" fmla="*/ 164 h 197"/>
                <a:gd name="T12" fmla="*/ 1914 w 1978"/>
                <a:gd name="T13" fmla="*/ 197 h 197"/>
                <a:gd name="T14" fmla="*/ 1978 w 1978"/>
                <a:gd name="T15" fmla="*/ 159 h 197"/>
                <a:gd name="T16" fmla="*/ 1914 w 1978"/>
                <a:gd name="T17" fmla="*/ 123 h 197"/>
                <a:gd name="T18" fmla="*/ 1914 w 1978"/>
                <a:gd name="T19" fmla="*/ 154 h 197"/>
                <a:gd name="T20" fmla="*/ 949 w 1978"/>
                <a:gd name="T21" fmla="*/ 154 h 197"/>
                <a:gd name="T22" fmla="*/ 795 w 1978"/>
                <a:gd name="T2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8" h="197">
                  <a:moveTo>
                    <a:pt x="7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792" y="10"/>
                  </a:lnTo>
                  <a:lnTo>
                    <a:pt x="946" y="164"/>
                  </a:lnTo>
                  <a:lnTo>
                    <a:pt x="1914" y="164"/>
                  </a:lnTo>
                  <a:lnTo>
                    <a:pt x="1914" y="197"/>
                  </a:lnTo>
                  <a:lnTo>
                    <a:pt x="1978" y="159"/>
                  </a:lnTo>
                  <a:lnTo>
                    <a:pt x="1914" y="123"/>
                  </a:lnTo>
                  <a:lnTo>
                    <a:pt x="1914" y="154"/>
                  </a:lnTo>
                  <a:lnTo>
                    <a:pt x="949" y="154"/>
                  </a:lnTo>
                  <a:lnTo>
                    <a:pt x="79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65"/>
            <p:cNvSpPr/>
            <p:nvPr/>
          </p:nvSpPr>
          <p:spPr bwMode="auto">
            <a:xfrm>
              <a:off x="2056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66"/>
            <p:cNvSpPr/>
            <p:nvPr/>
          </p:nvSpPr>
          <p:spPr bwMode="auto">
            <a:xfrm>
              <a:off x="2056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67"/>
            <p:cNvSpPr/>
            <p:nvPr/>
          </p:nvSpPr>
          <p:spPr bwMode="auto">
            <a:xfrm>
              <a:off x="1954" y="3136"/>
              <a:ext cx="83" cy="93"/>
            </a:xfrm>
            <a:custGeom>
              <a:avLst/>
              <a:gdLst>
                <a:gd name="T0" fmla="*/ 0 w 83"/>
                <a:gd name="T1" fmla="*/ 0 h 93"/>
                <a:gd name="T2" fmla="*/ 0 w 83"/>
                <a:gd name="T3" fmla="*/ 93 h 93"/>
                <a:gd name="T4" fmla="*/ 83 w 83"/>
                <a:gd name="T5" fmla="*/ 48 h 93"/>
                <a:gd name="T6" fmla="*/ 0 w 83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93">
                  <a:moveTo>
                    <a:pt x="0" y="0"/>
                  </a:moveTo>
                  <a:lnTo>
                    <a:pt x="0" y="93"/>
                  </a:lnTo>
                  <a:lnTo>
                    <a:pt x="83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68"/>
            <p:cNvSpPr/>
            <p:nvPr/>
          </p:nvSpPr>
          <p:spPr bwMode="auto">
            <a:xfrm>
              <a:off x="1954" y="3136"/>
              <a:ext cx="83" cy="93"/>
            </a:xfrm>
            <a:custGeom>
              <a:avLst/>
              <a:gdLst>
                <a:gd name="T0" fmla="*/ 0 w 83"/>
                <a:gd name="T1" fmla="*/ 0 h 93"/>
                <a:gd name="T2" fmla="*/ 0 w 83"/>
                <a:gd name="T3" fmla="*/ 93 h 93"/>
                <a:gd name="T4" fmla="*/ 83 w 83"/>
                <a:gd name="T5" fmla="*/ 48 h 93"/>
                <a:gd name="T6" fmla="*/ 0 w 83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93">
                  <a:moveTo>
                    <a:pt x="0" y="0"/>
                  </a:moveTo>
                  <a:lnTo>
                    <a:pt x="0" y="93"/>
                  </a:lnTo>
                  <a:lnTo>
                    <a:pt x="83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69"/>
            <p:cNvSpPr/>
            <p:nvPr/>
          </p:nvSpPr>
          <p:spPr bwMode="auto">
            <a:xfrm>
              <a:off x="1855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70"/>
            <p:cNvSpPr/>
            <p:nvPr/>
          </p:nvSpPr>
          <p:spPr bwMode="auto">
            <a:xfrm>
              <a:off x="1855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71"/>
            <p:cNvSpPr/>
            <p:nvPr/>
          </p:nvSpPr>
          <p:spPr bwMode="auto">
            <a:xfrm>
              <a:off x="1753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2"/>
            <p:cNvSpPr/>
            <p:nvPr/>
          </p:nvSpPr>
          <p:spPr bwMode="auto">
            <a:xfrm>
              <a:off x="1753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3"/>
            <p:cNvSpPr/>
            <p:nvPr/>
          </p:nvSpPr>
          <p:spPr bwMode="auto">
            <a:xfrm>
              <a:off x="1652" y="3136"/>
              <a:ext cx="82" cy="93"/>
            </a:xfrm>
            <a:custGeom>
              <a:avLst/>
              <a:gdLst>
                <a:gd name="T0" fmla="*/ 0 w 82"/>
                <a:gd name="T1" fmla="*/ 0 h 93"/>
                <a:gd name="T2" fmla="*/ 0 w 82"/>
                <a:gd name="T3" fmla="*/ 93 h 93"/>
                <a:gd name="T4" fmla="*/ 82 w 82"/>
                <a:gd name="T5" fmla="*/ 48 h 93"/>
                <a:gd name="T6" fmla="*/ 0 w 82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93">
                  <a:moveTo>
                    <a:pt x="0" y="0"/>
                  </a:moveTo>
                  <a:lnTo>
                    <a:pt x="0" y="93"/>
                  </a:lnTo>
                  <a:lnTo>
                    <a:pt x="82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74"/>
            <p:cNvSpPr/>
            <p:nvPr/>
          </p:nvSpPr>
          <p:spPr bwMode="auto">
            <a:xfrm>
              <a:off x="1652" y="3136"/>
              <a:ext cx="82" cy="93"/>
            </a:xfrm>
            <a:custGeom>
              <a:avLst/>
              <a:gdLst>
                <a:gd name="T0" fmla="*/ 0 w 82"/>
                <a:gd name="T1" fmla="*/ 0 h 93"/>
                <a:gd name="T2" fmla="*/ 0 w 82"/>
                <a:gd name="T3" fmla="*/ 93 h 93"/>
                <a:gd name="T4" fmla="*/ 82 w 82"/>
                <a:gd name="T5" fmla="*/ 48 h 93"/>
                <a:gd name="T6" fmla="*/ 0 w 82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93">
                  <a:moveTo>
                    <a:pt x="0" y="0"/>
                  </a:moveTo>
                  <a:lnTo>
                    <a:pt x="0" y="93"/>
                  </a:lnTo>
                  <a:lnTo>
                    <a:pt x="82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75"/>
            <p:cNvSpPr/>
            <p:nvPr/>
          </p:nvSpPr>
          <p:spPr bwMode="auto">
            <a:xfrm>
              <a:off x="1552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6"/>
            <p:cNvSpPr/>
            <p:nvPr/>
          </p:nvSpPr>
          <p:spPr bwMode="auto">
            <a:xfrm>
              <a:off x="1552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7"/>
            <p:cNvSpPr/>
            <p:nvPr/>
          </p:nvSpPr>
          <p:spPr bwMode="auto">
            <a:xfrm>
              <a:off x="1450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78"/>
            <p:cNvSpPr/>
            <p:nvPr/>
          </p:nvSpPr>
          <p:spPr bwMode="auto">
            <a:xfrm>
              <a:off x="1450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79"/>
            <p:cNvSpPr/>
            <p:nvPr/>
          </p:nvSpPr>
          <p:spPr bwMode="auto">
            <a:xfrm>
              <a:off x="192" y="2274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80"/>
            <p:cNvSpPr/>
            <p:nvPr/>
          </p:nvSpPr>
          <p:spPr bwMode="auto">
            <a:xfrm>
              <a:off x="192" y="2274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81"/>
            <p:cNvSpPr/>
            <p:nvPr/>
          </p:nvSpPr>
          <p:spPr bwMode="auto">
            <a:xfrm>
              <a:off x="263" y="2345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6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82"/>
            <p:cNvSpPr/>
            <p:nvPr/>
          </p:nvSpPr>
          <p:spPr bwMode="auto">
            <a:xfrm>
              <a:off x="263" y="2345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6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83"/>
            <p:cNvSpPr/>
            <p:nvPr/>
          </p:nvSpPr>
          <p:spPr bwMode="auto">
            <a:xfrm>
              <a:off x="336" y="2416"/>
              <a:ext cx="90" cy="92"/>
            </a:xfrm>
            <a:custGeom>
              <a:avLst/>
              <a:gdLst>
                <a:gd name="T0" fmla="*/ 0 w 90"/>
                <a:gd name="T1" fmla="*/ 0 h 92"/>
                <a:gd name="T2" fmla="*/ 24 w 90"/>
                <a:gd name="T3" fmla="*/ 92 h 92"/>
                <a:gd name="T4" fmla="*/ 90 w 90"/>
                <a:gd name="T5" fmla="*/ 26 h 92"/>
                <a:gd name="T6" fmla="*/ 0 w 90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2">
                  <a:moveTo>
                    <a:pt x="0" y="0"/>
                  </a:moveTo>
                  <a:lnTo>
                    <a:pt x="24" y="92"/>
                  </a:lnTo>
                  <a:lnTo>
                    <a:pt x="90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84"/>
            <p:cNvSpPr/>
            <p:nvPr/>
          </p:nvSpPr>
          <p:spPr bwMode="auto">
            <a:xfrm>
              <a:off x="336" y="2416"/>
              <a:ext cx="90" cy="92"/>
            </a:xfrm>
            <a:custGeom>
              <a:avLst/>
              <a:gdLst>
                <a:gd name="T0" fmla="*/ 0 w 90"/>
                <a:gd name="T1" fmla="*/ 0 h 92"/>
                <a:gd name="T2" fmla="*/ 24 w 90"/>
                <a:gd name="T3" fmla="*/ 92 h 92"/>
                <a:gd name="T4" fmla="*/ 90 w 90"/>
                <a:gd name="T5" fmla="*/ 26 h 92"/>
                <a:gd name="T6" fmla="*/ 0 w 90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2">
                  <a:moveTo>
                    <a:pt x="0" y="0"/>
                  </a:moveTo>
                  <a:lnTo>
                    <a:pt x="24" y="92"/>
                  </a:lnTo>
                  <a:lnTo>
                    <a:pt x="90" y="2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85"/>
            <p:cNvSpPr/>
            <p:nvPr/>
          </p:nvSpPr>
          <p:spPr bwMode="auto">
            <a:xfrm>
              <a:off x="407" y="2489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86"/>
            <p:cNvSpPr/>
            <p:nvPr/>
          </p:nvSpPr>
          <p:spPr bwMode="auto">
            <a:xfrm>
              <a:off x="407" y="2489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87"/>
            <p:cNvSpPr/>
            <p:nvPr/>
          </p:nvSpPr>
          <p:spPr bwMode="auto">
            <a:xfrm>
              <a:off x="478" y="2560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88"/>
            <p:cNvSpPr/>
            <p:nvPr/>
          </p:nvSpPr>
          <p:spPr bwMode="auto">
            <a:xfrm>
              <a:off x="478" y="2560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89"/>
            <p:cNvSpPr/>
            <p:nvPr/>
          </p:nvSpPr>
          <p:spPr bwMode="auto">
            <a:xfrm>
              <a:off x="549" y="2631"/>
              <a:ext cx="92" cy="91"/>
            </a:xfrm>
            <a:custGeom>
              <a:avLst/>
              <a:gdLst>
                <a:gd name="T0" fmla="*/ 0 w 92"/>
                <a:gd name="T1" fmla="*/ 0 h 91"/>
                <a:gd name="T2" fmla="*/ 24 w 92"/>
                <a:gd name="T3" fmla="*/ 91 h 91"/>
                <a:gd name="T4" fmla="*/ 92 w 92"/>
                <a:gd name="T5" fmla="*/ 24 h 91"/>
                <a:gd name="T6" fmla="*/ 0 w 92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1">
                  <a:moveTo>
                    <a:pt x="0" y="0"/>
                  </a:moveTo>
                  <a:lnTo>
                    <a:pt x="24" y="91"/>
                  </a:lnTo>
                  <a:lnTo>
                    <a:pt x="92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90"/>
            <p:cNvSpPr/>
            <p:nvPr/>
          </p:nvSpPr>
          <p:spPr bwMode="auto">
            <a:xfrm>
              <a:off x="549" y="2631"/>
              <a:ext cx="92" cy="91"/>
            </a:xfrm>
            <a:custGeom>
              <a:avLst/>
              <a:gdLst>
                <a:gd name="T0" fmla="*/ 0 w 92"/>
                <a:gd name="T1" fmla="*/ 0 h 91"/>
                <a:gd name="T2" fmla="*/ 24 w 92"/>
                <a:gd name="T3" fmla="*/ 91 h 91"/>
                <a:gd name="T4" fmla="*/ 92 w 92"/>
                <a:gd name="T5" fmla="*/ 24 h 91"/>
                <a:gd name="T6" fmla="*/ 0 w 92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1">
                  <a:moveTo>
                    <a:pt x="0" y="0"/>
                  </a:moveTo>
                  <a:lnTo>
                    <a:pt x="24" y="91"/>
                  </a:lnTo>
                  <a:lnTo>
                    <a:pt x="92" y="2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91"/>
            <p:cNvSpPr/>
            <p:nvPr/>
          </p:nvSpPr>
          <p:spPr bwMode="auto">
            <a:xfrm>
              <a:off x="620" y="2703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92"/>
            <p:cNvSpPr/>
            <p:nvPr/>
          </p:nvSpPr>
          <p:spPr bwMode="auto">
            <a:xfrm>
              <a:off x="620" y="2703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93"/>
            <p:cNvSpPr/>
            <p:nvPr/>
          </p:nvSpPr>
          <p:spPr bwMode="auto">
            <a:xfrm>
              <a:off x="218" y="2158"/>
              <a:ext cx="610" cy="613"/>
            </a:xfrm>
            <a:custGeom>
              <a:avLst/>
              <a:gdLst>
                <a:gd name="T0" fmla="*/ 0 w 610"/>
                <a:gd name="T1" fmla="*/ 0 h 613"/>
                <a:gd name="T2" fmla="*/ 19 w 610"/>
                <a:gd name="T3" fmla="*/ 73 h 613"/>
                <a:gd name="T4" fmla="*/ 42 w 610"/>
                <a:gd name="T5" fmla="*/ 49 h 613"/>
                <a:gd name="T6" fmla="*/ 603 w 610"/>
                <a:gd name="T7" fmla="*/ 613 h 613"/>
                <a:gd name="T8" fmla="*/ 610 w 610"/>
                <a:gd name="T9" fmla="*/ 606 h 613"/>
                <a:gd name="T10" fmla="*/ 49 w 610"/>
                <a:gd name="T11" fmla="*/ 42 h 613"/>
                <a:gd name="T12" fmla="*/ 71 w 610"/>
                <a:gd name="T13" fmla="*/ 21 h 613"/>
                <a:gd name="T14" fmla="*/ 0 w 610"/>
                <a:gd name="T1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0" h="613">
                  <a:moveTo>
                    <a:pt x="0" y="0"/>
                  </a:moveTo>
                  <a:lnTo>
                    <a:pt x="19" y="73"/>
                  </a:lnTo>
                  <a:lnTo>
                    <a:pt x="42" y="49"/>
                  </a:lnTo>
                  <a:lnTo>
                    <a:pt x="603" y="613"/>
                  </a:lnTo>
                  <a:lnTo>
                    <a:pt x="610" y="606"/>
                  </a:lnTo>
                  <a:lnTo>
                    <a:pt x="49" y="42"/>
                  </a:lnTo>
                  <a:lnTo>
                    <a:pt x="71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94"/>
            <p:cNvSpPr/>
            <p:nvPr/>
          </p:nvSpPr>
          <p:spPr bwMode="auto">
            <a:xfrm>
              <a:off x="218" y="2158"/>
              <a:ext cx="610" cy="613"/>
            </a:xfrm>
            <a:custGeom>
              <a:avLst/>
              <a:gdLst>
                <a:gd name="T0" fmla="*/ 0 w 610"/>
                <a:gd name="T1" fmla="*/ 0 h 613"/>
                <a:gd name="T2" fmla="*/ 19 w 610"/>
                <a:gd name="T3" fmla="*/ 73 h 613"/>
                <a:gd name="T4" fmla="*/ 42 w 610"/>
                <a:gd name="T5" fmla="*/ 49 h 613"/>
                <a:gd name="T6" fmla="*/ 603 w 610"/>
                <a:gd name="T7" fmla="*/ 613 h 613"/>
                <a:gd name="T8" fmla="*/ 610 w 610"/>
                <a:gd name="T9" fmla="*/ 606 h 613"/>
                <a:gd name="T10" fmla="*/ 49 w 610"/>
                <a:gd name="T11" fmla="*/ 42 h 613"/>
                <a:gd name="T12" fmla="*/ 71 w 610"/>
                <a:gd name="T13" fmla="*/ 21 h 613"/>
                <a:gd name="T14" fmla="*/ 0 w 610"/>
                <a:gd name="T1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0" h="613">
                  <a:moveTo>
                    <a:pt x="0" y="0"/>
                  </a:moveTo>
                  <a:lnTo>
                    <a:pt x="19" y="73"/>
                  </a:lnTo>
                  <a:lnTo>
                    <a:pt x="42" y="49"/>
                  </a:lnTo>
                  <a:lnTo>
                    <a:pt x="603" y="613"/>
                  </a:lnTo>
                  <a:lnTo>
                    <a:pt x="610" y="606"/>
                  </a:lnTo>
                  <a:lnTo>
                    <a:pt x="49" y="42"/>
                  </a:lnTo>
                  <a:lnTo>
                    <a:pt x="71" y="21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Rectangle 95"/>
            <p:cNvSpPr>
              <a:spLocks noChangeArrowheads="1"/>
            </p:cNvSpPr>
            <p:nvPr/>
          </p:nvSpPr>
          <p:spPr bwMode="auto">
            <a:xfrm>
              <a:off x="1396" y="2835"/>
              <a:ext cx="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Rectangle 96"/>
            <p:cNvSpPr>
              <a:spLocks noChangeArrowheads="1"/>
            </p:cNvSpPr>
            <p:nvPr/>
          </p:nvSpPr>
          <p:spPr bwMode="auto">
            <a:xfrm>
              <a:off x="1396" y="2835"/>
              <a:ext cx="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Rectangle 97"/>
            <p:cNvSpPr>
              <a:spLocks noChangeArrowheads="1"/>
            </p:cNvSpPr>
            <p:nvPr/>
          </p:nvSpPr>
          <p:spPr bwMode="auto">
            <a:xfrm>
              <a:off x="1928" y="2835"/>
              <a:ext cx="26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Rectangle 98"/>
            <p:cNvSpPr>
              <a:spLocks noChangeArrowheads="1"/>
            </p:cNvSpPr>
            <p:nvPr/>
          </p:nvSpPr>
          <p:spPr bwMode="auto">
            <a:xfrm>
              <a:off x="1928" y="2835"/>
              <a:ext cx="26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Rectangle 99"/>
            <p:cNvSpPr>
              <a:spLocks noChangeArrowheads="1"/>
            </p:cNvSpPr>
            <p:nvPr/>
          </p:nvSpPr>
          <p:spPr bwMode="auto">
            <a:xfrm>
              <a:off x="209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Rectangle 100"/>
            <p:cNvSpPr>
              <a:spLocks noChangeArrowheads="1"/>
            </p:cNvSpPr>
            <p:nvPr/>
          </p:nvSpPr>
          <p:spPr bwMode="auto">
            <a:xfrm>
              <a:off x="209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Rectangle 101"/>
            <p:cNvSpPr>
              <a:spLocks noChangeArrowheads="1"/>
            </p:cNvSpPr>
            <p:nvPr/>
          </p:nvSpPr>
          <p:spPr bwMode="auto">
            <a:xfrm>
              <a:off x="206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Rectangle 102"/>
            <p:cNvSpPr>
              <a:spLocks noChangeArrowheads="1"/>
            </p:cNvSpPr>
            <p:nvPr/>
          </p:nvSpPr>
          <p:spPr bwMode="auto">
            <a:xfrm>
              <a:off x="206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Rectangle 103"/>
            <p:cNvSpPr>
              <a:spLocks noChangeArrowheads="1"/>
            </p:cNvSpPr>
            <p:nvPr/>
          </p:nvSpPr>
          <p:spPr bwMode="auto">
            <a:xfrm>
              <a:off x="187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Rectangle 104"/>
            <p:cNvSpPr>
              <a:spLocks noChangeArrowheads="1"/>
            </p:cNvSpPr>
            <p:nvPr/>
          </p:nvSpPr>
          <p:spPr bwMode="auto">
            <a:xfrm>
              <a:off x="187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05"/>
            <p:cNvSpPr/>
            <p:nvPr/>
          </p:nvSpPr>
          <p:spPr bwMode="auto">
            <a:xfrm>
              <a:off x="1789" y="2835"/>
              <a:ext cx="12" cy="74"/>
            </a:xfrm>
            <a:custGeom>
              <a:avLst/>
              <a:gdLst>
                <a:gd name="T0" fmla="*/ 12 w 12"/>
                <a:gd name="T1" fmla="*/ 0 h 74"/>
                <a:gd name="T2" fmla="*/ 9 w 12"/>
                <a:gd name="T3" fmla="*/ 0 h 74"/>
                <a:gd name="T4" fmla="*/ 9 w 12"/>
                <a:gd name="T5" fmla="*/ 74 h 74"/>
                <a:gd name="T6" fmla="*/ 0 w 12"/>
                <a:gd name="T7" fmla="*/ 74 h 74"/>
                <a:gd name="T8" fmla="*/ 12 w 12"/>
                <a:gd name="T9" fmla="*/ 74 h 74"/>
                <a:gd name="T10" fmla="*/ 12 w 12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4">
                  <a:moveTo>
                    <a:pt x="12" y="0"/>
                  </a:moveTo>
                  <a:lnTo>
                    <a:pt x="9" y="0"/>
                  </a:lnTo>
                  <a:lnTo>
                    <a:pt x="9" y="74"/>
                  </a:lnTo>
                  <a:lnTo>
                    <a:pt x="0" y="74"/>
                  </a:lnTo>
                  <a:lnTo>
                    <a:pt x="12" y="74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06"/>
            <p:cNvSpPr/>
            <p:nvPr/>
          </p:nvSpPr>
          <p:spPr bwMode="auto">
            <a:xfrm>
              <a:off x="1789" y="2835"/>
              <a:ext cx="12" cy="74"/>
            </a:xfrm>
            <a:custGeom>
              <a:avLst/>
              <a:gdLst>
                <a:gd name="T0" fmla="*/ 12 w 12"/>
                <a:gd name="T1" fmla="*/ 0 h 74"/>
                <a:gd name="T2" fmla="*/ 9 w 12"/>
                <a:gd name="T3" fmla="*/ 0 h 74"/>
                <a:gd name="T4" fmla="*/ 9 w 12"/>
                <a:gd name="T5" fmla="*/ 74 h 74"/>
                <a:gd name="T6" fmla="*/ 0 w 12"/>
                <a:gd name="T7" fmla="*/ 74 h 74"/>
                <a:gd name="T8" fmla="*/ 12 w 12"/>
                <a:gd name="T9" fmla="*/ 74 h 74"/>
                <a:gd name="T10" fmla="*/ 12 w 12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4">
                  <a:moveTo>
                    <a:pt x="12" y="0"/>
                  </a:moveTo>
                  <a:lnTo>
                    <a:pt x="9" y="0"/>
                  </a:lnTo>
                  <a:lnTo>
                    <a:pt x="9" y="74"/>
                  </a:lnTo>
                  <a:lnTo>
                    <a:pt x="0" y="74"/>
                  </a:lnTo>
                  <a:lnTo>
                    <a:pt x="12" y="74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Rectangle 107"/>
            <p:cNvSpPr>
              <a:spLocks noChangeArrowheads="1"/>
            </p:cNvSpPr>
            <p:nvPr/>
          </p:nvSpPr>
          <p:spPr bwMode="auto">
            <a:xfrm>
              <a:off x="1846" y="2835"/>
              <a:ext cx="1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Rectangle 108"/>
            <p:cNvSpPr>
              <a:spLocks noChangeArrowheads="1"/>
            </p:cNvSpPr>
            <p:nvPr/>
          </p:nvSpPr>
          <p:spPr bwMode="auto">
            <a:xfrm>
              <a:off x="1846" y="2835"/>
              <a:ext cx="1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Rectangle 109"/>
            <p:cNvSpPr>
              <a:spLocks noChangeArrowheads="1"/>
            </p:cNvSpPr>
            <p:nvPr/>
          </p:nvSpPr>
          <p:spPr bwMode="auto">
            <a:xfrm>
              <a:off x="1973" y="2835"/>
              <a:ext cx="1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Rectangle 110"/>
            <p:cNvSpPr>
              <a:spLocks noChangeArrowheads="1"/>
            </p:cNvSpPr>
            <p:nvPr/>
          </p:nvSpPr>
          <p:spPr bwMode="auto">
            <a:xfrm>
              <a:off x="1973" y="2835"/>
              <a:ext cx="1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Rectangle 111"/>
            <p:cNvSpPr>
              <a:spLocks noChangeArrowheads="1"/>
            </p:cNvSpPr>
            <p:nvPr/>
          </p:nvSpPr>
          <p:spPr bwMode="auto">
            <a:xfrm>
              <a:off x="1999" y="2835"/>
              <a:ext cx="5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Rectangle 112"/>
            <p:cNvSpPr>
              <a:spLocks noChangeArrowheads="1"/>
            </p:cNvSpPr>
            <p:nvPr/>
          </p:nvSpPr>
          <p:spPr bwMode="auto">
            <a:xfrm>
              <a:off x="1999" y="2835"/>
              <a:ext cx="5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13"/>
            <p:cNvSpPr/>
            <p:nvPr/>
          </p:nvSpPr>
          <p:spPr bwMode="auto">
            <a:xfrm>
              <a:off x="1770" y="2835"/>
              <a:ext cx="28" cy="74"/>
            </a:xfrm>
            <a:custGeom>
              <a:avLst/>
              <a:gdLst>
                <a:gd name="T0" fmla="*/ 28 w 28"/>
                <a:gd name="T1" fmla="*/ 0 h 74"/>
                <a:gd name="T2" fmla="*/ 0 w 28"/>
                <a:gd name="T3" fmla="*/ 0 h 74"/>
                <a:gd name="T4" fmla="*/ 0 w 28"/>
                <a:gd name="T5" fmla="*/ 74 h 74"/>
                <a:gd name="T6" fmla="*/ 19 w 28"/>
                <a:gd name="T7" fmla="*/ 74 h 74"/>
                <a:gd name="T8" fmla="*/ 28 w 28"/>
                <a:gd name="T9" fmla="*/ 74 h 74"/>
                <a:gd name="T10" fmla="*/ 28 w 28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4">
                  <a:moveTo>
                    <a:pt x="28" y="0"/>
                  </a:moveTo>
                  <a:lnTo>
                    <a:pt x="0" y="0"/>
                  </a:lnTo>
                  <a:lnTo>
                    <a:pt x="0" y="74"/>
                  </a:lnTo>
                  <a:lnTo>
                    <a:pt x="19" y="74"/>
                  </a:lnTo>
                  <a:lnTo>
                    <a:pt x="28" y="7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14"/>
            <p:cNvSpPr/>
            <p:nvPr/>
          </p:nvSpPr>
          <p:spPr bwMode="auto">
            <a:xfrm>
              <a:off x="1770" y="2835"/>
              <a:ext cx="28" cy="74"/>
            </a:xfrm>
            <a:custGeom>
              <a:avLst/>
              <a:gdLst>
                <a:gd name="T0" fmla="*/ 28 w 28"/>
                <a:gd name="T1" fmla="*/ 0 h 74"/>
                <a:gd name="T2" fmla="*/ 0 w 28"/>
                <a:gd name="T3" fmla="*/ 0 h 74"/>
                <a:gd name="T4" fmla="*/ 0 w 28"/>
                <a:gd name="T5" fmla="*/ 74 h 74"/>
                <a:gd name="T6" fmla="*/ 19 w 28"/>
                <a:gd name="T7" fmla="*/ 74 h 74"/>
                <a:gd name="T8" fmla="*/ 28 w 28"/>
                <a:gd name="T9" fmla="*/ 74 h 74"/>
                <a:gd name="T10" fmla="*/ 28 w 28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4">
                  <a:moveTo>
                    <a:pt x="28" y="0"/>
                  </a:moveTo>
                  <a:lnTo>
                    <a:pt x="0" y="0"/>
                  </a:lnTo>
                  <a:lnTo>
                    <a:pt x="0" y="74"/>
                  </a:lnTo>
                  <a:lnTo>
                    <a:pt x="19" y="74"/>
                  </a:lnTo>
                  <a:lnTo>
                    <a:pt x="28" y="74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Rectangle 115"/>
            <p:cNvSpPr>
              <a:spLocks noChangeArrowheads="1"/>
            </p:cNvSpPr>
            <p:nvPr/>
          </p:nvSpPr>
          <p:spPr bwMode="auto">
            <a:xfrm>
              <a:off x="173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Rectangle 116"/>
            <p:cNvSpPr>
              <a:spLocks noChangeArrowheads="1"/>
            </p:cNvSpPr>
            <p:nvPr/>
          </p:nvSpPr>
          <p:spPr bwMode="auto">
            <a:xfrm>
              <a:off x="173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Rectangle 117"/>
            <p:cNvSpPr>
              <a:spLocks noChangeArrowheads="1"/>
            </p:cNvSpPr>
            <p:nvPr/>
          </p:nvSpPr>
          <p:spPr bwMode="auto">
            <a:xfrm>
              <a:off x="151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Rectangle 118"/>
            <p:cNvSpPr>
              <a:spLocks noChangeArrowheads="1"/>
            </p:cNvSpPr>
            <p:nvPr/>
          </p:nvSpPr>
          <p:spPr bwMode="auto">
            <a:xfrm>
              <a:off x="151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Rectangle 119"/>
            <p:cNvSpPr>
              <a:spLocks noChangeArrowheads="1"/>
            </p:cNvSpPr>
            <p:nvPr/>
          </p:nvSpPr>
          <p:spPr bwMode="auto">
            <a:xfrm>
              <a:off x="168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Rectangle 120"/>
            <p:cNvSpPr>
              <a:spLocks noChangeArrowheads="1"/>
            </p:cNvSpPr>
            <p:nvPr/>
          </p:nvSpPr>
          <p:spPr bwMode="auto">
            <a:xfrm>
              <a:off x="168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Rectangle 121"/>
            <p:cNvSpPr>
              <a:spLocks noChangeArrowheads="1"/>
            </p:cNvSpPr>
            <p:nvPr/>
          </p:nvSpPr>
          <p:spPr bwMode="auto">
            <a:xfrm>
              <a:off x="164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Rectangle 122"/>
            <p:cNvSpPr>
              <a:spLocks noChangeArrowheads="1"/>
            </p:cNvSpPr>
            <p:nvPr/>
          </p:nvSpPr>
          <p:spPr bwMode="auto">
            <a:xfrm>
              <a:off x="164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Rectangle 123"/>
            <p:cNvSpPr>
              <a:spLocks noChangeArrowheads="1"/>
            </p:cNvSpPr>
            <p:nvPr/>
          </p:nvSpPr>
          <p:spPr bwMode="auto">
            <a:xfrm>
              <a:off x="146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Rectangle 124"/>
            <p:cNvSpPr>
              <a:spLocks noChangeArrowheads="1"/>
            </p:cNvSpPr>
            <p:nvPr/>
          </p:nvSpPr>
          <p:spPr bwMode="auto">
            <a:xfrm>
              <a:off x="146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125"/>
            <p:cNvSpPr>
              <a:spLocks noChangeArrowheads="1"/>
            </p:cNvSpPr>
            <p:nvPr/>
          </p:nvSpPr>
          <p:spPr bwMode="auto">
            <a:xfrm>
              <a:off x="1372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Rectangle 126"/>
            <p:cNvSpPr>
              <a:spLocks noChangeArrowheads="1"/>
            </p:cNvSpPr>
            <p:nvPr/>
          </p:nvSpPr>
          <p:spPr bwMode="auto">
            <a:xfrm>
              <a:off x="1372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Rectangle 127"/>
            <p:cNvSpPr>
              <a:spLocks noChangeArrowheads="1"/>
            </p:cNvSpPr>
            <p:nvPr/>
          </p:nvSpPr>
          <p:spPr bwMode="auto">
            <a:xfrm>
              <a:off x="1353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Rectangle 128"/>
            <p:cNvSpPr>
              <a:spLocks noChangeArrowheads="1"/>
            </p:cNvSpPr>
            <p:nvPr/>
          </p:nvSpPr>
          <p:spPr bwMode="auto">
            <a:xfrm>
              <a:off x="1353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Rectangle 129"/>
            <p:cNvSpPr>
              <a:spLocks noChangeArrowheads="1"/>
            </p:cNvSpPr>
            <p:nvPr/>
          </p:nvSpPr>
          <p:spPr bwMode="auto">
            <a:xfrm>
              <a:off x="1429" y="2835"/>
              <a:ext cx="1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Rectangle 130"/>
            <p:cNvSpPr>
              <a:spLocks noChangeArrowheads="1"/>
            </p:cNvSpPr>
            <p:nvPr/>
          </p:nvSpPr>
          <p:spPr bwMode="auto">
            <a:xfrm>
              <a:off x="1429" y="2835"/>
              <a:ext cx="1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Rectangle 131"/>
            <p:cNvSpPr>
              <a:spLocks noChangeArrowheads="1"/>
            </p:cNvSpPr>
            <p:nvPr/>
          </p:nvSpPr>
          <p:spPr bwMode="auto">
            <a:xfrm>
              <a:off x="1555" y="2835"/>
              <a:ext cx="11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Rectangle 132"/>
            <p:cNvSpPr>
              <a:spLocks noChangeArrowheads="1"/>
            </p:cNvSpPr>
            <p:nvPr/>
          </p:nvSpPr>
          <p:spPr bwMode="auto">
            <a:xfrm>
              <a:off x="1555" y="2835"/>
              <a:ext cx="11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Rectangle 133"/>
            <p:cNvSpPr>
              <a:spLocks noChangeArrowheads="1"/>
            </p:cNvSpPr>
            <p:nvPr/>
          </p:nvSpPr>
          <p:spPr bwMode="auto">
            <a:xfrm>
              <a:off x="1581" y="2835"/>
              <a:ext cx="4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Rectangle 134"/>
            <p:cNvSpPr>
              <a:spLocks noChangeArrowheads="1"/>
            </p:cNvSpPr>
            <p:nvPr/>
          </p:nvSpPr>
          <p:spPr bwMode="auto">
            <a:xfrm>
              <a:off x="1581" y="2835"/>
              <a:ext cx="4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Rectangle 135"/>
            <p:cNvSpPr>
              <a:spLocks noChangeArrowheads="1"/>
            </p:cNvSpPr>
            <p:nvPr/>
          </p:nvSpPr>
          <p:spPr bwMode="auto">
            <a:xfrm>
              <a:off x="2944" y="3312"/>
              <a:ext cx="26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Rectangle 136"/>
            <p:cNvSpPr>
              <a:spLocks noChangeArrowheads="1"/>
            </p:cNvSpPr>
            <p:nvPr/>
          </p:nvSpPr>
          <p:spPr bwMode="auto">
            <a:xfrm>
              <a:off x="2944" y="3312"/>
              <a:ext cx="26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Rectangle 137"/>
            <p:cNvSpPr>
              <a:spLocks noChangeArrowheads="1"/>
            </p:cNvSpPr>
            <p:nvPr/>
          </p:nvSpPr>
          <p:spPr bwMode="auto">
            <a:xfrm>
              <a:off x="311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Rectangle 138"/>
            <p:cNvSpPr>
              <a:spLocks noChangeArrowheads="1"/>
            </p:cNvSpPr>
            <p:nvPr/>
          </p:nvSpPr>
          <p:spPr bwMode="auto">
            <a:xfrm>
              <a:off x="311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Rectangle 139"/>
            <p:cNvSpPr>
              <a:spLocks noChangeArrowheads="1"/>
            </p:cNvSpPr>
            <p:nvPr/>
          </p:nvSpPr>
          <p:spPr bwMode="auto">
            <a:xfrm>
              <a:off x="3081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Rectangle 140"/>
            <p:cNvSpPr>
              <a:spLocks noChangeArrowheads="1"/>
            </p:cNvSpPr>
            <p:nvPr/>
          </p:nvSpPr>
          <p:spPr bwMode="auto">
            <a:xfrm>
              <a:off x="3081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Rectangle 141"/>
            <p:cNvSpPr>
              <a:spLocks noChangeArrowheads="1"/>
            </p:cNvSpPr>
            <p:nvPr/>
          </p:nvSpPr>
          <p:spPr bwMode="auto">
            <a:xfrm>
              <a:off x="2894" y="3312"/>
              <a:ext cx="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Rectangle 142"/>
            <p:cNvSpPr>
              <a:spLocks noChangeArrowheads="1"/>
            </p:cNvSpPr>
            <p:nvPr/>
          </p:nvSpPr>
          <p:spPr bwMode="auto">
            <a:xfrm>
              <a:off x="2894" y="3312"/>
              <a:ext cx="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43"/>
            <p:cNvSpPr/>
            <p:nvPr/>
          </p:nvSpPr>
          <p:spPr bwMode="auto">
            <a:xfrm>
              <a:off x="2804" y="3312"/>
              <a:ext cx="12" cy="73"/>
            </a:xfrm>
            <a:custGeom>
              <a:avLst/>
              <a:gdLst>
                <a:gd name="T0" fmla="*/ 12 w 12"/>
                <a:gd name="T1" fmla="*/ 0 h 73"/>
                <a:gd name="T2" fmla="*/ 9 w 12"/>
                <a:gd name="T3" fmla="*/ 0 h 73"/>
                <a:gd name="T4" fmla="*/ 9 w 12"/>
                <a:gd name="T5" fmla="*/ 73 h 73"/>
                <a:gd name="T6" fmla="*/ 0 w 12"/>
                <a:gd name="T7" fmla="*/ 73 h 73"/>
                <a:gd name="T8" fmla="*/ 12 w 12"/>
                <a:gd name="T9" fmla="*/ 73 h 73"/>
                <a:gd name="T10" fmla="*/ 12 w 12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3">
                  <a:moveTo>
                    <a:pt x="12" y="0"/>
                  </a:moveTo>
                  <a:lnTo>
                    <a:pt x="9" y="0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12" y="73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44"/>
            <p:cNvSpPr/>
            <p:nvPr/>
          </p:nvSpPr>
          <p:spPr bwMode="auto">
            <a:xfrm>
              <a:off x="2804" y="3312"/>
              <a:ext cx="12" cy="73"/>
            </a:xfrm>
            <a:custGeom>
              <a:avLst/>
              <a:gdLst>
                <a:gd name="T0" fmla="*/ 12 w 12"/>
                <a:gd name="T1" fmla="*/ 0 h 73"/>
                <a:gd name="T2" fmla="*/ 9 w 12"/>
                <a:gd name="T3" fmla="*/ 0 h 73"/>
                <a:gd name="T4" fmla="*/ 9 w 12"/>
                <a:gd name="T5" fmla="*/ 73 h 73"/>
                <a:gd name="T6" fmla="*/ 0 w 12"/>
                <a:gd name="T7" fmla="*/ 73 h 73"/>
                <a:gd name="T8" fmla="*/ 12 w 12"/>
                <a:gd name="T9" fmla="*/ 73 h 73"/>
                <a:gd name="T10" fmla="*/ 12 w 12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3">
                  <a:moveTo>
                    <a:pt x="12" y="0"/>
                  </a:moveTo>
                  <a:lnTo>
                    <a:pt x="9" y="0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12" y="73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Rectangle 145"/>
            <p:cNvSpPr>
              <a:spLocks noChangeArrowheads="1"/>
            </p:cNvSpPr>
            <p:nvPr/>
          </p:nvSpPr>
          <p:spPr bwMode="auto">
            <a:xfrm>
              <a:off x="2861" y="3312"/>
              <a:ext cx="1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Rectangle 146"/>
            <p:cNvSpPr>
              <a:spLocks noChangeArrowheads="1"/>
            </p:cNvSpPr>
            <p:nvPr/>
          </p:nvSpPr>
          <p:spPr bwMode="auto">
            <a:xfrm>
              <a:off x="2861" y="3312"/>
              <a:ext cx="1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Rectangle 147"/>
            <p:cNvSpPr>
              <a:spLocks noChangeArrowheads="1"/>
            </p:cNvSpPr>
            <p:nvPr/>
          </p:nvSpPr>
          <p:spPr bwMode="auto">
            <a:xfrm>
              <a:off x="2989" y="3312"/>
              <a:ext cx="11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Rectangle 148"/>
            <p:cNvSpPr>
              <a:spLocks noChangeArrowheads="1"/>
            </p:cNvSpPr>
            <p:nvPr/>
          </p:nvSpPr>
          <p:spPr bwMode="auto">
            <a:xfrm>
              <a:off x="2989" y="3312"/>
              <a:ext cx="11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Rectangle 149"/>
            <p:cNvSpPr>
              <a:spLocks noChangeArrowheads="1"/>
            </p:cNvSpPr>
            <p:nvPr/>
          </p:nvSpPr>
          <p:spPr bwMode="auto">
            <a:xfrm>
              <a:off x="3015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Rectangle 150"/>
            <p:cNvSpPr>
              <a:spLocks noChangeArrowheads="1"/>
            </p:cNvSpPr>
            <p:nvPr/>
          </p:nvSpPr>
          <p:spPr bwMode="auto">
            <a:xfrm>
              <a:off x="3015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51"/>
            <p:cNvSpPr/>
            <p:nvPr/>
          </p:nvSpPr>
          <p:spPr bwMode="auto">
            <a:xfrm>
              <a:off x="2785" y="3312"/>
              <a:ext cx="28" cy="73"/>
            </a:xfrm>
            <a:custGeom>
              <a:avLst/>
              <a:gdLst>
                <a:gd name="T0" fmla="*/ 28 w 28"/>
                <a:gd name="T1" fmla="*/ 0 h 73"/>
                <a:gd name="T2" fmla="*/ 0 w 28"/>
                <a:gd name="T3" fmla="*/ 0 h 73"/>
                <a:gd name="T4" fmla="*/ 0 w 28"/>
                <a:gd name="T5" fmla="*/ 73 h 73"/>
                <a:gd name="T6" fmla="*/ 19 w 28"/>
                <a:gd name="T7" fmla="*/ 73 h 73"/>
                <a:gd name="T8" fmla="*/ 28 w 28"/>
                <a:gd name="T9" fmla="*/ 73 h 73"/>
                <a:gd name="T10" fmla="*/ 28 w 28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3">
                  <a:moveTo>
                    <a:pt x="28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19" y="73"/>
                  </a:lnTo>
                  <a:lnTo>
                    <a:pt x="28" y="73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52"/>
            <p:cNvSpPr/>
            <p:nvPr/>
          </p:nvSpPr>
          <p:spPr bwMode="auto">
            <a:xfrm>
              <a:off x="2785" y="3312"/>
              <a:ext cx="28" cy="73"/>
            </a:xfrm>
            <a:custGeom>
              <a:avLst/>
              <a:gdLst>
                <a:gd name="T0" fmla="*/ 28 w 28"/>
                <a:gd name="T1" fmla="*/ 0 h 73"/>
                <a:gd name="T2" fmla="*/ 0 w 28"/>
                <a:gd name="T3" fmla="*/ 0 h 73"/>
                <a:gd name="T4" fmla="*/ 0 w 28"/>
                <a:gd name="T5" fmla="*/ 73 h 73"/>
                <a:gd name="T6" fmla="*/ 19 w 28"/>
                <a:gd name="T7" fmla="*/ 73 h 73"/>
                <a:gd name="T8" fmla="*/ 28 w 28"/>
                <a:gd name="T9" fmla="*/ 73 h 73"/>
                <a:gd name="T10" fmla="*/ 28 w 28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3">
                  <a:moveTo>
                    <a:pt x="28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19" y="73"/>
                  </a:lnTo>
                  <a:lnTo>
                    <a:pt x="28" y="73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Rectangle 153"/>
            <p:cNvSpPr>
              <a:spLocks noChangeArrowheads="1"/>
            </p:cNvSpPr>
            <p:nvPr/>
          </p:nvSpPr>
          <p:spPr bwMode="auto">
            <a:xfrm>
              <a:off x="2745" y="3312"/>
              <a:ext cx="28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Rectangle 154"/>
            <p:cNvSpPr>
              <a:spLocks noChangeArrowheads="1"/>
            </p:cNvSpPr>
            <p:nvPr/>
          </p:nvSpPr>
          <p:spPr bwMode="auto">
            <a:xfrm>
              <a:off x="2745" y="3312"/>
              <a:ext cx="28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Rectangle 155"/>
            <p:cNvSpPr>
              <a:spLocks noChangeArrowheads="1"/>
            </p:cNvSpPr>
            <p:nvPr/>
          </p:nvSpPr>
          <p:spPr bwMode="auto">
            <a:xfrm>
              <a:off x="2695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Rectangle 156"/>
            <p:cNvSpPr>
              <a:spLocks noChangeArrowheads="1"/>
            </p:cNvSpPr>
            <p:nvPr/>
          </p:nvSpPr>
          <p:spPr bwMode="auto">
            <a:xfrm>
              <a:off x="2695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Rectangle 157"/>
            <p:cNvSpPr>
              <a:spLocks noChangeArrowheads="1"/>
            </p:cNvSpPr>
            <p:nvPr/>
          </p:nvSpPr>
          <p:spPr bwMode="auto">
            <a:xfrm>
              <a:off x="266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Rectangle 158"/>
            <p:cNvSpPr>
              <a:spLocks noChangeArrowheads="1"/>
            </p:cNvSpPr>
            <p:nvPr/>
          </p:nvSpPr>
          <p:spPr bwMode="auto">
            <a:xfrm>
              <a:off x="266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Rectangle 159"/>
            <p:cNvSpPr>
              <a:spLocks noChangeArrowheads="1"/>
            </p:cNvSpPr>
            <p:nvPr/>
          </p:nvSpPr>
          <p:spPr bwMode="auto">
            <a:xfrm>
              <a:off x="2596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Rectangle 160"/>
            <p:cNvSpPr>
              <a:spLocks noChangeArrowheads="1"/>
            </p:cNvSpPr>
            <p:nvPr/>
          </p:nvSpPr>
          <p:spPr bwMode="auto">
            <a:xfrm>
              <a:off x="2596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4" name="Group 29"/>
          <p:cNvGrpSpPr>
            <a:grpSpLocks noChangeAspect="1"/>
          </p:cNvGrpSpPr>
          <p:nvPr/>
        </p:nvGrpSpPr>
        <p:grpSpPr bwMode="auto">
          <a:xfrm rot="10800000">
            <a:off x="7183192" y="0"/>
            <a:ext cx="4981696" cy="2715228"/>
            <a:chOff x="-2" y="2158"/>
            <a:chExt cx="4174" cy="2275"/>
          </a:xfrm>
          <a:solidFill>
            <a:srgbClr val="2D97FF"/>
          </a:solidFill>
        </p:grpSpPr>
        <p:sp>
          <p:nvSpPr>
            <p:cNvPr id="135" name="Freeform 30"/>
            <p:cNvSpPr/>
            <p:nvPr/>
          </p:nvSpPr>
          <p:spPr bwMode="auto">
            <a:xfrm>
              <a:off x="1150" y="3470"/>
              <a:ext cx="206" cy="825"/>
            </a:xfrm>
            <a:custGeom>
              <a:avLst/>
              <a:gdLst>
                <a:gd name="T0" fmla="*/ 14 w 87"/>
                <a:gd name="T1" fmla="*/ 0 h 348"/>
                <a:gd name="T2" fmla="*/ 9 w 87"/>
                <a:gd name="T3" fmla="*/ 0 h 348"/>
                <a:gd name="T4" fmla="*/ 0 w 87"/>
                <a:gd name="T5" fmla="*/ 9 h 348"/>
                <a:gd name="T6" fmla="*/ 0 w 87"/>
                <a:gd name="T7" fmla="*/ 56 h 348"/>
                <a:gd name="T8" fmla="*/ 6 w 87"/>
                <a:gd name="T9" fmla="*/ 65 h 348"/>
                <a:gd name="T10" fmla="*/ 6 w 87"/>
                <a:gd name="T11" fmla="*/ 204 h 348"/>
                <a:gd name="T12" fmla="*/ 62 w 87"/>
                <a:gd name="T13" fmla="*/ 260 h 348"/>
                <a:gd name="T14" fmla="*/ 62 w 87"/>
                <a:gd name="T15" fmla="*/ 310 h 348"/>
                <a:gd name="T16" fmla="*/ 48 w 87"/>
                <a:gd name="T17" fmla="*/ 328 h 348"/>
                <a:gd name="T18" fmla="*/ 67 w 87"/>
                <a:gd name="T19" fmla="*/ 348 h 348"/>
                <a:gd name="T20" fmla="*/ 87 w 87"/>
                <a:gd name="T21" fmla="*/ 328 h 348"/>
                <a:gd name="T22" fmla="*/ 73 w 87"/>
                <a:gd name="T23" fmla="*/ 310 h 348"/>
                <a:gd name="T24" fmla="*/ 73 w 87"/>
                <a:gd name="T25" fmla="*/ 255 h 348"/>
                <a:gd name="T26" fmla="*/ 17 w 87"/>
                <a:gd name="T27" fmla="*/ 200 h 348"/>
                <a:gd name="T28" fmla="*/ 17 w 87"/>
                <a:gd name="T29" fmla="*/ 65 h 348"/>
                <a:gd name="T30" fmla="*/ 23 w 87"/>
                <a:gd name="T31" fmla="*/ 56 h 348"/>
                <a:gd name="T32" fmla="*/ 23 w 87"/>
                <a:gd name="T33" fmla="*/ 9 h 348"/>
                <a:gd name="T34" fmla="*/ 14 w 87"/>
                <a:gd name="T3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348">
                  <a:moveTo>
                    <a:pt x="1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2" y="64"/>
                    <a:pt x="6" y="65"/>
                  </a:cubicBezTo>
                  <a:cubicBezTo>
                    <a:pt x="6" y="204"/>
                    <a:pt x="6" y="204"/>
                    <a:pt x="6" y="204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2" y="310"/>
                    <a:pt x="62" y="310"/>
                    <a:pt x="62" y="310"/>
                  </a:cubicBezTo>
                  <a:cubicBezTo>
                    <a:pt x="54" y="312"/>
                    <a:pt x="48" y="320"/>
                    <a:pt x="48" y="328"/>
                  </a:cubicBezTo>
                  <a:cubicBezTo>
                    <a:pt x="48" y="339"/>
                    <a:pt x="57" y="348"/>
                    <a:pt x="67" y="348"/>
                  </a:cubicBezTo>
                  <a:cubicBezTo>
                    <a:pt x="78" y="348"/>
                    <a:pt x="87" y="339"/>
                    <a:pt x="87" y="328"/>
                  </a:cubicBezTo>
                  <a:cubicBezTo>
                    <a:pt x="87" y="320"/>
                    <a:pt x="81" y="312"/>
                    <a:pt x="73" y="310"/>
                  </a:cubicBezTo>
                  <a:cubicBezTo>
                    <a:pt x="73" y="255"/>
                    <a:pt x="73" y="255"/>
                    <a:pt x="73" y="255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21" y="64"/>
                    <a:pt x="23" y="61"/>
                    <a:pt x="23" y="5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4"/>
                    <a:pt x="19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31"/>
            <p:cNvSpPr/>
            <p:nvPr/>
          </p:nvSpPr>
          <p:spPr bwMode="auto">
            <a:xfrm>
              <a:off x="163" y="3470"/>
              <a:ext cx="783" cy="882"/>
            </a:xfrm>
            <a:custGeom>
              <a:avLst/>
              <a:gdLst>
                <a:gd name="T0" fmla="*/ 322 w 331"/>
                <a:gd name="T1" fmla="*/ 0 h 372"/>
                <a:gd name="T2" fmla="*/ 316 w 331"/>
                <a:gd name="T3" fmla="*/ 0 h 372"/>
                <a:gd name="T4" fmla="*/ 307 w 331"/>
                <a:gd name="T5" fmla="*/ 9 h 372"/>
                <a:gd name="T6" fmla="*/ 307 w 331"/>
                <a:gd name="T7" fmla="*/ 56 h 372"/>
                <a:gd name="T8" fmla="*/ 313 w 331"/>
                <a:gd name="T9" fmla="*/ 65 h 372"/>
                <a:gd name="T10" fmla="*/ 313 w 331"/>
                <a:gd name="T11" fmla="*/ 110 h 372"/>
                <a:gd name="T12" fmla="*/ 233 w 331"/>
                <a:gd name="T13" fmla="*/ 191 h 372"/>
                <a:gd name="T14" fmla="*/ 92 w 331"/>
                <a:gd name="T15" fmla="*/ 191 h 372"/>
                <a:gd name="T16" fmla="*/ 35 w 331"/>
                <a:gd name="T17" fmla="*/ 248 h 372"/>
                <a:gd name="T18" fmla="*/ 35 w 331"/>
                <a:gd name="T19" fmla="*/ 338 h 372"/>
                <a:gd name="T20" fmla="*/ 22 w 331"/>
                <a:gd name="T21" fmla="*/ 338 h 372"/>
                <a:gd name="T22" fmla="*/ 22 w 331"/>
                <a:gd name="T23" fmla="*/ 234 h 372"/>
                <a:gd name="T24" fmla="*/ 77 w 331"/>
                <a:gd name="T25" fmla="*/ 178 h 372"/>
                <a:gd name="T26" fmla="*/ 214 w 331"/>
                <a:gd name="T27" fmla="*/ 178 h 372"/>
                <a:gd name="T28" fmla="*/ 288 w 331"/>
                <a:gd name="T29" fmla="*/ 104 h 372"/>
                <a:gd name="T30" fmla="*/ 288 w 331"/>
                <a:gd name="T31" fmla="*/ 65 h 372"/>
                <a:gd name="T32" fmla="*/ 288 w 331"/>
                <a:gd name="T33" fmla="*/ 65 h 372"/>
                <a:gd name="T34" fmla="*/ 294 w 331"/>
                <a:gd name="T35" fmla="*/ 56 h 372"/>
                <a:gd name="T36" fmla="*/ 294 w 331"/>
                <a:gd name="T37" fmla="*/ 9 h 372"/>
                <a:gd name="T38" fmla="*/ 285 w 331"/>
                <a:gd name="T39" fmla="*/ 0 h 372"/>
                <a:gd name="T40" fmla="*/ 280 w 331"/>
                <a:gd name="T41" fmla="*/ 0 h 372"/>
                <a:gd name="T42" fmla="*/ 271 w 331"/>
                <a:gd name="T43" fmla="*/ 9 h 372"/>
                <a:gd name="T44" fmla="*/ 271 w 331"/>
                <a:gd name="T45" fmla="*/ 56 h 372"/>
                <a:gd name="T46" fmla="*/ 277 w 331"/>
                <a:gd name="T47" fmla="*/ 65 h 372"/>
                <a:gd name="T48" fmla="*/ 277 w 331"/>
                <a:gd name="T49" fmla="*/ 99 h 372"/>
                <a:gd name="T50" fmla="*/ 209 w 331"/>
                <a:gd name="T51" fmla="*/ 167 h 372"/>
                <a:gd name="T52" fmla="*/ 73 w 331"/>
                <a:gd name="T53" fmla="*/ 167 h 372"/>
                <a:gd name="T54" fmla="*/ 10 w 331"/>
                <a:gd name="T55" fmla="*/ 229 h 372"/>
                <a:gd name="T56" fmla="*/ 10 w 331"/>
                <a:gd name="T57" fmla="*/ 338 h 372"/>
                <a:gd name="T58" fmla="*/ 0 w 331"/>
                <a:gd name="T59" fmla="*/ 338 h 372"/>
                <a:gd name="T60" fmla="*/ 0 w 331"/>
                <a:gd name="T61" fmla="*/ 372 h 372"/>
                <a:gd name="T62" fmla="*/ 54 w 331"/>
                <a:gd name="T63" fmla="*/ 372 h 372"/>
                <a:gd name="T64" fmla="*/ 54 w 331"/>
                <a:gd name="T65" fmla="*/ 338 h 372"/>
                <a:gd name="T66" fmla="*/ 46 w 331"/>
                <a:gd name="T67" fmla="*/ 338 h 372"/>
                <a:gd name="T68" fmla="*/ 46 w 331"/>
                <a:gd name="T69" fmla="*/ 253 h 372"/>
                <a:gd name="T70" fmla="*/ 97 w 331"/>
                <a:gd name="T71" fmla="*/ 202 h 372"/>
                <a:gd name="T72" fmla="*/ 238 w 331"/>
                <a:gd name="T73" fmla="*/ 202 h 372"/>
                <a:gd name="T74" fmla="*/ 325 w 331"/>
                <a:gd name="T75" fmla="*/ 115 h 372"/>
                <a:gd name="T76" fmla="*/ 325 w 331"/>
                <a:gd name="T77" fmla="*/ 65 h 372"/>
                <a:gd name="T78" fmla="*/ 325 w 331"/>
                <a:gd name="T79" fmla="*/ 65 h 372"/>
                <a:gd name="T80" fmla="*/ 331 w 331"/>
                <a:gd name="T81" fmla="*/ 56 h 372"/>
                <a:gd name="T82" fmla="*/ 331 w 331"/>
                <a:gd name="T83" fmla="*/ 9 h 372"/>
                <a:gd name="T84" fmla="*/ 322 w 331"/>
                <a:gd name="T8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1" h="372">
                  <a:moveTo>
                    <a:pt x="322" y="0"/>
                  </a:moveTo>
                  <a:cubicBezTo>
                    <a:pt x="316" y="0"/>
                    <a:pt x="316" y="0"/>
                    <a:pt x="316" y="0"/>
                  </a:cubicBezTo>
                  <a:cubicBezTo>
                    <a:pt x="311" y="0"/>
                    <a:pt x="307" y="4"/>
                    <a:pt x="307" y="9"/>
                  </a:cubicBezTo>
                  <a:cubicBezTo>
                    <a:pt x="307" y="56"/>
                    <a:pt x="307" y="56"/>
                    <a:pt x="307" y="56"/>
                  </a:cubicBezTo>
                  <a:cubicBezTo>
                    <a:pt x="307" y="61"/>
                    <a:pt x="310" y="64"/>
                    <a:pt x="313" y="65"/>
                  </a:cubicBezTo>
                  <a:cubicBezTo>
                    <a:pt x="313" y="110"/>
                    <a:pt x="313" y="110"/>
                    <a:pt x="313" y="110"/>
                  </a:cubicBezTo>
                  <a:cubicBezTo>
                    <a:pt x="233" y="191"/>
                    <a:pt x="233" y="191"/>
                    <a:pt x="233" y="191"/>
                  </a:cubicBezTo>
                  <a:cubicBezTo>
                    <a:pt x="92" y="191"/>
                    <a:pt x="92" y="191"/>
                    <a:pt x="92" y="191"/>
                  </a:cubicBezTo>
                  <a:cubicBezTo>
                    <a:pt x="35" y="248"/>
                    <a:pt x="35" y="248"/>
                    <a:pt x="35" y="248"/>
                  </a:cubicBezTo>
                  <a:cubicBezTo>
                    <a:pt x="35" y="338"/>
                    <a:pt x="35" y="338"/>
                    <a:pt x="35" y="338"/>
                  </a:cubicBezTo>
                  <a:cubicBezTo>
                    <a:pt x="22" y="338"/>
                    <a:pt x="22" y="338"/>
                    <a:pt x="22" y="338"/>
                  </a:cubicBezTo>
                  <a:cubicBezTo>
                    <a:pt x="22" y="234"/>
                    <a:pt x="22" y="234"/>
                    <a:pt x="22" y="234"/>
                  </a:cubicBezTo>
                  <a:cubicBezTo>
                    <a:pt x="77" y="178"/>
                    <a:pt x="77" y="178"/>
                    <a:pt x="77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92" y="64"/>
                    <a:pt x="294" y="61"/>
                    <a:pt x="294" y="56"/>
                  </a:cubicBezTo>
                  <a:cubicBezTo>
                    <a:pt x="294" y="9"/>
                    <a:pt x="294" y="9"/>
                    <a:pt x="294" y="9"/>
                  </a:cubicBezTo>
                  <a:cubicBezTo>
                    <a:pt x="294" y="4"/>
                    <a:pt x="290" y="0"/>
                    <a:pt x="285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75" y="0"/>
                    <a:pt x="271" y="4"/>
                    <a:pt x="271" y="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71" y="61"/>
                    <a:pt x="273" y="64"/>
                    <a:pt x="277" y="65"/>
                  </a:cubicBezTo>
                  <a:cubicBezTo>
                    <a:pt x="277" y="99"/>
                    <a:pt x="277" y="99"/>
                    <a:pt x="277" y="99"/>
                  </a:cubicBezTo>
                  <a:cubicBezTo>
                    <a:pt x="209" y="167"/>
                    <a:pt x="209" y="167"/>
                    <a:pt x="209" y="167"/>
                  </a:cubicBezTo>
                  <a:cubicBezTo>
                    <a:pt x="73" y="167"/>
                    <a:pt x="73" y="167"/>
                    <a:pt x="73" y="167"/>
                  </a:cubicBezTo>
                  <a:cubicBezTo>
                    <a:pt x="10" y="229"/>
                    <a:pt x="10" y="229"/>
                    <a:pt x="10" y="229"/>
                  </a:cubicBezTo>
                  <a:cubicBezTo>
                    <a:pt x="10" y="338"/>
                    <a:pt x="10" y="338"/>
                    <a:pt x="10" y="338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54" y="372"/>
                    <a:pt x="54" y="372"/>
                    <a:pt x="54" y="372"/>
                  </a:cubicBezTo>
                  <a:cubicBezTo>
                    <a:pt x="54" y="338"/>
                    <a:pt x="54" y="338"/>
                    <a:pt x="54" y="338"/>
                  </a:cubicBezTo>
                  <a:cubicBezTo>
                    <a:pt x="46" y="338"/>
                    <a:pt x="46" y="338"/>
                    <a:pt x="46" y="338"/>
                  </a:cubicBezTo>
                  <a:cubicBezTo>
                    <a:pt x="46" y="253"/>
                    <a:pt x="46" y="253"/>
                    <a:pt x="46" y="253"/>
                  </a:cubicBezTo>
                  <a:cubicBezTo>
                    <a:pt x="97" y="202"/>
                    <a:pt x="97" y="202"/>
                    <a:pt x="97" y="202"/>
                  </a:cubicBezTo>
                  <a:cubicBezTo>
                    <a:pt x="238" y="202"/>
                    <a:pt x="238" y="202"/>
                    <a:pt x="238" y="202"/>
                  </a:cubicBezTo>
                  <a:cubicBezTo>
                    <a:pt x="325" y="115"/>
                    <a:pt x="325" y="115"/>
                    <a:pt x="325" y="115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8" y="64"/>
                    <a:pt x="331" y="61"/>
                    <a:pt x="331" y="56"/>
                  </a:cubicBezTo>
                  <a:cubicBezTo>
                    <a:pt x="331" y="9"/>
                    <a:pt x="331" y="9"/>
                    <a:pt x="331" y="9"/>
                  </a:cubicBezTo>
                  <a:cubicBezTo>
                    <a:pt x="331" y="4"/>
                    <a:pt x="327" y="0"/>
                    <a:pt x="3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32"/>
            <p:cNvSpPr/>
            <p:nvPr/>
          </p:nvSpPr>
          <p:spPr bwMode="auto">
            <a:xfrm>
              <a:off x="1235" y="3470"/>
              <a:ext cx="2118" cy="863"/>
            </a:xfrm>
            <a:custGeom>
              <a:avLst/>
              <a:gdLst>
                <a:gd name="T0" fmla="*/ 15 w 895"/>
                <a:gd name="T1" fmla="*/ 0 h 364"/>
                <a:gd name="T2" fmla="*/ 9 w 895"/>
                <a:gd name="T3" fmla="*/ 0 h 364"/>
                <a:gd name="T4" fmla="*/ 0 w 895"/>
                <a:gd name="T5" fmla="*/ 9 h 364"/>
                <a:gd name="T6" fmla="*/ 0 w 895"/>
                <a:gd name="T7" fmla="*/ 56 h 364"/>
                <a:gd name="T8" fmla="*/ 8 w 895"/>
                <a:gd name="T9" fmla="*/ 65 h 364"/>
                <a:gd name="T10" fmla="*/ 8 w 895"/>
                <a:gd name="T11" fmla="*/ 112 h 364"/>
                <a:gd name="T12" fmla="*/ 92 w 895"/>
                <a:gd name="T13" fmla="*/ 196 h 364"/>
                <a:gd name="T14" fmla="*/ 282 w 895"/>
                <a:gd name="T15" fmla="*/ 196 h 364"/>
                <a:gd name="T16" fmla="*/ 342 w 895"/>
                <a:gd name="T17" fmla="*/ 257 h 364"/>
                <a:gd name="T18" fmla="*/ 782 w 895"/>
                <a:gd name="T19" fmla="*/ 257 h 364"/>
                <a:gd name="T20" fmla="*/ 859 w 895"/>
                <a:gd name="T21" fmla="*/ 334 h 364"/>
                <a:gd name="T22" fmla="*/ 859 w 895"/>
                <a:gd name="T23" fmla="*/ 334 h 364"/>
                <a:gd name="T24" fmla="*/ 856 w 895"/>
                <a:gd name="T25" fmla="*/ 344 h 364"/>
                <a:gd name="T26" fmla="*/ 875 w 895"/>
                <a:gd name="T27" fmla="*/ 364 h 364"/>
                <a:gd name="T28" fmla="*/ 895 w 895"/>
                <a:gd name="T29" fmla="*/ 344 h 364"/>
                <a:gd name="T30" fmla="*/ 875 w 895"/>
                <a:gd name="T31" fmla="*/ 325 h 364"/>
                <a:gd name="T32" fmla="*/ 865 w 895"/>
                <a:gd name="T33" fmla="*/ 328 h 364"/>
                <a:gd name="T34" fmla="*/ 785 w 895"/>
                <a:gd name="T35" fmla="*/ 248 h 364"/>
                <a:gd name="T36" fmla="*/ 345 w 895"/>
                <a:gd name="T37" fmla="*/ 248 h 364"/>
                <a:gd name="T38" fmla="*/ 285 w 895"/>
                <a:gd name="T39" fmla="*/ 188 h 364"/>
                <a:gd name="T40" fmla="*/ 96 w 895"/>
                <a:gd name="T41" fmla="*/ 188 h 364"/>
                <a:gd name="T42" fmla="*/ 16 w 895"/>
                <a:gd name="T43" fmla="*/ 108 h 364"/>
                <a:gd name="T44" fmla="*/ 16 w 895"/>
                <a:gd name="T45" fmla="*/ 65 h 364"/>
                <a:gd name="T46" fmla="*/ 16 w 895"/>
                <a:gd name="T47" fmla="*/ 65 h 364"/>
                <a:gd name="T48" fmla="*/ 24 w 895"/>
                <a:gd name="T49" fmla="*/ 56 h 364"/>
                <a:gd name="T50" fmla="*/ 24 w 895"/>
                <a:gd name="T51" fmla="*/ 9 h 364"/>
                <a:gd name="T52" fmla="*/ 15 w 895"/>
                <a:gd name="T53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5" h="364">
                  <a:moveTo>
                    <a:pt x="1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3" y="65"/>
                    <a:pt x="8" y="65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282" y="196"/>
                    <a:pt x="282" y="196"/>
                    <a:pt x="282" y="196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782" y="257"/>
                    <a:pt x="782" y="257"/>
                    <a:pt x="782" y="257"/>
                  </a:cubicBezTo>
                  <a:cubicBezTo>
                    <a:pt x="859" y="334"/>
                    <a:pt x="859" y="334"/>
                    <a:pt x="859" y="334"/>
                  </a:cubicBezTo>
                  <a:cubicBezTo>
                    <a:pt x="859" y="334"/>
                    <a:pt x="859" y="334"/>
                    <a:pt x="859" y="334"/>
                  </a:cubicBezTo>
                  <a:cubicBezTo>
                    <a:pt x="857" y="337"/>
                    <a:pt x="856" y="340"/>
                    <a:pt x="856" y="344"/>
                  </a:cubicBezTo>
                  <a:cubicBezTo>
                    <a:pt x="856" y="355"/>
                    <a:pt x="865" y="364"/>
                    <a:pt x="875" y="364"/>
                  </a:cubicBezTo>
                  <a:cubicBezTo>
                    <a:pt x="886" y="364"/>
                    <a:pt x="895" y="355"/>
                    <a:pt x="895" y="344"/>
                  </a:cubicBezTo>
                  <a:cubicBezTo>
                    <a:pt x="895" y="334"/>
                    <a:pt x="886" y="325"/>
                    <a:pt x="875" y="325"/>
                  </a:cubicBezTo>
                  <a:cubicBezTo>
                    <a:pt x="872" y="325"/>
                    <a:pt x="868" y="326"/>
                    <a:pt x="865" y="328"/>
                  </a:cubicBezTo>
                  <a:cubicBezTo>
                    <a:pt x="785" y="248"/>
                    <a:pt x="785" y="248"/>
                    <a:pt x="785" y="248"/>
                  </a:cubicBezTo>
                  <a:cubicBezTo>
                    <a:pt x="345" y="248"/>
                    <a:pt x="345" y="248"/>
                    <a:pt x="345" y="248"/>
                  </a:cubicBezTo>
                  <a:cubicBezTo>
                    <a:pt x="285" y="188"/>
                    <a:pt x="285" y="188"/>
                    <a:pt x="285" y="188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20" y="65"/>
                    <a:pt x="24" y="61"/>
                    <a:pt x="24" y="56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4"/>
                    <a:pt x="20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33"/>
            <p:cNvSpPr>
              <a:spLocks noEditPoints="1"/>
            </p:cNvSpPr>
            <p:nvPr/>
          </p:nvSpPr>
          <p:spPr bwMode="auto">
            <a:xfrm>
              <a:off x="1323" y="3470"/>
              <a:ext cx="2849" cy="849"/>
            </a:xfrm>
            <a:custGeom>
              <a:avLst/>
              <a:gdLst>
                <a:gd name="T0" fmla="*/ 1183 w 1204"/>
                <a:gd name="T1" fmla="*/ 349 h 358"/>
                <a:gd name="T2" fmla="*/ 1171 w 1204"/>
                <a:gd name="T3" fmla="*/ 337 h 358"/>
                <a:gd name="T4" fmla="*/ 1183 w 1204"/>
                <a:gd name="T5" fmla="*/ 326 h 358"/>
                <a:gd name="T6" fmla="*/ 1194 w 1204"/>
                <a:gd name="T7" fmla="*/ 337 h 358"/>
                <a:gd name="T8" fmla="*/ 1183 w 1204"/>
                <a:gd name="T9" fmla="*/ 349 h 358"/>
                <a:gd name="T10" fmla="*/ 14 w 1204"/>
                <a:gd name="T11" fmla="*/ 0 h 358"/>
                <a:gd name="T12" fmla="*/ 9 w 1204"/>
                <a:gd name="T13" fmla="*/ 0 h 358"/>
                <a:gd name="T14" fmla="*/ 0 w 1204"/>
                <a:gd name="T15" fmla="*/ 9 h 358"/>
                <a:gd name="T16" fmla="*/ 0 w 1204"/>
                <a:gd name="T17" fmla="*/ 56 h 358"/>
                <a:gd name="T18" fmla="*/ 6 w 1204"/>
                <a:gd name="T19" fmla="*/ 65 h 358"/>
                <a:gd name="T20" fmla="*/ 6 w 1204"/>
                <a:gd name="T21" fmla="*/ 101 h 358"/>
                <a:gd name="T22" fmla="*/ 66 w 1204"/>
                <a:gd name="T23" fmla="*/ 162 h 358"/>
                <a:gd name="T24" fmla="*/ 260 w 1204"/>
                <a:gd name="T25" fmla="*/ 162 h 358"/>
                <a:gd name="T26" fmla="*/ 314 w 1204"/>
                <a:gd name="T27" fmla="*/ 216 h 358"/>
                <a:gd name="T28" fmla="*/ 757 w 1204"/>
                <a:gd name="T29" fmla="*/ 216 h 358"/>
                <a:gd name="T30" fmla="*/ 884 w 1204"/>
                <a:gd name="T31" fmla="*/ 343 h 358"/>
                <a:gd name="T32" fmla="*/ 1163 w 1204"/>
                <a:gd name="T33" fmla="*/ 343 h 358"/>
                <a:gd name="T34" fmla="*/ 1183 w 1204"/>
                <a:gd name="T35" fmla="*/ 358 h 358"/>
                <a:gd name="T36" fmla="*/ 1204 w 1204"/>
                <a:gd name="T37" fmla="*/ 337 h 358"/>
                <a:gd name="T38" fmla="*/ 1183 w 1204"/>
                <a:gd name="T39" fmla="*/ 316 h 358"/>
                <a:gd name="T40" fmla="*/ 1163 w 1204"/>
                <a:gd name="T41" fmla="*/ 332 h 358"/>
                <a:gd name="T42" fmla="*/ 889 w 1204"/>
                <a:gd name="T43" fmla="*/ 332 h 358"/>
                <a:gd name="T44" fmla="*/ 762 w 1204"/>
                <a:gd name="T45" fmla="*/ 205 h 358"/>
                <a:gd name="T46" fmla="*/ 319 w 1204"/>
                <a:gd name="T47" fmla="*/ 205 h 358"/>
                <a:gd name="T48" fmla="*/ 265 w 1204"/>
                <a:gd name="T49" fmla="*/ 151 h 358"/>
                <a:gd name="T50" fmla="*/ 71 w 1204"/>
                <a:gd name="T51" fmla="*/ 151 h 358"/>
                <a:gd name="T52" fmla="*/ 17 w 1204"/>
                <a:gd name="T53" fmla="*/ 96 h 358"/>
                <a:gd name="T54" fmla="*/ 17 w 1204"/>
                <a:gd name="T55" fmla="*/ 65 h 358"/>
                <a:gd name="T56" fmla="*/ 23 w 1204"/>
                <a:gd name="T57" fmla="*/ 56 h 358"/>
                <a:gd name="T58" fmla="*/ 23 w 1204"/>
                <a:gd name="T59" fmla="*/ 9 h 358"/>
                <a:gd name="T60" fmla="*/ 14 w 1204"/>
                <a:gd name="T61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4" h="358">
                  <a:moveTo>
                    <a:pt x="1183" y="349"/>
                  </a:moveTo>
                  <a:cubicBezTo>
                    <a:pt x="1177" y="349"/>
                    <a:pt x="1171" y="344"/>
                    <a:pt x="1171" y="337"/>
                  </a:cubicBezTo>
                  <a:cubicBezTo>
                    <a:pt x="1171" y="331"/>
                    <a:pt x="1177" y="326"/>
                    <a:pt x="1183" y="326"/>
                  </a:cubicBezTo>
                  <a:cubicBezTo>
                    <a:pt x="1189" y="326"/>
                    <a:pt x="1194" y="331"/>
                    <a:pt x="1194" y="337"/>
                  </a:cubicBezTo>
                  <a:cubicBezTo>
                    <a:pt x="1194" y="344"/>
                    <a:pt x="1189" y="349"/>
                    <a:pt x="1183" y="349"/>
                  </a:cubicBezTo>
                  <a:moveTo>
                    <a:pt x="1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2" y="64"/>
                    <a:pt x="6" y="65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260" y="162"/>
                    <a:pt x="260" y="162"/>
                    <a:pt x="260" y="162"/>
                  </a:cubicBezTo>
                  <a:cubicBezTo>
                    <a:pt x="314" y="216"/>
                    <a:pt x="314" y="216"/>
                    <a:pt x="314" y="216"/>
                  </a:cubicBezTo>
                  <a:cubicBezTo>
                    <a:pt x="757" y="216"/>
                    <a:pt x="757" y="216"/>
                    <a:pt x="757" y="216"/>
                  </a:cubicBezTo>
                  <a:cubicBezTo>
                    <a:pt x="884" y="343"/>
                    <a:pt x="884" y="343"/>
                    <a:pt x="884" y="343"/>
                  </a:cubicBezTo>
                  <a:cubicBezTo>
                    <a:pt x="1163" y="343"/>
                    <a:pt x="1163" y="343"/>
                    <a:pt x="1163" y="343"/>
                  </a:cubicBezTo>
                  <a:cubicBezTo>
                    <a:pt x="1165" y="352"/>
                    <a:pt x="1173" y="358"/>
                    <a:pt x="1183" y="358"/>
                  </a:cubicBezTo>
                  <a:cubicBezTo>
                    <a:pt x="1194" y="358"/>
                    <a:pt x="1204" y="349"/>
                    <a:pt x="1204" y="337"/>
                  </a:cubicBezTo>
                  <a:cubicBezTo>
                    <a:pt x="1204" y="326"/>
                    <a:pt x="1194" y="316"/>
                    <a:pt x="1183" y="316"/>
                  </a:cubicBezTo>
                  <a:cubicBezTo>
                    <a:pt x="1173" y="316"/>
                    <a:pt x="1165" y="323"/>
                    <a:pt x="1163" y="332"/>
                  </a:cubicBezTo>
                  <a:cubicBezTo>
                    <a:pt x="889" y="332"/>
                    <a:pt x="889" y="332"/>
                    <a:pt x="889" y="332"/>
                  </a:cubicBezTo>
                  <a:cubicBezTo>
                    <a:pt x="762" y="205"/>
                    <a:pt x="762" y="205"/>
                    <a:pt x="762" y="205"/>
                  </a:cubicBezTo>
                  <a:cubicBezTo>
                    <a:pt x="319" y="205"/>
                    <a:pt x="319" y="205"/>
                    <a:pt x="319" y="205"/>
                  </a:cubicBezTo>
                  <a:cubicBezTo>
                    <a:pt x="265" y="151"/>
                    <a:pt x="265" y="151"/>
                    <a:pt x="265" y="151"/>
                  </a:cubicBezTo>
                  <a:cubicBezTo>
                    <a:pt x="71" y="151"/>
                    <a:pt x="71" y="151"/>
                    <a:pt x="71" y="151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21" y="64"/>
                    <a:pt x="23" y="61"/>
                    <a:pt x="23" y="5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4"/>
                    <a:pt x="19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34"/>
            <p:cNvSpPr>
              <a:spLocks noEditPoints="1"/>
            </p:cNvSpPr>
            <p:nvPr/>
          </p:nvSpPr>
          <p:spPr bwMode="auto">
            <a:xfrm>
              <a:off x="1817" y="4136"/>
              <a:ext cx="1157" cy="199"/>
            </a:xfrm>
            <a:custGeom>
              <a:avLst/>
              <a:gdLst>
                <a:gd name="T0" fmla="*/ 21 w 489"/>
                <a:gd name="T1" fmla="*/ 75 h 84"/>
                <a:gd name="T2" fmla="*/ 10 w 489"/>
                <a:gd name="T3" fmla="*/ 63 h 84"/>
                <a:gd name="T4" fmla="*/ 21 w 489"/>
                <a:gd name="T5" fmla="*/ 52 h 84"/>
                <a:gd name="T6" fmla="*/ 32 w 489"/>
                <a:gd name="T7" fmla="*/ 63 h 84"/>
                <a:gd name="T8" fmla="*/ 21 w 489"/>
                <a:gd name="T9" fmla="*/ 75 h 84"/>
                <a:gd name="T10" fmla="*/ 341 w 489"/>
                <a:gd name="T11" fmla="*/ 0 h 84"/>
                <a:gd name="T12" fmla="*/ 81 w 489"/>
                <a:gd name="T13" fmla="*/ 0 h 84"/>
                <a:gd name="T14" fmla="*/ 34 w 489"/>
                <a:gd name="T15" fmla="*/ 47 h 84"/>
                <a:gd name="T16" fmla="*/ 21 w 489"/>
                <a:gd name="T17" fmla="*/ 42 h 84"/>
                <a:gd name="T18" fmla="*/ 0 w 489"/>
                <a:gd name="T19" fmla="*/ 63 h 84"/>
                <a:gd name="T20" fmla="*/ 21 w 489"/>
                <a:gd name="T21" fmla="*/ 84 h 84"/>
                <a:gd name="T22" fmla="*/ 42 w 489"/>
                <a:gd name="T23" fmla="*/ 63 h 84"/>
                <a:gd name="T24" fmla="*/ 38 w 489"/>
                <a:gd name="T25" fmla="*/ 51 h 84"/>
                <a:gd name="T26" fmla="*/ 83 w 489"/>
                <a:gd name="T27" fmla="*/ 5 h 84"/>
                <a:gd name="T28" fmla="*/ 338 w 489"/>
                <a:gd name="T29" fmla="*/ 5 h 84"/>
                <a:gd name="T30" fmla="*/ 370 w 489"/>
                <a:gd name="T31" fmla="*/ 37 h 84"/>
                <a:gd name="T32" fmla="*/ 450 w 489"/>
                <a:gd name="T33" fmla="*/ 37 h 84"/>
                <a:gd name="T34" fmla="*/ 470 w 489"/>
                <a:gd name="T35" fmla="*/ 54 h 84"/>
                <a:gd name="T36" fmla="*/ 489 w 489"/>
                <a:gd name="T37" fmla="*/ 34 h 84"/>
                <a:gd name="T38" fmla="*/ 470 w 489"/>
                <a:gd name="T39" fmla="*/ 15 h 84"/>
                <a:gd name="T40" fmla="*/ 450 w 489"/>
                <a:gd name="T41" fmla="*/ 31 h 84"/>
                <a:gd name="T42" fmla="*/ 372 w 489"/>
                <a:gd name="T43" fmla="*/ 31 h 84"/>
                <a:gd name="T44" fmla="*/ 341 w 489"/>
                <a:gd name="T4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9" h="84">
                  <a:moveTo>
                    <a:pt x="21" y="75"/>
                  </a:moveTo>
                  <a:cubicBezTo>
                    <a:pt x="15" y="75"/>
                    <a:pt x="10" y="70"/>
                    <a:pt x="10" y="63"/>
                  </a:cubicBezTo>
                  <a:cubicBezTo>
                    <a:pt x="10" y="57"/>
                    <a:pt x="15" y="52"/>
                    <a:pt x="21" y="52"/>
                  </a:cubicBezTo>
                  <a:cubicBezTo>
                    <a:pt x="27" y="52"/>
                    <a:pt x="32" y="57"/>
                    <a:pt x="32" y="63"/>
                  </a:cubicBezTo>
                  <a:cubicBezTo>
                    <a:pt x="32" y="70"/>
                    <a:pt x="27" y="75"/>
                    <a:pt x="21" y="75"/>
                  </a:cubicBezTo>
                  <a:moveTo>
                    <a:pt x="341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0" y="44"/>
                    <a:pt x="26" y="42"/>
                    <a:pt x="21" y="42"/>
                  </a:cubicBezTo>
                  <a:cubicBezTo>
                    <a:pt x="10" y="42"/>
                    <a:pt x="0" y="52"/>
                    <a:pt x="0" y="63"/>
                  </a:cubicBezTo>
                  <a:cubicBezTo>
                    <a:pt x="0" y="75"/>
                    <a:pt x="10" y="84"/>
                    <a:pt x="21" y="84"/>
                  </a:cubicBezTo>
                  <a:cubicBezTo>
                    <a:pt x="33" y="84"/>
                    <a:pt x="42" y="75"/>
                    <a:pt x="42" y="63"/>
                  </a:cubicBezTo>
                  <a:cubicBezTo>
                    <a:pt x="42" y="59"/>
                    <a:pt x="40" y="54"/>
                    <a:pt x="38" y="51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70" y="37"/>
                    <a:pt x="370" y="37"/>
                    <a:pt x="370" y="37"/>
                  </a:cubicBezTo>
                  <a:cubicBezTo>
                    <a:pt x="450" y="37"/>
                    <a:pt x="450" y="37"/>
                    <a:pt x="450" y="37"/>
                  </a:cubicBezTo>
                  <a:cubicBezTo>
                    <a:pt x="452" y="46"/>
                    <a:pt x="460" y="54"/>
                    <a:pt x="470" y="54"/>
                  </a:cubicBezTo>
                  <a:cubicBezTo>
                    <a:pt x="480" y="54"/>
                    <a:pt x="489" y="45"/>
                    <a:pt x="489" y="34"/>
                  </a:cubicBezTo>
                  <a:cubicBezTo>
                    <a:pt x="489" y="23"/>
                    <a:pt x="480" y="15"/>
                    <a:pt x="470" y="15"/>
                  </a:cubicBezTo>
                  <a:cubicBezTo>
                    <a:pt x="460" y="15"/>
                    <a:pt x="452" y="22"/>
                    <a:pt x="450" y="31"/>
                  </a:cubicBezTo>
                  <a:cubicBezTo>
                    <a:pt x="372" y="31"/>
                    <a:pt x="372" y="31"/>
                    <a:pt x="372" y="31"/>
                  </a:cubicBezTo>
                  <a:cubicBezTo>
                    <a:pt x="341" y="0"/>
                    <a:pt x="341" y="0"/>
                    <a:pt x="3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35"/>
            <p:cNvSpPr>
              <a:spLocks noEditPoints="1"/>
            </p:cNvSpPr>
            <p:nvPr/>
          </p:nvSpPr>
          <p:spPr bwMode="auto">
            <a:xfrm>
              <a:off x="1041" y="3470"/>
              <a:ext cx="100" cy="756"/>
            </a:xfrm>
            <a:custGeom>
              <a:avLst/>
              <a:gdLst>
                <a:gd name="T0" fmla="*/ 10 w 42"/>
                <a:gd name="T1" fmla="*/ 298 h 319"/>
                <a:gd name="T2" fmla="*/ 10 w 42"/>
                <a:gd name="T3" fmla="*/ 298 h 319"/>
                <a:gd name="T4" fmla="*/ 21 w 42"/>
                <a:gd name="T5" fmla="*/ 286 h 319"/>
                <a:gd name="T6" fmla="*/ 32 w 42"/>
                <a:gd name="T7" fmla="*/ 298 h 319"/>
                <a:gd name="T8" fmla="*/ 32 w 42"/>
                <a:gd name="T9" fmla="*/ 298 h 319"/>
                <a:gd name="T10" fmla="*/ 32 w 42"/>
                <a:gd name="T11" fmla="*/ 298 h 319"/>
                <a:gd name="T12" fmla="*/ 21 w 42"/>
                <a:gd name="T13" fmla="*/ 309 h 319"/>
                <a:gd name="T14" fmla="*/ 10 w 42"/>
                <a:gd name="T15" fmla="*/ 298 h 319"/>
                <a:gd name="T16" fmla="*/ 10 w 42"/>
                <a:gd name="T17" fmla="*/ 298 h 319"/>
                <a:gd name="T18" fmla="*/ 24 w 42"/>
                <a:gd name="T19" fmla="*/ 0 h 319"/>
                <a:gd name="T20" fmla="*/ 18 w 42"/>
                <a:gd name="T21" fmla="*/ 0 h 319"/>
                <a:gd name="T22" fmla="*/ 9 w 42"/>
                <a:gd name="T23" fmla="*/ 9 h 319"/>
                <a:gd name="T24" fmla="*/ 9 w 42"/>
                <a:gd name="T25" fmla="*/ 56 h 319"/>
                <a:gd name="T26" fmla="*/ 15 w 42"/>
                <a:gd name="T27" fmla="*/ 65 h 319"/>
                <a:gd name="T28" fmla="*/ 15 w 42"/>
                <a:gd name="T29" fmla="*/ 278 h 319"/>
                <a:gd name="T30" fmla="*/ 15 w 42"/>
                <a:gd name="T31" fmla="*/ 278 h 319"/>
                <a:gd name="T32" fmla="*/ 0 w 42"/>
                <a:gd name="T33" fmla="*/ 298 h 319"/>
                <a:gd name="T34" fmla="*/ 21 w 42"/>
                <a:gd name="T35" fmla="*/ 319 h 319"/>
                <a:gd name="T36" fmla="*/ 42 w 42"/>
                <a:gd name="T37" fmla="*/ 298 h 319"/>
                <a:gd name="T38" fmla="*/ 27 w 42"/>
                <a:gd name="T39" fmla="*/ 278 h 319"/>
                <a:gd name="T40" fmla="*/ 27 w 42"/>
                <a:gd name="T41" fmla="*/ 65 h 319"/>
                <a:gd name="T42" fmla="*/ 27 w 42"/>
                <a:gd name="T43" fmla="*/ 65 h 319"/>
                <a:gd name="T44" fmla="*/ 33 w 42"/>
                <a:gd name="T45" fmla="*/ 56 h 319"/>
                <a:gd name="T46" fmla="*/ 33 w 42"/>
                <a:gd name="T47" fmla="*/ 9 h 319"/>
                <a:gd name="T48" fmla="*/ 24 w 42"/>
                <a:gd name="T49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319">
                  <a:moveTo>
                    <a:pt x="10" y="298"/>
                  </a:moveTo>
                  <a:cubicBezTo>
                    <a:pt x="10" y="298"/>
                    <a:pt x="10" y="298"/>
                    <a:pt x="10" y="298"/>
                  </a:cubicBezTo>
                  <a:cubicBezTo>
                    <a:pt x="10" y="292"/>
                    <a:pt x="15" y="286"/>
                    <a:pt x="21" y="286"/>
                  </a:cubicBezTo>
                  <a:cubicBezTo>
                    <a:pt x="27" y="286"/>
                    <a:pt x="32" y="292"/>
                    <a:pt x="32" y="298"/>
                  </a:cubicBezTo>
                  <a:cubicBezTo>
                    <a:pt x="32" y="298"/>
                    <a:pt x="32" y="298"/>
                    <a:pt x="32" y="298"/>
                  </a:cubicBezTo>
                  <a:cubicBezTo>
                    <a:pt x="32" y="298"/>
                    <a:pt x="32" y="298"/>
                    <a:pt x="32" y="298"/>
                  </a:cubicBezTo>
                  <a:cubicBezTo>
                    <a:pt x="32" y="304"/>
                    <a:pt x="27" y="309"/>
                    <a:pt x="21" y="309"/>
                  </a:cubicBezTo>
                  <a:cubicBezTo>
                    <a:pt x="15" y="309"/>
                    <a:pt x="10" y="304"/>
                    <a:pt x="10" y="298"/>
                  </a:cubicBezTo>
                  <a:cubicBezTo>
                    <a:pt x="10" y="298"/>
                    <a:pt x="10" y="298"/>
                    <a:pt x="10" y="298"/>
                  </a:cubicBezTo>
                  <a:moveTo>
                    <a:pt x="2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9" y="4"/>
                    <a:pt x="9" y="9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61"/>
                    <a:pt x="12" y="64"/>
                    <a:pt x="15" y="65"/>
                  </a:cubicBezTo>
                  <a:cubicBezTo>
                    <a:pt x="15" y="278"/>
                    <a:pt x="15" y="278"/>
                    <a:pt x="15" y="278"/>
                  </a:cubicBezTo>
                  <a:cubicBezTo>
                    <a:pt x="15" y="278"/>
                    <a:pt x="15" y="278"/>
                    <a:pt x="15" y="278"/>
                  </a:cubicBezTo>
                  <a:cubicBezTo>
                    <a:pt x="7" y="280"/>
                    <a:pt x="0" y="288"/>
                    <a:pt x="0" y="298"/>
                  </a:cubicBezTo>
                  <a:cubicBezTo>
                    <a:pt x="0" y="309"/>
                    <a:pt x="9" y="319"/>
                    <a:pt x="21" y="319"/>
                  </a:cubicBezTo>
                  <a:cubicBezTo>
                    <a:pt x="32" y="319"/>
                    <a:pt x="42" y="309"/>
                    <a:pt x="42" y="298"/>
                  </a:cubicBezTo>
                  <a:cubicBezTo>
                    <a:pt x="42" y="288"/>
                    <a:pt x="35" y="280"/>
                    <a:pt x="27" y="278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30" y="64"/>
                    <a:pt x="33" y="61"/>
                    <a:pt x="33" y="5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4"/>
                    <a:pt x="29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36"/>
            <p:cNvSpPr>
              <a:spLocks noEditPoints="1"/>
            </p:cNvSpPr>
            <p:nvPr/>
          </p:nvSpPr>
          <p:spPr bwMode="auto">
            <a:xfrm>
              <a:off x="795" y="3470"/>
              <a:ext cx="237" cy="827"/>
            </a:xfrm>
            <a:custGeom>
              <a:avLst/>
              <a:gdLst>
                <a:gd name="T0" fmla="*/ 21 w 100"/>
                <a:gd name="T1" fmla="*/ 340 h 349"/>
                <a:gd name="T2" fmla="*/ 9 w 100"/>
                <a:gd name="T3" fmla="*/ 328 h 349"/>
                <a:gd name="T4" fmla="*/ 21 w 100"/>
                <a:gd name="T5" fmla="*/ 317 h 349"/>
                <a:gd name="T6" fmla="*/ 32 w 100"/>
                <a:gd name="T7" fmla="*/ 328 h 349"/>
                <a:gd name="T8" fmla="*/ 21 w 100"/>
                <a:gd name="T9" fmla="*/ 340 h 349"/>
                <a:gd name="T10" fmla="*/ 91 w 100"/>
                <a:gd name="T11" fmla="*/ 0 h 349"/>
                <a:gd name="T12" fmla="*/ 86 w 100"/>
                <a:gd name="T13" fmla="*/ 0 h 349"/>
                <a:gd name="T14" fmla="*/ 77 w 100"/>
                <a:gd name="T15" fmla="*/ 9 h 349"/>
                <a:gd name="T16" fmla="*/ 77 w 100"/>
                <a:gd name="T17" fmla="*/ 56 h 349"/>
                <a:gd name="T18" fmla="*/ 83 w 100"/>
                <a:gd name="T19" fmla="*/ 65 h 349"/>
                <a:gd name="T20" fmla="*/ 83 w 100"/>
                <a:gd name="T21" fmla="*/ 200 h 349"/>
                <a:gd name="T22" fmla="*/ 15 w 100"/>
                <a:gd name="T23" fmla="*/ 267 h 349"/>
                <a:gd name="T24" fmla="*/ 15 w 100"/>
                <a:gd name="T25" fmla="*/ 308 h 349"/>
                <a:gd name="T26" fmla="*/ 0 w 100"/>
                <a:gd name="T27" fmla="*/ 328 h 349"/>
                <a:gd name="T28" fmla="*/ 21 w 100"/>
                <a:gd name="T29" fmla="*/ 349 h 349"/>
                <a:gd name="T30" fmla="*/ 42 w 100"/>
                <a:gd name="T31" fmla="*/ 328 h 349"/>
                <a:gd name="T32" fmla="*/ 26 w 100"/>
                <a:gd name="T33" fmla="*/ 308 h 349"/>
                <a:gd name="T34" fmla="*/ 26 w 100"/>
                <a:gd name="T35" fmla="*/ 272 h 349"/>
                <a:gd name="T36" fmla="*/ 94 w 100"/>
                <a:gd name="T37" fmla="*/ 204 h 349"/>
                <a:gd name="T38" fmla="*/ 94 w 100"/>
                <a:gd name="T39" fmla="*/ 65 h 349"/>
                <a:gd name="T40" fmla="*/ 100 w 100"/>
                <a:gd name="T41" fmla="*/ 56 h 349"/>
                <a:gd name="T42" fmla="*/ 100 w 100"/>
                <a:gd name="T43" fmla="*/ 9 h 349"/>
                <a:gd name="T44" fmla="*/ 91 w 100"/>
                <a:gd name="T4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349">
                  <a:moveTo>
                    <a:pt x="21" y="340"/>
                  </a:moveTo>
                  <a:cubicBezTo>
                    <a:pt x="15" y="340"/>
                    <a:pt x="9" y="335"/>
                    <a:pt x="9" y="328"/>
                  </a:cubicBezTo>
                  <a:cubicBezTo>
                    <a:pt x="9" y="322"/>
                    <a:pt x="15" y="317"/>
                    <a:pt x="21" y="317"/>
                  </a:cubicBezTo>
                  <a:cubicBezTo>
                    <a:pt x="27" y="317"/>
                    <a:pt x="32" y="322"/>
                    <a:pt x="32" y="328"/>
                  </a:cubicBezTo>
                  <a:cubicBezTo>
                    <a:pt x="32" y="335"/>
                    <a:pt x="27" y="340"/>
                    <a:pt x="21" y="340"/>
                  </a:cubicBezTo>
                  <a:moveTo>
                    <a:pt x="91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1" y="0"/>
                    <a:pt x="77" y="4"/>
                    <a:pt x="77" y="9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61"/>
                    <a:pt x="79" y="64"/>
                    <a:pt x="83" y="65"/>
                  </a:cubicBezTo>
                  <a:cubicBezTo>
                    <a:pt x="83" y="200"/>
                    <a:pt x="83" y="200"/>
                    <a:pt x="83" y="200"/>
                  </a:cubicBezTo>
                  <a:cubicBezTo>
                    <a:pt x="15" y="267"/>
                    <a:pt x="15" y="267"/>
                    <a:pt x="15" y="267"/>
                  </a:cubicBezTo>
                  <a:cubicBezTo>
                    <a:pt x="15" y="308"/>
                    <a:pt x="15" y="308"/>
                    <a:pt x="15" y="308"/>
                  </a:cubicBezTo>
                  <a:cubicBezTo>
                    <a:pt x="6" y="311"/>
                    <a:pt x="0" y="319"/>
                    <a:pt x="0" y="328"/>
                  </a:cubicBezTo>
                  <a:cubicBezTo>
                    <a:pt x="0" y="340"/>
                    <a:pt x="9" y="349"/>
                    <a:pt x="21" y="349"/>
                  </a:cubicBezTo>
                  <a:cubicBezTo>
                    <a:pt x="32" y="349"/>
                    <a:pt x="42" y="340"/>
                    <a:pt x="42" y="328"/>
                  </a:cubicBezTo>
                  <a:cubicBezTo>
                    <a:pt x="42" y="319"/>
                    <a:pt x="35" y="311"/>
                    <a:pt x="26" y="308"/>
                  </a:cubicBezTo>
                  <a:cubicBezTo>
                    <a:pt x="26" y="272"/>
                    <a:pt x="26" y="272"/>
                    <a:pt x="26" y="272"/>
                  </a:cubicBezTo>
                  <a:cubicBezTo>
                    <a:pt x="94" y="204"/>
                    <a:pt x="94" y="204"/>
                    <a:pt x="94" y="204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4"/>
                    <a:pt x="100" y="61"/>
                    <a:pt x="100" y="56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0" y="4"/>
                    <a:pt x="96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37"/>
            <p:cNvSpPr>
              <a:spLocks noEditPoints="1"/>
            </p:cNvSpPr>
            <p:nvPr/>
          </p:nvSpPr>
          <p:spPr bwMode="auto">
            <a:xfrm>
              <a:off x="426" y="4106"/>
              <a:ext cx="180" cy="246"/>
            </a:xfrm>
            <a:custGeom>
              <a:avLst/>
              <a:gdLst>
                <a:gd name="T0" fmla="*/ 17 w 76"/>
                <a:gd name="T1" fmla="*/ 27 h 104"/>
                <a:gd name="T2" fmla="*/ 8 w 76"/>
                <a:gd name="T3" fmla="*/ 17 h 104"/>
                <a:gd name="T4" fmla="*/ 17 w 76"/>
                <a:gd name="T5" fmla="*/ 8 h 104"/>
                <a:gd name="T6" fmla="*/ 26 w 76"/>
                <a:gd name="T7" fmla="*/ 17 h 104"/>
                <a:gd name="T8" fmla="*/ 17 w 76"/>
                <a:gd name="T9" fmla="*/ 27 h 104"/>
                <a:gd name="T10" fmla="*/ 60 w 76"/>
                <a:gd name="T11" fmla="*/ 27 h 104"/>
                <a:gd name="T12" fmla="*/ 50 w 76"/>
                <a:gd name="T13" fmla="*/ 17 h 104"/>
                <a:gd name="T14" fmla="*/ 60 w 76"/>
                <a:gd name="T15" fmla="*/ 8 h 104"/>
                <a:gd name="T16" fmla="*/ 69 w 76"/>
                <a:gd name="T17" fmla="*/ 17 h 104"/>
                <a:gd name="T18" fmla="*/ 60 w 76"/>
                <a:gd name="T19" fmla="*/ 27 h 104"/>
                <a:gd name="T20" fmla="*/ 60 w 76"/>
                <a:gd name="T21" fmla="*/ 0 h 104"/>
                <a:gd name="T22" fmla="*/ 43 w 76"/>
                <a:gd name="T23" fmla="*/ 17 h 104"/>
                <a:gd name="T24" fmla="*/ 55 w 76"/>
                <a:gd name="T25" fmla="*/ 34 h 104"/>
                <a:gd name="T26" fmla="*/ 55 w 76"/>
                <a:gd name="T27" fmla="*/ 70 h 104"/>
                <a:gd name="T28" fmla="*/ 21 w 76"/>
                <a:gd name="T29" fmla="*/ 70 h 104"/>
                <a:gd name="T30" fmla="*/ 21 w 76"/>
                <a:gd name="T31" fmla="*/ 34 h 104"/>
                <a:gd name="T32" fmla="*/ 34 w 76"/>
                <a:gd name="T33" fmla="*/ 17 h 104"/>
                <a:gd name="T34" fmla="*/ 17 w 76"/>
                <a:gd name="T35" fmla="*/ 0 h 104"/>
                <a:gd name="T36" fmla="*/ 0 w 76"/>
                <a:gd name="T37" fmla="*/ 17 h 104"/>
                <a:gd name="T38" fmla="*/ 13 w 76"/>
                <a:gd name="T39" fmla="*/ 34 h 104"/>
                <a:gd name="T40" fmla="*/ 13 w 76"/>
                <a:gd name="T41" fmla="*/ 70 h 104"/>
                <a:gd name="T42" fmla="*/ 11 w 76"/>
                <a:gd name="T43" fmla="*/ 70 h 104"/>
                <a:gd name="T44" fmla="*/ 11 w 76"/>
                <a:gd name="T45" fmla="*/ 104 h 104"/>
                <a:gd name="T46" fmla="*/ 65 w 76"/>
                <a:gd name="T47" fmla="*/ 104 h 104"/>
                <a:gd name="T48" fmla="*/ 65 w 76"/>
                <a:gd name="T49" fmla="*/ 70 h 104"/>
                <a:gd name="T50" fmla="*/ 64 w 76"/>
                <a:gd name="T51" fmla="*/ 70 h 104"/>
                <a:gd name="T52" fmla="*/ 64 w 76"/>
                <a:gd name="T53" fmla="*/ 34 h 104"/>
                <a:gd name="T54" fmla="*/ 76 w 76"/>
                <a:gd name="T55" fmla="*/ 17 h 104"/>
                <a:gd name="T56" fmla="*/ 60 w 76"/>
                <a:gd name="T5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104">
                  <a:moveTo>
                    <a:pt x="17" y="27"/>
                  </a:moveTo>
                  <a:cubicBezTo>
                    <a:pt x="12" y="27"/>
                    <a:pt x="8" y="22"/>
                    <a:pt x="8" y="17"/>
                  </a:cubicBezTo>
                  <a:cubicBezTo>
                    <a:pt x="8" y="12"/>
                    <a:pt x="12" y="8"/>
                    <a:pt x="17" y="8"/>
                  </a:cubicBezTo>
                  <a:cubicBezTo>
                    <a:pt x="22" y="8"/>
                    <a:pt x="26" y="12"/>
                    <a:pt x="26" y="17"/>
                  </a:cubicBezTo>
                  <a:cubicBezTo>
                    <a:pt x="26" y="22"/>
                    <a:pt x="22" y="27"/>
                    <a:pt x="17" y="27"/>
                  </a:cubicBezTo>
                  <a:moveTo>
                    <a:pt x="60" y="27"/>
                  </a:moveTo>
                  <a:cubicBezTo>
                    <a:pt x="54" y="27"/>
                    <a:pt x="50" y="22"/>
                    <a:pt x="50" y="17"/>
                  </a:cubicBezTo>
                  <a:cubicBezTo>
                    <a:pt x="50" y="12"/>
                    <a:pt x="54" y="8"/>
                    <a:pt x="60" y="8"/>
                  </a:cubicBezTo>
                  <a:cubicBezTo>
                    <a:pt x="65" y="8"/>
                    <a:pt x="69" y="12"/>
                    <a:pt x="69" y="17"/>
                  </a:cubicBezTo>
                  <a:cubicBezTo>
                    <a:pt x="69" y="22"/>
                    <a:pt x="65" y="27"/>
                    <a:pt x="60" y="27"/>
                  </a:cubicBezTo>
                  <a:moveTo>
                    <a:pt x="60" y="0"/>
                  </a:moveTo>
                  <a:cubicBezTo>
                    <a:pt x="50" y="0"/>
                    <a:pt x="43" y="8"/>
                    <a:pt x="43" y="17"/>
                  </a:cubicBezTo>
                  <a:cubicBezTo>
                    <a:pt x="43" y="25"/>
                    <a:pt x="48" y="32"/>
                    <a:pt x="55" y="34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2"/>
                    <a:pt x="34" y="25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5"/>
                    <a:pt x="6" y="32"/>
                    <a:pt x="13" y="34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32"/>
                    <a:pt x="76" y="25"/>
                    <a:pt x="76" y="17"/>
                  </a:cubicBezTo>
                  <a:cubicBezTo>
                    <a:pt x="76" y="8"/>
                    <a:pt x="69" y="0"/>
                    <a:pt x="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38"/>
            <p:cNvSpPr/>
            <p:nvPr/>
          </p:nvSpPr>
          <p:spPr bwMode="auto">
            <a:xfrm>
              <a:off x="2388" y="4172"/>
              <a:ext cx="208" cy="253"/>
            </a:xfrm>
            <a:custGeom>
              <a:avLst/>
              <a:gdLst>
                <a:gd name="T0" fmla="*/ 69 w 88"/>
                <a:gd name="T1" fmla="*/ 0 h 107"/>
                <a:gd name="T2" fmla="*/ 49 w 88"/>
                <a:gd name="T3" fmla="*/ 19 h 107"/>
                <a:gd name="T4" fmla="*/ 63 w 88"/>
                <a:gd name="T5" fmla="*/ 38 h 107"/>
                <a:gd name="T6" fmla="*/ 63 w 88"/>
                <a:gd name="T7" fmla="*/ 72 h 107"/>
                <a:gd name="T8" fmla="*/ 25 w 88"/>
                <a:gd name="T9" fmla="*/ 72 h 107"/>
                <a:gd name="T10" fmla="*/ 25 w 88"/>
                <a:gd name="T11" fmla="*/ 38 h 107"/>
                <a:gd name="T12" fmla="*/ 39 w 88"/>
                <a:gd name="T13" fmla="*/ 19 h 107"/>
                <a:gd name="T14" fmla="*/ 20 w 88"/>
                <a:gd name="T15" fmla="*/ 0 h 107"/>
                <a:gd name="T16" fmla="*/ 0 w 88"/>
                <a:gd name="T17" fmla="*/ 19 h 107"/>
                <a:gd name="T18" fmla="*/ 14 w 88"/>
                <a:gd name="T19" fmla="*/ 38 h 107"/>
                <a:gd name="T20" fmla="*/ 14 w 88"/>
                <a:gd name="T21" fmla="*/ 76 h 107"/>
                <a:gd name="T22" fmla="*/ 14 w 88"/>
                <a:gd name="T23" fmla="*/ 76 h 107"/>
                <a:gd name="T24" fmla="*/ 14 w 88"/>
                <a:gd name="T25" fmla="*/ 107 h 107"/>
                <a:gd name="T26" fmla="*/ 74 w 88"/>
                <a:gd name="T27" fmla="*/ 107 h 107"/>
                <a:gd name="T28" fmla="*/ 74 w 88"/>
                <a:gd name="T29" fmla="*/ 72 h 107"/>
                <a:gd name="T30" fmla="*/ 74 w 88"/>
                <a:gd name="T31" fmla="*/ 72 h 107"/>
                <a:gd name="T32" fmla="*/ 74 w 88"/>
                <a:gd name="T33" fmla="*/ 38 h 107"/>
                <a:gd name="T34" fmla="*/ 88 w 88"/>
                <a:gd name="T35" fmla="*/ 19 h 107"/>
                <a:gd name="T36" fmla="*/ 69 w 88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107">
                  <a:moveTo>
                    <a:pt x="69" y="0"/>
                  </a:moveTo>
                  <a:cubicBezTo>
                    <a:pt x="58" y="0"/>
                    <a:pt x="49" y="8"/>
                    <a:pt x="49" y="19"/>
                  </a:cubicBezTo>
                  <a:cubicBezTo>
                    <a:pt x="49" y="28"/>
                    <a:pt x="55" y="35"/>
                    <a:pt x="63" y="38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3" y="35"/>
                    <a:pt x="39" y="28"/>
                    <a:pt x="39" y="19"/>
                  </a:cubicBezTo>
                  <a:cubicBezTo>
                    <a:pt x="39" y="8"/>
                    <a:pt x="31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28"/>
                    <a:pt x="6" y="35"/>
                    <a:pt x="14" y="3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82" y="35"/>
                    <a:pt x="88" y="28"/>
                    <a:pt x="88" y="19"/>
                  </a:cubicBezTo>
                  <a:cubicBezTo>
                    <a:pt x="88" y="8"/>
                    <a:pt x="79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39"/>
            <p:cNvSpPr/>
            <p:nvPr/>
          </p:nvSpPr>
          <p:spPr bwMode="auto">
            <a:xfrm>
              <a:off x="2158" y="4172"/>
              <a:ext cx="206" cy="253"/>
            </a:xfrm>
            <a:custGeom>
              <a:avLst/>
              <a:gdLst>
                <a:gd name="T0" fmla="*/ 68 w 87"/>
                <a:gd name="T1" fmla="*/ 0 h 107"/>
                <a:gd name="T2" fmla="*/ 49 w 87"/>
                <a:gd name="T3" fmla="*/ 19 h 107"/>
                <a:gd name="T4" fmla="*/ 62 w 87"/>
                <a:gd name="T5" fmla="*/ 38 h 107"/>
                <a:gd name="T6" fmla="*/ 62 w 87"/>
                <a:gd name="T7" fmla="*/ 72 h 107"/>
                <a:gd name="T8" fmla="*/ 25 w 87"/>
                <a:gd name="T9" fmla="*/ 72 h 107"/>
                <a:gd name="T10" fmla="*/ 25 w 87"/>
                <a:gd name="T11" fmla="*/ 38 h 107"/>
                <a:gd name="T12" fmla="*/ 39 w 87"/>
                <a:gd name="T13" fmla="*/ 19 h 107"/>
                <a:gd name="T14" fmla="*/ 19 w 87"/>
                <a:gd name="T15" fmla="*/ 0 h 107"/>
                <a:gd name="T16" fmla="*/ 0 w 87"/>
                <a:gd name="T17" fmla="*/ 19 h 107"/>
                <a:gd name="T18" fmla="*/ 14 w 87"/>
                <a:gd name="T19" fmla="*/ 38 h 107"/>
                <a:gd name="T20" fmla="*/ 14 w 87"/>
                <a:gd name="T21" fmla="*/ 76 h 107"/>
                <a:gd name="T22" fmla="*/ 14 w 87"/>
                <a:gd name="T23" fmla="*/ 76 h 107"/>
                <a:gd name="T24" fmla="*/ 14 w 87"/>
                <a:gd name="T25" fmla="*/ 107 h 107"/>
                <a:gd name="T26" fmla="*/ 74 w 87"/>
                <a:gd name="T27" fmla="*/ 107 h 107"/>
                <a:gd name="T28" fmla="*/ 74 w 87"/>
                <a:gd name="T29" fmla="*/ 72 h 107"/>
                <a:gd name="T30" fmla="*/ 74 w 87"/>
                <a:gd name="T31" fmla="*/ 72 h 107"/>
                <a:gd name="T32" fmla="*/ 74 w 87"/>
                <a:gd name="T33" fmla="*/ 38 h 107"/>
                <a:gd name="T34" fmla="*/ 87 w 87"/>
                <a:gd name="T35" fmla="*/ 19 h 107"/>
                <a:gd name="T36" fmla="*/ 68 w 87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107">
                  <a:moveTo>
                    <a:pt x="68" y="0"/>
                  </a:moveTo>
                  <a:cubicBezTo>
                    <a:pt x="57" y="0"/>
                    <a:pt x="49" y="8"/>
                    <a:pt x="49" y="19"/>
                  </a:cubicBezTo>
                  <a:cubicBezTo>
                    <a:pt x="49" y="28"/>
                    <a:pt x="54" y="35"/>
                    <a:pt x="62" y="38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3" y="35"/>
                    <a:pt x="39" y="28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8"/>
                    <a:pt x="6" y="35"/>
                    <a:pt x="14" y="3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82" y="35"/>
                    <a:pt x="87" y="28"/>
                    <a:pt x="87" y="19"/>
                  </a:cubicBezTo>
                  <a:cubicBezTo>
                    <a:pt x="87" y="8"/>
                    <a:pt x="79" y="0"/>
                    <a:pt x="6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40"/>
            <p:cNvSpPr/>
            <p:nvPr/>
          </p:nvSpPr>
          <p:spPr bwMode="auto">
            <a:xfrm>
              <a:off x="2042" y="4172"/>
              <a:ext cx="92" cy="258"/>
            </a:xfrm>
            <a:custGeom>
              <a:avLst/>
              <a:gdLst>
                <a:gd name="T0" fmla="*/ 19 w 39"/>
                <a:gd name="T1" fmla="*/ 0 h 109"/>
                <a:gd name="T2" fmla="*/ 0 w 39"/>
                <a:gd name="T3" fmla="*/ 19 h 109"/>
                <a:gd name="T4" fmla="*/ 14 w 39"/>
                <a:gd name="T5" fmla="*/ 38 h 109"/>
                <a:gd name="T6" fmla="*/ 14 w 39"/>
                <a:gd name="T7" fmla="*/ 71 h 109"/>
                <a:gd name="T8" fmla="*/ 0 w 39"/>
                <a:gd name="T9" fmla="*/ 89 h 109"/>
                <a:gd name="T10" fmla="*/ 19 w 39"/>
                <a:gd name="T11" fmla="*/ 109 h 109"/>
                <a:gd name="T12" fmla="*/ 39 w 39"/>
                <a:gd name="T13" fmla="*/ 89 h 109"/>
                <a:gd name="T14" fmla="*/ 25 w 39"/>
                <a:gd name="T15" fmla="*/ 71 h 109"/>
                <a:gd name="T16" fmla="*/ 25 w 39"/>
                <a:gd name="T17" fmla="*/ 38 h 109"/>
                <a:gd name="T18" fmla="*/ 39 w 39"/>
                <a:gd name="T19" fmla="*/ 19 h 109"/>
                <a:gd name="T20" fmla="*/ 19 w 39"/>
                <a:gd name="T2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109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28"/>
                    <a:pt x="6" y="35"/>
                    <a:pt x="14" y="38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6" y="73"/>
                    <a:pt x="0" y="80"/>
                    <a:pt x="0" y="89"/>
                  </a:cubicBezTo>
                  <a:cubicBezTo>
                    <a:pt x="0" y="100"/>
                    <a:pt x="9" y="109"/>
                    <a:pt x="19" y="109"/>
                  </a:cubicBezTo>
                  <a:cubicBezTo>
                    <a:pt x="30" y="109"/>
                    <a:pt x="39" y="100"/>
                    <a:pt x="39" y="89"/>
                  </a:cubicBezTo>
                  <a:cubicBezTo>
                    <a:pt x="39" y="80"/>
                    <a:pt x="33" y="73"/>
                    <a:pt x="25" y="71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3" y="35"/>
                    <a:pt x="39" y="28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41"/>
            <p:cNvSpPr/>
            <p:nvPr/>
          </p:nvSpPr>
          <p:spPr bwMode="auto">
            <a:xfrm>
              <a:off x="312" y="3902"/>
              <a:ext cx="571" cy="452"/>
            </a:xfrm>
            <a:custGeom>
              <a:avLst/>
              <a:gdLst>
                <a:gd name="T0" fmla="*/ 222 w 241"/>
                <a:gd name="T1" fmla="*/ 0 h 191"/>
                <a:gd name="T2" fmla="*/ 203 w 241"/>
                <a:gd name="T3" fmla="*/ 19 h 191"/>
                <a:gd name="T4" fmla="*/ 207 w 241"/>
                <a:gd name="T5" fmla="*/ 31 h 191"/>
                <a:gd name="T6" fmla="*/ 167 w 241"/>
                <a:gd name="T7" fmla="*/ 71 h 191"/>
                <a:gd name="T8" fmla="*/ 167 w 241"/>
                <a:gd name="T9" fmla="*/ 156 h 191"/>
                <a:gd name="T10" fmla="*/ 151 w 241"/>
                <a:gd name="T11" fmla="*/ 156 h 191"/>
                <a:gd name="T12" fmla="*/ 151 w 241"/>
                <a:gd name="T13" fmla="*/ 71 h 191"/>
                <a:gd name="T14" fmla="*/ 127 w 241"/>
                <a:gd name="T15" fmla="*/ 47 h 191"/>
                <a:gd name="T16" fmla="*/ 66 w 241"/>
                <a:gd name="T17" fmla="*/ 47 h 191"/>
                <a:gd name="T18" fmla="*/ 17 w 241"/>
                <a:gd name="T19" fmla="*/ 96 h 191"/>
                <a:gd name="T20" fmla="*/ 17 w 241"/>
                <a:gd name="T21" fmla="*/ 127 h 191"/>
                <a:gd name="T22" fmla="*/ 0 w 241"/>
                <a:gd name="T23" fmla="*/ 146 h 191"/>
                <a:gd name="T24" fmla="*/ 20 w 241"/>
                <a:gd name="T25" fmla="*/ 166 h 191"/>
                <a:gd name="T26" fmla="*/ 39 w 241"/>
                <a:gd name="T27" fmla="*/ 146 h 191"/>
                <a:gd name="T28" fmla="*/ 22 w 241"/>
                <a:gd name="T29" fmla="*/ 127 h 191"/>
                <a:gd name="T30" fmla="*/ 22 w 241"/>
                <a:gd name="T31" fmla="*/ 98 h 191"/>
                <a:gd name="T32" fmla="*/ 68 w 241"/>
                <a:gd name="T33" fmla="*/ 52 h 191"/>
                <a:gd name="T34" fmla="*/ 124 w 241"/>
                <a:gd name="T35" fmla="*/ 52 h 191"/>
                <a:gd name="T36" fmla="*/ 145 w 241"/>
                <a:gd name="T37" fmla="*/ 73 h 191"/>
                <a:gd name="T38" fmla="*/ 145 w 241"/>
                <a:gd name="T39" fmla="*/ 156 h 191"/>
                <a:gd name="T40" fmla="*/ 134 w 241"/>
                <a:gd name="T41" fmla="*/ 156 h 191"/>
                <a:gd name="T42" fmla="*/ 134 w 241"/>
                <a:gd name="T43" fmla="*/ 191 h 191"/>
                <a:gd name="T44" fmla="*/ 145 w 241"/>
                <a:gd name="T45" fmla="*/ 191 h 191"/>
                <a:gd name="T46" fmla="*/ 145 w 241"/>
                <a:gd name="T47" fmla="*/ 191 h 191"/>
                <a:gd name="T48" fmla="*/ 151 w 241"/>
                <a:gd name="T49" fmla="*/ 191 h 191"/>
                <a:gd name="T50" fmla="*/ 151 w 241"/>
                <a:gd name="T51" fmla="*/ 191 h 191"/>
                <a:gd name="T52" fmla="*/ 167 w 241"/>
                <a:gd name="T53" fmla="*/ 191 h 191"/>
                <a:gd name="T54" fmla="*/ 167 w 241"/>
                <a:gd name="T55" fmla="*/ 191 h 191"/>
                <a:gd name="T56" fmla="*/ 172 w 241"/>
                <a:gd name="T57" fmla="*/ 191 h 191"/>
                <a:gd name="T58" fmla="*/ 172 w 241"/>
                <a:gd name="T59" fmla="*/ 191 h 191"/>
                <a:gd name="T60" fmla="*/ 183 w 241"/>
                <a:gd name="T61" fmla="*/ 191 h 191"/>
                <a:gd name="T62" fmla="*/ 183 w 241"/>
                <a:gd name="T63" fmla="*/ 156 h 191"/>
                <a:gd name="T64" fmla="*/ 172 w 241"/>
                <a:gd name="T65" fmla="*/ 156 h 191"/>
                <a:gd name="T66" fmla="*/ 172 w 241"/>
                <a:gd name="T67" fmla="*/ 73 h 191"/>
                <a:gd name="T68" fmla="*/ 210 w 241"/>
                <a:gd name="T69" fmla="*/ 35 h 191"/>
                <a:gd name="T70" fmla="*/ 222 w 241"/>
                <a:gd name="T71" fmla="*/ 39 h 191"/>
                <a:gd name="T72" fmla="*/ 241 w 241"/>
                <a:gd name="T73" fmla="*/ 19 h 191"/>
                <a:gd name="T74" fmla="*/ 222 w 241"/>
                <a:gd name="T7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191">
                  <a:moveTo>
                    <a:pt x="222" y="0"/>
                  </a:moveTo>
                  <a:cubicBezTo>
                    <a:pt x="211" y="0"/>
                    <a:pt x="203" y="8"/>
                    <a:pt x="203" y="19"/>
                  </a:cubicBezTo>
                  <a:cubicBezTo>
                    <a:pt x="203" y="24"/>
                    <a:pt x="204" y="28"/>
                    <a:pt x="207" y="31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7" y="156"/>
                    <a:pt x="167" y="156"/>
                    <a:pt x="167" y="156"/>
                  </a:cubicBezTo>
                  <a:cubicBezTo>
                    <a:pt x="151" y="156"/>
                    <a:pt x="151" y="156"/>
                    <a:pt x="151" y="156"/>
                  </a:cubicBezTo>
                  <a:cubicBezTo>
                    <a:pt x="151" y="71"/>
                    <a:pt x="151" y="71"/>
                    <a:pt x="151" y="71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7" y="129"/>
                    <a:pt x="0" y="137"/>
                    <a:pt x="0" y="146"/>
                  </a:cubicBezTo>
                  <a:cubicBezTo>
                    <a:pt x="0" y="157"/>
                    <a:pt x="9" y="166"/>
                    <a:pt x="20" y="166"/>
                  </a:cubicBezTo>
                  <a:cubicBezTo>
                    <a:pt x="30" y="166"/>
                    <a:pt x="39" y="157"/>
                    <a:pt x="39" y="146"/>
                  </a:cubicBezTo>
                  <a:cubicBezTo>
                    <a:pt x="39" y="137"/>
                    <a:pt x="32" y="129"/>
                    <a:pt x="22" y="127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124" y="52"/>
                    <a:pt x="124" y="52"/>
                    <a:pt x="124" y="52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45" y="156"/>
                    <a:pt x="145" y="156"/>
                    <a:pt x="145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91"/>
                    <a:pt x="134" y="191"/>
                    <a:pt x="134" y="191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67" y="191"/>
                    <a:pt x="167" y="191"/>
                    <a:pt x="167" y="191"/>
                  </a:cubicBezTo>
                  <a:cubicBezTo>
                    <a:pt x="167" y="191"/>
                    <a:pt x="167" y="191"/>
                    <a:pt x="167" y="191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83" y="191"/>
                    <a:pt x="183" y="191"/>
                    <a:pt x="183" y="191"/>
                  </a:cubicBezTo>
                  <a:cubicBezTo>
                    <a:pt x="183" y="156"/>
                    <a:pt x="183" y="156"/>
                    <a:pt x="183" y="156"/>
                  </a:cubicBezTo>
                  <a:cubicBezTo>
                    <a:pt x="172" y="156"/>
                    <a:pt x="172" y="156"/>
                    <a:pt x="172" y="156"/>
                  </a:cubicBezTo>
                  <a:cubicBezTo>
                    <a:pt x="172" y="73"/>
                    <a:pt x="172" y="73"/>
                    <a:pt x="172" y="73"/>
                  </a:cubicBezTo>
                  <a:cubicBezTo>
                    <a:pt x="210" y="35"/>
                    <a:pt x="210" y="35"/>
                    <a:pt x="210" y="35"/>
                  </a:cubicBezTo>
                  <a:cubicBezTo>
                    <a:pt x="214" y="37"/>
                    <a:pt x="218" y="39"/>
                    <a:pt x="222" y="39"/>
                  </a:cubicBezTo>
                  <a:cubicBezTo>
                    <a:pt x="233" y="39"/>
                    <a:pt x="241" y="30"/>
                    <a:pt x="241" y="19"/>
                  </a:cubicBezTo>
                  <a:cubicBezTo>
                    <a:pt x="241" y="8"/>
                    <a:pt x="233" y="0"/>
                    <a:pt x="2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42"/>
            <p:cNvSpPr/>
            <p:nvPr/>
          </p:nvSpPr>
          <p:spPr bwMode="auto">
            <a:xfrm>
              <a:off x="0" y="3745"/>
              <a:ext cx="473" cy="614"/>
            </a:xfrm>
            <a:custGeom>
              <a:avLst/>
              <a:gdLst>
                <a:gd name="T0" fmla="*/ 180 w 200"/>
                <a:gd name="T1" fmla="*/ 0 h 259"/>
                <a:gd name="T2" fmla="*/ 161 w 200"/>
                <a:gd name="T3" fmla="*/ 18 h 259"/>
                <a:gd name="T4" fmla="*/ 124 w 200"/>
                <a:gd name="T5" fmla="*/ 18 h 259"/>
                <a:gd name="T6" fmla="*/ 54 w 200"/>
                <a:gd name="T7" fmla="*/ 88 h 259"/>
                <a:gd name="T8" fmla="*/ 54 w 200"/>
                <a:gd name="T9" fmla="*/ 165 h 259"/>
                <a:gd name="T10" fmla="*/ 18 w 200"/>
                <a:gd name="T11" fmla="*/ 201 h 259"/>
                <a:gd name="T12" fmla="*/ 18 w 200"/>
                <a:gd name="T13" fmla="*/ 220 h 259"/>
                <a:gd name="T14" fmla="*/ 0 w 200"/>
                <a:gd name="T15" fmla="*/ 239 h 259"/>
                <a:gd name="T16" fmla="*/ 19 w 200"/>
                <a:gd name="T17" fmla="*/ 259 h 259"/>
                <a:gd name="T18" fmla="*/ 39 w 200"/>
                <a:gd name="T19" fmla="*/ 239 h 259"/>
                <a:gd name="T20" fmla="*/ 21 w 200"/>
                <a:gd name="T21" fmla="*/ 220 h 259"/>
                <a:gd name="T22" fmla="*/ 21 w 200"/>
                <a:gd name="T23" fmla="*/ 202 h 259"/>
                <a:gd name="T24" fmla="*/ 57 w 200"/>
                <a:gd name="T25" fmla="*/ 166 h 259"/>
                <a:gd name="T26" fmla="*/ 57 w 200"/>
                <a:gd name="T27" fmla="*/ 89 h 259"/>
                <a:gd name="T28" fmla="*/ 125 w 200"/>
                <a:gd name="T29" fmla="*/ 20 h 259"/>
                <a:gd name="T30" fmla="*/ 161 w 200"/>
                <a:gd name="T31" fmla="*/ 20 h 259"/>
                <a:gd name="T32" fmla="*/ 180 w 200"/>
                <a:gd name="T33" fmla="*/ 38 h 259"/>
                <a:gd name="T34" fmla="*/ 200 w 200"/>
                <a:gd name="T35" fmla="*/ 19 h 259"/>
                <a:gd name="T36" fmla="*/ 180 w 200"/>
                <a:gd name="T37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259">
                  <a:moveTo>
                    <a:pt x="180" y="0"/>
                  </a:moveTo>
                  <a:cubicBezTo>
                    <a:pt x="170" y="0"/>
                    <a:pt x="162" y="8"/>
                    <a:pt x="161" y="18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18" y="220"/>
                    <a:pt x="18" y="220"/>
                    <a:pt x="18" y="220"/>
                  </a:cubicBezTo>
                  <a:cubicBezTo>
                    <a:pt x="8" y="221"/>
                    <a:pt x="0" y="229"/>
                    <a:pt x="0" y="239"/>
                  </a:cubicBezTo>
                  <a:cubicBezTo>
                    <a:pt x="0" y="250"/>
                    <a:pt x="9" y="259"/>
                    <a:pt x="19" y="259"/>
                  </a:cubicBezTo>
                  <a:cubicBezTo>
                    <a:pt x="30" y="259"/>
                    <a:pt x="39" y="250"/>
                    <a:pt x="39" y="239"/>
                  </a:cubicBezTo>
                  <a:cubicBezTo>
                    <a:pt x="39" y="229"/>
                    <a:pt x="31" y="221"/>
                    <a:pt x="21" y="220"/>
                  </a:cubicBezTo>
                  <a:cubicBezTo>
                    <a:pt x="21" y="202"/>
                    <a:pt x="21" y="202"/>
                    <a:pt x="21" y="202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2" y="31"/>
                    <a:pt x="170" y="38"/>
                    <a:pt x="180" y="38"/>
                  </a:cubicBezTo>
                  <a:cubicBezTo>
                    <a:pt x="191" y="38"/>
                    <a:pt x="200" y="30"/>
                    <a:pt x="200" y="19"/>
                  </a:cubicBezTo>
                  <a:cubicBezTo>
                    <a:pt x="200" y="8"/>
                    <a:pt x="191" y="0"/>
                    <a:pt x="1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43"/>
            <p:cNvSpPr>
              <a:spLocks noEditPoints="1"/>
            </p:cNvSpPr>
            <p:nvPr/>
          </p:nvSpPr>
          <p:spPr bwMode="auto">
            <a:xfrm>
              <a:off x="431" y="3459"/>
              <a:ext cx="314" cy="315"/>
            </a:xfrm>
            <a:custGeom>
              <a:avLst/>
              <a:gdLst>
                <a:gd name="T0" fmla="*/ 50 w 133"/>
                <a:gd name="T1" fmla="*/ 3 h 133"/>
                <a:gd name="T2" fmla="*/ 6 w 133"/>
                <a:gd name="T3" fmla="*/ 41 h 133"/>
                <a:gd name="T4" fmla="*/ 12 w 133"/>
                <a:gd name="T5" fmla="*/ 41 h 133"/>
                <a:gd name="T6" fmla="*/ 50 w 133"/>
                <a:gd name="T7" fmla="*/ 3 h 133"/>
                <a:gd name="T8" fmla="*/ 67 w 133"/>
                <a:gd name="T9" fmla="*/ 0 h 133"/>
                <a:gd name="T10" fmla="*/ 63 w 133"/>
                <a:gd name="T11" fmla="*/ 1 h 133"/>
                <a:gd name="T12" fmla="*/ 49 w 133"/>
                <a:gd name="T13" fmla="*/ 14 h 133"/>
                <a:gd name="T14" fmla="*/ 67 w 133"/>
                <a:gd name="T15" fmla="*/ 12 h 133"/>
                <a:gd name="T16" fmla="*/ 122 w 133"/>
                <a:gd name="T17" fmla="*/ 67 h 133"/>
                <a:gd name="T18" fmla="*/ 67 w 133"/>
                <a:gd name="T19" fmla="*/ 122 h 133"/>
                <a:gd name="T20" fmla="*/ 12 w 133"/>
                <a:gd name="T21" fmla="*/ 67 h 133"/>
                <a:gd name="T22" fmla="*/ 15 w 133"/>
                <a:gd name="T23" fmla="*/ 49 h 133"/>
                <a:gd name="T24" fmla="*/ 3 w 133"/>
                <a:gd name="T25" fmla="*/ 49 h 133"/>
                <a:gd name="T26" fmla="*/ 0 w 133"/>
                <a:gd name="T27" fmla="*/ 67 h 133"/>
                <a:gd name="T28" fmla="*/ 67 w 133"/>
                <a:gd name="T29" fmla="*/ 133 h 133"/>
                <a:gd name="T30" fmla="*/ 133 w 133"/>
                <a:gd name="T31" fmla="*/ 67 h 133"/>
                <a:gd name="T32" fmla="*/ 67 w 133"/>
                <a:gd name="T3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" h="133">
                  <a:moveTo>
                    <a:pt x="50" y="3"/>
                  </a:moveTo>
                  <a:cubicBezTo>
                    <a:pt x="30" y="8"/>
                    <a:pt x="14" y="22"/>
                    <a:pt x="6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50" y="3"/>
                    <a:pt x="50" y="3"/>
                    <a:pt x="50" y="3"/>
                  </a:cubicBezTo>
                  <a:moveTo>
                    <a:pt x="67" y="0"/>
                  </a:moveTo>
                  <a:cubicBezTo>
                    <a:pt x="66" y="0"/>
                    <a:pt x="64" y="1"/>
                    <a:pt x="63" y="1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5" y="13"/>
                    <a:pt x="61" y="12"/>
                    <a:pt x="67" y="12"/>
                  </a:cubicBezTo>
                  <a:cubicBezTo>
                    <a:pt x="97" y="12"/>
                    <a:pt x="122" y="36"/>
                    <a:pt x="122" y="67"/>
                  </a:cubicBezTo>
                  <a:cubicBezTo>
                    <a:pt x="122" y="97"/>
                    <a:pt x="97" y="122"/>
                    <a:pt x="67" y="122"/>
                  </a:cubicBezTo>
                  <a:cubicBezTo>
                    <a:pt x="36" y="122"/>
                    <a:pt x="12" y="97"/>
                    <a:pt x="12" y="67"/>
                  </a:cubicBezTo>
                  <a:cubicBezTo>
                    <a:pt x="12" y="60"/>
                    <a:pt x="13" y="54"/>
                    <a:pt x="15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1" y="54"/>
                    <a:pt x="0" y="61"/>
                    <a:pt x="0" y="67"/>
                  </a:cubicBezTo>
                  <a:cubicBezTo>
                    <a:pt x="0" y="103"/>
                    <a:pt x="30" y="133"/>
                    <a:pt x="67" y="133"/>
                  </a:cubicBezTo>
                  <a:cubicBezTo>
                    <a:pt x="103" y="133"/>
                    <a:pt x="133" y="103"/>
                    <a:pt x="133" y="67"/>
                  </a:cubicBezTo>
                  <a:cubicBezTo>
                    <a:pt x="133" y="30"/>
                    <a:pt x="103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44"/>
            <p:cNvSpPr>
              <a:spLocks noEditPoints="1"/>
            </p:cNvSpPr>
            <p:nvPr/>
          </p:nvSpPr>
          <p:spPr bwMode="auto">
            <a:xfrm>
              <a:off x="504" y="3532"/>
              <a:ext cx="168" cy="168"/>
            </a:xfrm>
            <a:custGeom>
              <a:avLst/>
              <a:gdLst>
                <a:gd name="T0" fmla="*/ 36 w 71"/>
                <a:gd name="T1" fmla="*/ 63 h 71"/>
                <a:gd name="T2" fmla="*/ 9 w 71"/>
                <a:gd name="T3" fmla="*/ 36 h 71"/>
                <a:gd name="T4" fmla="*/ 36 w 71"/>
                <a:gd name="T5" fmla="*/ 9 h 71"/>
                <a:gd name="T6" fmla="*/ 63 w 71"/>
                <a:gd name="T7" fmla="*/ 36 h 71"/>
                <a:gd name="T8" fmla="*/ 36 w 71"/>
                <a:gd name="T9" fmla="*/ 63 h 71"/>
                <a:gd name="T10" fmla="*/ 36 w 71"/>
                <a:gd name="T11" fmla="*/ 0 h 71"/>
                <a:gd name="T12" fmla="*/ 0 w 71"/>
                <a:gd name="T13" fmla="*/ 36 h 71"/>
                <a:gd name="T14" fmla="*/ 36 w 71"/>
                <a:gd name="T15" fmla="*/ 71 h 71"/>
                <a:gd name="T16" fmla="*/ 71 w 71"/>
                <a:gd name="T17" fmla="*/ 36 h 71"/>
                <a:gd name="T18" fmla="*/ 36 w 71"/>
                <a:gd name="T1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1">
                  <a:moveTo>
                    <a:pt x="36" y="63"/>
                  </a:moveTo>
                  <a:cubicBezTo>
                    <a:pt x="21" y="63"/>
                    <a:pt x="9" y="51"/>
                    <a:pt x="9" y="36"/>
                  </a:cubicBezTo>
                  <a:cubicBezTo>
                    <a:pt x="9" y="21"/>
                    <a:pt x="21" y="9"/>
                    <a:pt x="36" y="9"/>
                  </a:cubicBezTo>
                  <a:cubicBezTo>
                    <a:pt x="51" y="9"/>
                    <a:pt x="63" y="21"/>
                    <a:pt x="63" y="36"/>
                  </a:cubicBezTo>
                  <a:cubicBezTo>
                    <a:pt x="63" y="51"/>
                    <a:pt x="51" y="63"/>
                    <a:pt x="36" y="63"/>
                  </a:cubicBezTo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5"/>
                    <a:pt x="16" y="71"/>
                    <a:pt x="36" y="71"/>
                  </a:cubicBezTo>
                  <a:cubicBezTo>
                    <a:pt x="55" y="71"/>
                    <a:pt x="71" y="55"/>
                    <a:pt x="71" y="36"/>
                  </a:cubicBezTo>
                  <a:cubicBezTo>
                    <a:pt x="71" y="16"/>
                    <a:pt x="55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45"/>
            <p:cNvSpPr>
              <a:spLocks noEditPoints="1"/>
            </p:cNvSpPr>
            <p:nvPr/>
          </p:nvSpPr>
          <p:spPr bwMode="auto">
            <a:xfrm>
              <a:off x="1595" y="3940"/>
              <a:ext cx="312" cy="315"/>
            </a:xfrm>
            <a:custGeom>
              <a:avLst/>
              <a:gdLst>
                <a:gd name="T0" fmla="*/ 66 w 132"/>
                <a:gd name="T1" fmla="*/ 122 h 133"/>
                <a:gd name="T2" fmla="*/ 11 w 132"/>
                <a:gd name="T3" fmla="*/ 67 h 133"/>
                <a:gd name="T4" fmla="*/ 66 w 132"/>
                <a:gd name="T5" fmla="*/ 12 h 133"/>
                <a:gd name="T6" fmla="*/ 121 w 132"/>
                <a:gd name="T7" fmla="*/ 67 h 133"/>
                <a:gd name="T8" fmla="*/ 66 w 132"/>
                <a:gd name="T9" fmla="*/ 122 h 133"/>
                <a:gd name="T10" fmla="*/ 66 w 132"/>
                <a:gd name="T11" fmla="*/ 0 h 133"/>
                <a:gd name="T12" fmla="*/ 0 w 132"/>
                <a:gd name="T13" fmla="*/ 67 h 133"/>
                <a:gd name="T14" fmla="*/ 66 w 132"/>
                <a:gd name="T15" fmla="*/ 133 h 133"/>
                <a:gd name="T16" fmla="*/ 132 w 132"/>
                <a:gd name="T17" fmla="*/ 67 h 133"/>
                <a:gd name="T18" fmla="*/ 66 w 132"/>
                <a:gd name="T1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3">
                  <a:moveTo>
                    <a:pt x="66" y="122"/>
                  </a:moveTo>
                  <a:cubicBezTo>
                    <a:pt x="36" y="122"/>
                    <a:pt x="11" y="97"/>
                    <a:pt x="11" y="67"/>
                  </a:cubicBezTo>
                  <a:cubicBezTo>
                    <a:pt x="11" y="36"/>
                    <a:pt x="36" y="12"/>
                    <a:pt x="66" y="12"/>
                  </a:cubicBezTo>
                  <a:cubicBezTo>
                    <a:pt x="96" y="12"/>
                    <a:pt x="121" y="36"/>
                    <a:pt x="121" y="67"/>
                  </a:cubicBezTo>
                  <a:cubicBezTo>
                    <a:pt x="121" y="97"/>
                    <a:pt x="96" y="122"/>
                    <a:pt x="66" y="122"/>
                  </a:cubicBezTo>
                  <a:moveTo>
                    <a:pt x="66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103"/>
                    <a:pt x="30" y="133"/>
                    <a:pt x="66" y="133"/>
                  </a:cubicBezTo>
                  <a:cubicBezTo>
                    <a:pt x="103" y="133"/>
                    <a:pt x="132" y="103"/>
                    <a:pt x="132" y="67"/>
                  </a:cubicBezTo>
                  <a:cubicBezTo>
                    <a:pt x="132" y="30"/>
                    <a:pt x="103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46"/>
            <p:cNvSpPr>
              <a:spLocks noEditPoints="1"/>
            </p:cNvSpPr>
            <p:nvPr/>
          </p:nvSpPr>
          <p:spPr bwMode="auto">
            <a:xfrm>
              <a:off x="1668" y="4013"/>
              <a:ext cx="168" cy="168"/>
            </a:xfrm>
            <a:custGeom>
              <a:avLst/>
              <a:gdLst>
                <a:gd name="T0" fmla="*/ 35 w 71"/>
                <a:gd name="T1" fmla="*/ 63 h 71"/>
                <a:gd name="T2" fmla="*/ 8 w 71"/>
                <a:gd name="T3" fmla="*/ 36 h 71"/>
                <a:gd name="T4" fmla="*/ 35 w 71"/>
                <a:gd name="T5" fmla="*/ 9 h 71"/>
                <a:gd name="T6" fmla="*/ 62 w 71"/>
                <a:gd name="T7" fmla="*/ 36 h 71"/>
                <a:gd name="T8" fmla="*/ 35 w 71"/>
                <a:gd name="T9" fmla="*/ 63 h 71"/>
                <a:gd name="T10" fmla="*/ 35 w 71"/>
                <a:gd name="T11" fmla="*/ 0 h 71"/>
                <a:gd name="T12" fmla="*/ 0 w 71"/>
                <a:gd name="T13" fmla="*/ 36 h 71"/>
                <a:gd name="T14" fmla="*/ 35 w 71"/>
                <a:gd name="T15" fmla="*/ 71 h 71"/>
                <a:gd name="T16" fmla="*/ 71 w 71"/>
                <a:gd name="T17" fmla="*/ 36 h 71"/>
                <a:gd name="T18" fmla="*/ 35 w 71"/>
                <a:gd name="T1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1">
                  <a:moveTo>
                    <a:pt x="35" y="63"/>
                  </a:moveTo>
                  <a:cubicBezTo>
                    <a:pt x="20" y="63"/>
                    <a:pt x="8" y="51"/>
                    <a:pt x="8" y="36"/>
                  </a:cubicBezTo>
                  <a:cubicBezTo>
                    <a:pt x="8" y="21"/>
                    <a:pt x="20" y="9"/>
                    <a:pt x="35" y="9"/>
                  </a:cubicBezTo>
                  <a:cubicBezTo>
                    <a:pt x="50" y="9"/>
                    <a:pt x="62" y="21"/>
                    <a:pt x="62" y="36"/>
                  </a:cubicBezTo>
                  <a:cubicBezTo>
                    <a:pt x="62" y="51"/>
                    <a:pt x="50" y="63"/>
                    <a:pt x="35" y="63"/>
                  </a:cubicBezTo>
                  <a:moveTo>
                    <a:pt x="35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5"/>
                    <a:pt x="16" y="71"/>
                    <a:pt x="35" y="71"/>
                  </a:cubicBezTo>
                  <a:cubicBezTo>
                    <a:pt x="55" y="71"/>
                    <a:pt x="71" y="55"/>
                    <a:pt x="71" y="36"/>
                  </a:cubicBezTo>
                  <a:cubicBezTo>
                    <a:pt x="71" y="16"/>
                    <a:pt x="55" y="0"/>
                    <a:pt x="3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47"/>
            <p:cNvSpPr/>
            <p:nvPr/>
          </p:nvSpPr>
          <p:spPr bwMode="auto">
            <a:xfrm>
              <a:off x="2172" y="3738"/>
              <a:ext cx="334" cy="192"/>
            </a:xfrm>
            <a:custGeom>
              <a:avLst/>
              <a:gdLst>
                <a:gd name="T0" fmla="*/ 19 w 141"/>
                <a:gd name="T1" fmla="*/ 0 h 81"/>
                <a:gd name="T2" fmla="*/ 0 w 141"/>
                <a:gd name="T3" fmla="*/ 19 h 81"/>
                <a:gd name="T4" fmla="*/ 19 w 141"/>
                <a:gd name="T5" fmla="*/ 38 h 81"/>
                <a:gd name="T6" fmla="*/ 38 w 141"/>
                <a:gd name="T7" fmla="*/ 24 h 81"/>
                <a:gd name="T8" fmla="*/ 74 w 141"/>
                <a:gd name="T9" fmla="*/ 24 h 81"/>
                <a:gd name="T10" fmla="*/ 74 w 141"/>
                <a:gd name="T11" fmla="*/ 56 h 81"/>
                <a:gd name="T12" fmla="*/ 38 w 141"/>
                <a:gd name="T13" fmla="*/ 56 h 81"/>
                <a:gd name="T14" fmla="*/ 19 w 141"/>
                <a:gd name="T15" fmla="*/ 42 h 81"/>
                <a:gd name="T16" fmla="*/ 0 w 141"/>
                <a:gd name="T17" fmla="*/ 61 h 81"/>
                <a:gd name="T18" fmla="*/ 19 w 141"/>
                <a:gd name="T19" fmla="*/ 81 h 81"/>
                <a:gd name="T20" fmla="*/ 38 w 141"/>
                <a:gd name="T21" fmla="*/ 67 h 81"/>
                <a:gd name="T22" fmla="*/ 74 w 141"/>
                <a:gd name="T23" fmla="*/ 67 h 81"/>
                <a:gd name="T24" fmla="*/ 74 w 141"/>
                <a:gd name="T25" fmla="*/ 75 h 81"/>
                <a:gd name="T26" fmla="*/ 141 w 141"/>
                <a:gd name="T27" fmla="*/ 75 h 81"/>
                <a:gd name="T28" fmla="*/ 141 w 141"/>
                <a:gd name="T29" fmla="*/ 9 h 81"/>
                <a:gd name="T30" fmla="*/ 74 w 141"/>
                <a:gd name="T31" fmla="*/ 9 h 81"/>
                <a:gd name="T32" fmla="*/ 74 w 141"/>
                <a:gd name="T33" fmla="*/ 13 h 81"/>
                <a:gd name="T34" fmla="*/ 38 w 141"/>
                <a:gd name="T35" fmla="*/ 13 h 81"/>
                <a:gd name="T36" fmla="*/ 19 w 141"/>
                <a:gd name="T3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" h="81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8"/>
                    <a:pt x="19" y="38"/>
                  </a:cubicBezTo>
                  <a:cubicBezTo>
                    <a:pt x="28" y="38"/>
                    <a:pt x="36" y="32"/>
                    <a:pt x="38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6" y="48"/>
                    <a:pt x="28" y="42"/>
                    <a:pt x="19" y="42"/>
                  </a:cubicBezTo>
                  <a:cubicBezTo>
                    <a:pt x="9" y="42"/>
                    <a:pt x="0" y="51"/>
                    <a:pt x="0" y="61"/>
                  </a:cubicBezTo>
                  <a:cubicBezTo>
                    <a:pt x="0" y="72"/>
                    <a:pt x="9" y="81"/>
                    <a:pt x="19" y="81"/>
                  </a:cubicBezTo>
                  <a:cubicBezTo>
                    <a:pt x="28" y="81"/>
                    <a:pt x="36" y="75"/>
                    <a:pt x="38" y="67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141" y="75"/>
                    <a:pt x="141" y="75"/>
                    <a:pt x="141" y="75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6" y="5"/>
                    <a:pt x="28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48"/>
            <p:cNvSpPr>
              <a:spLocks noEditPoints="1"/>
            </p:cNvSpPr>
            <p:nvPr/>
          </p:nvSpPr>
          <p:spPr bwMode="auto">
            <a:xfrm>
              <a:off x="1309" y="3942"/>
              <a:ext cx="262" cy="491"/>
            </a:xfrm>
            <a:custGeom>
              <a:avLst/>
              <a:gdLst>
                <a:gd name="T0" fmla="*/ 81 w 111"/>
                <a:gd name="T1" fmla="*/ 198 h 207"/>
                <a:gd name="T2" fmla="*/ 70 w 111"/>
                <a:gd name="T3" fmla="*/ 186 h 207"/>
                <a:gd name="T4" fmla="*/ 81 w 111"/>
                <a:gd name="T5" fmla="*/ 175 h 207"/>
                <a:gd name="T6" fmla="*/ 93 w 111"/>
                <a:gd name="T7" fmla="*/ 186 h 207"/>
                <a:gd name="T8" fmla="*/ 81 w 111"/>
                <a:gd name="T9" fmla="*/ 198 h 207"/>
                <a:gd name="T10" fmla="*/ 20 w 111"/>
                <a:gd name="T11" fmla="*/ 0 h 207"/>
                <a:gd name="T12" fmla="*/ 0 w 111"/>
                <a:gd name="T13" fmla="*/ 20 h 207"/>
                <a:gd name="T14" fmla="*/ 20 w 111"/>
                <a:gd name="T15" fmla="*/ 39 h 207"/>
                <a:gd name="T16" fmla="*/ 39 w 111"/>
                <a:gd name="T17" fmla="*/ 23 h 207"/>
                <a:gd name="T18" fmla="*/ 80 w 111"/>
                <a:gd name="T19" fmla="*/ 23 h 207"/>
                <a:gd name="T20" fmla="*/ 106 w 111"/>
                <a:gd name="T21" fmla="*/ 49 h 207"/>
                <a:gd name="T22" fmla="*/ 106 w 111"/>
                <a:gd name="T23" fmla="*/ 107 h 207"/>
                <a:gd name="T24" fmla="*/ 78 w 111"/>
                <a:gd name="T25" fmla="*/ 134 h 207"/>
                <a:gd name="T26" fmla="*/ 78 w 111"/>
                <a:gd name="T27" fmla="*/ 165 h 207"/>
                <a:gd name="T28" fmla="*/ 60 w 111"/>
                <a:gd name="T29" fmla="*/ 186 h 207"/>
                <a:gd name="T30" fmla="*/ 81 w 111"/>
                <a:gd name="T31" fmla="*/ 207 h 207"/>
                <a:gd name="T32" fmla="*/ 102 w 111"/>
                <a:gd name="T33" fmla="*/ 186 h 207"/>
                <a:gd name="T34" fmla="*/ 84 w 111"/>
                <a:gd name="T35" fmla="*/ 165 h 207"/>
                <a:gd name="T36" fmla="*/ 84 w 111"/>
                <a:gd name="T37" fmla="*/ 137 h 207"/>
                <a:gd name="T38" fmla="*/ 111 w 111"/>
                <a:gd name="T39" fmla="*/ 109 h 207"/>
                <a:gd name="T40" fmla="*/ 111 w 111"/>
                <a:gd name="T41" fmla="*/ 46 h 207"/>
                <a:gd name="T42" fmla="*/ 82 w 111"/>
                <a:gd name="T43" fmla="*/ 17 h 207"/>
                <a:gd name="T44" fmla="*/ 39 w 111"/>
                <a:gd name="T45" fmla="*/ 17 h 207"/>
                <a:gd name="T46" fmla="*/ 20 w 111"/>
                <a:gd name="T47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207">
                  <a:moveTo>
                    <a:pt x="81" y="198"/>
                  </a:moveTo>
                  <a:cubicBezTo>
                    <a:pt x="75" y="198"/>
                    <a:pt x="70" y="193"/>
                    <a:pt x="70" y="186"/>
                  </a:cubicBezTo>
                  <a:cubicBezTo>
                    <a:pt x="70" y="180"/>
                    <a:pt x="75" y="175"/>
                    <a:pt x="81" y="175"/>
                  </a:cubicBezTo>
                  <a:cubicBezTo>
                    <a:pt x="87" y="175"/>
                    <a:pt x="93" y="180"/>
                    <a:pt x="93" y="186"/>
                  </a:cubicBezTo>
                  <a:cubicBezTo>
                    <a:pt x="93" y="193"/>
                    <a:pt x="87" y="198"/>
                    <a:pt x="81" y="198"/>
                  </a:cubicBezTo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39"/>
                    <a:pt x="20" y="39"/>
                  </a:cubicBezTo>
                  <a:cubicBezTo>
                    <a:pt x="29" y="39"/>
                    <a:pt x="37" y="32"/>
                    <a:pt x="39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8" y="165"/>
                    <a:pt x="78" y="165"/>
                    <a:pt x="78" y="165"/>
                  </a:cubicBezTo>
                  <a:cubicBezTo>
                    <a:pt x="68" y="167"/>
                    <a:pt x="60" y="176"/>
                    <a:pt x="60" y="186"/>
                  </a:cubicBezTo>
                  <a:cubicBezTo>
                    <a:pt x="60" y="198"/>
                    <a:pt x="70" y="207"/>
                    <a:pt x="81" y="207"/>
                  </a:cubicBezTo>
                  <a:cubicBezTo>
                    <a:pt x="93" y="207"/>
                    <a:pt x="102" y="198"/>
                    <a:pt x="102" y="186"/>
                  </a:cubicBezTo>
                  <a:cubicBezTo>
                    <a:pt x="102" y="176"/>
                    <a:pt x="94" y="167"/>
                    <a:pt x="84" y="165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111" y="109"/>
                    <a:pt x="111" y="109"/>
                    <a:pt x="111" y="109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7" y="8"/>
                    <a:pt x="29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49"/>
            <p:cNvSpPr/>
            <p:nvPr/>
          </p:nvSpPr>
          <p:spPr bwMode="auto">
            <a:xfrm>
              <a:off x="-2" y="3447"/>
              <a:ext cx="232" cy="230"/>
            </a:xfrm>
            <a:custGeom>
              <a:avLst/>
              <a:gdLst>
                <a:gd name="T0" fmla="*/ 49 w 98"/>
                <a:gd name="T1" fmla="*/ 0 h 97"/>
                <a:gd name="T2" fmla="*/ 0 w 98"/>
                <a:gd name="T3" fmla="*/ 49 h 97"/>
                <a:gd name="T4" fmla="*/ 49 w 98"/>
                <a:gd name="T5" fmla="*/ 97 h 97"/>
                <a:gd name="T6" fmla="*/ 98 w 98"/>
                <a:gd name="T7" fmla="*/ 54 h 97"/>
                <a:gd name="T8" fmla="*/ 93 w 98"/>
                <a:gd name="T9" fmla="*/ 54 h 97"/>
                <a:gd name="T10" fmla="*/ 49 w 98"/>
                <a:gd name="T11" fmla="*/ 93 h 97"/>
                <a:gd name="T12" fmla="*/ 5 w 98"/>
                <a:gd name="T13" fmla="*/ 49 h 97"/>
                <a:gd name="T14" fmla="*/ 49 w 98"/>
                <a:gd name="T15" fmla="*/ 5 h 97"/>
                <a:gd name="T16" fmla="*/ 93 w 98"/>
                <a:gd name="T17" fmla="*/ 46 h 97"/>
                <a:gd name="T18" fmla="*/ 98 w 98"/>
                <a:gd name="T19" fmla="*/ 46 h 97"/>
                <a:gd name="T20" fmla="*/ 49 w 98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97">
                  <a:moveTo>
                    <a:pt x="49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6"/>
                    <a:pt x="22" y="97"/>
                    <a:pt x="49" y="97"/>
                  </a:cubicBezTo>
                  <a:cubicBezTo>
                    <a:pt x="74" y="97"/>
                    <a:pt x="95" y="78"/>
                    <a:pt x="98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76"/>
                    <a:pt x="72" y="93"/>
                    <a:pt x="49" y="93"/>
                  </a:cubicBezTo>
                  <a:cubicBezTo>
                    <a:pt x="25" y="93"/>
                    <a:pt x="5" y="73"/>
                    <a:pt x="5" y="49"/>
                  </a:cubicBezTo>
                  <a:cubicBezTo>
                    <a:pt x="5" y="24"/>
                    <a:pt x="25" y="5"/>
                    <a:pt x="49" y="5"/>
                  </a:cubicBezTo>
                  <a:cubicBezTo>
                    <a:pt x="72" y="5"/>
                    <a:pt x="92" y="23"/>
                    <a:pt x="93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6" y="20"/>
                    <a:pt x="75" y="0"/>
                    <a:pt x="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50"/>
            <p:cNvSpPr>
              <a:spLocks noEditPoints="1"/>
            </p:cNvSpPr>
            <p:nvPr/>
          </p:nvSpPr>
          <p:spPr bwMode="auto">
            <a:xfrm>
              <a:off x="790" y="2833"/>
              <a:ext cx="398" cy="341"/>
            </a:xfrm>
            <a:custGeom>
              <a:avLst/>
              <a:gdLst>
                <a:gd name="T0" fmla="*/ 168 w 168"/>
                <a:gd name="T1" fmla="*/ 134 h 144"/>
                <a:gd name="T2" fmla="*/ 160 w 168"/>
                <a:gd name="T3" fmla="*/ 144 h 144"/>
                <a:gd name="T4" fmla="*/ 168 w 168"/>
                <a:gd name="T5" fmla="*/ 134 h 144"/>
                <a:gd name="T6" fmla="*/ 0 w 168"/>
                <a:gd name="T7" fmla="*/ 84 h 144"/>
                <a:gd name="T8" fmla="*/ 0 w 168"/>
                <a:gd name="T9" fmla="*/ 87 h 144"/>
                <a:gd name="T10" fmla="*/ 0 w 168"/>
                <a:gd name="T11" fmla="*/ 87 h 144"/>
                <a:gd name="T12" fmla="*/ 0 w 168"/>
                <a:gd name="T13" fmla="*/ 84 h 144"/>
                <a:gd name="T14" fmla="*/ 63 w 168"/>
                <a:gd name="T15" fmla="*/ 0 h 144"/>
                <a:gd name="T16" fmla="*/ 51 w 168"/>
                <a:gd name="T17" fmla="*/ 5 h 144"/>
                <a:gd name="T18" fmla="*/ 63 w 168"/>
                <a:gd name="T1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44">
                  <a:moveTo>
                    <a:pt x="168" y="134"/>
                  </a:moveTo>
                  <a:cubicBezTo>
                    <a:pt x="166" y="137"/>
                    <a:pt x="163" y="141"/>
                    <a:pt x="160" y="144"/>
                  </a:cubicBezTo>
                  <a:cubicBezTo>
                    <a:pt x="163" y="141"/>
                    <a:pt x="166" y="137"/>
                    <a:pt x="168" y="134"/>
                  </a:cubicBezTo>
                  <a:moveTo>
                    <a:pt x="0" y="84"/>
                  </a:moveTo>
                  <a:cubicBezTo>
                    <a:pt x="0" y="85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4"/>
                    <a:pt x="0" y="84"/>
                    <a:pt x="0" y="84"/>
                  </a:cubicBezTo>
                  <a:moveTo>
                    <a:pt x="63" y="0"/>
                  </a:moveTo>
                  <a:cubicBezTo>
                    <a:pt x="59" y="2"/>
                    <a:pt x="55" y="3"/>
                    <a:pt x="51" y="5"/>
                  </a:cubicBezTo>
                  <a:cubicBezTo>
                    <a:pt x="55" y="3"/>
                    <a:pt x="59" y="2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51"/>
            <p:cNvSpPr/>
            <p:nvPr/>
          </p:nvSpPr>
          <p:spPr bwMode="auto">
            <a:xfrm>
              <a:off x="1006" y="3046"/>
              <a:ext cx="288" cy="282"/>
            </a:xfrm>
            <a:custGeom>
              <a:avLst/>
              <a:gdLst>
                <a:gd name="T0" fmla="*/ 122 w 122"/>
                <a:gd name="T1" fmla="*/ 0 h 119"/>
                <a:gd name="T2" fmla="*/ 90 w 122"/>
                <a:gd name="T3" fmla="*/ 0 h 119"/>
                <a:gd name="T4" fmla="*/ 82 w 122"/>
                <a:gd name="T5" fmla="*/ 34 h 119"/>
                <a:gd name="T6" fmla="*/ 77 w 122"/>
                <a:gd name="T7" fmla="*/ 44 h 119"/>
                <a:gd name="T8" fmla="*/ 77 w 122"/>
                <a:gd name="T9" fmla="*/ 44 h 119"/>
                <a:gd name="T10" fmla="*/ 69 w 122"/>
                <a:gd name="T11" fmla="*/ 54 h 119"/>
                <a:gd name="T12" fmla="*/ 69 w 122"/>
                <a:gd name="T13" fmla="*/ 54 h 119"/>
                <a:gd name="T14" fmla="*/ 65 w 122"/>
                <a:gd name="T15" fmla="*/ 59 h 119"/>
                <a:gd name="T16" fmla="*/ 60 w 122"/>
                <a:gd name="T17" fmla="*/ 64 h 119"/>
                <a:gd name="T18" fmla="*/ 57 w 122"/>
                <a:gd name="T19" fmla="*/ 66 h 119"/>
                <a:gd name="T20" fmla="*/ 54 w 122"/>
                <a:gd name="T21" fmla="*/ 69 h 119"/>
                <a:gd name="T22" fmla="*/ 47 w 122"/>
                <a:gd name="T23" fmla="*/ 74 h 119"/>
                <a:gd name="T24" fmla="*/ 0 w 122"/>
                <a:gd name="T25" fmla="*/ 87 h 119"/>
                <a:gd name="T26" fmla="*/ 0 w 122"/>
                <a:gd name="T27" fmla="*/ 119 h 119"/>
                <a:gd name="T28" fmla="*/ 61 w 122"/>
                <a:gd name="T29" fmla="*/ 102 h 119"/>
                <a:gd name="T30" fmla="*/ 61 w 122"/>
                <a:gd name="T31" fmla="*/ 102 h 119"/>
                <a:gd name="T32" fmla="*/ 62 w 122"/>
                <a:gd name="T33" fmla="*/ 102 h 119"/>
                <a:gd name="T34" fmla="*/ 62 w 122"/>
                <a:gd name="T35" fmla="*/ 102 h 119"/>
                <a:gd name="T36" fmla="*/ 62 w 122"/>
                <a:gd name="T37" fmla="*/ 102 h 119"/>
                <a:gd name="T38" fmla="*/ 62 w 122"/>
                <a:gd name="T39" fmla="*/ 102 h 119"/>
                <a:gd name="T40" fmla="*/ 62 w 122"/>
                <a:gd name="T41" fmla="*/ 102 h 119"/>
                <a:gd name="T42" fmla="*/ 73 w 122"/>
                <a:gd name="T43" fmla="*/ 94 h 119"/>
                <a:gd name="T44" fmla="*/ 73 w 122"/>
                <a:gd name="T45" fmla="*/ 94 h 119"/>
                <a:gd name="T46" fmla="*/ 73 w 122"/>
                <a:gd name="T47" fmla="*/ 94 h 119"/>
                <a:gd name="T48" fmla="*/ 82 w 122"/>
                <a:gd name="T49" fmla="*/ 87 h 119"/>
                <a:gd name="T50" fmla="*/ 82 w 122"/>
                <a:gd name="T51" fmla="*/ 87 h 119"/>
                <a:gd name="T52" fmla="*/ 82 w 122"/>
                <a:gd name="T53" fmla="*/ 87 h 119"/>
                <a:gd name="T54" fmla="*/ 82 w 122"/>
                <a:gd name="T55" fmla="*/ 87 h 119"/>
                <a:gd name="T56" fmla="*/ 82 w 122"/>
                <a:gd name="T57" fmla="*/ 87 h 119"/>
                <a:gd name="T58" fmla="*/ 86 w 122"/>
                <a:gd name="T59" fmla="*/ 83 h 119"/>
                <a:gd name="T60" fmla="*/ 86 w 122"/>
                <a:gd name="T61" fmla="*/ 83 h 119"/>
                <a:gd name="T62" fmla="*/ 86 w 122"/>
                <a:gd name="T63" fmla="*/ 83 h 119"/>
                <a:gd name="T64" fmla="*/ 94 w 122"/>
                <a:gd name="T65" fmla="*/ 75 h 119"/>
                <a:gd name="T66" fmla="*/ 94 w 122"/>
                <a:gd name="T67" fmla="*/ 75 h 119"/>
                <a:gd name="T68" fmla="*/ 94 w 122"/>
                <a:gd name="T69" fmla="*/ 75 h 119"/>
                <a:gd name="T70" fmla="*/ 94 w 122"/>
                <a:gd name="T71" fmla="*/ 75 h 119"/>
                <a:gd name="T72" fmla="*/ 94 w 122"/>
                <a:gd name="T73" fmla="*/ 75 h 119"/>
                <a:gd name="T74" fmla="*/ 94 w 122"/>
                <a:gd name="T75" fmla="*/ 74 h 119"/>
                <a:gd name="T76" fmla="*/ 97 w 122"/>
                <a:gd name="T77" fmla="*/ 70 h 119"/>
                <a:gd name="T78" fmla="*/ 101 w 122"/>
                <a:gd name="T79" fmla="*/ 65 h 119"/>
                <a:gd name="T80" fmla="*/ 103 w 122"/>
                <a:gd name="T81" fmla="*/ 62 h 119"/>
                <a:gd name="T82" fmla="*/ 107 w 122"/>
                <a:gd name="T83" fmla="*/ 55 h 119"/>
                <a:gd name="T84" fmla="*/ 107 w 122"/>
                <a:gd name="T85" fmla="*/ 55 h 119"/>
                <a:gd name="T86" fmla="*/ 111 w 122"/>
                <a:gd name="T87" fmla="*/ 47 h 119"/>
                <a:gd name="T88" fmla="*/ 122 w 122"/>
                <a:gd name="T8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119">
                  <a:moveTo>
                    <a:pt x="122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90" y="12"/>
                    <a:pt x="87" y="23"/>
                    <a:pt x="82" y="34"/>
                  </a:cubicBezTo>
                  <a:cubicBezTo>
                    <a:pt x="81" y="37"/>
                    <a:pt x="79" y="40"/>
                    <a:pt x="77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5" y="47"/>
                    <a:pt x="72" y="51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8" y="56"/>
                    <a:pt x="67" y="58"/>
                    <a:pt x="65" y="59"/>
                  </a:cubicBezTo>
                  <a:cubicBezTo>
                    <a:pt x="64" y="61"/>
                    <a:pt x="62" y="62"/>
                    <a:pt x="60" y="64"/>
                  </a:cubicBezTo>
                  <a:cubicBezTo>
                    <a:pt x="59" y="65"/>
                    <a:pt x="58" y="66"/>
                    <a:pt x="57" y="66"/>
                  </a:cubicBezTo>
                  <a:cubicBezTo>
                    <a:pt x="56" y="68"/>
                    <a:pt x="55" y="68"/>
                    <a:pt x="54" y="69"/>
                  </a:cubicBezTo>
                  <a:cubicBezTo>
                    <a:pt x="51" y="71"/>
                    <a:pt x="49" y="73"/>
                    <a:pt x="47" y="74"/>
                  </a:cubicBezTo>
                  <a:cubicBezTo>
                    <a:pt x="33" y="82"/>
                    <a:pt x="17" y="87"/>
                    <a:pt x="0" y="87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2" y="119"/>
                    <a:pt x="43" y="11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1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6" y="100"/>
                    <a:pt x="69" y="97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6" y="92"/>
                    <a:pt x="79" y="90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6"/>
                    <a:pt x="85" y="84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9" y="80"/>
                    <a:pt x="91" y="77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5" y="72"/>
                    <a:pt x="96" y="71"/>
                    <a:pt x="97" y="70"/>
                  </a:cubicBezTo>
                  <a:cubicBezTo>
                    <a:pt x="99" y="68"/>
                    <a:pt x="100" y="67"/>
                    <a:pt x="101" y="65"/>
                  </a:cubicBezTo>
                  <a:cubicBezTo>
                    <a:pt x="102" y="64"/>
                    <a:pt x="102" y="63"/>
                    <a:pt x="103" y="62"/>
                  </a:cubicBezTo>
                  <a:cubicBezTo>
                    <a:pt x="104" y="60"/>
                    <a:pt x="106" y="58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9" y="52"/>
                    <a:pt x="110" y="49"/>
                    <a:pt x="111" y="47"/>
                  </a:cubicBezTo>
                  <a:cubicBezTo>
                    <a:pt x="118" y="32"/>
                    <a:pt x="121" y="16"/>
                    <a:pt x="1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52"/>
            <p:cNvSpPr>
              <a:spLocks noEditPoints="1"/>
            </p:cNvSpPr>
            <p:nvPr/>
          </p:nvSpPr>
          <p:spPr bwMode="auto">
            <a:xfrm>
              <a:off x="715" y="2783"/>
              <a:ext cx="572" cy="543"/>
            </a:xfrm>
            <a:custGeom>
              <a:avLst/>
              <a:gdLst>
                <a:gd name="T0" fmla="*/ 185 w 242"/>
                <a:gd name="T1" fmla="*/ 213 h 229"/>
                <a:gd name="T2" fmla="*/ 184 w 242"/>
                <a:gd name="T3" fmla="*/ 213 h 229"/>
                <a:gd name="T4" fmla="*/ 184 w 242"/>
                <a:gd name="T5" fmla="*/ 213 h 229"/>
                <a:gd name="T6" fmla="*/ 184 w 242"/>
                <a:gd name="T7" fmla="*/ 214 h 229"/>
                <a:gd name="T8" fmla="*/ 185 w 242"/>
                <a:gd name="T9" fmla="*/ 213 h 229"/>
                <a:gd name="T10" fmla="*/ 185 w 242"/>
                <a:gd name="T11" fmla="*/ 213 h 229"/>
                <a:gd name="T12" fmla="*/ 205 w 242"/>
                <a:gd name="T13" fmla="*/ 198 h 229"/>
                <a:gd name="T14" fmla="*/ 196 w 242"/>
                <a:gd name="T15" fmla="*/ 205 h 229"/>
                <a:gd name="T16" fmla="*/ 196 w 242"/>
                <a:gd name="T17" fmla="*/ 205 h 229"/>
                <a:gd name="T18" fmla="*/ 205 w 242"/>
                <a:gd name="T19" fmla="*/ 198 h 229"/>
                <a:gd name="T20" fmla="*/ 205 w 242"/>
                <a:gd name="T21" fmla="*/ 198 h 229"/>
                <a:gd name="T22" fmla="*/ 217 w 242"/>
                <a:gd name="T23" fmla="*/ 186 h 229"/>
                <a:gd name="T24" fmla="*/ 209 w 242"/>
                <a:gd name="T25" fmla="*/ 194 h 229"/>
                <a:gd name="T26" fmla="*/ 209 w 242"/>
                <a:gd name="T27" fmla="*/ 194 h 229"/>
                <a:gd name="T28" fmla="*/ 217 w 242"/>
                <a:gd name="T29" fmla="*/ 186 h 229"/>
                <a:gd name="T30" fmla="*/ 217 w 242"/>
                <a:gd name="T31" fmla="*/ 186 h 229"/>
                <a:gd name="T32" fmla="*/ 62 w 242"/>
                <a:gd name="T33" fmla="*/ 175 h 229"/>
                <a:gd name="T34" fmla="*/ 41 w 242"/>
                <a:gd name="T35" fmla="*/ 198 h 229"/>
                <a:gd name="T36" fmla="*/ 110 w 242"/>
                <a:gd name="T37" fmla="*/ 229 h 229"/>
                <a:gd name="T38" fmla="*/ 113 w 242"/>
                <a:gd name="T39" fmla="*/ 198 h 229"/>
                <a:gd name="T40" fmla="*/ 62 w 242"/>
                <a:gd name="T41" fmla="*/ 175 h 229"/>
                <a:gd name="T42" fmla="*/ 32 w 242"/>
                <a:gd name="T43" fmla="*/ 108 h 229"/>
                <a:gd name="T44" fmla="*/ 5 w 242"/>
                <a:gd name="T45" fmla="*/ 108 h 229"/>
                <a:gd name="T46" fmla="*/ 0 w 242"/>
                <a:gd name="T47" fmla="*/ 108 h 229"/>
                <a:gd name="T48" fmla="*/ 3 w 242"/>
                <a:gd name="T49" fmla="*/ 133 h 229"/>
                <a:gd name="T50" fmla="*/ 34 w 242"/>
                <a:gd name="T51" fmla="*/ 126 h 229"/>
                <a:gd name="T52" fmla="*/ 32 w 242"/>
                <a:gd name="T53" fmla="*/ 108 h 229"/>
                <a:gd name="T54" fmla="*/ 32 w 242"/>
                <a:gd name="T55" fmla="*/ 108 h 229"/>
                <a:gd name="T56" fmla="*/ 11 w 242"/>
                <a:gd name="T57" fmla="*/ 58 h 229"/>
                <a:gd name="T58" fmla="*/ 10 w 242"/>
                <a:gd name="T59" fmla="*/ 60 h 229"/>
                <a:gd name="T60" fmla="*/ 11 w 242"/>
                <a:gd name="T61" fmla="*/ 58 h 229"/>
                <a:gd name="T62" fmla="*/ 11 w 242"/>
                <a:gd name="T63" fmla="*/ 58 h 229"/>
                <a:gd name="T64" fmla="*/ 205 w 242"/>
                <a:gd name="T65" fmla="*/ 17 h 229"/>
                <a:gd name="T66" fmla="*/ 183 w 242"/>
                <a:gd name="T67" fmla="*/ 40 h 229"/>
                <a:gd name="T68" fmla="*/ 201 w 242"/>
                <a:gd name="T69" fmla="*/ 63 h 229"/>
                <a:gd name="T70" fmla="*/ 211 w 242"/>
                <a:gd name="T71" fmla="*/ 89 h 229"/>
                <a:gd name="T72" fmla="*/ 242 w 242"/>
                <a:gd name="T73" fmla="*/ 82 h 229"/>
                <a:gd name="T74" fmla="*/ 229 w 242"/>
                <a:gd name="T75" fmla="*/ 47 h 229"/>
                <a:gd name="T76" fmla="*/ 205 w 242"/>
                <a:gd name="T77" fmla="*/ 17 h 229"/>
                <a:gd name="T78" fmla="*/ 64 w 242"/>
                <a:gd name="T79" fmla="*/ 0 h 229"/>
                <a:gd name="T80" fmla="*/ 62 w 242"/>
                <a:gd name="T81" fmla="*/ 1 h 229"/>
                <a:gd name="T82" fmla="*/ 61 w 242"/>
                <a:gd name="T83" fmla="*/ 2 h 229"/>
                <a:gd name="T84" fmla="*/ 61 w 242"/>
                <a:gd name="T85" fmla="*/ 2 h 229"/>
                <a:gd name="T86" fmla="*/ 61 w 242"/>
                <a:gd name="T87" fmla="*/ 2 h 229"/>
                <a:gd name="T88" fmla="*/ 64 w 242"/>
                <a:gd name="T8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2" h="229">
                  <a:moveTo>
                    <a:pt x="185" y="213"/>
                  </a:moveTo>
                  <a:cubicBezTo>
                    <a:pt x="184" y="213"/>
                    <a:pt x="184" y="213"/>
                    <a:pt x="184" y="213"/>
                  </a:cubicBezTo>
                  <a:cubicBezTo>
                    <a:pt x="184" y="213"/>
                    <a:pt x="184" y="213"/>
                    <a:pt x="184" y="213"/>
                  </a:cubicBezTo>
                  <a:cubicBezTo>
                    <a:pt x="184" y="214"/>
                    <a:pt x="184" y="214"/>
                    <a:pt x="184" y="214"/>
                  </a:cubicBezTo>
                  <a:cubicBezTo>
                    <a:pt x="184" y="213"/>
                    <a:pt x="184" y="213"/>
                    <a:pt x="185" y="213"/>
                  </a:cubicBezTo>
                  <a:cubicBezTo>
                    <a:pt x="185" y="213"/>
                    <a:pt x="185" y="213"/>
                    <a:pt x="185" y="213"/>
                  </a:cubicBezTo>
                  <a:moveTo>
                    <a:pt x="205" y="198"/>
                  </a:moveTo>
                  <a:cubicBezTo>
                    <a:pt x="202" y="201"/>
                    <a:pt x="199" y="203"/>
                    <a:pt x="196" y="205"/>
                  </a:cubicBezTo>
                  <a:cubicBezTo>
                    <a:pt x="196" y="205"/>
                    <a:pt x="196" y="205"/>
                    <a:pt x="196" y="205"/>
                  </a:cubicBezTo>
                  <a:cubicBezTo>
                    <a:pt x="199" y="203"/>
                    <a:pt x="202" y="201"/>
                    <a:pt x="205" y="198"/>
                  </a:cubicBezTo>
                  <a:cubicBezTo>
                    <a:pt x="205" y="198"/>
                    <a:pt x="205" y="198"/>
                    <a:pt x="205" y="198"/>
                  </a:cubicBezTo>
                  <a:moveTo>
                    <a:pt x="217" y="186"/>
                  </a:moveTo>
                  <a:cubicBezTo>
                    <a:pt x="214" y="188"/>
                    <a:pt x="212" y="191"/>
                    <a:pt x="209" y="194"/>
                  </a:cubicBezTo>
                  <a:cubicBezTo>
                    <a:pt x="209" y="194"/>
                    <a:pt x="209" y="194"/>
                    <a:pt x="209" y="194"/>
                  </a:cubicBezTo>
                  <a:cubicBezTo>
                    <a:pt x="212" y="191"/>
                    <a:pt x="214" y="188"/>
                    <a:pt x="217" y="186"/>
                  </a:cubicBezTo>
                  <a:cubicBezTo>
                    <a:pt x="217" y="186"/>
                    <a:pt x="217" y="186"/>
                    <a:pt x="217" y="186"/>
                  </a:cubicBezTo>
                  <a:moveTo>
                    <a:pt x="62" y="175"/>
                  </a:moveTo>
                  <a:cubicBezTo>
                    <a:pt x="41" y="198"/>
                    <a:pt x="41" y="198"/>
                    <a:pt x="41" y="198"/>
                  </a:cubicBezTo>
                  <a:cubicBezTo>
                    <a:pt x="60" y="216"/>
                    <a:pt x="84" y="227"/>
                    <a:pt x="110" y="229"/>
                  </a:cubicBezTo>
                  <a:cubicBezTo>
                    <a:pt x="113" y="198"/>
                    <a:pt x="113" y="198"/>
                    <a:pt x="113" y="198"/>
                  </a:cubicBezTo>
                  <a:cubicBezTo>
                    <a:pt x="94" y="196"/>
                    <a:pt x="76" y="188"/>
                    <a:pt x="62" y="175"/>
                  </a:cubicBezTo>
                  <a:moveTo>
                    <a:pt x="32" y="108"/>
                  </a:moveTo>
                  <a:cubicBezTo>
                    <a:pt x="5" y="108"/>
                    <a:pt x="5" y="108"/>
                    <a:pt x="5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6"/>
                    <a:pt x="1" y="125"/>
                    <a:pt x="3" y="133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3" y="120"/>
                    <a:pt x="32" y="114"/>
                    <a:pt x="32" y="108"/>
                  </a:cubicBezTo>
                  <a:cubicBezTo>
                    <a:pt x="32" y="108"/>
                    <a:pt x="32" y="108"/>
                    <a:pt x="32" y="108"/>
                  </a:cubicBezTo>
                  <a:moveTo>
                    <a:pt x="11" y="58"/>
                  </a:moveTo>
                  <a:cubicBezTo>
                    <a:pt x="10" y="59"/>
                    <a:pt x="10" y="59"/>
                    <a:pt x="10" y="60"/>
                  </a:cubicBezTo>
                  <a:cubicBezTo>
                    <a:pt x="10" y="59"/>
                    <a:pt x="10" y="59"/>
                    <a:pt x="11" y="58"/>
                  </a:cubicBezTo>
                  <a:cubicBezTo>
                    <a:pt x="11" y="58"/>
                    <a:pt x="11" y="58"/>
                    <a:pt x="11" y="58"/>
                  </a:cubicBezTo>
                  <a:moveTo>
                    <a:pt x="205" y="17"/>
                  </a:moveTo>
                  <a:cubicBezTo>
                    <a:pt x="183" y="40"/>
                    <a:pt x="183" y="40"/>
                    <a:pt x="183" y="40"/>
                  </a:cubicBezTo>
                  <a:cubicBezTo>
                    <a:pt x="190" y="47"/>
                    <a:pt x="196" y="54"/>
                    <a:pt x="201" y="63"/>
                  </a:cubicBezTo>
                  <a:cubicBezTo>
                    <a:pt x="206" y="71"/>
                    <a:pt x="209" y="80"/>
                    <a:pt x="211" y="89"/>
                  </a:cubicBezTo>
                  <a:cubicBezTo>
                    <a:pt x="242" y="82"/>
                    <a:pt x="242" y="82"/>
                    <a:pt x="242" y="82"/>
                  </a:cubicBezTo>
                  <a:cubicBezTo>
                    <a:pt x="240" y="70"/>
                    <a:pt x="235" y="58"/>
                    <a:pt x="229" y="47"/>
                  </a:cubicBezTo>
                  <a:cubicBezTo>
                    <a:pt x="222" y="36"/>
                    <a:pt x="214" y="25"/>
                    <a:pt x="205" y="17"/>
                  </a:cubicBezTo>
                  <a:moveTo>
                    <a:pt x="64" y="0"/>
                  </a:moveTo>
                  <a:cubicBezTo>
                    <a:pt x="63" y="0"/>
                    <a:pt x="63" y="1"/>
                    <a:pt x="62" y="1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1"/>
                    <a:pt x="63" y="1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53"/>
            <p:cNvSpPr/>
            <p:nvPr/>
          </p:nvSpPr>
          <p:spPr bwMode="auto">
            <a:xfrm>
              <a:off x="741" y="2748"/>
              <a:ext cx="262" cy="203"/>
            </a:xfrm>
            <a:custGeom>
              <a:avLst/>
              <a:gdLst>
                <a:gd name="T0" fmla="*/ 111 w 111"/>
                <a:gd name="T1" fmla="*/ 0 h 86"/>
                <a:gd name="T2" fmla="*/ 102 w 111"/>
                <a:gd name="T3" fmla="*/ 1 h 86"/>
                <a:gd name="T4" fmla="*/ 96 w 111"/>
                <a:gd name="T5" fmla="*/ 1 h 86"/>
                <a:gd name="T6" fmla="*/ 95 w 111"/>
                <a:gd name="T7" fmla="*/ 1 h 86"/>
                <a:gd name="T8" fmla="*/ 89 w 111"/>
                <a:gd name="T9" fmla="*/ 2 h 86"/>
                <a:gd name="T10" fmla="*/ 87 w 111"/>
                <a:gd name="T11" fmla="*/ 3 h 86"/>
                <a:gd name="T12" fmla="*/ 80 w 111"/>
                <a:gd name="T13" fmla="*/ 4 h 86"/>
                <a:gd name="T14" fmla="*/ 72 w 111"/>
                <a:gd name="T15" fmla="*/ 7 h 86"/>
                <a:gd name="T16" fmla="*/ 65 w 111"/>
                <a:gd name="T17" fmla="*/ 9 h 86"/>
                <a:gd name="T18" fmla="*/ 63 w 111"/>
                <a:gd name="T19" fmla="*/ 11 h 86"/>
                <a:gd name="T20" fmla="*/ 53 w 111"/>
                <a:gd name="T21" fmla="*/ 15 h 86"/>
                <a:gd name="T22" fmla="*/ 53 w 111"/>
                <a:gd name="T23" fmla="*/ 15 h 86"/>
                <a:gd name="T24" fmla="*/ 50 w 111"/>
                <a:gd name="T25" fmla="*/ 17 h 86"/>
                <a:gd name="T26" fmla="*/ 50 w 111"/>
                <a:gd name="T27" fmla="*/ 17 h 86"/>
                <a:gd name="T28" fmla="*/ 0 w 111"/>
                <a:gd name="T29" fmla="*/ 73 h 86"/>
                <a:gd name="T30" fmla="*/ 29 w 111"/>
                <a:gd name="T31" fmla="*/ 86 h 86"/>
                <a:gd name="T32" fmla="*/ 68 w 111"/>
                <a:gd name="T33" fmla="*/ 43 h 86"/>
                <a:gd name="T34" fmla="*/ 72 w 111"/>
                <a:gd name="T35" fmla="*/ 41 h 86"/>
                <a:gd name="T36" fmla="*/ 84 w 111"/>
                <a:gd name="T37" fmla="*/ 36 h 86"/>
                <a:gd name="T38" fmla="*/ 86 w 111"/>
                <a:gd name="T39" fmla="*/ 36 h 86"/>
                <a:gd name="T40" fmla="*/ 93 w 111"/>
                <a:gd name="T41" fmla="*/ 34 h 86"/>
                <a:gd name="T42" fmla="*/ 102 w 111"/>
                <a:gd name="T43" fmla="*/ 33 h 86"/>
                <a:gd name="T44" fmla="*/ 107 w 111"/>
                <a:gd name="T45" fmla="*/ 32 h 86"/>
                <a:gd name="T46" fmla="*/ 111 w 111"/>
                <a:gd name="T47" fmla="*/ 32 h 86"/>
                <a:gd name="T48" fmla="*/ 111 w 111"/>
                <a:gd name="T4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86">
                  <a:moveTo>
                    <a:pt x="111" y="0"/>
                  </a:moveTo>
                  <a:cubicBezTo>
                    <a:pt x="108" y="0"/>
                    <a:pt x="105" y="0"/>
                    <a:pt x="102" y="1"/>
                  </a:cubicBezTo>
                  <a:cubicBezTo>
                    <a:pt x="100" y="1"/>
                    <a:pt x="98" y="1"/>
                    <a:pt x="96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3" y="2"/>
                    <a:pt x="91" y="2"/>
                    <a:pt x="89" y="2"/>
                  </a:cubicBezTo>
                  <a:cubicBezTo>
                    <a:pt x="88" y="3"/>
                    <a:pt x="88" y="3"/>
                    <a:pt x="87" y="3"/>
                  </a:cubicBezTo>
                  <a:cubicBezTo>
                    <a:pt x="85" y="3"/>
                    <a:pt x="82" y="4"/>
                    <a:pt x="80" y="4"/>
                  </a:cubicBezTo>
                  <a:cubicBezTo>
                    <a:pt x="78" y="5"/>
                    <a:pt x="75" y="6"/>
                    <a:pt x="72" y="7"/>
                  </a:cubicBezTo>
                  <a:cubicBezTo>
                    <a:pt x="70" y="8"/>
                    <a:pt x="68" y="8"/>
                    <a:pt x="65" y="9"/>
                  </a:cubicBezTo>
                  <a:cubicBezTo>
                    <a:pt x="65" y="10"/>
                    <a:pt x="64" y="10"/>
                    <a:pt x="63" y="11"/>
                  </a:cubicBezTo>
                  <a:cubicBezTo>
                    <a:pt x="59" y="12"/>
                    <a:pt x="56" y="13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2" y="16"/>
                    <a:pt x="51" y="16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28" y="30"/>
                    <a:pt x="10" y="49"/>
                    <a:pt x="0" y="73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37" y="68"/>
                    <a:pt x="51" y="53"/>
                    <a:pt x="68" y="43"/>
                  </a:cubicBezTo>
                  <a:cubicBezTo>
                    <a:pt x="70" y="42"/>
                    <a:pt x="71" y="42"/>
                    <a:pt x="72" y="41"/>
                  </a:cubicBezTo>
                  <a:cubicBezTo>
                    <a:pt x="76" y="39"/>
                    <a:pt x="80" y="38"/>
                    <a:pt x="84" y="36"/>
                  </a:cubicBezTo>
                  <a:cubicBezTo>
                    <a:pt x="85" y="36"/>
                    <a:pt x="85" y="36"/>
                    <a:pt x="86" y="36"/>
                  </a:cubicBezTo>
                  <a:cubicBezTo>
                    <a:pt x="88" y="35"/>
                    <a:pt x="91" y="34"/>
                    <a:pt x="93" y="34"/>
                  </a:cubicBezTo>
                  <a:cubicBezTo>
                    <a:pt x="96" y="33"/>
                    <a:pt x="99" y="33"/>
                    <a:pt x="102" y="33"/>
                  </a:cubicBezTo>
                  <a:cubicBezTo>
                    <a:pt x="104" y="32"/>
                    <a:pt x="105" y="32"/>
                    <a:pt x="107" y="32"/>
                  </a:cubicBezTo>
                  <a:cubicBezTo>
                    <a:pt x="108" y="32"/>
                    <a:pt x="110" y="32"/>
                    <a:pt x="111" y="32"/>
                  </a:cubicBezTo>
                  <a:cubicBezTo>
                    <a:pt x="111" y="0"/>
                    <a:pt x="111" y="0"/>
                    <a:pt x="1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54"/>
            <p:cNvSpPr>
              <a:spLocks noEditPoints="1"/>
            </p:cNvSpPr>
            <p:nvPr/>
          </p:nvSpPr>
          <p:spPr bwMode="auto">
            <a:xfrm>
              <a:off x="807" y="2840"/>
              <a:ext cx="395" cy="396"/>
            </a:xfrm>
            <a:custGeom>
              <a:avLst/>
              <a:gdLst>
                <a:gd name="T0" fmla="*/ 167 w 167"/>
                <a:gd name="T1" fmla="*/ 87 h 167"/>
                <a:gd name="T2" fmla="*/ 159 w 167"/>
                <a:gd name="T3" fmla="*/ 87 h 167"/>
                <a:gd name="T4" fmla="*/ 84 w 167"/>
                <a:gd name="T5" fmla="*/ 159 h 167"/>
                <a:gd name="T6" fmla="*/ 29 w 167"/>
                <a:gd name="T7" fmla="*/ 136 h 167"/>
                <a:gd name="T8" fmla="*/ 24 w 167"/>
                <a:gd name="T9" fmla="*/ 142 h 167"/>
                <a:gd name="T10" fmla="*/ 84 w 167"/>
                <a:gd name="T11" fmla="*/ 167 h 167"/>
                <a:gd name="T12" fmla="*/ 167 w 167"/>
                <a:gd name="T13" fmla="*/ 87 h 167"/>
                <a:gd name="T14" fmla="*/ 84 w 167"/>
                <a:gd name="T15" fmla="*/ 0 h 167"/>
                <a:gd name="T16" fmla="*/ 0 w 167"/>
                <a:gd name="T17" fmla="*/ 84 h 167"/>
                <a:gd name="T18" fmla="*/ 18 w 167"/>
                <a:gd name="T19" fmla="*/ 136 h 167"/>
                <a:gd name="T20" fmla="*/ 24 w 167"/>
                <a:gd name="T21" fmla="*/ 130 h 167"/>
                <a:gd name="T22" fmla="*/ 8 w 167"/>
                <a:gd name="T23" fmla="*/ 84 h 167"/>
                <a:gd name="T24" fmla="*/ 84 w 167"/>
                <a:gd name="T25" fmla="*/ 8 h 167"/>
                <a:gd name="T26" fmla="*/ 159 w 167"/>
                <a:gd name="T27" fmla="*/ 79 h 167"/>
                <a:gd name="T28" fmla="*/ 167 w 167"/>
                <a:gd name="T29" fmla="*/ 79 h 167"/>
                <a:gd name="T30" fmla="*/ 84 w 167"/>
                <a:gd name="T3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7" h="167">
                  <a:moveTo>
                    <a:pt x="167" y="87"/>
                  </a:moveTo>
                  <a:cubicBezTo>
                    <a:pt x="159" y="87"/>
                    <a:pt x="159" y="87"/>
                    <a:pt x="159" y="87"/>
                  </a:cubicBezTo>
                  <a:cubicBezTo>
                    <a:pt x="157" y="127"/>
                    <a:pt x="124" y="159"/>
                    <a:pt x="84" y="159"/>
                  </a:cubicBezTo>
                  <a:cubicBezTo>
                    <a:pt x="62" y="159"/>
                    <a:pt x="43" y="151"/>
                    <a:pt x="29" y="136"/>
                  </a:cubicBezTo>
                  <a:cubicBezTo>
                    <a:pt x="24" y="142"/>
                    <a:pt x="24" y="142"/>
                    <a:pt x="24" y="142"/>
                  </a:cubicBezTo>
                  <a:cubicBezTo>
                    <a:pt x="39" y="158"/>
                    <a:pt x="60" y="167"/>
                    <a:pt x="84" y="167"/>
                  </a:cubicBezTo>
                  <a:cubicBezTo>
                    <a:pt x="129" y="167"/>
                    <a:pt x="165" y="132"/>
                    <a:pt x="167" y="87"/>
                  </a:cubicBezTo>
                  <a:moveTo>
                    <a:pt x="84" y="0"/>
                  </a:moveTo>
                  <a:cubicBezTo>
                    <a:pt x="37" y="0"/>
                    <a:pt x="0" y="37"/>
                    <a:pt x="0" y="84"/>
                  </a:cubicBezTo>
                  <a:cubicBezTo>
                    <a:pt x="0" y="103"/>
                    <a:pt x="7" y="122"/>
                    <a:pt x="18" y="136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14" y="118"/>
                    <a:pt x="8" y="101"/>
                    <a:pt x="8" y="84"/>
                  </a:cubicBezTo>
                  <a:cubicBezTo>
                    <a:pt x="8" y="42"/>
                    <a:pt x="42" y="8"/>
                    <a:pt x="84" y="8"/>
                  </a:cubicBezTo>
                  <a:cubicBezTo>
                    <a:pt x="124" y="8"/>
                    <a:pt x="157" y="39"/>
                    <a:pt x="159" y="79"/>
                  </a:cubicBezTo>
                  <a:cubicBezTo>
                    <a:pt x="167" y="79"/>
                    <a:pt x="167" y="79"/>
                    <a:pt x="167" y="79"/>
                  </a:cubicBezTo>
                  <a:cubicBezTo>
                    <a:pt x="165" y="35"/>
                    <a:pt x="128" y="0"/>
                    <a:pt x="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55"/>
            <p:cNvSpPr>
              <a:spLocks noEditPoints="1"/>
            </p:cNvSpPr>
            <p:nvPr/>
          </p:nvSpPr>
          <p:spPr bwMode="auto">
            <a:xfrm>
              <a:off x="859" y="2911"/>
              <a:ext cx="291" cy="273"/>
            </a:xfrm>
            <a:custGeom>
              <a:avLst/>
              <a:gdLst>
                <a:gd name="T0" fmla="*/ 84 w 123"/>
                <a:gd name="T1" fmla="*/ 93 h 115"/>
                <a:gd name="T2" fmla="*/ 61 w 123"/>
                <a:gd name="T3" fmla="*/ 99 h 115"/>
                <a:gd name="T4" fmla="*/ 39 w 123"/>
                <a:gd name="T5" fmla="*/ 93 h 115"/>
                <a:gd name="T6" fmla="*/ 31 w 123"/>
                <a:gd name="T7" fmla="*/ 107 h 115"/>
                <a:gd name="T8" fmla="*/ 62 w 123"/>
                <a:gd name="T9" fmla="*/ 115 h 115"/>
                <a:gd name="T10" fmla="*/ 93 w 123"/>
                <a:gd name="T11" fmla="*/ 107 h 115"/>
                <a:gd name="T12" fmla="*/ 84 w 123"/>
                <a:gd name="T13" fmla="*/ 93 h 115"/>
                <a:gd name="T14" fmla="*/ 31 w 123"/>
                <a:gd name="T15" fmla="*/ 0 h 115"/>
                <a:gd name="T16" fmla="*/ 0 w 123"/>
                <a:gd name="T17" fmla="*/ 54 h 115"/>
                <a:gd name="T18" fmla="*/ 0 w 123"/>
                <a:gd name="T19" fmla="*/ 54 h 115"/>
                <a:gd name="T20" fmla="*/ 16 w 123"/>
                <a:gd name="T21" fmla="*/ 54 h 115"/>
                <a:gd name="T22" fmla="*/ 39 w 123"/>
                <a:gd name="T23" fmla="*/ 14 h 115"/>
                <a:gd name="T24" fmla="*/ 31 w 123"/>
                <a:gd name="T25" fmla="*/ 0 h 115"/>
                <a:gd name="T26" fmla="*/ 92 w 123"/>
                <a:gd name="T27" fmla="*/ 0 h 115"/>
                <a:gd name="T28" fmla="*/ 84 w 123"/>
                <a:gd name="T29" fmla="*/ 14 h 115"/>
                <a:gd name="T30" fmla="*/ 107 w 123"/>
                <a:gd name="T31" fmla="*/ 49 h 115"/>
                <a:gd name="T32" fmla="*/ 123 w 123"/>
                <a:gd name="T33" fmla="*/ 49 h 115"/>
                <a:gd name="T34" fmla="*/ 92 w 123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" h="115">
                  <a:moveTo>
                    <a:pt x="84" y="93"/>
                  </a:moveTo>
                  <a:cubicBezTo>
                    <a:pt x="78" y="97"/>
                    <a:pt x="70" y="99"/>
                    <a:pt x="61" y="99"/>
                  </a:cubicBezTo>
                  <a:cubicBezTo>
                    <a:pt x="54" y="99"/>
                    <a:pt x="46" y="97"/>
                    <a:pt x="39" y="93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40" y="113"/>
                    <a:pt x="51" y="115"/>
                    <a:pt x="62" y="115"/>
                  </a:cubicBezTo>
                  <a:cubicBezTo>
                    <a:pt x="72" y="115"/>
                    <a:pt x="83" y="112"/>
                    <a:pt x="93" y="107"/>
                  </a:cubicBezTo>
                  <a:cubicBezTo>
                    <a:pt x="84" y="93"/>
                    <a:pt x="84" y="93"/>
                    <a:pt x="84" y="93"/>
                  </a:cubicBezTo>
                  <a:moveTo>
                    <a:pt x="31" y="0"/>
                  </a:moveTo>
                  <a:cubicBezTo>
                    <a:pt x="12" y="11"/>
                    <a:pt x="0" y="3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37"/>
                    <a:pt x="25" y="22"/>
                    <a:pt x="39" y="14"/>
                  </a:cubicBezTo>
                  <a:cubicBezTo>
                    <a:pt x="31" y="0"/>
                    <a:pt x="31" y="0"/>
                    <a:pt x="31" y="0"/>
                  </a:cubicBezTo>
                  <a:moveTo>
                    <a:pt x="92" y="0"/>
                  </a:moveTo>
                  <a:cubicBezTo>
                    <a:pt x="84" y="14"/>
                    <a:pt x="84" y="14"/>
                    <a:pt x="84" y="14"/>
                  </a:cubicBezTo>
                  <a:cubicBezTo>
                    <a:pt x="97" y="21"/>
                    <a:pt x="105" y="34"/>
                    <a:pt x="107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1" y="29"/>
                    <a:pt x="110" y="10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56"/>
            <p:cNvSpPr/>
            <p:nvPr/>
          </p:nvSpPr>
          <p:spPr bwMode="auto">
            <a:xfrm>
              <a:off x="1202" y="2534"/>
              <a:ext cx="1834" cy="512"/>
            </a:xfrm>
            <a:custGeom>
              <a:avLst/>
              <a:gdLst>
                <a:gd name="T0" fmla="*/ 747 w 775"/>
                <a:gd name="T1" fmla="*/ 0 h 216"/>
                <a:gd name="T2" fmla="*/ 720 w 775"/>
                <a:gd name="T3" fmla="*/ 27 h 216"/>
                <a:gd name="T4" fmla="*/ 726 w 775"/>
                <a:gd name="T5" fmla="*/ 43 h 216"/>
                <a:gd name="T6" fmla="*/ 582 w 775"/>
                <a:gd name="T7" fmla="*/ 186 h 216"/>
                <a:gd name="T8" fmla="*/ 469 w 775"/>
                <a:gd name="T9" fmla="*/ 186 h 216"/>
                <a:gd name="T10" fmla="*/ 435 w 775"/>
                <a:gd name="T11" fmla="*/ 186 h 216"/>
                <a:gd name="T12" fmla="*/ 316 w 775"/>
                <a:gd name="T13" fmla="*/ 186 h 216"/>
                <a:gd name="T14" fmla="*/ 317 w 775"/>
                <a:gd name="T15" fmla="*/ 187 h 216"/>
                <a:gd name="T16" fmla="*/ 296 w 775"/>
                <a:gd name="T17" fmla="*/ 208 h 216"/>
                <a:gd name="T18" fmla="*/ 0 w 775"/>
                <a:gd name="T19" fmla="*/ 208 h 216"/>
                <a:gd name="T20" fmla="*/ 0 w 775"/>
                <a:gd name="T21" fmla="*/ 213 h 216"/>
                <a:gd name="T22" fmla="*/ 0 w 775"/>
                <a:gd name="T23" fmla="*/ 216 h 216"/>
                <a:gd name="T24" fmla="*/ 7 w 775"/>
                <a:gd name="T25" fmla="*/ 216 h 216"/>
                <a:gd name="T26" fmla="*/ 7 w 775"/>
                <a:gd name="T27" fmla="*/ 213 h 216"/>
                <a:gd name="T28" fmla="*/ 39 w 775"/>
                <a:gd name="T29" fmla="*/ 212 h 216"/>
                <a:gd name="T30" fmla="*/ 39 w 775"/>
                <a:gd name="T31" fmla="*/ 213 h 216"/>
                <a:gd name="T32" fmla="*/ 39 w 775"/>
                <a:gd name="T33" fmla="*/ 216 h 216"/>
                <a:gd name="T34" fmla="*/ 564 w 775"/>
                <a:gd name="T35" fmla="*/ 216 h 216"/>
                <a:gd name="T36" fmla="*/ 731 w 775"/>
                <a:gd name="T37" fmla="*/ 49 h 216"/>
                <a:gd name="T38" fmla="*/ 747 w 775"/>
                <a:gd name="T39" fmla="*/ 54 h 216"/>
                <a:gd name="T40" fmla="*/ 775 w 775"/>
                <a:gd name="T41" fmla="*/ 27 h 216"/>
                <a:gd name="T42" fmla="*/ 747 w 775"/>
                <a:gd name="T4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5" h="216">
                  <a:moveTo>
                    <a:pt x="747" y="0"/>
                  </a:moveTo>
                  <a:cubicBezTo>
                    <a:pt x="732" y="0"/>
                    <a:pt x="720" y="12"/>
                    <a:pt x="720" y="27"/>
                  </a:cubicBezTo>
                  <a:cubicBezTo>
                    <a:pt x="720" y="33"/>
                    <a:pt x="722" y="39"/>
                    <a:pt x="726" y="43"/>
                  </a:cubicBezTo>
                  <a:cubicBezTo>
                    <a:pt x="582" y="186"/>
                    <a:pt x="582" y="186"/>
                    <a:pt x="582" y="186"/>
                  </a:cubicBezTo>
                  <a:cubicBezTo>
                    <a:pt x="469" y="186"/>
                    <a:pt x="469" y="186"/>
                    <a:pt x="469" y="186"/>
                  </a:cubicBezTo>
                  <a:cubicBezTo>
                    <a:pt x="435" y="186"/>
                    <a:pt x="435" y="186"/>
                    <a:pt x="435" y="186"/>
                  </a:cubicBezTo>
                  <a:cubicBezTo>
                    <a:pt x="316" y="186"/>
                    <a:pt x="316" y="186"/>
                    <a:pt x="316" y="186"/>
                  </a:cubicBezTo>
                  <a:cubicBezTo>
                    <a:pt x="317" y="187"/>
                    <a:pt x="317" y="187"/>
                    <a:pt x="317" y="187"/>
                  </a:cubicBezTo>
                  <a:cubicBezTo>
                    <a:pt x="296" y="208"/>
                    <a:pt x="296" y="208"/>
                    <a:pt x="296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9"/>
                    <a:pt x="0" y="211"/>
                    <a:pt x="0" y="213"/>
                  </a:cubicBezTo>
                  <a:cubicBezTo>
                    <a:pt x="0" y="214"/>
                    <a:pt x="0" y="215"/>
                    <a:pt x="0" y="216"/>
                  </a:cubicBezTo>
                  <a:cubicBezTo>
                    <a:pt x="7" y="216"/>
                    <a:pt x="7" y="216"/>
                    <a:pt x="7" y="216"/>
                  </a:cubicBezTo>
                  <a:cubicBezTo>
                    <a:pt x="7" y="215"/>
                    <a:pt x="7" y="214"/>
                    <a:pt x="7" y="213"/>
                  </a:cubicBezTo>
                  <a:cubicBezTo>
                    <a:pt x="39" y="212"/>
                    <a:pt x="39" y="212"/>
                    <a:pt x="39" y="212"/>
                  </a:cubicBezTo>
                  <a:cubicBezTo>
                    <a:pt x="39" y="213"/>
                    <a:pt x="39" y="213"/>
                    <a:pt x="39" y="213"/>
                  </a:cubicBezTo>
                  <a:cubicBezTo>
                    <a:pt x="39" y="214"/>
                    <a:pt x="39" y="215"/>
                    <a:pt x="39" y="216"/>
                  </a:cubicBezTo>
                  <a:cubicBezTo>
                    <a:pt x="564" y="216"/>
                    <a:pt x="564" y="216"/>
                    <a:pt x="564" y="216"/>
                  </a:cubicBezTo>
                  <a:cubicBezTo>
                    <a:pt x="731" y="49"/>
                    <a:pt x="731" y="49"/>
                    <a:pt x="731" y="49"/>
                  </a:cubicBezTo>
                  <a:cubicBezTo>
                    <a:pt x="736" y="52"/>
                    <a:pt x="741" y="54"/>
                    <a:pt x="747" y="54"/>
                  </a:cubicBezTo>
                  <a:cubicBezTo>
                    <a:pt x="762" y="54"/>
                    <a:pt x="775" y="42"/>
                    <a:pt x="775" y="27"/>
                  </a:cubicBezTo>
                  <a:cubicBezTo>
                    <a:pt x="775" y="12"/>
                    <a:pt x="762" y="0"/>
                    <a:pt x="7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57"/>
            <p:cNvSpPr/>
            <p:nvPr/>
          </p:nvSpPr>
          <p:spPr bwMode="auto">
            <a:xfrm>
              <a:off x="1219" y="3037"/>
              <a:ext cx="75" cy="9"/>
            </a:xfrm>
            <a:custGeom>
              <a:avLst/>
              <a:gdLst>
                <a:gd name="T0" fmla="*/ 32 w 32"/>
                <a:gd name="T1" fmla="*/ 0 h 4"/>
                <a:gd name="T2" fmla="*/ 0 w 32"/>
                <a:gd name="T3" fmla="*/ 1 h 4"/>
                <a:gd name="T4" fmla="*/ 0 w 32"/>
                <a:gd name="T5" fmla="*/ 4 h 4"/>
                <a:gd name="T6" fmla="*/ 32 w 32"/>
                <a:gd name="T7" fmla="*/ 4 h 4"/>
                <a:gd name="T8" fmla="*/ 32 w 32"/>
                <a:gd name="T9" fmla="*/ 1 h 4"/>
                <a:gd name="T10" fmla="*/ 32 w 3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4">
                  <a:moveTo>
                    <a:pt x="3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58"/>
            <p:cNvSpPr>
              <a:spLocks noEditPoints="1"/>
            </p:cNvSpPr>
            <p:nvPr/>
          </p:nvSpPr>
          <p:spPr bwMode="auto">
            <a:xfrm>
              <a:off x="47" y="2973"/>
              <a:ext cx="1136" cy="656"/>
            </a:xfrm>
            <a:custGeom>
              <a:avLst/>
              <a:gdLst>
                <a:gd name="T0" fmla="*/ 168 w 480"/>
                <a:gd name="T1" fmla="*/ 246 h 277"/>
                <a:gd name="T2" fmla="*/ 77 w 480"/>
                <a:gd name="T3" fmla="*/ 246 h 277"/>
                <a:gd name="T4" fmla="*/ 77 w 480"/>
                <a:gd name="T5" fmla="*/ 249 h 277"/>
                <a:gd name="T6" fmla="*/ 77 w 480"/>
                <a:gd name="T7" fmla="*/ 254 h 277"/>
                <a:gd name="T8" fmla="*/ 165 w 480"/>
                <a:gd name="T9" fmla="*/ 254 h 277"/>
                <a:gd name="T10" fmla="*/ 168 w 480"/>
                <a:gd name="T11" fmla="*/ 246 h 277"/>
                <a:gd name="T12" fmla="*/ 27 w 480"/>
                <a:gd name="T13" fmla="*/ 223 h 277"/>
                <a:gd name="T14" fmla="*/ 0 w 480"/>
                <a:gd name="T15" fmla="*/ 250 h 277"/>
                <a:gd name="T16" fmla="*/ 27 w 480"/>
                <a:gd name="T17" fmla="*/ 277 h 277"/>
                <a:gd name="T18" fmla="*/ 54 w 480"/>
                <a:gd name="T19" fmla="*/ 254 h 277"/>
                <a:gd name="T20" fmla="*/ 72 w 480"/>
                <a:gd name="T21" fmla="*/ 254 h 277"/>
                <a:gd name="T22" fmla="*/ 72 w 480"/>
                <a:gd name="T23" fmla="*/ 249 h 277"/>
                <a:gd name="T24" fmla="*/ 72 w 480"/>
                <a:gd name="T25" fmla="*/ 246 h 277"/>
                <a:gd name="T26" fmla="*/ 54 w 480"/>
                <a:gd name="T27" fmla="*/ 246 h 277"/>
                <a:gd name="T28" fmla="*/ 27 w 480"/>
                <a:gd name="T29" fmla="*/ 223 h 277"/>
                <a:gd name="T30" fmla="*/ 211 w 480"/>
                <a:gd name="T31" fmla="*/ 219 h 277"/>
                <a:gd name="T32" fmla="*/ 177 w 480"/>
                <a:gd name="T33" fmla="*/ 254 h 277"/>
                <a:gd name="T34" fmla="*/ 177 w 480"/>
                <a:gd name="T35" fmla="*/ 254 h 277"/>
                <a:gd name="T36" fmla="*/ 211 w 480"/>
                <a:gd name="T37" fmla="*/ 219 h 277"/>
                <a:gd name="T38" fmla="*/ 339 w 480"/>
                <a:gd name="T39" fmla="*/ 80 h 277"/>
                <a:gd name="T40" fmla="*/ 212 w 480"/>
                <a:gd name="T41" fmla="*/ 208 h 277"/>
                <a:gd name="T42" fmla="*/ 225 w 480"/>
                <a:gd name="T43" fmla="*/ 206 h 277"/>
                <a:gd name="T44" fmla="*/ 345 w 480"/>
                <a:gd name="T45" fmla="*/ 86 h 277"/>
                <a:gd name="T46" fmla="*/ 339 w 480"/>
                <a:gd name="T47" fmla="*/ 80 h 277"/>
                <a:gd name="T48" fmla="*/ 405 w 480"/>
                <a:gd name="T49" fmla="*/ 0 h 277"/>
                <a:gd name="T50" fmla="*/ 378 w 480"/>
                <a:gd name="T51" fmla="*/ 27 h 277"/>
                <a:gd name="T52" fmla="*/ 381 w 480"/>
                <a:gd name="T53" fmla="*/ 39 h 277"/>
                <a:gd name="T54" fmla="*/ 345 w 480"/>
                <a:gd name="T55" fmla="*/ 74 h 277"/>
                <a:gd name="T56" fmla="*/ 350 w 480"/>
                <a:gd name="T57" fmla="*/ 80 h 277"/>
                <a:gd name="T58" fmla="*/ 385 w 480"/>
                <a:gd name="T59" fmla="*/ 46 h 277"/>
                <a:gd name="T60" fmla="*/ 405 w 480"/>
                <a:gd name="T61" fmla="*/ 54 h 277"/>
                <a:gd name="T62" fmla="*/ 431 w 480"/>
                <a:gd name="T63" fmla="*/ 31 h 277"/>
                <a:gd name="T64" fmla="*/ 480 w 480"/>
                <a:gd name="T65" fmla="*/ 31 h 277"/>
                <a:gd name="T66" fmla="*/ 480 w 480"/>
                <a:gd name="T67" fmla="*/ 28 h 277"/>
                <a:gd name="T68" fmla="*/ 480 w 480"/>
                <a:gd name="T69" fmla="*/ 23 h 277"/>
                <a:gd name="T70" fmla="*/ 466 w 480"/>
                <a:gd name="T71" fmla="*/ 23 h 277"/>
                <a:gd name="T72" fmla="*/ 466 w 480"/>
                <a:gd name="T73" fmla="*/ 27 h 277"/>
                <a:gd name="T74" fmla="*/ 450 w 480"/>
                <a:gd name="T75" fmla="*/ 28 h 277"/>
                <a:gd name="T76" fmla="*/ 450 w 480"/>
                <a:gd name="T77" fmla="*/ 23 h 277"/>
                <a:gd name="T78" fmla="*/ 431 w 480"/>
                <a:gd name="T79" fmla="*/ 23 h 277"/>
                <a:gd name="T80" fmla="*/ 405 w 480"/>
                <a:gd name="T8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0" h="277">
                  <a:moveTo>
                    <a:pt x="168" y="246"/>
                  </a:moveTo>
                  <a:cubicBezTo>
                    <a:pt x="77" y="246"/>
                    <a:pt x="77" y="246"/>
                    <a:pt x="77" y="246"/>
                  </a:cubicBezTo>
                  <a:cubicBezTo>
                    <a:pt x="77" y="247"/>
                    <a:pt x="77" y="248"/>
                    <a:pt x="77" y="249"/>
                  </a:cubicBezTo>
                  <a:cubicBezTo>
                    <a:pt x="77" y="250"/>
                    <a:pt x="77" y="252"/>
                    <a:pt x="77" y="254"/>
                  </a:cubicBezTo>
                  <a:cubicBezTo>
                    <a:pt x="165" y="254"/>
                    <a:pt x="165" y="254"/>
                    <a:pt x="165" y="254"/>
                  </a:cubicBezTo>
                  <a:cubicBezTo>
                    <a:pt x="166" y="251"/>
                    <a:pt x="167" y="248"/>
                    <a:pt x="168" y="246"/>
                  </a:cubicBezTo>
                  <a:moveTo>
                    <a:pt x="27" y="223"/>
                  </a:moveTo>
                  <a:cubicBezTo>
                    <a:pt x="12" y="223"/>
                    <a:pt x="0" y="235"/>
                    <a:pt x="0" y="250"/>
                  </a:cubicBezTo>
                  <a:cubicBezTo>
                    <a:pt x="0" y="265"/>
                    <a:pt x="12" y="277"/>
                    <a:pt x="27" y="277"/>
                  </a:cubicBezTo>
                  <a:cubicBezTo>
                    <a:pt x="41" y="277"/>
                    <a:pt x="52" y="267"/>
                    <a:pt x="54" y="254"/>
                  </a:cubicBezTo>
                  <a:cubicBezTo>
                    <a:pt x="72" y="254"/>
                    <a:pt x="72" y="254"/>
                    <a:pt x="72" y="254"/>
                  </a:cubicBezTo>
                  <a:cubicBezTo>
                    <a:pt x="72" y="252"/>
                    <a:pt x="72" y="250"/>
                    <a:pt x="72" y="249"/>
                  </a:cubicBezTo>
                  <a:cubicBezTo>
                    <a:pt x="72" y="248"/>
                    <a:pt x="72" y="247"/>
                    <a:pt x="72" y="246"/>
                  </a:cubicBezTo>
                  <a:cubicBezTo>
                    <a:pt x="54" y="246"/>
                    <a:pt x="54" y="246"/>
                    <a:pt x="54" y="246"/>
                  </a:cubicBezTo>
                  <a:cubicBezTo>
                    <a:pt x="52" y="233"/>
                    <a:pt x="41" y="223"/>
                    <a:pt x="27" y="223"/>
                  </a:cubicBezTo>
                  <a:moveTo>
                    <a:pt x="211" y="219"/>
                  </a:moveTo>
                  <a:cubicBezTo>
                    <a:pt x="195" y="225"/>
                    <a:pt x="182" y="238"/>
                    <a:pt x="177" y="254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211" y="219"/>
                    <a:pt x="211" y="219"/>
                    <a:pt x="211" y="219"/>
                  </a:cubicBezTo>
                  <a:moveTo>
                    <a:pt x="339" y="80"/>
                  </a:moveTo>
                  <a:cubicBezTo>
                    <a:pt x="212" y="208"/>
                    <a:pt x="212" y="208"/>
                    <a:pt x="212" y="208"/>
                  </a:cubicBezTo>
                  <a:cubicBezTo>
                    <a:pt x="216" y="207"/>
                    <a:pt x="221" y="206"/>
                    <a:pt x="225" y="206"/>
                  </a:cubicBezTo>
                  <a:cubicBezTo>
                    <a:pt x="345" y="86"/>
                    <a:pt x="345" y="86"/>
                    <a:pt x="345" y="86"/>
                  </a:cubicBezTo>
                  <a:cubicBezTo>
                    <a:pt x="343" y="84"/>
                    <a:pt x="341" y="82"/>
                    <a:pt x="339" y="80"/>
                  </a:cubicBezTo>
                  <a:moveTo>
                    <a:pt x="405" y="0"/>
                  </a:moveTo>
                  <a:cubicBezTo>
                    <a:pt x="390" y="0"/>
                    <a:pt x="378" y="12"/>
                    <a:pt x="378" y="27"/>
                  </a:cubicBezTo>
                  <a:cubicBezTo>
                    <a:pt x="378" y="31"/>
                    <a:pt x="379" y="35"/>
                    <a:pt x="381" y="39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7" y="77"/>
                    <a:pt x="348" y="79"/>
                    <a:pt x="350" y="80"/>
                  </a:cubicBezTo>
                  <a:cubicBezTo>
                    <a:pt x="385" y="46"/>
                    <a:pt x="385" y="46"/>
                    <a:pt x="385" y="46"/>
                  </a:cubicBezTo>
                  <a:cubicBezTo>
                    <a:pt x="390" y="51"/>
                    <a:pt x="397" y="54"/>
                    <a:pt x="405" y="54"/>
                  </a:cubicBezTo>
                  <a:cubicBezTo>
                    <a:pt x="418" y="54"/>
                    <a:pt x="430" y="44"/>
                    <a:pt x="431" y="31"/>
                  </a:cubicBezTo>
                  <a:cubicBezTo>
                    <a:pt x="480" y="31"/>
                    <a:pt x="480" y="31"/>
                    <a:pt x="480" y="31"/>
                  </a:cubicBezTo>
                  <a:cubicBezTo>
                    <a:pt x="480" y="30"/>
                    <a:pt x="480" y="29"/>
                    <a:pt x="480" y="28"/>
                  </a:cubicBezTo>
                  <a:cubicBezTo>
                    <a:pt x="480" y="26"/>
                    <a:pt x="480" y="24"/>
                    <a:pt x="480" y="23"/>
                  </a:cubicBezTo>
                  <a:cubicBezTo>
                    <a:pt x="466" y="23"/>
                    <a:pt x="466" y="23"/>
                    <a:pt x="466" y="23"/>
                  </a:cubicBezTo>
                  <a:cubicBezTo>
                    <a:pt x="466" y="24"/>
                    <a:pt x="466" y="26"/>
                    <a:pt x="466" y="27"/>
                  </a:cubicBezTo>
                  <a:cubicBezTo>
                    <a:pt x="450" y="28"/>
                    <a:pt x="450" y="28"/>
                    <a:pt x="450" y="28"/>
                  </a:cubicBezTo>
                  <a:cubicBezTo>
                    <a:pt x="450" y="26"/>
                    <a:pt x="450" y="24"/>
                    <a:pt x="450" y="23"/>
                  </a:cubicBezTo>
                  <a:cubicBezTo>
                    <a:pt x="431" y="23"/>
                    <a:pt x="431" y="23"/>
                    <a:pt x="431" y="23"/>
                  </a:cubicBezTo>
                  <a:cubicBezTo>
                    <a:pt x="430" y="10"/>
                    <a:pt x="418" y="0"/>
                    <a:pt x="4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59"/>
            <p:cNvSpPr/>
            <p:nvPr/>
          </p:nvSpPr>
          <p:spPr bwMode="auto">
            <a:xfrm>
              <a:off x="438" y="3461"/>
              <a:ext cx="142" cy="114"/>
            </a:xfrm>
            <a:custGeom>
              <a:avLst/>
              <a:gdLst>
                <a:gd name="T0" fmla="*/ 60 w 60"/>
                <a:gd name="T1" fmla="*/ 0 h 48"/>
                <a:gd name="T2" fmla="*/ 47 w 60"/>
                <a:gd name="T3" fmla="*/ 2 h 48"/>
                <a:gd name="T4" fmla="*/ 9 w 60"/>
                <a:gd name="T5" fmla="*/ 40 h 48"/>
                <a:gd name="T6" fmla="*/ 3 w 60"/>
                <a:gd name="T7" fmla="*/ 40 h 48"/>
                <a:gd name="T8" fmla="*/ 0 w 60"/>
                <a:gd name="T9" fmla="*/ 48 h 48"/>
                <a:gd name="T10" fmla="*/ 12 w 60"/>
                <a:gd name="T11" fmla="*/ 48 h 48"/>
                <a:gd name="T12" fmla="*/ 46 w 60"/>
                <a:gd name="T13" fmla="*/ 13 h 48"/>
                <a:gd name="T14" fmla="*/ 60 w 60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48">
                  <a:moveTo>
                    <a:pt x="60" y="0"/>
                  </a:moveTo>
                  <a:cubicBezTo>
                    <a:pt x="56" y="0"/>
                    <a:pt x="51" y="1"/>
                    <a:pt x="47" y="2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2"/>
                    <a:pt x="1" y="45"/>
                    <a:pt x="0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7" y="32"/>
                    <a:pt x="30" y="19"/>
                    <a:pt x="46" y="13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60"/>
            <p:cNvSpPr/>
            <p:nvPr/>
          </p:nvSpPr>
          <p:spPr bwMode="auto">
            <a:xfrm>
              <a:off x="218" y="3556"/>
              <a:ext cx="12" cy="19"/>
            </a:xfrm>
            <a:custGeom>
              <a:avLst/>
              <a:gdLst>
                <a:gd name="T0" fmla="*/ 5 w 5"/>
                <a:gd name="T1" fmla="*/ 0 h 8"/>
                <a:gd name="T2" fmla="*/ 0 w 5"/>
                <a:gd name="T3" fmla="*/ 0 h 8"/>
                <a:gd name="T4" fmla="*/ 0 w 5"/>
                <a:gd name="T5" fmla="*/ 3 h 8"/>
                <a:gd name="T6" fmla="*/ 0 w 5"/>
                <a:gd name="T7" fmla="*/ 8 h 8"/>
                <a:gd name="T8" fmla="*/ 5 w 5"/>
                <a:gd name="T9" fmla="*/ 8 h 8"/>
                <a:gd name="T10" fmla="*/ 5 w 5"/>
                <a:gd name="T11" fmla="*/ 3 h 8"/>
                <a:gd name="T12" fmla="*/ 5 w 5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6"/>
                    <a:pt x="5" y="4"/>
                    <a:pt x="5" y="3"/>
                  </a:cubicBezTo>
                  <a:cubicBezTo>
                    <a:pt x="5" y="2"/>
                    <a:pt x="5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61"/>
            <p:cNvSpPr>
              <a:spLocks noEditPoints="1"/>
            </p:cNvSpPr>
            <p:nvPr/>
          </p:nvSpPr>
          <p:spPr bwMode="auto">
            <a:xfrm>
              <a:off x="849" y="3027"/>
              <a:ext cx="353" cy="150"/>
            </a:xfrm>
            <a:custGeom>
              <a:avLst/>
              <a:gdLst>
                <a:gd name="T0" fmla="*/ 6 w 149"/>
                <a:gd name="T1" fmla="*/ 51 h 63"/>
                <a:gd name="T2" fmla="*/ 0 w 149"/>
                <a:gd name="T3" fmla="*/ 57 h 63"/>
                <a:gd name="T4" fmla="*/ 6 w 149"/>
                <a:gd name="T5" fmla="*/ 63 h 63"/>
                <a:gd name="T6" fmla="*/ 11 w 149"/>
                <a:gd name="T7" fmla="*/ 57 h 63"/>
                <a:gd name="T8" fmla="*/ 6 w 149"/>
                <a:gd name="T9" fmla="*/ 51 h 63"/>
                <a:gd name="T10" fmla="*/ 149 w 149"/>
                <a:gd name="T11" fmla="*/ 0 h 63"/>
                <a:gd name="T12" fmla="*/ 141 w 149"/>
                <a:gd name="T13" fmla="*/ 0 h 63"/>
                <a:gd name="T14" fmla="*/ 141 w 149"/>
                <a:gd name="T15" fmla="*/ 5 h 63"/>
                <a:gd name="T16" fmla="*/ 141 w 149"/>
                <a:gd name="T17" fmla="*/ 8 h 63"/>
                <a:gd name="T18" fmla="*/ 149 w 149"/>
                <a:gd name="T19" fmla="*/ 8 h 63"/>
                <a:gd name="T20" fmla="*/ 149 w 149"/>
                <a:gd name="T21" fmla="*/ 5 h 63"/>
                <a:gd name="T22" fmla="*/ 149 w 149"/>
                <a:gd name="T2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63">
                  <a:moveTo>
                    <a:pt x="6" y="51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2" y="59"/>
                    <a:pt x="4" y="61"/>
                    <a:pt x="6" y="63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9" y="56"/>
                    <a:pt x="8" y="54"/>
                    <a:pt x="6" y="51"/>
                  </a:cubicBezTo>
                  <a:moveTo>
                    <a:pt x="149" y="0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41" y="1"/>
                    <a:pt x="141" y="3"/>
                    <a:pt x="141" y="5"/>
                  </a:cubicBezTo>
                  <a:cubicBezTo>
                    <a:pt x="141" y="6"/>
                    <a:pt x="141" y="7"/>
                    <a:pt x="141" y="8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49" y="7"/>
                    <a:pt x="149" y="6"/>
                    <a:pt x="149" y="5"/>
                  </a:cubicBezTo>
                  <a:cubicBezTo>
                    <a:pt x="149" y="3"/>
                    <a:pt x="149" y="1"/>
                    <a:pt x="1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62"/>
            <p:cNvSpPr/>
            <p:nvPr/>
          </p:nvSpPr>
          <p:spPr bwMode="auto">
            <a:xfrm>
              <a:off x="1112" y="3027"/>
              <a:ext cx="38" cy="12"/>
            </a:xfrm>
            <a:custGeom>
              <a:avLst/>
              <a:gdLst>
                <a:gd name="T0" fmla="*/ 16 w 16"/>
                <a:gd name="T1" fmla="*/ 0 h 5"/>
                <a:gd name="T2" fmla="*/ 0 w 16"/>
                <a:gd name="T3" fmla="*/ 0 h 5"/>
                <a:gd name="T4" fmla="*/ 0 w 16"/>
                <a:gd name="T5" fmla="*/ 5 h 5"/>
                <a:gd name="T6" fmla="*/ 16 w 16"/>
                <a:gd name="T7" fmla="*/ 4 h 5"/>
                <a:gd name="T8" fmla="*/ 16 w 1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1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63"/>
            <p:cNvSpPr/>
            <p:nvPr/>
          </p:nvSpPr>
          <p:spPr bwMode="auto">
            <a:xfrm>
              <a:off x="1349" y="3084"/>
              <a:ext cx="1978" cy="197"/>
            </a:xfrm>
            <a:custGeom>
              <a:avLst/>
              <a:gdLst>
                <a:gd name="T0" fmla="*/ 795 w 1978"/>
                <a:gd name="T1" fmla="*/ 0 h 197"/>
                <a:gd name="T2" fmla="*/ 0 w 1978"/>
                <a:gd name="T3" fmla="*/ 0 h 197"/>
                <a:gd name="T4" fmla="*/ 0 w 1978"/>
                <a:gd name="T5" fmla="*/ 10 h 197"/>
                <a:gd name="T6" fmla="*/ 792 w 1978"/>
                <a:gd name="T7" fmla="*/ 10 h 197"/>
                <a:gd name="T8" fmla="*/ 946 w 1978"/>
                <a:gd name="T9" fmla="*/ 164 h 197"/>
                <a:gd name="T10" fmla="*/ 1914 w 1978"/>
                <a:gd name="T11" fmla="*/ 164 h 197"/>
                <a:gd name="T12" fmla="*/ 1914 w 1978"/>
                <a:gd name="T13" fmla="*/ 197 h 197"/>
                <a:gd name="T14" fmla="*/ 1978 w 1978"/>
                <a:gd name="T15" fmla="*/ 159 h 197"/>
                <a:gd name="T16" fmla="*/ 1914 w 1978"/>
                <a:gd name="T17" fmla="*/ 123 h 197"/>
                <a:gd name="T18" fmla="*/ 1914 w 1978"/>
                <a:gd name="T19" fmla="*/ 154 h 197"/>
                <a:gd name="T20" fmla="*/ 949 w 1978"/>
                <a:gd name="T21" fmla="*/ 154 h 197"/>
                <a:gd name="T22" fmla="*/ 795 w 1978"/>
                <a:gd name="T2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8" h="197">
                  <a:moveTo>
                    <a:pt x="7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792" y="10"/>
                  </a:lnTo>
                  <a:lnTo>
                    <a:pt x="946" y="164"/>
                  </a:lnTo>
                  <a:lnTo>
                    <a:pt x="1914" y="164"/>
                  </a:lnTo>
                  <a:lnTo>
                    <a:pt x="1914" y="197"/>
                  </a:lnTo>
                  <a:lnTo>
                    <a:pt x="1978" y="159"/>
                  </a:lnTo>
                  <a:lnTo>
                    <a:pt x="1914" y="123"/>
                  </a:lnTo>
                  <a:lnTo>
                    <a:pt x="1914" y="154"/>
                  </a:lnTo>
                  <a:lnTo>
                    <a:pt x="949" y="154"/>
                  </a:lnTo>
                  <a:lnTo>
                    <a:pt x="7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64"/>
            <p:cNvSpPr/>
            <p:nvPr/>
          </p:nvSpPr>
          <p:spPr bwMode="auto">
            <a:xfrm>
              <a:off x="1349" y="3084"/>
              <a:ext cx="1978" cy="197"/>
            </a:xfrm>
            <a:custGeom>
              <a:avLst/>
              <a:gdLst>
                <a:gd name="T0" fmla="*/ 795 w 1978"/>
                <a:gd name="T1" fmla="*/ 0 h 197"/>
                <a:gd name="T2" fmla="*/ 0 w 1978"/>
                <a:gd name="T3" fmla="*/ 0 h 197"/>
                <a:gd name="T4" fmla="*/ 0 w 1978"/>
                <a:gd name="T5" fmla="*/ 10 h 197"/>
                <a:gd name="T6" fmla="*/ 792 w 1978"/>
                <a:gd name="T7" fmla="*/ 10 h 197"/>
                <a:gd name="T8" fmla="*/ 946 w 1978"/>
                <a:gd name="T9" fmla="*/ 164 h 197"/>
                <a:gd name="T10" fmla="*/ 1914 w 1978"/>
                <a:gd name="T11" fmla="*/ 164 h 197"/>
                <a:gd name="T12" fmla="*/ 1914 w 1978"/>
                <a:gd name="T13" fmla="*/ 197 h 197"/>
                <a:gd name="T14" fmla="*/ 1978 w 1978"/>
                <a:gd name="T15" fmla="*/ 159 h 197"/>
                <a:gd name="T16" fmla="*/ 1914 w 1978"/>
                <a:gd name="T17" fmla="*/ 123 h 197"/>
                <a:gd name="T18" fmla="*/ 1914 w 1978"/>
                <a:gd name="T19" fmla="*/ 154 h 197"/>
                <a:gd name="T20" fmla="*/ 949 w 1978"/>
                <a:gd name="T21" fmla="*/ 154 h 197"/>
                <a:gd name="T22" fmla="*/ 795 w 1978"/>
                <a:gd name="T2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8" h="197">
                  <a:moveTo>
                    <a:pt x="7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792" y="10"/>
                  </a:lnTo>
                  <a:lnTo>
                    <a:pt x="946" y="164"/>
                  </a:lnTo>
                  <a:lnTo>
                    <a:pt x="1914" y="164"/>
                  </a:lnTo>
                  <a:lnTo>
                    <a:pt x="1914" y="197"/>
                  </a:lnTo>
                  <a:lnTo>
                    <a:pt x="1978" y="159"/>
                  </a:lnTo>
                  <a:lnTo>
                    <a:pt x="1914" y="123"/>
                  </a:lnTo>
                  <a:lnTo>
                    <a:pt x="1914" y="154"/>
                  </a:lnTo>
                  <a:lnTo>
                    <a:pt x="949" y="154"/>
                  </a:lnTo>
                  <a:lnTo>
                    <a:pt x="79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65"/>
            <p:cNvSpPr/>
            <p:nvPr/>
          </p:nvSpPr>
          <p:spPr bwMode="auto">
            <a:xfrm>
              <a:off x="2056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66"/>
            <p:cNvSpPr/>
            <p:nvPr/>
          </p:nvSpPr>
          <p:spPr bwMode="auto">
            <a:xfrm>
              <a:off x="2056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67"/>
            <p:cNvSpPr/>
            <p:nvPr/>
          </p:nvSpPr>
          <p:spPr bwMode="auto">
            <a:xfrm>
              <a:off x="1954" y="3136"/>
              <a:ext cx="83" cy="93"/>
            </a:xfrm>
            <a:custGeom>
              <a:avLst/>
              <a:gdLst>
                <a:gd name="T0" fmla="*/ 0 w 83"/>
                <a:gd name="T1" fmla="*/ 0 h 93"/>
                <a:gd name="T2" fmla="*/ 0 w 83"/>
                <a:gd name="T3" fmla="*/ 93 h 93"/>
                <a:gd name="T4" fmla="*/ 83 w 83"/>
                <a:gd name="T5" fmla="*/ 48 h 93"/>
                <a:gd name="T6" fmla="*/ 0 w 83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93">
                  <a:moveTo>
                    <a:pt x="0" y="0"/>
                  </a:moveTo>
                  <a:lnTo>
                    <a:pt x="0" y="93"/>
                  </a:lnTo>
                  <a:lnTo>
                    <a:pt x="83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68"/>
            <p:cNvSpPr/>
            <p:nvPr/>
          </p:nvSpPr>
          <p:spPr bwMode="auto">
            <a:xfrm>
              <a:off x="1954" y="3136"/>
              <a:ext cx="83" cy="93"/>
            </a:xfrm>
            <a:custGeom>
              <a:avLst/>
              <a:gdLst>
                <a:gd name="T0" fmla="*/ 0 w 83"/>
                <a:gd name="T1" fmla="*/ 0 h 93"/>
                <a:gd name="T2" fmla="*/ 0 w 83"/>
                <a:gd name="T3" fmla="*/ 93 h 93"/>
                <a:gd name="T4" fmla="*/ 83 w 83"/>
                <a:gd name="T5" fmla="*/ 48 h 93"/>
                <a:gd name="T6" fmla="*/ 0 w 83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93">
                  <a:moveTo>
                    <a:pt x="0" y="0"/>
                  </a:moveTo>
                  <a:lnTo>
                    <a:pt x="0" y="93"/>
                  </a:lnTo>
                  <a:lnTo>
                    <a:pt x="83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69"/>
            <p:cNvSpPr/>
            <p:nvPr/>
          </p:nvSpPr>
          <p:spPr bwMode="auto">
            <a:xfrm>
              <a:off x="1855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70"/>
            <p:cNvSpPr/>
            <p:nvPr/>
          </p:nvSpPr>
          <p:spPr bwMode="auto">
            <a:xfrm>
              <a:off x="1855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71"/>
            <p:cNvSpPr/>
            <p:nvPr/>
          </p:nvSpPr>
          <p:spPr bwMode="auto">
            <a:xfrm>
              <a:off x="1753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72"/>
            <p:cNvSpPr/>
            <p:nvPr/>
          </p:nvSpPr>
          <p:spPr bwMode="auto">
            <a:xfrm>
              <a:off x="1753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73"/>
            <p:cNvSpPr/>
            <p:nvPr/>
          </p:nvSpPr>
          <p:spPr bwMode="auto">
            <a:xfrm>
              <a:off x="1652" y="3136"/>
              <a:ext cx="82" cy="93"/>
            </a:xfrm>
            <a:custGeom>
              <a:avLst/>
              <a:gdLst>
                <a:gd name="T0" fmla="*/ 0 w 82"/>
                <a:gd name="T1" fmla="*/ 0 h 93"/>
                <a:gd name="T2" fmla="*/ 0 w 82"/>
                <a:gd name="T3" fmla="*/ 93 h 93"/>
                <a:gd name="T4" fmla="*/ 82 w 82"/>
                <a:gd name="T5" fmla="*/ 48 h 93"/>
                <a:gd name="T6" fmla="*/ 0 w 82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93">
                  <a:moveTo>
                    <a:pt x="0" y="0"/>
                  </a:moveTo>
                  <a:lnTo>
                    <a:pt x="0" y="93"/>
                  </a:lnTo>
                  <a:lnTo>
                    <a:pt x="82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74"/>
            <p:cNvSpPr/>
            <p:nvPr/>
          </p:nvSpPr>
          <p:spPr bwMode="auto">
            <a:xfrm>
              <a:off x="1652" y="3136"/>
              <a:ext cx="82" cy="93"/>
            </a:xfrm>
            <a:custGeom>
              <a:avLst/>
              <a:gdLst>
                <a:gd name="T0" fmla="*/ 0 w 82"/>
                <a:gd name="T1" fmla="*/ 0 h 93"/>
                <a:gd name="T2" fmla="*/ 0 w 82"/>
                <a:gd name="T3" fmla="*/ 93 h 93"/>
                <a:gd name="T4" fmla="*/ 82 w 82"/>
                <a:gd name="T5" fmla="*/ 48 h 93"/>
                <a:gd name="T6" fmla="*/ 0 w 82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93">
                  <a:moveTo>
                    <a:pt x="0" y="0"/>
                  </a:moveTo>
                  <a:lnTo>
                    <a:pt x="0" y="93"/>
                  </a:lnTo>
                  <a:lnTo>
                    <a:pt x="82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75"/>
            <p:cNvSpPr/>
            <p:nvPr/>
          </p:nvSpPr>
          <p:spPr bwMode="auto">
            <a:xfrm>
              <a:off x="1552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76"/>
            <p:cNvSpPr/>
            <p:nvPr/>
          </p:nvSpPr>
          <p:spPr bwMode="auto">
            <a:xfrm>
              <a:off x="1552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77"/>
            <p:cNvSpPr/>
            <p:nvPr/>
          </p:nvSpPr>
          <p:spPr bwMode="auto">
            <a:xfrm>
              <a:off x="1450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78"/>
            <p:cNvSpPr/>
            <p:nvPr/>
          </p:nvSpPr>
          <p:spPr bwMode="auto">
            <a:xfrm>
              <a:off x="1450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79"/>
            <p:cNvSpPr/>
            <p:nvPr/>
          </p:nvSpPr>
          <p:spPr bwMode="auto">
            <a:xfrm>
              <a:off x="192" y="2274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80"/>
            <p:cNvSpPr/>
            <p:nvPr/>
          </p:nvSpPr>
          <p:spPr bwMode="auto">
            <a:xfrm>
              <a:off x="192" y="2274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81"/>
            <p:cNvSpPr/>
            <p:nvPr/>
          </p:nvSpPr>
          <p:spPr bwMode="auto">
            <a:xfrm>
              <a:off x="263" y="2345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6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82"/>
            <p:cNvSpPr/>
            <p:nvPr/>
          </p:nvSpPr>
          <p:spPr bwMode="auto">
            <a:xfrm>
              <a:off x="263" y="2345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6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83"/>
            <p:cNvSpPr/>
            <p:nvPr/>
          </p:nvSpPr>
          <p:spPr bwMode="auto">
            <a:xfrm>
              <a:off x="336" y="2416"/>
              <a:ext cx="90" cy="92"/>
            </a:xfrm>
            <a:custGeom>
              <a:avLst/>
              <a:gdLst>
                <a:gd name="T0" fmla="*/ 0 w 90"/>
                <a:gd name="T1" fmla="*/ 0 h 92"/>
                <a:gd name="T2" fmla="*/ 24 w 90"/>
                <a:gd name="T3" fmla="*/ 92 h 92"/>
                <a:gd name="T4" fmla="*/ 90 w 90"/>
                <a:gd name="T5" fmla="*/ 26 h 92"/>
                <a:gd name="T6" fmla="*/ 0 w 90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2">
                  <a:moveTo>
                    <a:pt x="0" y="0"/>
                  </a:moveTo>
                  <a:lnTo>
                    <a:pt x="24" y="92"/>
                  </a:lnTo>
                  <a:lnTo>
                    <a:pt x="90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84"/>
            <p:cNvSpPr/>
            <p:nvPr/>
          </p:nvSpPr>
          <p:spPr bwMode="auto">
            <a:xfrm>
              <a:off x="336" y="2416"/>
              <a:ext cx="90" cy="92"/>
            </a:xfrm>
            <a:custGeom>
              <a:avLst/>
              <a:gdLst>
                <a:gd name="T0" fmla="*/ 0 w 90"/>
                <a:gd name="T1" fmla="*/ 0 h 92"/>
                <a:gd name="T2" fmla="*/ 24 w 90"/>
                <a:gd name="T3" fmla="*/ 92 h 92"/>
                <a:gd name="T4" fmla="*/ 90 w 90"/>
                <a:gd name="T5" fmla="*/ 26 h 92"/>
                <a:gd name="T6" fmla="*/ 0 w 90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2">
                  <a:moveTo>
                    <a:pt x="0" y="0"/>
                  </a:moveTo>
                  <a:lnTo>
                    <a:pt x="24" y="92"/>
                  </a:lnTo>
                  <a:lnTo>
                    <a:pt x="90" y="2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85"/>
            <p:cNvSpPr/>
            <p:nvPr/>
          </p:nvSpPr>
          <p:spPr bwMode="auto">
            <a:xfrm>
              <a:off x="407" y="2489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86"/>
            <p:cNvSpPr/>
            <p:nvPr/>
          </p:nvSpPr>
          <p:spPr bwMode="auto">
            <a:xfrm>
              <a:off x="407" y="2489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87"/>
            <p:cNvSpPr/>
            <p:nvPr/>
          </p:nvSpPr>
          <p:spPr bwMode="auto">
            <a:xfrm>
              <a:off x="478" y="2560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88"/>
            <p:cNvSpPr/>
            <p:nvPr/>
          </p:nvSpPr>
          <p:spPr bwMode="auto">
            <a:xfrm>
              <a:off x="478" y="2560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89"/>
            <p:cNvSpPr/>
            <p:nvPr/>
          </p:nvSpPr>
          <p:spPr bwMode="auto">
            <a:xfrm>
              <a:off x="549" y="2631"/>
              <a:ext cx="92" cy="91"/>
            </a:xfrm>
            <a:custGeom>
              <a:avLst/>
              <a:gdLst>
                <a:gd name="T0" fmla="*/ 0 w 92"/>
                <a:gd name="T1" fmla="*/ 0 h 91"/>
                <a:gd name="T2" fmla="*/ 24 w 92"/>
                <a:gd name="T3" fmla="*/ 91 h 91"/>
                <a:gd name="T4" fmla="*/ 92 w 92"/>
                <a:gd name="T5" fmla="*/ 24 h 91"/>
                <a:gd name="T6" fmla="*/ 0 w 92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1">
                  <a:moveTo>
                    <a:pt x="0" y="0"/>
                  </a:moveTo>
                  <a:lnTo>
                    <a:pt x="24" y="91"/>
                  </a:lnTo>
                  <a:lnTo>
                    <a:pt x="92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90"/>
            <p:cNvSpPr/>
            <p:nvPr/>
          </p:nvSpPr>
          <p:spPr bwMode="auto">
            <a:xfrm>
              <a:off x="549" y="2631"/>
              <a:ext cx="92" cy="91"/>
            </a:xfrm>
            <a:custGeom>
              <a:avLst/>
              <a:gdLst>
                <a:gd name="T0" fmla="*/ 0 w 92"/>
                <a:gd name="T1" fmla="*/ 0 h 91"/>
                <a:gd name="T2" fmla="*/ 24 w 92"/>
                <a:gd name="T3" fmla="*/ 91 h 91"/>
                <a:gd name="T4" fmla="*/ 92 w 92"/>
                <a:gd name="T5" fmla="*/ 24 h 91"/>
                <a:gd name="T6" fmla="*/ 0 w 92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1">
                  <a:moveTo>
                    <a:pt x="0" y="0"/>
                  </a:moveTo>
                  <a:lnTo>
                    <a:pt x="24" y="91"/>
                  </a:lnTo>
                  <a:lnTo>
                    <a:pt x="92" y="2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91"/>
            <p:cNvSpPr/>
            <p:nvPr/>
          </p:nvSpPr>
          <p:spPr bwMode="auto">
            <a:xfrm>
              <a:off x="620" y="2703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92"/>
            <p:cNvSpPr/>
            <p:nvPr/>
          </p:nvSpPr>
          <p:spPr bwMode="auto">
            <a:xfrm>
              <a:off x="620" y="2703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93"/>
            <p:cNvSpPr/>
            <p:nvPr/>
          </p:nvSpPr>
          <p:spPr bwMode="auto">
            <a:xfrm>
              <a:off x="218" y="2158"/>
              <a:ext cx="610" cy="613"/>
            </a:xfrm>
            <a:custGeom>
              <a:avLst/>
              <a:gdLst>
                <a:gd name="T0" fmla="*/ 0 w 610"/>
                <a:gd name="T1" fmla="*/ 0 h 613"/>
                <a:gd name="T2" fmla="*/ 19 w 610"/>
                <a:gd name="T3" fmla="*/ 73 h 613"/>
                <a:gd name="T4" fmla="*/ 42 w 610"/>
                <a:gd name="T5" fmla="*/ 49 h 613"/>
                <a:gd name="T6" fmla="*/ 603 w 610"/>
                <a:gd name="T7" fmla="*/ 613 h 613"/>
                <a:gd name="T8" fmla="*/ 610 w 610"/>
                <a:gd name="T9" fmla="*/ 606 h 613"/>
                <a:gd name="T10" fmla="*/ 49 w 610"/>
                <a:gd name="T11" fmla="*/ 42 h 613"/>
                <a:gd name="T12" fmla="*/ 71 w 610"/>
                <a:gd name="T13" fmla="*/ 21 h 613"/>
                <a:gd name="T14" fmla="*/ 0 w 610"/>
                <a:gd name="T1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0" h="613">
                  <a:moveTo>
                    <a:pt x="0" y="0"/>
                  </a:moveTo>
                  <a:lnTo>
                    <a:pt x="19" y="73"/>
                  </a:lnTo>
                  <a:lnTo>
                    <a:pt x="42" y="49"/>
                  </a:lnTo>
                  <a:lnTo>
                    <a:pt x="603" y="613"/>
                  </a:lnTo>
                  <a:lnTo>
                    <a:pt x="610" y="606"/>
                  </a:lnTo>
                  <a:lnTo>
                    <a:pt x="49" y="42"/>
                  </a:lnTo>
                  <a:lnTo>
                    <a:pt x="71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94"/>
            <p:cNvSpPr/>
            <p:nvPr/>
          </p:nvSpPr>
          <p:spPr bwMode="auto">
            <a:xfrm>
              <a:off x="218" y="2158"/>
              <a:ext cx="610" cy="613"/>
            </a:xfrm>
            <a:custGeom>
              <a:avLst/>
              <a:gdLst>
                <a:gd name="T0" fmla="*/ 0 w 610"/>
                <a:gd name="T1" fmla="*/ 0 h 613"/>
                <a:gd name="T2" fmla="*/ 19 w 610"/>
                <a:gd name="T3" fmla="*/ 73 h 613"/>
                <a:gd name="T4" fmla="*/ 42 w 610"/>
                <a:gd name="T5" fmla="*/ 49 h 613"/>
                <a:gd name="T6" fmla="*/ 603 w 610"/>
                <a:gd name="T7" fmla="*/ 613 h 613"/>
                <a:gd name="T8" fmla="*/ 610 w 610"/>
                <a:gd name="T9" fmla="*/ 606 h 613"/>
                <a:gd name="T10" fmla="*/ 49 w 610"/>
                <a:gd name="T11" fmla="*/ 42 h 613"/>
                <a:gd name="T12" fmla="*/ 71 w 610"/>
                <a:gd name="T13" fmla="*/ 21 h 613"/>
                <a:gd name="T14" fmla="*/ 0 w 610"/>
                <a:gd name="T1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0" h="613">
                  <a:moveTo>
                    <a:pt x="0" y="0"/>
                  </a:moveTo>
                  <a:lnTo>
                    <a:pt x="19" y="73"/>
                  </a:lnTo>
                  <a:lnTo>
                    <a:pt x="42" y="49"/>
                  </a:lnTo>
                  <a:lnTo>
                    <a:pt x="603" y="613"/>
                  </a:lnTo>
                  <a:lnTo>
                    <a:pt x="610" y="606"/>
                  </a:lnTo>
                  <a:lnTo>
                    <a:pt x="49" y="42"/>
                  </a:lnTo>
                  <a:lnTo>
                    <a:pt x="71" y="21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Rectangle 95"/>
            <p:cNvSpPr>
              <a:spLocks noChangeArrowheads="1"/>
            </p:cNvSpPr>
            <p:nvPr/>
          </p:nvSpPr>
          <p:spPr bwMode="auto">
            <a:xfrm>
              <a:off x="1396" y="2835"/>
              <a:ext cx="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Rectangle 96"/>
            <p:cNvSpPr>
              <a:spLocks noChangeArrowheads="1"/>
            </p:cNvSpPr>
            <p:nvPr/>
          </p:nvSpPr>
          <p:spPr bwMode="auto">
            <a:xfrm>
              <a:off x="1396" y="2835"/>
              <a:ext cx="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Rectangle 97"/>
            <p:cNvSpPr>
              <a:spLocks noChangeArrowheads="1"/>
            </p:cNvSpPr>
            <p:nvPr/>
          </p:nvSpPr>
          <p:spPr bwMode="auto">
            <a:xfrm>
              <a:off x="1928" y="2835"/>
              <a:ext cx="26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Rectangle 98"/>
            <p:cNvSpPr>
              <a:spLocks noChangeArrowheads="1"/>
            </p:cNvSpPr>
            <p:nvPr/>
          </p:nvSpPr>
          <p:spPr bwMode="auto">
            <a:xfrm>
              <a:off x="1928" y="2835"/>
              <a:ext cx="26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Rectangle 99"/>
            <p:cNvSpPr>
              <a:spLocks noChangeArrowheads="1"/>
            </p:cNvSpPr>
            <p:nvPr/>
          </p:nvSpPr>
          <p:spPr bwMode="auto">
            <a:xfrm>
              <a:off x="209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Rectangle 100"/>
            <p:cNvSpPr>
              <a:spLocks noChangeArrowheads="1"/>
            </p:cNvSpPr>
            <p:nvPr/>
          </p:nvSpPr>
          <p:spPr bwMode="auto">
            <a:xfrm>
              <a:off x="209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Rectangle 101"/>
            <p:cNvSpPr>
              <a:spLocks noChangeArrowheads="1"/>
            </p:cNvSpPr>
            <p:nvPr/>
          </p:nvSpPr>
          <p:spPr bwMode="auto">
            <a:xfrm>
              <a:off x="206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Rectangle 102"/>
            <p:cNvSpPr>
              <a:spLocks noChangeArrowheads="1"/>
            </p:cNvSpPr>
            <p:nvPr/>
          </p:nvSpPr>
          <p:spPr bwMode="auto">
            <a:xfrm>
              <a:off x="206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Rectangle 103"/>
            <p:cNvSpPr>
              <a:spLocks noChangeArrowheads="1"/>
            </p:cNvSpPr>
            <p:nvPr/>
          </p:nvSpPr>
          <p:spPr bwMode="auto">
            <a:xfrm>
              <a:off x="187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Rectangle 104"/>
            <p:cNvSpPr>
              <a:spLocks noChangeArrowheads="1"/>
            </p:cNvSpPr>
            <p:nvPr/>
          </p:nvSpPr>
          <p:spPr bwMode="auto">
            <a:xfrm>
              <a:off x="187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05"/>
            <p:cNvSpPr/>
            <p:nvPr/>
          </p:nvSpPr>
          <p:spPr bwMode="auto">
            <a:xfrm>
              <a:off x="1789" y="2835"/>
              <a:ext cx="12" cy="74"/>
            </a:xfrm>
            <a:custGeom>
              <a:avLst/>
              <a:gdLst>
                <a:gd name="T0" fmla="*/ 12 w 12"/>
                <a:gd name="T1" fmla="*/ 0 h 74"/>
                <a:gd name="T2" fmla="*/ 9 w 12"/>
                <a:gd name="T3" fmla="*/ 0 h 74"/>
                <a:gd name="T4" fmla="*/ 9 w 12"/>
                <a:gd name="T5" fmla="*/ 74 h 74"/>
                <a:gd name="T6" fmla="*/ 0 w 12"/>
                <a:gd name="T7" fmla="*/ 74 h 74"/>
                <a:gd name="T8" fmla="*/ 12 w 12"/>
                <a:gd name="T9" fmla="*/ 74 h 74"/>
                <a:gd name="T10" fmla="*/ 12 w 12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4">
                  <a:moveTo>
                    <a:pt x="12" y="0"/>
                  </a:moveTo>
                  <a:lnTo>
                    <a:pt x="9" y="0"/>
                  </a:lnTo>
                  <a:lnTo>
                    <a:pt x="9" y="74"/>
                  </a:lnTo>
                  <a:lnTo>
                    <a:pt x="0" y="74"/>
                  </a:lnTo>
                  <a:lnTo>
                    <a:pt x="12" y="74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06"/>
            <p:cNvSpPr/>
            <p:nvPr/>
          </p:nvSpPr>
          <p:spPr bwMode="auto">
            <a:xfrm>
              <a:off x="1789" y="2835"/>
              <a:ext cx="12" cy="74"/>
            </a:xfrm>
            <a:custGeom>
              <a:avLst/>
              <a:gdLst>
                <a:gd name="T0" fmla="*/ 12 w 12"/>
                <a:gd name="T1" fmla="*/ 0 h 74"/>
                <a:gd name="T2" fmla="*/ 9 w 12"/>
                <a:gd name="T3" fmla="*/ 0 h 74"/>
                <a:gd name="T4" fmla="*/ 9 w 12"/>
                <a:gd name="T5" fmla="*/ 74 h 74"/>
                <a:gd name="T6" fmla="*/ 0 w 12"/>
                <a:gd name="T7" fmla="*/ 74 h 74"/>
                <a:gd name="T8" fmla="*/ 12 w 12"/>
                <a:gd name="T9" fmla="*/ 74 h 74"/>
                <a:gd name="T10" fmla="*/ 12 w 12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4">
                  <a:moveTo>
                    <a:pt x="12" y="0"/>
                  </a:moveTo>
                  <a:lnTo>
                    <a:pt x="9" y="0"/>
                  </a:lnTo>
                  <a:lnTo>
                    <a:pt x="9" y="74"/>
                  </a:lnTo>
                  <a:lnTo>
                    <a:pt x="0" y="74"/>
                  </a:lnTo>
                  <a:lnTo>
                    <a:pt x="12" y="74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Rectangle 107"/>
            <p:cNvSpPr>
              <a:spLocks noChangeArrowheads="1"/>
            </p:cNvSpPr>
            <p:nvPr/>
          </p:nvSpPr>
          <p:spPr bwMode="auto">
            <a:xfrm>
              <a:off x="1846" y="2835"/>
              <a:ext cx="1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Rectangle 108"/>
            <p:cNvSpPr>
              <a:spLocks noChangeArrowheads="1"/>
            </p:cNvSpPr>
            <p:nvPr/>
          </p:nvSpPr>
          <p:spPr bwMode="auto">
            <a:xfrm>
              <a:off x="1846" y="2835"/>
              <a:ext cx="1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Rectangle 109"/>
            <p:cNvSpPr>
              <a:spLocks noChangeArrowheads="1"/>
            </p:cNvSpPr>
            <p:nvPr/>
          </p:nvSpPr>
          <p:spPr bwMode="auto">
            <a:xfrm>
              <a:off x="1973" y="2835"/>
              <a:ext cx="1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Rectangle 110"/>
            <p:cNvSpPr>
              <a:spLocks noChangeArrowheads="1"/>
            </p:cNvSpPr>
            <p:nvPr/>
          </p:nvSpPr>
          <p:spPr bwMode="auto">
            <a:xfrm>
              <a:off x="1973" y="2835"/>
              <a:ext cx="1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Rectangle 111"/>
            <p:cNvSpPr>
              <a:spLocks noChangeArrowheads="1"/>
            </p:cNvSpPr>
            <p:nvPr/>
          </p:nvSpPr>
          <p:spPr bwMode="auto">
            <a:xfrm>
              <a:off x="1999" y="2835"/>
              <a:ext cx="5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Rectangle 112"/>
            <p:cNvSpPr>
              <a:spLocks noChangeArrowheads="1"/>
            </p:cNvSpPr>
            <p:nvPr/>
          </p:nvSpPr>
          <p:spPr bwMode="auto">
            <a:xfrm>
              <a:off x="1999" y="2835"/>
              <a:ext cx="5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13"/>
            <p:cNvSpPr/>
            <p:nvPr/>
          </p:nvSpPr>
          <p:spPr bwMode="auto">
            <a:xfrm>
              <a:off x="1770" y="2835"/>
              <a:ext cx="28" cy="74"/>
            </a:xfrm>
            <a:custGeom>
              <a:avLst/>
              <a:gdLst>
                <a:gd name="T0" fmla="*/ 28 w 28"/>
                <a:gd name="T1" fmla="*/ 0 h 74"/>
                <a:gd name="T2" fmla="*/ 0 w 28"/>
                <a:gd name="T3" fmla="*/ 0 h 74"/>
                <a:gd name="T4" fmla="*/ 0 w 28"/>
                <a:gd name="T5" fmla="*/ 74 h 74"/>
                <a:gd name="T6" fmla="*/ 19 w 28"/>
                <a:gd name="T7" fmla="*/ 74 h 74"/>
                <a:gd name="T8" fmla="*/ 28 w 28"/>
                <a:gd name="T9" fmla="*/ 74 h 74"/>
                <a:gd name="T10" fmla="*/ 28 w 28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4">
                  <a:moveTo>
                    <a:pt x="28" y="0"/>
                  </a:moveTo>
                  <a:lnTo>
                    <a:pt x="0" y="0"/>
                  </a:lnTo>
                  <a:lnTo>
                    <a:pt x="0" y="74"/>
                  </a:lnTo>
                  <a:lnTo>
                    <a:pt x="19" y="74"/>
                  </a:lnTo>
                  <a:lnTo>
                    <a:pt x="28" y="7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14"/>
            <p:cNvSpPr/>
            <p:nvPr/>
          </p:nvSpPr>
          <p:spPr bwMode="auto">
            <a:xfrm>
              <a:off x="1770" y="2835"/>
              <a:ext cx="28" cy="74"/>
            </a:xfrm>
            <a:custGeom>
              <a:avLst/>
              <a:gdLst>
                <a:gd name="T0" fmla="*/ 28 w 28"/>
                <a:gd name="T1" fmla="*/ 0 h 74"/>
                <a:gd name="T2" fmla="*/ 0 w 28"/>
                <a:gd name="T3" fmla="*/ 0 h 74"/>
                <a:gd name="T4" fmla="*/ 0 w 28"/>
                <a:gd name="T5" fmla="*/ 74 h 74"/>
                <a:gd name="T6" fmla="*/ 19 w 28"/>
                <a:gd name="T7" fmla="*/ 74 h 74"/>
                <a:gd name="T8" fmla="*/ 28 w 28"/>
                <a:gd name="T9" fmla="*/ 74 h 74"/>
                <a:gd name="T10" fmla="*/ 28 w 28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4">
                  <a:moveTo>
                    <a:pt x="28" y="0"/>
                  </a:moveTo>
                  <a:lnTo>
                    <a:pt x="0" y="0"/>
                  </a:lnTo>
                  <a:lnTo>
                    <a:pt x="0" y="74"/>
                  </a:lnTo>
                  <a:lnTo>
                    <a:pt x="19" y="74"/>
                  </a:lnTo>
                  <a:lnTo>
                    <a:pt x="28" y="74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Rectangle 115"/>
            <p:cNvSpPr>
              <a:spLocks noChangeArrowheads="1"/>
            </p:cNvSpPr>
            <p:nvPr/>
          </p:nvSpPr>
          <p:spPr bwMode="auto">
            <a:xfrm>
              <a:off x="173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Rectangle 116"/>
            <p:cNvSpPr>
              <a:spLocks noChangeArrowheads="1"/>
            </p:cNvSpPr>
            <p:nvPr/>
          </p:nvSpPr>
          <p:spPr bwMode="auto">
            <a:xfrm>
              <a:off x="173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Rectangle 117"/>
            <p:cNvSpPr>
              <a:spLocks noChangeArrowheads="1"/>
            </p:cNvSpPr>
            <p:nvPr/>
          </p:nvSpPr>
          <p:spPr bwMode="auto">
            <a:xfrm>
              <a:off x="151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Rectangle 118"/>
            <p:cNvSpPr>
              <a:spLocks noChangeArrowheads="1"/>
            </p:cNvSpPr>
            <p:nvPr/>
          </p:nvSpPr>
          <p:spPr bwMode="auto">
            <a:xfrm>
              <a:off x="151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Rectangle 119"/>
            <p:cNvSpPr>
              <a:spLocks noChangeArrowheads="1"/>
            </p:cNvSpPr>
            <p:nvPr/>
          </p:nvSpPr>
          <p:spPr bwMode="auto">
            <a:xfrm>
              <a:off x="168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Rectangle 120"/>
            <p:cNvSpPr>
              <a:spLocks noChangeArrowheads="1"/>
            </p:cNvSpPr>
            <p:nvPr/>
          </p:nvSpPr>
          <p:spPr bwMode="auto">
            <a:xfrm>
              <a:off x="168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Rectangle 121"/>
            <p:cNvSpPr>
              <a:spLocks noChangeArrowheads="1"/>
            </p:cNvSpPr>
            <p:nvPr/>
          </p:nvSpPr>
          <p:spPr bwMode="auto">
            <a:xfrm>
              <a:off x="164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Rectangle 122"/>
            <p:cNvSpPr>
              <a:spLocks noChangeArrowheads="1"/>
            </p:cNvSpPr>
            <p:nvPr/>
          </p:nvSpPr>
          <p:spPr bwMode="auto">
            <a:xfrm>
              <a:off x="164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Rectangle 123"/>
            <p:cNvSpPr>
              <a:spLocks noChangeArrowheads="1"/>
            </p:cNvSpPr>
            <p:nvPr/>
          </p:nvSpPr>
          <p:spPr bwMode="auto">
            <a:xfrm>
              <a:off x="146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Rectangle 124"/>
            <p:cNvSpPr>
              <a:spLocks noChangeArrowheads="1"/>
            </p:cNvSpPr>
            <p:nvPr/>
          </p:nvSpPr>
          <p:spPr bwMode="auto">
            <a:xfrm>
              <a:off x="146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Rectangle 125"/>
            <p:cNvSpPr>
              <a:spLocks noChangeArrowheads="1"/>
            </p:cNvSpPr>
            <p:nvPr/>
          </p:nvSpPr>
          <p:spPr bwMode="auto">
            <a:xfrm>
              <a:off x="1372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Rectangle 126"/>
            <p:cNvSpPr>
              <a:spLocks noChangeArrowheads="1"/>
            </p:cNvSpPr>
            <p:nvPr/>
          </p:nvSpPr>
          <p:spPr bwMode="auto">
            <a:xfrm>
              <a:off x="1372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Rectangle 127"/>
            <p:cNvSpPr>
              <a:spLocks noChangeArrowheads="1"/>
            </p:cNvSpPr>
            <p:nvPr/>
          </p:nvSpPr>
          <p:spPr bwMode="auto">
            <a:xfrm>
              <a:off x="1353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Rectangle 128"/>
            <p:cNvSpPr>
              <a:spLocks noChangeArrowheads="1"/>
            </p:cNvSpPr>
            <p:nvPr/>
          </p:nvSpPr>
          <p:spPr bwMode="auto">
            <a:xfrm>
              <a:off x="1353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Rectangle 129"/>
            <p:cNvSpPr>
              <a:spLocks noChangeArrowheads="1"/>
            </p:cNvSpPr>
            <p:nvPr/>
          </p:nvSpPr>
          <p:spPr bwMode="auto">
            <a:xfrm>
              <a:off x="1429" y="2835"/>
              <a:ext cx="1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Rectangle 130"/>
            <p:cNvSpPr>
              <a:spLocks noChangeArrowheads="1"/>
            </p:cNvSpPr>
            <p:nvPr/>
          </p:nvSpPr>
          <p:spPr bwMode="auto">
            <a:xfrm>
              <a:off x="1429" y="2835"/>
              <a:ext cx="1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Rectangle 131"/>
            <p:cNvSpPr>
              <a:spLocks noChangeArrowheads="1"/>
            </p:cNvSpPr>
            <p:nvPr/>
          </p:nvSpPr>
          <p:spPr bwMode="auto">
            <a:xfrm>
              <a:off x="1555" y="2835"/>
              <a:ext cx="11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Rectangle 132"/>
            <p:cNvSpPr>
              <a:spLocks noChangeArrowheads="1"/>
            </p:cNvSpPr>
            <p:nvPr/>
          </p:nvSpPr>
          <p:spPr bwMode="auto">
            <a:xfrm>
              <a:off x="1555" y="2835"/>
              <a:ext cx="11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Rectangle 133"/>
            <p:cNvSpPr>
              <a:spLocks noChangeArrowheads="1"/>
            </p:cNvSpPr>
            <p:nvPr/>
          </p:nvSpPr>
          <p:spPr bwMode="auto">
            <a:xfrm>
              <a:off x="1581" y="2835"/>
              <a:ext cx="4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Rectangle 134"/>
            <p:cNvSpPr>
              <a:spLocks noChangeArrowheads="1"/>
            </p:cNvSpPr>
            <p:nvPr/>
          </p:nvSpPr>
          <p:spPr bwMode="auto">
            <a:xfrm>
              <a:off x="1581" y="2835"/>
              <a:ext cx="4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Rectangle 135"/>
            <p:cNvSpPr>
              <a:spLocks noChangeArrowheads="1"/>
            </p:cNvSpPr>
            <p:nvPr/>
          </p:nvSpPr>
          <p:spPr bwMode="auto">
            <a:xfrm>
              <a:off x="2944" y="3312"/>
              <a:ext cx="26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Rectangle 136"/>
            <p:cNvSpPr>
              <a:spLocks noChangeArrowheads="1"/>
            </p:cNvSpPr>
            <p:nvPr/>
          </p:nvSpPr>
          <p:spPr bwMode="auto">
            <a:xfrm>
              <a:off x="2944" y="3312"/>
              <a:ext cx="26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Rectangle 137"/>
            <p:cNvSpPr>
              <a:spLocks noChangeArrowheads="1"/>
            </p:cNvSpPr>
            <p:nvPr/>
          </p:nvSpPr>
          <p:spPr bwMode="auto">
            <a:xfrm>
              <a:off x="311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Rectangle 138"/>
            <p:cNvSpPr>
              <a:spLocks noChangeArrowheads="1"/>
            </p:cNvSpPr>
            <p:nvPr/>
          </p:nvSpPr>
          <p:spPr bwMode="auto">
            <a:xfrm>
              <a:off x="311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Rectangle 139"/>
            <p:cNvSpPr>
              <a:spLocks noChangeArrowheads="1"/>
            </p:cNvSpPr>
            <p:nvPr/>
          </p:nvSpPr>
          <p:spPr bwMode="auto">
            <a:xfrm>
              <a:off x="3081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Rectangle 140"/>
            <p:cNvSpPr>
              <a:spLocks noChangeArrowheads="1"/>
            </p:cNvSpPr>
            <p:nvPr/>
          </p:nvSpPr>
          <p:spPr bwMode="auto">
            <a:xfrm>
              <a:off x="3081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Rectangle 141"/>
            <p:cNvSpPr>
              <a:spLocks noChangeArrowheads="1"/>
            </p:cNvSpPr>
            <p:nvPr/>
          </p:nvSpPr>
          <p:spPr bwMode="auto">
            <a:xfrm>
              <a:off x="2894" y="3312"/>
              <a:ext cx="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Rectangle 142"/>
            <p:cNvSpPr>
              <a:spLocks noChangeArrowheads="1"/>
            </p:cNvSpPr>
            <p:nvPr/>
          </p:nvSpPr>
          <p:spPr bwMode="auto">
            <a:xfrm>
              <a:off x="2894" y="3312"/>
              <a:ext cx="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43"/>
            <p:cNvSpPr/>
            <p:nvPr/>
          </p:nvSpPr>
          <p:spPr bwMode="auto">
            <a:xfrm>
              <a:off x="2804" y="3312"/>
              <a:ext cx="12" cy="73"/>
            </a:xfrm>
            <a:custGeom>
              <a:avLst/>
              <a:gdLst>
                <a:gd name="T0" fmla="*/ 12 w 12"/>
                <a:gd name="T1" fmla="*/ 0 h 73"/>
                <a:gd name="T2" fmla="*/ 9 w 12"/>
                <a:gd name="T3" fmla="*/ 0 h 73"/>
                <a:gd name="T4" fmla="*/ 9 w 12"/>
                <a:gd name="T5" fmla="*/ 73 h 73"/>
                <a:gd name="T6" fmla="*/ 0 w 12"/>
                <a:gd name="T7" fmla="*/ 73 h 73"/>
                <a:gd name="T8" fmla="*/ 12 w 12"/>
                <a:gd name="T9" fmla="*/ 73 h 73"/>
                <a:gd name="T10" fmla="*/ 12 w 12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3">
                  <a:moveTo>
                    <a:pt x="12" y="0"/>
                  </a:moveTo>
                  <a:lnTo>
                    <a:pt x="9" y="0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12" y="73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44"/>
            <p:cNvSpPr/>
            <p:nvPr/>
          </p:nvSpPr>
          <p:spPr bwMode="auto">
            <a:xfrm>
              <a:off x="2804" y="3312"/>
              <a:ext cx="12" cy="73"/>
            </a:xfrm>
            <a:custGeom>
              <a:avLst/>
              <a:gdLst>
                <a:gd name="T0" fmla="*/ 12 w 12"/>
                <a:gd name="T1" fmla="*/ 0 h 73"/>
                <a:gd name="T2" fmla="*/ 9 w 12"/>
                <a:gd name="T3" fmla="*/ 0 h 73"/>
                <a:gd name="T4" fmla="*/ 9 w 12"/>
                <a:gd name="T5" fmla="*/ 73 h 73"/>
                <a:gd name="T6" fmla="*/ 0 w 12"/>
                <a:gd name="T7" fmla="*/ 73 h 73"/>
                <a:gd name="T8" fmla="*/ 12 w 12"/>
                <a:gd name="T9" fmla="*/ 73 h 73"/>
                <a:gd name="T10" fmla="*/ 12 w 12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3">
                  <a:moveTo>
                    <a:pt x="12" y="0"/>
                  </a:moveTo>
                  <a:lnTo>
                    <a:pt x="9" y="0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12" y="73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Rectangle 145"/>
            <p:cNvSpPr>
              <a:spLocks noChangeArrowheads="1"/>
            </p:cNvSpPr>
            <p:nvPr/>
          </p:nvSpPr>
          <p:spPr bwMode="auto">
            <a:xfrm>
              <a:off x="2861" y="3312"/>
              <a:ext cx="1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Rectangle 146"/>
            <p:cNvSpPr>
              <a:spLocks noChangeArrowheads="1"/>
            </p:cNvSpPr>
            <p:nvPr/>
          </p:nvSpPr>
          <p:spPr bwMode="auto">
            <a:xfrm>
              <a:off x="2861" y="3312"/>
              <a:ext cx="1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Rectangle 147"/>
            <p:cNvSpPr>
              <a:spLocks noChangeArrowheads="1"/>
            </p:cNvSpPr>
            <p:nvPr/>
          </p:nvSpPr>
          <p:spPr bwMode="auto">
            <a:xfrm>
              <a:off x="2989" y="3312"/>
              <a:ext cx="11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Rectangle 148"/>
            <p:cNvSpPr>
              <a:spLocks noChangeArrowheads="1"/>
            </p:cNvSpPr>
            <p:nvPr/>
          </p:nvSpPr>
          <p:spPr bwMode="auto">
            <a:xfrm>
              <a:off x="2989" y="3312"/>
              <a:ext cx="11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Rectangle 149"/>
            <p:cNvSpPr>
              <a:spLocks noChangeArrowheads="1"/>
            </p:cNvSpPr>
            <p:nvPr/>
          </p:nvSpPr>
          <p:spPr bwMode="auto">
            <a:xfrm>
              <a:off x="3015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Rectangle 150"/>
            <p:cNvSpPr>
              <a:spLocks noChangeArrowheads="1"/>
            </p:cNvSpPr>
            <p:nvPr/>
          </p:nvSpPr>
          <p:spPr bwMode="auto">
            <a:xfrm>
              <a:off x="3015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151"/>
            <p:cNvSpPr/>
            <p:nvPr/>
          </p:nvSpPr>
          <p:spPr bwMode="auto">
            <a:xfrm>
              <a:off x="2785" y="3312"/>
              <a:ext cx="28" cy="73"/>
            </a:xfrm>
            <a:custGeom>
              <a:avLst/>
              <a:gdLst>
                <a:gd name="T0" fmla="*/ 28 w 28"/>
                <a:gd name="T1" fmla="*/ 0 h 73"/>
                <a:gd name="T2" fmla="*/ 0 w 28"/>
                <a:gd name="T3" fmla="*/ 0 h 73"/>
                <a:gd name="T4" fmla="*/ 0 w 28"/>
                <a:gd name="T5" fmla="*/ 73 h 73"/>
                <a:gd name="T6" fmla="*/ 19 w 28"/>
                <a:gd name="T7" fmla="*/ 73 h 73"/>
                <a:gd name="T8" fmla="*/ 28 w 28"/>
                <a:gd name="T9" fmla="*/ 73 h 73"/>
                <a:gd name="T10" fmla="*/ 28 w 28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3">
                  <a:moveTo>
                    <a:pt x="28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19" y="73"/>
                  </a:lnTo>
                  <a:lnTo>
                    <a:pt x="28" y="73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152"/>
            <p:cNvSpPr/>
            <p:nvPr/>
          </p:nvSpPr>
          <p:spPr bwMode="auto">
            <a:xfrm>
              <a:off x="2785" y="3312"/>
              <a:ext cx="28" cy="73"/>
            </a:xfrm>
            <a:custGeom>
              <a:avLst/>
              <a:gdLst>
                <a:gd name="T0" fmla="*/ 28 w 28"/>
                <a:gd name="T1" fmla="*/ 0 h 73"/>
                <a:gd name="T2" fmla="*/ 0 w 28"/>
                <a:gd name="T3" fmla="*/ 0 h 73"/>
                <a:gd name="T4" fmla="*/ 0 w 28"/>
                <a:gd name="T5" fmla="*/ 73 h 73"/>
                <a:gd name="T6" fmla="*/ 19 w 28"/>
                <a:gd name="T7" fmla="*/ 73 h 73"/>
                <a:gd name="T8" fmla="*/ 28 w 28"/>
                <a:gd name="T9" fmla="*/ 73 h 73"/>
                <a:gd name="T10" fmla="*/ 28 w 28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3">
                  <a:moveTo>
                    <a:pt x="28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19" y="73"/>
                  </a:lnTo>
                  <a:lnTo>
                    <a:pt x="28" y="73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Rectangle 153"/>
            <p:cNvSpPr>
              <a:spLocks noChangeArrowheads="1"/>
            </p:cNvSpPr>
            <p:nvPr/>
          </p:nvSpPr>
          <p:spPr bwMode="auto">
            <a:xfrm>
              <a:off x="2745" y="3312"/>
              <a:ext cx="28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Rectangle 154"/>
            <p:cNvSpPr>
              <a:spLocks noChangeArrowheads="1"/>
            </p:cNvSpPr>
            <p:nvPr/>
          </p:nvSpPr>
          <p:spPr bwMode="auto">
            <a:xfrm>
              <a:off x="2745" y="3312"/>
              <a:ext cx="28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Rectangle 155"/>
            <p:cNvSpPr>
              <a:spLocks noChangeArrowheads="1"/>
            </p:cNvSpPr>
            <p:nvPr/>
          </p:nvSpPr>
          <p:spPr bwMode="auto">
            <a:xfrm>
              <a:off x="2695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Rectangle 156"/>
            <p:cNvSpPr>
              <a:spLocks noChangeArrowheads="1"/>
            </p:cNvSpPr>
            <p:nvPr/>
          </p:nvSpPr>
          <p:spPr bwMode="auto">
            <a:xfrm>
              <a:off x="2695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Rectangle 157"/>
            <p:cNvSpPr>
              <a:spLocks noChangeArrowheads="1"/>
            </p:cNvSpPr>
            <p:nvPr/>
          </p:nvSpPr>
          <p:spPr bwMode="auto">
            <a:xfrm>
              <a:off x="266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Rectangle 158"/>
            <p:cNvSpPr>
              <a:spLocks noChangeArrowheads="1"/>
            </p:cNvSpPr>
            <p:nvPr/>
          </p:nvSpPr>
          <p:spPr bwMode="auto">
            <a:xfrm>
              <a:off x="266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Rectangle 159"/>
            <p:cNvSpPr>
              <a:spLocks noChangeArrowheads="1"/>
            </p:cNvSpPr>
            <p:nvPr/>
          </p:nvSpPr>
          <p:spPr bwMode="auto">
            <a:xfrm>
              <a:off x="2596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Rectangle 160"/>
            <p:cNvSpPr>
              <a:spLocks noChangeArrowheads="1"/>
            </p:cNvSpPr>
            <p:nvPr/>
          </p:nvSpPr>
          <p:spPr bwMode="auto">
            <a:xfrm>
              <a:off x="2596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66" name="文本框 265"/>
          <p:cNvSpPr txBox="1"/>
          <p:nvPr/>
        </p:nvSpPr>
        <p:spPr>
          <a:xfrm>
            <a:off x="1004954" y="1617887"/>
            <a:ext cx="1736806" cy="1015663"/>
          </a:xfrm>
          <a:prstGeom prst="rect">
            <a:avLst/>
          </a:prstGeom>
          <a:noFill/>
          <a:effectLst>
            <a:glow rad="25400">
              <a:srgbClr val="DDEEF3"/>
            </a:glow>
          </a:effectLst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FEFEFE"/>
                </a:solidFill>
                <a:effectLst>
                  <a:glow rad="12700">
                    <a:srgbClr val="DDEEF3"/>
                  </a:glow>
                </a:effectLst>
                <a:latin typeface="方正准圆_GBK" panose="03000509000000000000" pitchFamily="65" charset="-122"/>
                <a:ea typeface="方正准圆_GBK" panose="03000509000000000000" pitchFamily="65" charset="-122"/>
              </a:rPr>
              <a:t>目录</a:t>
            </a:r>
          </a:p>
        </p:txBody>
      </p:sp>
      <p:sp>
        <p:nvSpPr>
          <p:cNvPr id="267" name="文本框 266"/>
          <p:cNvSpPr txBox="1"/>
          <p:nvPr/>
        </p:nvSpPr>
        <p:spPr>
          <a:xfrm>
            <a:off x="846027" y="2562284"/>
            <a:ext cx="2054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5F5F5"/>
                </a:solidFill>
                <a:latin typeface="方正准圆_GBK" panose="03000509000000000000" pitchFamily="65" charset="-122"/>
                <a:ea typeface="方正准圆_GBK" panose="03000509000000000000" pitchFamily="65" charset="-122"/>
              </a:rPr>
              <a:t>CONTENTS</a:t>
            </a:r>
            <a:endParaRPr lang="zh-CN" altLang="en-US" sz="3200" dirty="0">
              <a:solidFill>
                <a:srgbClr val="F5F5F5"/>
              </a:solidFill>
              <a:latin typeface="方正准圆_GBK" panose="03000509000000000000" pitchFamily="65" charset="-122"/>
              <a:ea typeface="方正准圆_GBK" panose="03000509000000000000" pitchFamily="65" charset="-122"/>
            </a:endParaRPr>
          </a:p>
        </p:txBody>
      </p:sp>
      <p:sp>
        <p:nvSpPr>
          <p:cNvPr id="268" name="TextBox 74"/>
          <p:cNvSpPr txBox="1"/>
          <p:nvPr/>
        </p:nvSpPr>
        <p:spPr>
          <a:xfrm>
            <a:off x="4566435" y="1680466"/>
            <a:ext cx="308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3200" dirty="0">
                <a:solidFill>
                  <a:srgbClr val="F8F8F8"/>
                </a:solidFill>
              </a:rPr>
              <a:t>选题目的与意义</a:t>
            </a:r>
          </a:p>
        </p:txBody>
      </p:sp>
      <p:sp>
        <p:nvSpPr>
          <p:cNvPr id="269" name="TextBox 77"/>
          <p:cNvSpPr txBox="1"/>
          <p:nvPr/>
        </p:nvSpPr>
        <p:spPr>
          <a:xfrm>
            <a:off x="5884110" y="3757180"/>
            <a:ext cx="3084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3200" dirty="0">
                <a:solidFill>
                  <a:srgbClr val="F8F8F8"/>
                </a:solidFill>
              </a:rPr>
              <a:t>论文框架与内容</a:t>
            </a:r>
          </a:p>
        </p:txBody>
      </p:sp>
      <p:sp>
        <p:nvSpPr>
          <p:cNvPr id="270" name="TextBox 80"/>
          <p:cNvSpPr txBox="1"/>
          <p:nvPr/>
        </p:nvSpPr>
        <p:spPr>
          <a:xfrm>
            <a:off x="6453933" y="4795537"/>
            <a:ext cx="3068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3200" dirty="0">
                <a:solidFill>
                  <a:srgbClr val="F8F8F8"/>
                </a:solidFill>
              </a:rPr>
              <a:t>研究思路与方法</a:t>
            </a:r>
          </a:p>
        </p:txBody>
      </p:sp>
      <p:sp>
        <p:nvSpPr>
          <p:cNvPr id="271" name="TextBox 83"/>
          <p:cNvSpPr txBox="1"/>
          <p:nvPr/>
        </p:nvSpPr>
        <p:spPr>
          <a:xfrm>
            <a:off x="5365372" y="2718823"/>
            <a:ext cx="3048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3200" dirty="0">
                <a:solidFill>
                  <a:srgbClr val="F8F8F8"/>
                </a:solidFill>
              </a:rPr>
              <a:t>研究成果与运用</a:t>
            </a:r>
          </a:p>
        </p:txBody>
      </p:sp>
      <p:sp>
        <p:nvSpPr>
          <p:cNvPr id="272" name="TextBox 83"/>
          <p:cNvSpPr txBox="1"/>
          <p:nvPr/>
        </p:nvSpPr>
        <p:spPr>
          <a:xfrm>
            <a:off x="7194501" y="5833893"/>
            <a:ext cx="3077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3200" dirty="0">
                <a:solidFill>
                  <a:srgbClr val="F8F8F8"/>
                </a:solidFill>
              </a:rPr>
              <a:t>离别感恩与致谢</a:t>
            </a:r>
          </a:p>
        </p:txBody>
      </p:sp>
      <p:sp>
        <p:nvSpPr>
          <p:cNvPr id="273" name="文本框 272"/>
          <p:cNvSpPr txBox="1"/>
          <p:nvPr/>
        </p:nvSpPr>
        <p:spPr>
          <a:xfrm>
            <a:off x="3605825" y="1618910"/>
            <a:ext cx="881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en-US" altLang="zh-CN" sz="4000" dirty="0">
                <a:solidFill>
                  <a:srgbClr val="F8F8F8"/>
                </a:solidFill>
              </a:rPr>
              <a:t>01</a:t>
            </a:r>
            <a:endParaRPr lang="zh-CN" altLang="en-US" sz="4000" dirty="0">
              <a:solidFill>
                <a:srgbClr val="F8F8F8"/>
              </a:solidFill>
            </a:endParaRPr>
          </a:p>
        </p:txBody>
      </p:sp>
      <p:sp>
        <p:nvSpPr>
          <p:cNvPr id="274" name="文本框 273"/>
          <p:cNvSpPr txBox="1"/>
          <p:nvPr/>
        </p:nvSpPr>
        <p:spPr>
          <a:xfrm>
            <a:off x="6232261" y="5772337"/>
            <a:ext cx="959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en-US" altLang="zh-CN" sz="4000" dirty="0">
                <a:solidFill>
                  <a:srgbClr val="F8F8F8"/>
                </a:solidFill>
              </a:rPr>
              <a:t>05</a:t>
            </a:r>
            <a:endParaRPr lang="zh-CN" altLang="en-US" sz="4000" dirty="0">
              <a:solidFill>
                <a:srgbClr val="F8F8F8"/>
              </a:solidFill>
            </a:endParaRPr>
          </a:p>
        </p:txBody>
      </p:sp>
      <p:sp>
        <p:nvSpPr>
          <p:cNvPr id="275" name="文本框 274"/>
          <p:cNvSpPr txBox="1"/>
          <p:nvPr/>
        </p:nvSpPr>
        <p:spPr>
          <a:xfrm>
            <a:off x="5488342" y="4733981"/>
            <a:ext cx="959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en-US" altLang="zh-CN" sz="4000" dirty="0">
                <a:solidFill>
                  <a:srgbClr val="F8F8F8"/>
                </a:solidFill>
              </a:rPr>
              <a:t>04</a:t>
            </a:r>
            <a:endParaRPr lang="zh-CN" altLang="en-US" sz="4000" dirty="0">
              <a:solidFill>
                <a:srgbClr val="F8F8F8"/>
              </a:solidFill>
            </a:endParaRPr>
          </a:p>
        </p:txBody>
      </p:sp>
      <p:sp>
        <p:nvSpPr>
          <p:cNvPr id="276" name="文本框 275"/>
          <p:cNvSpPr txBox="1"/>
          <p:nvPr/>
        </p:nvSpPr>
        <p:spPr>
          <a:xfrm>
            <a:off x="4924523" y="3695624"/>
            <a:ext cx="959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en-US" altLang="zh-CN" sz="4000" dirty="0">
                <a:solidFill>
                  <a:srgbClr val="F8F8F8"/>
                </a:solidFill>
              </a:rPr>
              <a:t>03</a:t>
            </a:r>
            <a:endParaRPr lang="zh-CN" altLang="en-US" sz="4000" dirty="0">
              <a:solidFill>
                <a:srgbClr val="F8F8F8"/>
              </a:solidFill>
            </a:endParaRPr>
          </a:p>
        </p:txBody>
      </p:sp>
      <p:sp>
        <p:nvSpPr>
          <p:cNvPr id="277" name="文本框 276"/>
          <p:cNvSpPr txBox="1"/>
          <p:nvPr/>
        </p:nvSpPr>
        <p:spPr>
          <a:xfrm>
            <a:off x="4391973" y="2657267"/>
            <a:ext cx="952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en-US" altLang="zh-CN" sz="4000" dirty="0">
                <a:solidFill>
                  <a:srgbClr val="F8F8F8"/>
                </a:solidFill>
              </a:rPr>
              <a:t>02</a:t>
            </a:r>
            <a:endParaRPr lang="zh-CN" altLang="en-US" sz="4000" dirty="0">
              <a:solidFill>
                <a:srgbClr val="F8F8F8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4951241" y="1882169"/>
            <a:ext cx="2295564" cy="923980"/>
          </a:xfrm>
          <a:custGeom>
            <a:avLst/>
            <a:gdLst>
              <a:gd name="connsiteX0" fmla="*/ 853577 w 1707155"/>
              <a:gd name="connsiteY0" fmla="*/ 0 h 687141"/>
              <a:gd name="connsiteX1" fmla="*/ 1683375 w 1707155"/>
              <a:gd name="connsiteY1" fmla="*/ 253468 h 687141"/>
              <a:gd name="connsiteX2" fmla="*/ 1707155 w 1707155"/>
              <a:gd name="connsiteY2" fmla="*/ 271250 h 687141"/>
              <a:gd name="connsiteX3" fmla="*/ 1291265 w 1707155"/>
              <a:gd name="connsiteY3" fmla="*/ 687141 h 687141"/>
              <a:gd name="connsiteX4" fmla="*/ 1287018 w 1707155"/>
              <a:gd name="connsiteY4" fmla="*/ 684561 h 687141"/>
              <a:gd name="connsiteX5" fmla="*/ 853576 w 1707155"/>
              <a:gd name="connsiteY5" fmla="*/ 574809 h 687141"/>
              <a:gd name="connsiteX6" fmla="*/ 420134 w 1707155"/>
              <a:gd name="connsiteY6" fmla="*/ 684561 h 687141"/>
              <a:gd name="connsiteX7" fmla="*/ 415889 w 1707155"/>
              <a:gd name="connsiteY7" fmla="*/ 687140 h 687141"/>
              <a:gd name="connsiteX8" fmla="*/ 0 w 1707155"/>
              <a:gd name="connsiteY8" fmla="*/ 271250 h 687141"/>
              <a:gd name="connsiteX9" fmla="*/ 23779 w 1707155"/>
              <a:gd name="connsiteY9" fmla="*/ 253468 h 687141"/>
              <a:gd name="connsiteX10" fmla="*/ 853577 w 1707155"/>
              <a:gd name="connsiteY10" fmla="*/ 0 h 68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7155" h="687141">
                <a:moveTo>
                  <a:pt x="853577" y="0"/>
                </a:moveTo>
                <a:cubicBezTo>
                  <a:pt x="1160953" y="0"/>
                  <a:pt x="1446505" y="93442"/>
                  <a:pt x="1683375" y="253468"/>
                </a:cubicBezTo>
                <a:lnTo>
                  <a:pt x="1707155" y="271250"/>
                </a:lnTo>
                <a:lnTo>
                  <a:pt x="1291265" y="687141"/>
                </a:lnTo>
                <a:lnTo>
                  <a:pt x="1287018" y="684561"/>
                </a:lnTo>
                <a:cubicBezTo>
                  <a:pt x="1158172" y="614567"/>
                  <a:pt x="1010517" y="574809"/>
                  <a:pt x="853576" y="574809"/>
                </a:cubicBezTo>
                <a:cubicBezTo>
                  <a:pt x="696635" y="574809"/>
                  <a:pt x="548980" y="614567"/>
                  <a:pt x="420134" y="684561"/>
                </a:cubicBezTo>
                <a:lnTo>
                  <a:pt x="415889" y="687140"/>
                </a:lnTo>
                <a:lnTo>
                  <a:pt x="0" y="271250"/>
                </a:lnTo>
                <a:lnTo>
                  <a:pt x="23779" y="253468"/>
                </a:lnTo>
                <a:cubicBezTo>
                  <a:pt x="260650" y="93442"/>
                  <a:pt x="546201" y="0"/>
                  <a:pt x="853577" y="0"/>
                </a:cubicBezTo>
                <a:close/>
              </a:path>
            </a:pathLst>
          </a:custGeom>
          <a:solidFill>
            <a:srgbClr val="32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4103338" y="2697600"/>
            <a:ext cx="945426" cy="2328037"/>
          </a:xfrm>
          <a:custGeom>
            <a:avLst/>
            <a:gdLst>
              <a:gd name="connsiteX0" fmla="*/ 289308 w 703090"/>
              <a:gd name="connsiteY0" fmla="*/ 0 h 1731304"/>
              <a:gd name="connsiteX1" fmla="*/ 703090 w 703090"/>
              <a:gd name="connsiteY1" fmla="*/ 413782 h 1731304"/>
              <a:gd name="connsiteX2" fmla="*/ 684560 w 703090"/>
              <a:gd name="connsiteY2" fmla="*/ 444284 h 1731304"/>
              <a:gd name="connsiteX3" fmla="*/ 574808 w 703090"/>
              <a:gd name="connsiteY3" fmla="*/ 877726 h 1731304"/>
              <a:gd name="connsiteX4" fmla="*/ 684560 w 703090"/>
              <a:gd name="connsiteY4" fmla="*/ 1311168 h 1731304"/>
              <a:gd name="connsiteX5" fmla="*/ 687140 w 703090"/>
              <a:gd name="connsiteY5" fmla="*/ 1315414 h 1731304"/>
              <a:gd name="connsiteX6" fmla="*/ 271251 w 703090"/>
              <a:gd name="connsiteY6" fmla="*/ 1731304 h 1731304"/>
              <a:gd name="connsiteX7" fmla="*/ 253468 w 703090"/>
              <a:gd name="connsiteY7" fmla="*/ 1707524 h 1731304"/>
              <a:gd name="connsiteX8" fmla="*/ 0 w 703090"/>
              <a:gd name="connsiteY8" fmla="*/ 877726 h 1731304"/>
              <a:gd name="connsiteX9" fmla="*/ 253468 w 703090"/>
              <a:gd name="connsiteY9" fmla="*/ 47928 h 1731304"/>
              <a:gd name="connsiteX10" fmla="*/ 289308 w 703090"/>
              <a:gd name="connsiteY10" fmla="*/ 0 h 173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3090" h="1731304">
                <a:moveTo>
                  <a:pt x="289308" y="0"/>
                </a:moveTo>
                <a:lnTo>
                  <a:pt x="703090" y="413782"/>
                </a:lnTo>
                <a:lnTo>
                  <a:pt x="684560" y="444284"/>
                </a:lnTo>
                <a:cubicBezTo>
                  <a:pt x="614566" y="573130"/>
                  <a:pt x="574808" y="720785"/>
                  <a:pt x="574808" y="877726"/>
                </a:cubicBezTo>
                <a:cubicBezTo>
                  <a:pt x="574808" y="1034667"/>
                  <a:pt x="614566" y="1182322"/>
                  <a:pt x="684560" y="1311168"/>
                </a:cubicBezTo>
                <a:lnTo>
                  <a:pt x="687140" y="1315414"/>
                </a:lnTo>
                <a:lnTo>
                  <a:pt x="271251" y="1731304"/>
                </a:lnTo>
                <a:lnTo>
                  <a:pt x="253468" y="1707524"/>
                </a:lnTo>
                <a:cubicBezTo>
                  <a:pt x="93442" y="1470653"/>
                  <a:pt x="0" y="1185102"/>
                  <a:pt x="0" y="877726"/>
                </a:cubicBezTo>
                <a:cubicBezTo>
                  <a:pt x="0" y="570350"/>
                  <a:pt x="93442" y="284799"/>
                  <a:pt x="253468" y="47928"/>
                </a:cubicBezTo>
                <a:lnTo>
                  <a:pt x="289308" y="0"/>
                </a:lnTo>
                <a:close/>
              </a:path>
            </a:pathLst>
          </a:cu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7149281" y="2697600"/>
            <a:ext cx="945427" cy="2328037"/>
          </a:xfrm>
          <a:custGeom>
            <a:avLst/>
            <a:gdLst>
              <a:gd name="connsiteX0" fmla="*/ 413783 w 703091"/>
              <a:gd name="connsiteY0" fmla="*/ 0 h 1731304"/>
              <a:gd name="connsiteX1" fmla="*/ 449623 w 703091"/>
              <a:gd name="connsiteY1" fmla="*/ 47928 h 1731304"/>
              <a:gd name="connsiteX2" fmla="*/ 703091 w 703091"/>
              <a:gd name="connsiteY2" fmla="*/ 877726 h 1731304"/>
              <a:gd name="connsiteX3" fmla="*/ 449623 w 703091"/>
              <a:gd name="connsiteY3" fmla="*/ 1707524 h 1731304"/>
              <a:gd name="connsiteX4" fmla="*/ 431841 w 703091"/>
              <a:gd name="connsiteY4" fmla="*/ 1731304 h 1731304"/>
              <a:gd name="connsiteX5" fmla="*/ 15950 w 703091"/>
              <a:gd name="connsiteY5" fmla="*/ 1315413 h 1731304"/>
              <a:gd name="connsiteX6" fmla="*/ 18529 w 703091"/>
              <a:gd name="connsiteY6" fmla="*/ 1311168 h 1731304"/>
              <a:gd name="connsiteX7" fmla="*/ 128281 w 703091"/>
              <a:gd name="connsiteY7" fmla="*/ 877726 h 1731304"/>
              <a:gd name="connsiteX8" fmla="*/ 18529 w 703091"/>
              <a:gd name="connsiteY8" fmla="*/ 444284 h 1731304"/>
              <a:gd name="connsiteX9" fmla="*/ 0 w 703091"/>
              <a:gd name="connsiteY9" fmla="*/ 413784 h 1731304"/>
              <a:gd name="connsiteX10" fmla="*/ 413783 w 703091"/>
              <a:gd name="connsiteY10" fmla="*/ 0 h 173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3091" h="1731304">
                <a:moveTo>
                  <a:pt x="413783" y="0"/>
                </a:moveTo>
                <a:lnTo>
                  <a:pt x="449623" y="47928"/>
                </a:lnTo>
                <a:cubicBezTo>
                  <a:pt x="609650" y="284799"/>
                  <a:pt x="703091" y="570350"/>
                  <a:pt x="703091" y="877726"/>
                </a:cubicBezTo>
                <a:cubicBezTo>
                  <a:pt x="703091" y="1185102"/>
                  <a:pt x="609650" y="1470653"/>
                  <a:pt x="449623" y="1707524"/>
                </a:cubicBezTo>
                <a:lnTo>
                  <a:pt x="431841" y="1731304"/>
                </a:lnTo>
                <a:lnTo>
                  <a:pt x="15950" y="1315413"/>
                </a:lnTo>
                <a:lnTo>
                  <a:pt x="18529" y="1311168"/>
                </a:lnTo>
                <a:cubicBezTo>
                  <a:pt x="88523" y="1182322"/>
                  <a:pt x="128281" y="1034667"/>
                  <a:pt x="128281" y="877726"/>
                </a:cubicBezTo>
                <a:cubicBezTo>
                  <a:pt x="128281" y="720785"/>
                  <a:pt x="88523" y="573130"/>
                  <a:pt x="18529" y="444284"/>
                </a:cubicBezTo>
                <a:lnTo>
                  <a:pt x="0" y="413784"/>
                </a:lnTo>
                <a:lnTo>
                  <a:pt x="413783" y="0"/>
                </a:lnTo>
                <a:close/>
              </a:path>
            </a:pathLst>
          </a:cu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4918769" y="4928112"/>
            <a:ext cx="2360508" cy="945427"/>
          </a:xfrm>
          <a:custGeom>
            <a:avLst/>
            <a:gdLst>
              <a:gd name="connsiteX0" fmla="*/ 1341669 w 1755452"/>
              <a:gd name="connsiteY0" fmla="*/ 0 h 703091"/>
              <a:gd name="connsiteX1" fmla="*/ 1755452 w 1755452"/>
              <a:gd name="connsiteY1" fmla="*/ 413783 h 703091"/>
              <a:gd name="connsiteX2" fmla="*/ 1707524 w 1755452"/>
              <a:gd name="connsiteY2" fmla="*/ 449623 h 703091"/>
              <a:gd name="connsiteX3" fmla="*/ 877726 w 1755452"/>
              <a:gd name="connsiteY3" fmla="*/ 703091 h 703091"/>
              <a:gd name="connsiteX4" fmla="*/ 47928 w 1755452"/>
              <a:gd name="connsiteY4" fmla="*/ 449623 h 703091"/>
              <a:gd name="connsiteX5" fmla="*/ 0 w 1755452"/>
              <a:gd name="connsiteY5" fmla="*/ 413783 h 703091"/>
              <a:gd name="connsiteX6" fmla="*/ 413783 w 1755452"/>
              <a:gd name="connsiteY6" fmla="*/ 1 h 703091"/>
              <a:gd name="connsiteX7" fmla="*/ 444283 w 1755452"/>
              <a:gd name="connsiteY7" fmla="*/ 18530 h 703091"/>
              <a:gd name="connsiteX8" fmla="*/ 877725 w 1755452"/>
              <a:gd name="connsiteY8" fmla="*/ 128282 h 703091"/>
              <a:gd name="connsiteX9" fmla="*/ 1311167 w 1755452"/>
              <a:gd name="connsiteY9" fmla="*/ 18530 h 703091"/>
              <a:gd name="connsiteX10" fmla="*/ 1341669 w 1755452"/>
              <a:gd name="connsiteY10" fmla="*/ 0 h 703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5452" h="703091">
                <a:moveTo>
                  <a:pt x="1341669" y="0"/>
                </a:moveTo>
                <a:lnTo>
                  <a:pt x="1755452" y="413783"/>
                </a:lnTo>
                <a:lnTo>
                  <a:pt x="1707524" y="449623"/>
                </a:lnTo>
                <a:cubicBezTo>
                  <a:pt x="1470654" y="609650"/>
                  <a:pt x="1185102" y="703091"/>
                  <a:pt x="877726" y="703091"/>
                </a:cubicBezTo>
                <a:cubicBezTo>
                  <a:pt x="570350" y="703091"/>
                  <a:pt x="284799" y="609650"/>
                  <a:pt x="47928" y="449623"/>
                </a:cubicBezTo>
                <a:lnTo>
                  <a:pt x="0" y="413783"/>
                </a:lnTo>
                <a:lnTo>
                  <a:pt x="413783" y="1"/>
                </a:lnTo>
                <a:lnTo>
                  <a:pt x="444283" y="18530"/>
                </a:lnTo>
                <a:cubicBezTo>
                  <a:pt x="573129" y="88524"/>
                  <a:pt x="720784" y="128282"/>
                  <a:pt x="877725" y="128282"/>
                </a:cubicBezTo>
                <a:cubicBezTo>
                  <a:pt x="1034666" y="128282"/>
                  <a:pt x="1182321" y="88524"/>
                  <a:pt x="1311167" y="18530"/>
                </a:cubicBezTo>
                <a:lnTo>
                  <a:pt x="1341669" y="0"/>
                </a:lnTo>
                <a:close/>
              </a:path>
            </a:pathLst>
          </a:custGeom>
          <a:solidFill>
            <a:srgbClr val="32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12" name="KSO_Shape"/>
          <p:cNvSpPr/>
          <p:nvPr/>
        </p:nvSpPr>
        <p:spPr bwMode="auto">
          <a:xfrm rot="2700000">
            <a:off x="7060907" y="2377308"/>
            <a:ext cx="342289" cy="684578"/>
          </a:xfrm>
          <a:custGeom>
            <a:avLst/>
            <a:gdLst/>
            <a:ahLst/>
            <a:cxnLst/>
            <a:rect l="0" t="0" r="r" b="b"/>
            <a:pathLst>
              <a:path w="725488" h="1450976">
                <a:moveTo>
                  <a:pt x="180975" y="543686"/>
                </a:moveTo>
                <a:lnTo>
                  <a:pt x="544513" y="543686"/>
                </a:lnTo>
                <a:lnTo>
                  <a:pt x="544513" y="785648"/>
                </a:lnTo>
                <a:lnTo>
                  <a:pt x="544248" y="794903"/>
                </a:lnTo>
                <a:lnTo>
                  <a:pt x="543187" y="804158"/>
                </a:lnTo>
                <a:lnTo>
                  <a:pt x="542392" y="813149"/>
                </a:lnTo>
                <a:lnTo>
                  <a:pt x="540536" y="822140"/>
                </a:lnTo>
                <a:lnTo>
                  <a:pt x="538679" y="830867"/>
                </a:lnTo>
                <a:lnTo>
                  <a:pt x="536293" y="839329"/>
                </a:lnTo>
                <a:lnTo>
                  <a:pt x="533111" y="847791"/>
                </a:lnTo>
                <a:lnTo>
                  <a:pt x="530194" y="856253"/>
                </a:lnTo>
                <a:lnTo>
                  <a:pt x="526482" y="864186"/>
                </a:lnTo>
                <a:lnTo>
                  <a:pt x="522504" y="871855"/>
                </a:lnTo>
                <a:lnTo>
                  <a:pt x="517997" y="879523"/>
                </a:lnTo>
                <a:lnTo>
                  <a:pt x="513224" y="886928"/>
                </a:lnTo>
                <a:lnTo>
                  <a:pt x="508186" y="893803"/>
                </a:lnTo>
                <a:lnTo>
                  <a:pt x="502882" y="900943"/>
                </a:lnTo>
                <a:lnTo>
                  <a:pt x="497049" y="907290"/>
                </a:lnTo>
                <a:lnTo>
                  <a:pt x="490950" y="913636"/>
                </a:lnTo>
                <a:lnTo>
                  <a:pt x="484851" y="919718"/>
                </a:lnTo>
                <a:lnTo>
                  <a:pt x="478222" y="925271"/>
                </a:lnTo>
                <a:lnTo>
                  <a:pt x="471328" y="930825"/>
                </a:lnTo>
                <a:lnTo>
                  <a:pt x="464169" y="935849"/>
                </a:lnTo>
                <a:lnTo>
                  <a:pt x="456744" y="940609"/>
                </a:lnTo>
                <a:lnTo>
                  <a:pt x="449054" y="944840"/>
                </a:lnTo>
                <a:lnTo>
                  <a:pt x="441630" y="949071"/>
                </a:lnTo>
                <a:lnTo>
                  <a:pt x="433145" y="952773"/>
                </a:lnTo>
                <a:lnTo>
                  <a:pt x="424925" y="955682"/>
                </a:lnTo>
                <a:lnTo>
                  <a:pt x="416705" y="958855"/>
                </a:lnTo>
                <a:lnTo>
                  <a:pt x="407954" y="961235"/>
                </a:lnTo>
                <a:lnTo>
                  <a:pt x="399204" y="963086"/>
                </a:lnTo>
                <a:lnTo>
                  <a:pt x="390188" y="964673"/>
                </a:lnTo>
                <a:lnTo>
                  <a:pt x="380908" y="965730"/>
                </a:lnTo>
                <a:lnTo>
                  <a:pt x="371892" y="966788"/>
                </a:lnTo>
                <a:lnTo>
                  <a:pt x="362612" y="966788"/>
                </a:lnTo>
                <a:lnTo>
                  <a:pt x="353331" y="966788"/>
                </a:lnTo>
                <a:lnTo>
                  <a:pt x="344050" y="965730"/>
                </a:lnTo>
                <a:lnTo>
                  <a:pt x="334770" y="964673"/>
                </a:lnTo>
                <a:lnTo>
                  <a:pt x="326019" y="963086"/>
                </a:lnTo>
                <a:lnTo>
                  <a:pt x="317269" y="961235"/>
                </a:lnTo>
                <a:lnTo>
                  <a:pt x="308518" y="958855"/>
                </a:lnTo>
                <a:lnTo>
                  <a:pt x="300033" y="955682"/>
                </a:lnTo>
                <a:lnTo>
                  <a:pt x="291813" y="952773"/>
                </a:lnTo>
                <a:lnTo>
                  <a:pt x="283858" y="949071"/>
                </a:lnTo>
                <a:lnTo>
                  <a:pt x="275903" y="944840"/>
                </a:lnTo>
                <a:lnTo>
                  <a:pt x="268214" y="940609"/>
                </a:lnTo>
                <a:lnTo>
                  <a:pt x="261054" y="935849"/>
                </a:lnTo>
                <a:lnTo>
                  <a:pt x="253895" y="930825"/>
                </a:lnTo>
                <a:lnTo>
                  <a:pt x="247001" y="925271"/>
                </a:lnTo>
                <a:lnTo>
                  <a:pt x="240372" y="919718"/>
                </a:lnTo>
                <a:lnTo>
                  <a:pt x="234008" y="913636"/>
                </a:lnTo>
                <a:lnTo>
                  <a:pt x="228174" y="907290"/>
                </a:lnTo>
                <a:lnTo>
                  <a:pt x="222341" y="900943"/>
                </a:lnTo>
                <a:lnTo>
                  <a:pt x="217037" y="893803"/>
                </a:lnTo>
                <a:lnTo>
                  <a:pt x="211999" y="886928"/>
                </a:lnTo>
                <a:lnTo>
                  <a:pt x="207226" y="879523"/>
                </a:lnTo>
                <a:lnTo>
                  <a:pt x="202984" y="871855"/>
                </a:lnTo>
                <a:lnTo>
                  <a:pt x="199006" y="864186"/>
                </a:lnTo>
                <a:lnTo>
                  <a:pt x="195294" y="856253"/>
                </a:lnTo>
                <a:lnTo>
                  <a:pt x="191847" y="847791"/>
                </a:lnTo>
                <a:lnTo>
                  <a:pt x="189195" y="839329"/>
                </a:lnTo>
                <a:lnTo>
                  <a:pt x="186809" y="830867"/>
                </a:lnTo>
                <a:lnTo>
                  <a:pt x="184422" y="822140"/>
                </a:lnTo>
                <a:lnTo>
                  <a:pt x="183097" y="813149"/>
                </a:lnTo>
                <a:lnTo>
                  <a:pt x="181771" y="804158"/>
                </a:lnTo>
                <a:lnTo>
                  <a:pt x="181240" y="794903"/>
                </a:lnTo>
                <a:lnTo>
                  <a:pt x="180975" y="785648"/>
                </a:lnTo>
                <a:lnTo>
                  <a:pt x="180975" y="543686"/>
                </a:lnTo>
                <a:close/>
                <a:moveTo>
                  <a:pt x="60589" y="484188"/>
                </a:moveTo>
                <a:lnTo>
                  <a:pt x="66675" y="484453"/>
                </a:lnTo>
                <a:lnTo>
                  <a:pt x="72760" y="485510"/>
                </a:lnTo>
                <a:lnTo>
                  <a:pt x="78581" y="487096"/>
                </a:lnTo>
                <a:lnTo>
                  <a:pt x="84137" y="488947"/>
                </a:lnTo>
                <a:lnTo>
                  <a:pt x="89429" y="491591"/>
                </a:lnTo>
                <a:lnTo>
                  <a:pt x="94191" y="494499"/>
                </a:lnTo>
                <a:lnTo>
                  <a:pt x="99219" y="497935"/>
                </a:lnTo>
                <a:lnTo>
                  <a:pt x="103452" y="501901"/>
                </a:lnTo>
                <a:lnTo>
                  <a:pt x="107421" y="506131"/>
                </a:lnTo>
                <a:lnTo>
                  <a:pt x="110596" y="510889"/>
                </a:lnTo>
                <a:lnTo>
                  <a:pt x="113771" y="515912"/>
                </a:lnTo>
                <a:lnTo>
                  <a:pt x="116152" y="521200"/>
                </a:lnTo>
                <a:lnTo>
                  <a:pt x="118269" y="526487"/>
                </a:lnTo>
                <a:lnTo>
                  <a:pt x="119856" y="532303"/>
                </a:lnTo>
                <a:lnTo>
                  <a:pt x="120650" y="538383"/>
                </a:lnTo>
                <a:lnTo>
                  <a:pt x="121179" y="544464"/>
                </a:lnTo>
                <a:lnTo>
                  <a:pt x="121179" y="786095"/>
                </a:lnTo>
                <a:lnTo>
                  <a:pt x="121179" y="793233"/>
                </a:lnTo>
                <a:lnTo>
                  <a:pt x="121973" y="803807"/>
                </a:lnTo>
                <a:lnTo>
                  <a:pt x="123560" y="817554"/>
                </a:lnTo>
                <a:lnTo>
                  <a:pt x="124619" y="825750"/>
                </a:lnTo>
                <a:lnTo>
                  <a:pt x="126206" y="834209"/>
                </a:lnTo>
                <a:lnTo>
                  <a:pt x="128058" y="843462"/>
                </a:lnTo>
                <a:lnTo>
                  <a:pt x="130175" y="853244"/>
                </a:lnTo>
                <a:lnTo>
                  <a:pt x="132821" y="863290"/>
                </a:lnTo>
                <a:lnTo>
                  <a:pt x="136260" y="873600"/>
                </a:lnTo>
                <a:lnTo>
                  <a:pt x="139964" y="883910"/>
                </a:lnTo>
                <a:lnTo>
                  <a:pt x="144198" y="894485"/>
                </a:lnTo>
                <a:lnTo>
                  <a:pt x="149225" y="905588"/>
                </a:lnTo>
                <a:lnTo>
                  <a:pt x="154517" y="916163"/>
                </a:lnTo>
                <a:lnTo>
                  <a:pt x="160867" y="927002"/>
                </a:lnTo>
                <a:lnTo>
                  <a:pt x="164306" y="932289"/>
                </a:lnTo>
                <a:lnTo>
                  <a:pt x="167746" y="937577"/>
                </a:lnTo>
                <a:lnTo>
                  <a:pt x="171714" y="942864"/>
                </a:lnTo>
                <a:lnTo>
                  <a:pt x="175683" y="947887"/>
                </a:lnTo>
                <a:lnTo>
                  <a:pt x="179652" y="953174"/>
                </a:lnTo>
                <a:lnTo>
                  <a:pt x="184150" y="957933"/>
                </a:lnTo>
                <a:lnTo>
                  <a:pt x="188384" y="962956"/>
                </a:lnTo>
                <a:lnTo>
                  <a:pt x="193411" y="967714"/>
                </a:lnTo>
                <a:lnTo>
                  <a:pt x="198438" y="972209"/>
                </a:lnTo>
                <a:lnTo>
                  <a:pt x="203730" y="976967"/>
                </a:lnTo>
                <a:lnTo>
                  <a:pt x="209286" y="981197"/>
                </a:lnTo>
                <a:lnTo>
                  <a:pt x="214577" y="985427"/>
                </a:lnTo>
                <a:lnTo>
                  <a:pt x="220663" y="989657"/>
                </a:lnTo>
                <a:lnTo>
                  <a:pt x="226748" y="993622"/>
                </a:lnTo>
                <a:lnTo>
                  <a:pt x="233363" y="997323"/>
                </a:lnTo>
                <a:lnTo>
                  <a:pt x="239977" y="1001025"/>
                </a:lnTo>
                <a:lnTo>
                  <a:pt x="246857" y="1004461"/>
                </a:lnTo>
                <a:lnTo>
                  <a:pt x="254000" y="1007634"/>
                </a:lnTo>
                <a:lnTo>
                  <a:pt x="261673" y="1010542"/>
                </a:lnTo>
                <a:lnTo>
                  <a:pt x="269346" y="1013714"/>
                </a:lnTo>
                <a:lnTo>
                  <a:pt x="277019" y="1016093"/>
                </a:lnTo>
                <a:lnTo>
                  <a:pt x="285750" y="1018473"/>
                </a:lnTo>
                <a:lnTo>
                  <a:pt x="294217" y="1020852"/>
                </a:lnTo>
                <a:lnTo>
                  <a:pt x="302948" y="1022438"/>
                </a:lnTo>
                <a:lnTo>
                  <a:pt x="312209" y="1024024"/>
                </a:lnTo>
                <a:lnTo>
                  <a:pt x="321734" y="1025611"/>
                </a:lnTo>
                <a:lnTo>
                  <a:pt x="331523" y="1026404"/>
                </a:lnTo>
                <a:lnTo>
                  <a:pt x="341842" y="1027461"/>
                </a:lnTo>
                <a:lnTo>
                  <a:pt x="352161" y="1027726"/>
                </a:lnTo>
                <a:lnTo>
                  <a:pt x="362744" y="1027990"/>
                </a:lnTo>
                <a:lnTo>
                  <a:pt x="373857" y="1027726"/>
                </a:lnTo>
                <a:lnTo>
                  <a:pt x="384440" y="1027197"/>
                </a:lnTo>
                <a:lnTo>
                  <a:pt x="394759" y="1026404"/>
                </a:lnTo>
                <a:lnTo>
                  <a:pt x="404813" y="1025346"/>
                </a:lnTo>
                <a:lnTo>
                  <a:pt x="414602" y="1023760"/>
                </a:lnTo>
                <a:lnTo>
                  <a:pt x="424127" y="1022174"/>
                </a:lnTo>
                <a:lnTo>
                  <a:pt x="432859" y="1020059"/>
                </a:lnTo>
                <a:lnTo>
                  <a:pt x="441854" y="1017944"/>
                </a:lnTo>
                <a:lnTo>
                  <a:pt x="450321" y="1015565"/>
                </a:lnTo>
                <a:lnTo>
                  <a:pt x="458523" y="1012921"/>
                </a:lnTo>
                <a:lnTo>
                  <a:pt x="466196" y="1009749"/>
                </a:lnTo>
                <a:lnTo>
                  <a:pt x="473869" y="1006312"/>
                </a:lnTo>
                <a:lnTo>
                  <a:pt x="481013" y="1003140"/>
                </a:lnTo>
                <a:lnTo>
                  <a:pt x="488157" y="999438"/>
                </a:lnTo>
                <a:lnTo>
                  <a:pt x="494771" y="995473"/>
                </a:lnTo>
                <a:lnTo>
                  <a:pt x="501386" y="991507"/>
                </a:lnTo>
                <a:lnTo>
                  <a:pt x="507736" y="987278"/>
                </a:lnTo>
                <a:lnTo>
                  <a:pt x="513821" y="983048"/>
                </a:lnTo>
                <a:lnTo>
                  <a:pt x="519113" y="978289"/>
                </a:lnTo>
                <a:lnTo>
                  <a:pt x="524669" y="973795"/>
                </a:lnTo>
                <a:lnTo>
                  <a:pt x="530225" y="969036"/>
                </a:lnTo>
                <a:lnTo>
                  <a:pt x="534988" y="964013"/>
                </a:lnTo>
                <a:lnTo>
                  <a:pt x="540015" y="959255"/>
                </a:lnTo>
                <a:lnTo>
                  <a:pt x="544248" y="953967"/>
                </a:lnTo>
                <a:lnTo>
                  <a:pt x="548746" y="948944"/>
                </a:lnTo>
                <a:lnTo>
                  <a:pt x="552715" y="943657"/>
                </a:lnTo>
                <a:lnTo>
                  <a:pt x="556684" y="938105"/>
                </a:lnTo>
                <a:lnTo>
                  <a:pt x="560388" y="932554"/>
                </a:lnTo>
                <a:lnTo>
                  <a:pt x="564092" y="927266"/>
                </a:lnTo>
                <a:lnTo>
                  <a:pt x="567267" y="921715"/>
                </a:lnTo>
                <a:lnTo>
                  <a:pt x="573352" y="910876"/>
                </a:lnTo>
                <a:lnTo>
                  <a:pt x="578644" y="899772"/>
                </a:lnTo>
                <a:lnTo>
                  <a:pt x="583407" y="888404"/>
                </a:lnTo>
                <a:lnTo>
                  <a:pt x="587375" y="877830"/>
                </a:lnTo>
                <a:lnTo>
                  <a:pt x="591080" y="867255"/>
                </a:lnTo>
                <a:lnTo>
                  <a:pt x="594255" y="856416"/>
                </a:lnTo>
                <a:lnTo>
                  <a:pt x="596636" y="846899"/>
                </a:lnTo>
                <a:lnTo>
                  <a:pt x="598752" y="837117"/>
                </a:lnTo>
                <a:lnTo>
                  <a:pt x="600605" y="828129"/>
                </a:lnTo>
                <a:lnTo>
                  <a:pt x="601928" y="819934"/>
                </a:lnTo>
                <a:lnTo>
                  <a:pt x="602721" y="812267"/>
                </a:lnTo>
                <a:lnTo>
                  <a:pt x="604044" y="799577"/>
                </a:lnTo>
                <a:lnTo>
                  <a:pt x="604573" y="790853"/>
                </a:lnTo>
                <a:lnTo>
                  <a:pt x="604573" y="786095"/>
                </a:lnTo>
                <a:lnTo>
                  <a:pt x="604573" y="544464"/>
                </a:lnTo>
                <a:lnTo>
                  <a:pt x="604838" y="538383"/>
                </a:lnTo>
                <a:lnTo>
                  <a:pt x="605896" y="532303"/>
                </a:lnTo>
                <a:lnTo>
                  <a:pt x="607219" y="526487"/>
                </a:lnTo>
                <a:lnTo>
                  <a:pt x="609336" y="521200"/>
                </a:lnTo>
                <a:lnTo>
                  <a:pt x="611982" y="515912"/>
                </a:lnTo>
                <a:lnTo>
                  <a:pt x="614892" y="510889"/>
                </a:lnTo>
                <a:lnTo>
                  <a:pt x="618332" y="506131"/>
                </a:lnTo>
                <a:lnTo>
                  <a:pt x="622300" y="501901"/>
                </a:lnTo>
                <a:lnTo>
                  <a:pt x="626534" y="497935"/>
                </a:lnTo>
                <a:lnTo>
                  <a:pt x="631296" y="494499"/>
                </a:lnTo>
                <a:lnTo>
                  <a:pt x="636323" y="491591"/>
                </a:lnTo>
                <a:lnTo>
                  <a:pt x="641350" y="488947"/>
                </a:lnTo>
                <a:lnTo>
                  <a:pt x="646907" y="487096"/>
                </a:lnTo>
                <a:lnTo>
                  <a:pt x="652992" y="485510"/>
                </a:lnTo>
                <a:lnTo>
                  <a:pt x="658813" y="484453"/>
                </a:lnTo>
                <a:lnTo>
                  <a:pt x="664898" y="484188"/>
                </a:lnTo>
                <a:lnTo>
                  <a:pt x="671248" y="484453"/>
                </a:lnTo>
                <a:lnTo>
                  <a:pt x="677069" y="485510"/>
                </a:lnTo>
                <a:lnTo>
                  <a:pt x="682890" y="487096"/>
                </a:lnTo>
                <a:lnTo>
                  <a:pt x="688711" y="488947"/>
                </a:lnTo>
                <a:lnTo>
                  <a:pt x="694003" y="491591"/>
                </a:lnTo>
                <a:lnTo>
                  <a:pt x="698765" y="494499"/>
                </a:lnTo>
                <a:lnTo>
                  <a:pt x="703528" y="497935"/>
                </a:lnTo>
                <a:lnTo>
                  <a:pt x="708026" y="501901"/>
                </a:lnTo>
                <a:lnTo>
                  <a:pt x="711994" y="506131"/>
                </a:lnTo>
                <a:lnTo>
                  <a:pt x="715169" y="510889"/>
                </a:lnTo>
                <a:lnTo>
                  <a:pt x="718344" y="515912"/>
                </a:lnTo>
                <a:lnTo>
                  <a:pt x="720726" y="521200"/>
                </a:lnTo>
                <a:lnTo>
                  <a:pt x="722842" y="526487"/>
                </a:lnTo>
                <a:lnTo>
                  <a:pt x="724430" y="532303"/>
                </a:lnTo>
                <a:lnTo>
                  <a:pt x="725223" y="538383"/>
                </a:lnTo>
                <a:lnTo>
                  <a:pt x="725488" y="544464"/>
                </a:lnTo>
                <a:lnTo>
                  <a:pt x="725488" y="786095"/>
                </a:lnTo>
                <a:lnTo>
                  <a:pt x="725223" y="797462"/>
                </a:lnTo>
                <a:lnTo>
                  <a:pt x="724694" y="809095"/>
                </a:lnTo>
                <a:lnTo>
                  <a:pt x="723636" y="821255"/>
                </a:lnTo>
                <a:lnTo>
                  <a:pt x="722313" y="833681"/>
                </a:lnTo>
                <a:lnTo>
                  <a:pt x="720461" y="846370"/>
                </a:lnTo>
                <a:lnTo>
                  <a:pt x="718080" y="859853"/>
                </a:lnTo>
                <a:lnTo>
                  <a:pt x="714905" y="873336"/>
                </a:lnTo>
                <a:lnTo>
                  <a:pt x="711465" y="886554"/>
                </a:lnTo>
                <a:lnTo>
                  <a:pt x="707496" y="900830"/>
                </a:lnTo>
                <a:lnTo>
                  <a:pt x="702998" y="914312"/>
                </a:lnTo>
                <a:lnTo>
                  <a:pt x="698236" y="928324"/>
                </a:lnTo>
                <a:lnTo>
                  <a:pt x="692415" y="942335"/>
                </a:lnTo>
                <a:lnTo>
                  <a:pt x="686065" y="956347"/>
                </a:lnTo>
                <a:lnTo>
                  <a:pt x="679186" y="970094"/>
                </a:lnTo>
                <a:lnTo>
                  <a:pt x="671513" y="983841"/>
                </a:lnTo>
                <a:lnTo>
                  <a:pt x="663311" y="997323"/>
                </a:lnTo>
                <a:lnTo>
                  <a:pt x="658813" y="1003933"/>
                </a:lnTo>
                <a:lnTo>
                  <a:pt x="654315" y="1010542"/>
                </a:lnTo>
                <a:lnTo>
                  <a:pt x="649552" y="1017151"/>
                </a:lnTo>
                <a:lnTo>
                  <a:pt x="644525" y="1023496"/>
                </a:lnTo>
                <a:lnTo>
                  <a:pt x="639498" y="1029841"/>
                </a:lnTo>
                <a:lnTo>
                  <a:pt x="634207" y="1035921"/>
                </a:lnTo>
                <a:lnTo>
                  <a:pt x="628650" y="1042001"/>
                </a:lnTo>
                <a:lnTo>
                  <a:pt x="623094" y="1048082"/>
                </a:lnTo>
                <a:lnTo>
                  <a:pt x="617009" y="1054162"/>
                </a:lnTo>
                <a:lnTo>
                  <a:pt x="610923" y="1059978"/>
                </a:lnTo>
                <a:lnTo>
                  <a:pt x="604838" y="1065530"/>
                </a:lnTo>
                <a:lnTo>
                  <a:pt x="598488" y="1071082"/>
                </a:lnTo>
                <a:lnTo>
                  <a:pt x="591873" y="1076369"/>
                </a:lnTo>
                <a:lnTo>
                  <a:pt x="584730" y="1081656"/>
                </a:lnTo>
                <a:lnTo>
                  <a:pt x="577850" y="1086944"/>
                </a:lnTo>
                <a:lnTo>
                  <a:pt x="570442" y="1091702"/>
                </a:lnTo>
                <a:lnTo>
                  <a:pt x="563034" y="1096461"/>
                </a:lnTo>
                <a:lnTo>
                  <a:pt x="555096" y="1101219"/>
                </a:lnTo>
                <a:lnTo>
                  <a:pt x="547159" y="1105714"/>
                </a:lnTo>
                <a:lnTo>
                  <a:pt x="538957" y="1109944"/>
                </a:lnTo>
                <a:lnTo>
                  <a:pt x="530755" y="1113909"/>
                </a:lnTo>
                <a:lnTo>
                  <a:pt x="522288" y="1117875"/>
                </a:lnTo>
                <a:lnTo>
                  <a:pt x="513292" y="1121576"/>
                </a:lnTo>
                <a:lnTo>
                  <a:pt x="504296" y="1125277"/>
                </a:lnTo>
                <a:lnTo>
                  <a:pt x="495036" y="1128185"/>
                </a:lnTo>
                <a:lnTo>
                  <a:pt x="485246" y="1131357"/>
                </a:lnTo>
                <a:lnTo>
                  <a:pt x="475721" y="1134001"/>
                </a:lnTo>
                <a:lnTo>
                  <a:pt x="465932" y="1136909"/>
                </a:lnTo>
                <a:lnTo>
                  <a:pt x="455613" y="1139288"/>
                </a:lnTo>
                <a:lnTo>
                  <a:pt x="445029" y="1141139"/>
                </a:lnTo>
                <a:lnTo>
                  <a:pt x="434182" y="1142989"/>
                </a:lnTo>
                <a:lnTo>
                  <a:pt x="423069" y="1144840"/>
                </a:lnTo>
                <a:lnTo>
                  <a:pt x="423069" y="1329896"/>
                </a:lnTo>
                <a:lnTo>
                  <a:pt x="664898" y="1329896"/>
                </a:lnTo>
                <a:lnTo>
                  <a:pt x="671248" y="1330161"/>
                </a:lnTo>
                <a:lnTo>
                  <a:pt x="677069" y="1331218"/>
                </a:lnTo>
                <a:lnTo>
                  <a:pt x="682890" y="1332540"/>
                </a:lnTo>
                <a:lnTo>
                  <a:pt x="688711" y="1334919"/>
                </a:lnTo>
                <a:lnTo>
                  <a:pt x="694003" y="1337299"/>
                </a:lnTo>
                <a:lnTo>
                  <a:pt x="698765" y="1340207"/>
                </a:lnTo>
                <a:lnTo>
                  <a:pt x="703528" y="1343643"/>
                </a:lnTo>
                <a:lnTo>
                  <a:pt x="708026" y="1347609"/>
                </a:lnTo>
                <a:lnTo>
                  <a:pt x="711994" y="1351839"/>
                </a:lnTo>
                <a:lnTo>
                  <a:pt x="715169" y="1356862"/>
                </a:lnTo>
                <a:lnTo>
                  <a:pt x="718344" y="1361620"/>
                </a:lnTo>
                <a:lnTo>
                  <a:pt x="720726" y="1366908"/>
                </a:lnTo>
                <a:lnTo>
                  <a:pt x="722842" y="1372195"/>
                </a:lnTo>
                <a:lnTo>
                  <a:pt x="724430" y="1378011"/>
                </a:lnTo>
                <a:lnTo>
                  <a:pt x="725223" y="1384092"/>
                </a:lnTo>
                <a:lnTo>
                  <a:pt x="725488" y="1390172"/>
                </a:lnTo>
                <a:lnTo>
                  <a:pt x="725223" y="1396517"/>
                </a:lnTo>
                <a:lnTo>
                  <a:pt x="724430" y="1402333"/>
                </a:lnTo>
                <a:lnTo>
                  <a:pt x="722842" y="1408149"/>
                </a:lnTo>
                <a:lnTo>
                  <a:pt x="720726" y="1413965"/>
                </a:lnTo>
                <a:lnTo>
                  <a:pt x="718344" y="1419252"/>
                </a:lnTo>
                <a:lnTo>
                  <a:pt x="715169" y="1424011"/>
                </a:lnTo>
                <a:lnTo>
                  <a:pt x="711994" y="1429034"/>
                </a:lnTo>
                <a:lnTo>
                  <a:pt x="708026" y="1433264"/>
                </a:lnTo>
                <a:lnTo>
                  <a:pt x="703528" y="1436965"/>
                </a:lnTo>
                <a:lnTo>
                  <a:pt x="698765" y="1440402"/>
                </a:lnTo>
                <a:lnTo>
                  <a:pt x="694003" y="1443574"/>
                </a:lnTo>
                <a:lnTo>
                  <a:pt x="688711" y="1445953"/>
                </a:lnTo>
                <a:lnTo>
                  <a:pt x="682890" y="1448068"/>
                </a:lnTo>
                <a:lnTo>
                  <a:pt x="677069" y="1449654"/>
                </a:lnTo>
                <a:lnTo>
                  <a:pt x="671248" y="1450447"/>
                </a:lnTo>
                <a:lnTo>
                  <a:pt x="664898" y="1450976"/>
                </a:lnTo>
                <a:lnTo>
                  <a:pt x="60589" y="1450976"/>
                </a:lnTo>
                <a:lnTo>
                  <a:pt x="54239" y="1450447"/>
                </a:lnTo>
                <a:lnTo>
                  <a:pt x="48419" y="1449654"/>
                </a:lnTo>
                <a:lnTo>
                  <a:pt x="42598" y="1448068"/>
                </a:lnTo>
                <a:lnTo>
                  <a:pt x="37041" y="1445953"/>
                </a:lnTo>
                <a:lnTo>
                  <a:pt x="31750" y="1443574"/>
                </a:lnTo>
                <a:lnTo>
                  <a:pt x="26723" y="1440402"/>
                </a:lnTo>
                <a:lnTo>
                  <a:pt x="21960" y="1436965"/>
                </a:lnTo>
                <a:lnTo>
                  <a:pt x="17727" y="1433264"/>
                </a:lnTo>
                <a:lnTo>
                  <a:pt x="13758" y="1429034"/>
                </a:lnTo>
                <a:lnTo>
                  <a:pt x="10319" y="1424011"/>
                </a:lnTo>
                <a:lnTo>
                  <a:pt x="7408" y="1419252"/>
                </a:lnTo>
                <a:lnTo>
                  <a:pt x="5027" y="1413965"/>
                </a:lnTo>
                <a:lnTo>
                  <a:pt x="2646" y="1408149"/>
                </a:lnTo>
                <a:lnTo>
                  <a:pt x="1323" y="1402333"/>
                </a:lnTo>
                <a:lnTo>
                  <a:pt x="264" y="1396517"/>
                </a:lnTo>
                <a:lnTo>
                  <a:pt x="0" y="1390172"/>
                </a:lnTo>
                <a:lnTo>
                  <a:pt x="264" y="1384092"/>
                </a:lnTo>
                <a:lnTo>
                  <a:pt x="1323" y="1378011"/>
                </a:lnTo>
                <a:lnTo>
                  <a:pt x="2646" y="1372195"/>
                </a:lnTo>
                <a:lnTo>
                  <a:pt x="5027" y="1366908"/>
                </a:lnTo>
                <a:lnTo>
                  <a:pt x="7408" y="1361620"/>
                </a:lnTo>
                <a:lnTo>
                  <a:pt x="10319" y="1356862"/>
                </a:lnTo>
                <a:lnTo>
                  <a:pt x="13758" y="1351839"/>
                </a:lnTo>
                <a:lnTo>
                  <a:pt x="17727" y="1347609"/>
                </a:lnTo>
                <a:lnTo>
                  <a:pt x="21960" y="1343643"/>
                </a:lnTo>
                <a:lnTo>
                  <a:pt x="26723" y="1340207"/>
                </a:lnTo>
                <a:lnTo>
                  <a:pt x="31750" y="1337299"/>
                </a:lnTo>
                <a:lnTo>
                  <a:pt x="37041" y="1334919"/>
                </a:lnTo>
                <a:lnTo>
                  <a:pt x="42598" y="1332540"/>
                </a:lnTo>
                <a:lnTo>
                  <a:pt x="48419" y="1331218"/>
                </a:lnTo>
                <a:lnTo>
                  <a:pt x="54239" y="1330161"/>
                </a:lnTo>
                <a:lnTo>
                  <a:pt x="60589" y="1329896"/>
                </a:lnTo>
                <a:lnTo>
                  <a:pt x="302419" y="1329896"/>
                </a:lnTo>
                <a:lnTo>
                  <a:pt x="302419" y="1144840"/>
                </a:lnTo>
                <a:lnTo>
                  <a:pt x="291571" y="1142989"/>
                </a:lnTo>
                <a:lnTo>
                  <a:pt x="280459" y="1141139"/>
                </a:lnTo>
                <a:lnTo>
                  <a:pt x="270140" y="1139288"/>
                </a:lnTo>
                <a:lnTo>
                  <a:pt x="259821" y="1136909"/>
                </a:lnTo>
                <a:lnTo>
                  <a:pt x="250032" y="1134001"/>
                </a:lnTo>
                <a:lnTo>
                  <a:pt x="240242" y="1131357"/>
                </a:lnTo>
                <a:lnTo>
                  <a:pt x="230452" y="1128185"/>
                </a:lnTo>
                <a:lnTo>
                  <a:pt x="221457" y="1125277"/>
                </a:lnTo>
                <a:lnTo>
                  <a:pt x="212196" y="1121576"/>
                </a:lnTo>
                <a:lnTo>
                  <a:pt x="203465" y="1117875"/>
                </a:lnTo>
                <a:lnTo>
                  <a:pt x="194734" y="1113909"/>
                </a:lnTo>
                <a:lnTo>
                  <a:pt x="186532" y="1109944"/>
                </a:lnTo>
                <a:lnTo>
                  <a:pt x="178329" y="1105714"/>
                </a:lnTo>
                <a:lnTo>
                  <a:pt x="170392" y="1101219"/>
                </a:lnTo>
                <a:lnTo>
                  <a:pt x="162454" y="1096461"/>
                </a:lnTo>
                <a:lnTo>
                  <a:pt x="155310" y="1091702"/>
                </a:lnTo>
                <a:lnTo>
                  <a:pt x="147902" y="1086944"/>
                </a:lnTo>
                <a:lnTo>
                  <a:pt x="140758" y="1081656"/>
                </a:lnTo>
                <a:lnTo>
                  <a:pt x="133879" y="1076369"/>
                </a:lnTo>
                <a:lnTo>
                  <a:pt x="127264" y="1071082"/>
                </a:lnTo>
                <a:lnTo>
                  <a:pt x="120650" y="1065530"/>
                </a:lnTo>
                <a:lnTo>
                  <a:pt x="114564" y="1059978"/>
                </a:lnTo>
                <a:lnTo>
                  <a:pt x="108479" y="1054162"/>
                </a:lnTo>
                <a:lnTo>
                  <a:pt x="102394" y="1048082"/>
                </a:lnTo>
                <a:lnTo>
                  <a:pt x="97102" y="1042001"/>
                </a:lnTo>
                <a:lnTo>
                  <a:pt x="91546" y="1035921"/>
                </a:lnTo>
                <a:lnTo>
                  <a:pt x="85989" y="1029841"/>
                </a:lnTo>
                <a:lnTo>
                  <a:pt x="81227" y="1023496"/>
                </a:lnTo>
                <a:lnTo>
                  <a:pt x="75935" y="1017151"/>
                </a:lnTo>
                <a:lnTo>
                  <a:pt x="71437" y="1010542"/>
                </a:lnTo>
                <a:lnTo>
                  <a:pt x="66675" y="1003933"/>
                </a:lnTo>
                <a:lnTo>
                  <a:pt x="62177" y="997323"/>
                </a:lnTo>
                <a:lnTo>
                  <a:pt x="53975" y="983841"/>
                </a:lnTo>
                <a:lnTo>
                  <a:pt x="46302" y="970094"/>
                </a:lnTo>
                <a:lnTo>
                  <a:pt x="39687" y="956347"/>
                </a:lnTo>
                <a:lnTo>
                  <a:pt x="33337" y="942335"/>
                </a:lnTo>
                <a:lnTo>
                  <a:pt x="27516" y="928324"/>
                </a:lnTo>
                <a:lnTo>
                  <a:pt x="22489" y="914312"/>
                </a:lnTo>
                <a:lnTo>
                  <a:pt x="17991" y="900830"/>
                </a:lnTo>
                <a:lnTo>
                  <a:pt x="14023" y="886554"/>
                </a:lnTo>
                <a:lnTo>
                  <a:pt x="10583" y="873336"/>
                </a:lnTo>
                <a:lnTo>
                  <a:pt x="7673" y="859853"/>
                </a:lnTo>
                <a:lnTo>
                  <a:pt x="5291" y="846370"/>
                </a:lnTo>
                <a:lnTo>
                  <a:pt x="3439" y="833681"/>
                </a:lnTo>
                <a:lnTo>
                  <a:pt x="1852" y="821255"/>
                </a:lnTo>
                <a:lnTo>
                  <a:pt x="1058" y="809095"/>
                </a:lnTo>
                <a:lnTo>
                  <a:pt x="264" y="797462"/>
                </a:lnTo>
                <a:lnTo>
                  <a:pt x="0" y="786095"/>
                </a:lnTo>
                <a:lnTo>
                  <a:pt x="0" y="544464"/>
                </a:lnTo>
                <a:lnTo>
                  <a:pt x="264" y="538383"/>
                </a:lnTo>
                <a:lnTo>
                  <a:pt x="1323" y="532303"/>
                </a:lnTo>
                <a:lnTo>
                  <a:pt x="2646" y="526487"/>
                </a:lnTo>
                <a:lnTo>
                  <a:pt x="5027" y="521200"/>
                </a:lnTo>
                <a:lnTo>
                  <a:pt x="7408" y="515912"/>
                </a:lnTo>
                <a:lnTo>
                  <a:pt x="10319" y="510889"/>
                </a:lnTo>
                <a:lnTo>
                  <a:pt x="13758" y="506131"/>
                </a:lnTo>
                <a:lnTo>
                  <a:pt x="17727" y="501901"/>
                </a:lnTo>
                <a:lnTo>
                  <a:pt x="21960" y="497935"/>
                </a:lnTo>
                <a:lnTo>
                  <a:pt x="26723" y="494499"/>
                </a:lnTo>
                <a:lnTo>
                  <a:pt x="31750" y="491591"/>
                </a:lnTo>
                <a:lnTo>
                  <a:pt x="37041" y="488947"/>
                </a:lnTo>
                <a:lnTo>
                  <a:pt x="42598" y="487096"/>
                </a:lnTo>
                <a:lnTo>
                  <a:pt x="48419" y="485510"/>
                </a:lnTo>
                <a:lnTo>
                  <a:pt x="54239" y="484453"/>
                </a:lnTo>
                <a:lnTo>
                  <a:pt x="60589" y="484188"/>
                </a:lnTo>
                <a:close/>
                <a:moveTo>
                  <a:pt x="362612" y="0"/>
                </a:moveTo>
                <a:lnTo>
                  <a:pt x="372158" y="265"/>
                </a:lnTo>
                <a:lnTo>
                  <a:pt x="381438" y="1058"/>
                </a:lnTo>
                <a:lnTo>
                  <a:pt x="390454" y="2116"/>
                </a:lnTo>
                <a:lnTo>
                  <a:pt x="399204" y="3967"/>
                </a:lnTo>
                <a:lnTo>
                  <a:pt x="408219" y="5553"/>
                </a:lnTo>
                <a:lnTo>
                  <a:pt x="416705" y="8198"/>
                </a:lnTo>
                <a:lnTo>
                  <a:pt x="424925" y="11107"/>
                </a:lnTo>
                <a:lnTo>
                  <a:pt x="433145" y="14280"/>
                </a:lnTo>
                <a:lnTo>
                  <a:pt x="441630" y="17982"/>
                </a:lnTo>
                <a:lnTo>
                  <a:pt x="449054" y="21949"/>
                </a:lnTo>
                <a:lnTo>
                  <a:pt x="456744" y="26444"/>
                </a:lnTo>
                <a:lnTo>
                  <a:pt x="464169" y="30939"/>
                </a:lnTo>
                <a:lnTo>
                  <a:pt x="471328" y="36228"/>
                </a:lnTo>
                <a:lnTo>
                  <a:pt x="478222" y="41253"/>
                </a:lnTo>
                <a:lnTo>
                  <a:pt x="484851" y="47070"/>
                </a:lnTo>
                <a:lnTo>
                  <a:pt x="490950" y="53152"/>
                </a:lnTo>
                <a:lnTo>
                  <a:pt x="497049" y="59234"/>
                </a:lnTo>
                <a:lnTo>
                  <a:pt x="502882" y="66110"/>
                </a:lnTo>
                <a:lnTo>
                  <a:pt x="508186" y="72721"/>
                </a:lnTo>
                <a:lnTo>
                  <a:pt x="513224" y="80125"/>
                </a:lnTo>
                <a:lnTo>
                  <a:pt x="517997" y="87265"/>
                </a:lnTo>
                <a:lnTo>
                  <a:pt x="522504" y="94934"/>
                </a:lnTo>
                <a:lnTo>
                  <a:pt x="526482" y="102602"/>
                </a:lnTo>
                <a:lnTo>
                  <a:pt x="530194" y="110800"/>
                </a:lnTo>
                <a:lnTo>
                  <a:pt x="533111" y="118998"/>
                </a:lnTo>
                <a:lnTo>
                  <a:pt x="536293" y="127195"/>
                </a:lnTo>
                <a:lnTo>
                  <a:pt x="538679" y="136186"/>
                </a:lnTo>
                <a:lnTo>
                  <a:pt x="540536" y="144648"/>
                </a:lnTo>
                <a:lnTo>
                  <a:pt x="542392" y="153903"/>
                </a:lnTo>
                <a:lnTo>
                  <a:pt x="543187" y="162630"/>
                </a:lnTo>
                <a:lnTo>
                  <a:pt x="544248" y="172150"/>
                </a:lnTo>
                <a:lnTo>
                  <a:pt x="544513" y="181141"/>
                </a:lnTo>
                <a:lnTo>
                  <a:pt x="544513" y="483394"/>
                </a:lnTo>
                <a:lnTo>
                  <a:pt x="180975" y="483394"/>
                </a:lnTo>
                <a:lnTo>
                  <a:pt x="180975" y="181141"/>
                </a:lnTo>
                <a:lnTo>
                  <a:pt x="181240" y="172150"/>
                </a:lnTo>
                <a:lnTo>
                  <a:pt x="181771" y="162630"/>
                </a:lnTo>
                <a:lnTo>
                  <a:pt x="183097" y="153903"/>
                </a:lnTo>
                <a:lnTo>
                  <a:pt x="184422" y="144648"/>
                </a:lnTo>
                <a:lnTo>
                  <a:pt x="186809" y="136186"/>
                </a:lnTo>
                <a:lnTo>
                  <a:pt x="189195" y="127195"/>
                </a:lnTo>
                <a:lnTo>
                  <a:pt x="191847" y="118998"/>
                </a:lnTo>
                <a:lnTo>
                  <a:pt x="195294" y="110800"/>
                </a:lnTo>
                <a:lnTo>
                  <a:pt x="199006" y="102602"/>
                </a:lnTo>
                <a:lnTo>
                  <a:pt x="202984" y="94934"/>
                </a:lnTo>
                <a:lnTo>
                  <a:pt x="207226" y="87265"/>
                </a:lnTo>
                <a:lnTo>
                  <a:pt x="211999" y="80125"/>
                </a:lnTo>
                <a:lnTo>
                  <a:pt x="217037" y="72721"/>
                </a:lnTo>
                <a:lnTo>
                  <a:pt x="222341" y="66110"/>
                </a:lnTo>
                <a:lnTo>
                  <a:pt x="228174" y="59234"/>
                </a:lnTo>
                <a:lnTo>
                  <a:pt x="234008" y="53152"/>
                </a:lnTo>
                <a:lnTo>
                  <a:pt x="240372" y="47070"/>
                </a:lnTo>
                <a:lnTo>
                  <a:pt x="247266" y="41253"/>
                </a:lnTo>
                <a:lnTo>
                  <a:pt x="253895" y="36228"/>
                </a:lnTo>
                <a:lnTo>
                  <a:pt x="261054" y="30939"/>
                </a:lnTo>
                <a:lnTo>
                  <a:pt x="268479" y="26444"/>
                </a:lnTo>
                <a:lnTo>
                  <a:pt x="275903" y="21949"/>
                </a:lnTo>
                <a:lnTo>
                  <a:pt x="283858" y="17982"/>
                </a:lnTo>
                <a:lnTo>
                  <a:pt x="291813" y="14280"/>
                </a:lnTo>
                <a:lnTo>
                  <a:pt x="300033" y="11107"/>
                </a:lnTo>
                <a:lnTo>
                  <a:pt x="308518" y="8198"/>
                </a:lnTo>
                <a:lnTo>
                  <a:pt x="317269" y="5553"/>
                </a:lnTo>
                <a:lnTo>
                  <a:pt x="326019" y="3967"/>
                </a:lnTo>
                <a:lnTo>
                  <a:pt x="334770" y="2116"/>
                </a:lnTo>
                <a:lnTo>
                  <a:pt x="344050" y="1058"/>
                </a:lnTo>
                <a:lnTo>
                  <a:pt x="353331" y="265"/>
                </a:lnTo>
                <a:lnTo>
                  <a:pt x="362612" y="0"/>
                </a:lnTo>
                <a:close/>
              </a:path>
            </a:pathLst>
          </a:custGeom>
          <a:solidFill>
            <a:srgbClr val="3291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4648369" y="2396185"/>
            <a:ext cx="551405" cy="551405"/>
          </a:xfrm>
          <a:custGeom>
            <a:avLst/>
            <a:gdLst>
              <a:gd name="T0" fmla="*/ 2147483646 w 6475"/>
              <a:gd name="T1" fmla="*/ 2147483646 h 6474"/>
              <a:gd name="T2" fmla="*/ 2147483646 w 6475"/>
              <a:gd name="T3" fmla="*/ 2147483646 h 6474"/>
              <a:gd name="T4" fmla="*/ 2147483646 w 6475"/>
              <a:gd name="T5" fmla="*/ 2147483646 h 6474"/>
              <a:gd name="T6" fmla="*/ 2147483646 w 6475"/>
              <a:gd name="T7" fmla="*/ 2147483646 h 6474"/>
              <a:gd name="T8" fmla="*/ 2147483646 w 6475"/>
              <a:gd name="T9" fmla="*/ 2147483646 h 6474"/>
              <a:gd name="T10" fmla="*/ 2147483646 w 6475"/>
              <a:gd name="T11" fmla="*/ 2147483646 h 6474"/>
              <a:gd name="T12" fmla="*/ 2147483646 w 6475"/>
              <a:gd name="T13" fmla="*/ 2147483646 h 6474"/>
              <a:gd name="T14" fmla="*/ 2147483646 w 6475"/>
              <a:gd name="T15" fmla="*/ 2147483646 h 6474"/>
              <a:gd name="T16" fmla="*/ 2147483646 w 6475"/>
              <a:gd name="T17" fmla="*/ 2147483646 h 6474"/>
              <a:gd name="T18" fmla="*/ 2147483646 w 6475"/>
              <a:gd name="T19" fmla="*/ 2147483646 h 6474"/>
              <a:gd name="T20" fmla="*/ 2147483646 w 6475"/>
              <a:gd name="T21" fmla="*/ 2147483646 h 6474"/>
              <a:gd name="T22" fmla="*/ 2147483646 w 6475"/>
              <a:gd name="T23" fmla="*/ 1987307535 h 6474"/>
              <a:gd name="T24" fmla="*/ 2147483646 w 6475"/>
              <a:gd name="T25" fmla="*/ 433100014 h 6474"/>
              <a:gd name="T26" fmla="*/ 2147483646 w 6475"/>
              <a:gd name="T27" fmla="*/ 0 h 6474"/>
              <a:gd name="T28" fmla="*/ 2147483646 w 6475"/>
              <a:gd name="T29" fmla="*/ 611465864 h 6474"/>
              <a:gd name="T30" fmla="*/ 2147483646 w 6475"/>
              <a:gd name="T31" fmla="*/ 2147483646 h 6474"/>
              <a:gd name="T32" fmla="*/ 2147483646 w 6475"/>
              <a:gd name="T33" fmla="*/ 2147483646 h 6474"/>
              <a:gd name="T34" fmla="*/ 2147483646 w 6475"/>
              <a:gd name="T35" fmla="*/ 2147483646 h 6474"/>
              <a:gd name="T36" fmla="*/ 2147483646 w 6475"/>
              <a:gd name="T37" fmla="*/ 2147483646 h 6474"/>
              <a:gd name="T38" fmla="*/ 2147483646 w 6475"/>
              <a:gd name="T39" fmla="*/ 2147483646 h 6474"/>
              <a:gd name="T40" fmla="*/ 2147483646 w 6475"/>
              <a:gd name="T41" fmla="*/ 2147483646 h 6474"/>
              <a:gd name="T42" fmla="*/ 2147483646 w 6475"/>
              <a:gd name="T43" fmla="*/ 2147483646 h 6474"/>
              <a:gd name="T44" fmla="*/ 1655347323 w 6475"/>
              <a:gd name="T45" fmla="*/ 2147483646 h 6474"/>
              <a:gd name="T46" fmla="*/ 280103845 w 6475"/>
              <a:gd name="T47" fmla="*/ 2147483646 h 6474"/>
              <a:gd name="T48" fmla="*/ 0 w 6475"/>
              <a:gd name="T49" fmla="*/ 2147483646 h 6474"/>
              <a:gd name="T50" fmla="*/ 840397737 w 6475"/>
              <a:gd name="T51" fmla="*/ 2147483646 h 6474"/>
              <a:gd name="T52" fmla="*/ 2147483646 w 6475"/>
              <a:gd name="T53" fmla="*/ 2147483646 h 6474"/>
              <a:gd name="T54" fmla="*/ 2147483646 w 6475"/>
              <a:gd name="T55" fmla="*/ 2147483646 h 6474"/>
              <a:gd name="T56" fmla="*/ 2147483646 w 6475"/>
              <a:gd name="T57" fmla="*/ 2147483646 h 6474"/>
              <a:gd name="T58" fmla="*/ 2147483646 w 6475"/>
              <a:gd name="T59" fmla="*/ 2147483646 h 6474"/>
              <a:gd name="T60" fmla="*/ 2147483646 w 6475"/>
              <a:gd name="T61" fmla="*/ 2147483646 h 6474"/>
              <a:gd name="T62" fmla="*/ 2147483646 w 6475"/>
              <a:gd name="T63" fmla="*/ 2147483646 h 6474"/>
              <a:gd name="T64" fmla="*/ 2147483646 w 6475"/>
              <a:gd name="T65" fmla="*/ 2147483646 h 6474"/>
              <a:gd name="T66" fmla="*/ 2147483646 w 6475"/>
              <a:gd name="T67" fmla="*/ 2147483646 h 6474"/>
              <a:gd name="T68" fmla="*/ 2147483646 w 6475"/>
              <a:gd name="T69" fmla="*/ 2147483646 h 6474"/>
              <a:gd name="T70" fmla="*/ 2147483646 w 6475"/>
              <a:gd name="T71" fmla="*/ 2147483646 h 6474"/>
              <a:gd name="T72" fmla="*/ 2147483646 w 6475"/>
              <a:gd name="T73" fmla="*/ 2147483646 h 6474"/>
              <a:gd name="T74" fmla="*/ 2147483646 w 6475"/>
              <a:gd name="T75" fmla="*/ 2147483646 h 6474"/>
              <a:gd name="T76" fmla="*/ 2147483646 w 6475"/>
              <a:gd name="T77" fmla="*/ 2147483646 h 6474"/>
              <a:gd name="T78" fmla="*/ 2147483646 w 6475"/>
              <a:gd name="T79" fmla="*/ 2147483646 h 6474"/>
              <a:gd name="T80" fmla="*/ 2147483646 w 6475"/>
              <a:gd name="T81" fmla="*/ 2147483646 h 6474"/>
              <a:gd name="T82" fmla="*/ 2147483646 w 6475"/>
              <a:gd name="T83" fmla="*/ 2147483646 h 6474"/>
              <a:gd name="T84" fmla="*/ 2147483646 w 6475"/>
              <a:gd name="T85" fmla="*/ 2147483646 h 6474"/>
              <a:gd name="T86" fmla="*/ 2147483646 w 6475"/>
              <a:gd name="T87" fmla="*/ 2147483646 h 6474"/>
              <a:gd name="T88" fmla="*/ 2147483646 w 6475"/>
              <a:gd name="T89" fmla="*/ 2147483646 h 6474"/>
              <a:gd name="T90" fmla="*/ 2147483646 w 6475"/>
              <a:gd name="T91" fmla="*/ 2147483646 h 6474"/>
              <a:gd name="T92" fmla="*/ 2147483646 w 6475"/>
              <a:gd name="T93" fmla="*/ 2147483646 h 6474"/>
              <a:gd name="T94" fmla="*/ 2147483646 w 6475"/>
              <a:gd name="T95" fmla="*/ 2147483646 h 6474"/>
              <a:gd name="T96" fmla="*/ 2147483646 w 6475"/>
              <a:gd name="T97" fmla="*/ 2147483646 h 6474"/>
              <a:gd name="T98" fmla="*/ 2147483646 w 6475"/>
              <a:gd name="T99" fmla="*/ 2147483646 h 6474"/>
              <a:gd name="T100" fmla="*/ 2147483646 w 6475"/>
              <a:gd name="T101" fmla="*/ 2147483646 h 6474"/>
              <a:gd name="T102" fmla="*/ 2147483646 w 6475"/>
              <a:gd name="T103" fmla="*/ 2147483646 h 6474"/>
              <a:gd name="T104" fmla="*/ 2147483646 w 6475"/>
              <a:gd name="T105" fmla="*/ 2147483646 h 6474"/>
              <a:gd name="T106" fmla="*/ 2147483646 w 6475"/>
              <a:gd name="T107" fmla="*/ 2147483646 h 6474"/>
              <a:gd name="T108" fmla="*/ 2147483646 w 6475"/>
              <a:gd name="T109" fmla="*/ 2147483646 h 6474"/>
              <a:gd name="T110" fmla="*/ 2147483646 w 6475"/>
              <a:gd name="T111" fmla="*/ 2147483646 h 6474"/>
              <a:gd name="T112" fmla="*/ 2147483646 w 6475"/>
              <a:gd name="T113" fmla="*/ 2147483646 h 6474"/>
              <a:gd name="T114" fmla="*/ 2147483646 w 6475"/>
              <a:gd name="T115" fmla="*/ 2147483646 h 6474"/>
              <a:gd name="T116" fmla="*/ 2147483646 w 6475"/>
              <a:gd name="T117" fmla="*/ 2147483646 h 6474"/>
              <a:gd name="T118" fmla="*/ 2147483646 w 6475"/>
              <a:gd name="T119" fmla="*/ 2147483646 h 6474"/>
              <a:gd name="T120" fmla="*/ 2147483646 w 6475"/>
              <a:gd name="T121" fmla="*/ 2147483646 h 6474"/>
              <a:gd name="T122" fmla="*/ 2147483646 w 6475"/>
              <a:gd name="T123" fmla="*/ 2147483646 h 647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475" h="6474">
                <a:moveTo>
                  <a:pt x="3889" y="3006"/>
                </a:moveTo>
                <a:lnTo>
                  <a:pt x="3889" y="3006"/>
                </a:lnTo>
                <a:lnTo>
                  <a:pt x="3915" y="2952"/>
                </a:lnTo>
                <a:lnTo>
                  <a:pt x="3940" y="2898"/>
                </a:lnTo>
                <a:lnTo>
                  <a:pt x="3964" y="2842"/>
                </a:lnTo>
                <a:lnTo>
                  <a:pt x="3987" y="2787"/>
                </a:lnTo>
                <a:lnTo>
                  <a:pt x="4007" y="2729"/>
                </a:lnTo>
                <a:lnTo>
                  <a:pt x="4026" y="2672"/>
                </a:lnTo>
                <a:lnTo>
                  <a:pt x="4043" y="2613"/>
                </a:lnTo>
                <a:lnTo>
                  <a:pt x="4059" y="2555"/>
                </a:lnTo>
                <a:lnTo>
                  <a:pt x="4073" y="2495"/>
                </a:lnTo>
                <a:lnTo>
                  <a:pt x="4085" y="2434"/>
                </a:lnTo>
                <a:lnTo>
                  <a:pt x="4096" y="2373"/>
                </a:lnTo>
                <a:lnTo>
                  <a:pt x="4104" y="2312"/>
                </a:lnTo>
                <a:lnTo>
                  <a:pt x="4111" y="2249"/>
                </a:lnTo>
                <a:lnTo>
                  <a:pt x="4116" y="2187"/>
                </a:lnTo>
                <a:lnTo>
                  <a:pt x="4119" y="2124"/>
                </a:lnTo>
                <a:lnTo>
                  <a:pt x="4120" y="2060"/>
                </a:lnTo>
                <a:lnTo>
                  <a:pt x="4120" y="2006"/>
                </a:lnTo>
                <a:lnTo>
                  <a:pt x="4117" y="1954"/>
                </a:lnTo>
                <a:lnTo>
                  <a:pt x="4114" y="1901"/>
                </a:lnTo>
                <a:lnTo>
                  <a:pt x="4109" y="1850"/>
                </a:lnTo>
                <a:lnTo>
                  <a:pt x="4103" y="1797"/>
                </a:lnTo>
                <a:lnTo>
                  <a:pt x="4096" y="1747"/>
                </a:lnTo>
                <a:lnTo>
                  <a:pt x="4088" y="1695"/>
                </a:lnTo>
                <a:lnTo>
                  <a:pt x="4078" y="1645"/>
                </a:lnTo>
                <a:lnTo>
                  <a:pt x="4067" y="1595"/>
                </a:lnTo>
                <a:lnTo>
                  <a:pt x="4055" y="1545"/>
                </a:lnTo>
                <a:lnTo>
                  <a:pt x="4042" y="1496"/>
                </a:lnTo>
                <a:lnTo>
                  <a:pt x="4028" y="1447"/>
                </a:lnTo>
                <a:lnTo>
                  <a:pt x="4012" y="1399"/>
                </a:lnTo>
                <a:lnTo>
                  <a:pt x="3995" y="1351"/>
                </a:lnTo>
                <a:lnTo>
                  <a:pt x="3977" y="1305"/>
                </a:lnTo>
                <a:lnTo>
                  <a:pt x="3958" y="1258"/>
                </a:lnTo>
                <a:lnTo>
                  <a:pt x="3938" y="1213"/>
                </a:lnTo>
                <a:lnTo>
                  <a:pt x="3916" y="1167"/>
                </a:lnTo>
                <a:lnTo>
                  <a:pt x="3895" y="1122"/>
                </a:lnTo>
                <a:lnTo>
                  <a:pt x="3871" y="1079"/>
                </a:lnTo>
                <a:lnTo>
                  <a:pt x="3847" y="1034"/>
                </a:lnTo>
                <a:lnTo>
                  <a:pt x="3822" y="991"/>
                </a:lnTo>
                <a:lnTo>
                  <a:pt x="3795" y="949"/>
                </a:lnTo>
                <a:lnTo>
                  <a:pt x="3768" y="909"/>
                </a:lnTo>
                <a:lnTo>
                  <a:pt x="3740" y="868"/>
                </a:lnTo>
                <a:lnTo>
                  <a:pt x="3710" y="827"/>
                </a:lnTo>
                <a:lnTo>
                  <a:pt x="3680" y="788"/>
                </a:lnTo>
                <a:lnTo>
                  <a:pt x="3649" y="749"/>
                </a:lnTo>
                <a:lnTo>
                  <a:pt x="3617" y="712"/>
                </a:lnTo>
                <a:lnTo>
                  <a:pt x="3585" y="675"/>
                </a:lnTo>
                <a:lnTo>
                  <a:pt x="3551" y="639"/>
                </a:lnTo>
                <a:lnTo>
                  <a:pt x="3516" y="603"/>
                </a:lnTo>
                <a:lnTo>
                  <a:pt x="3481" y="568"/>
                </a:lnTo>
                <a:lnTo>
                  <a:pt x="3445" y="535"/>
                </a:lnTo>
                <a:lnTo>
                  <a:pt x="3408" y="503"/>
                </a:lnTo>
                <a:lnTo>
                  <a:pt x="3370" y="470"/>
                </a:lnTo>
                <a:lnTo>
                  <a:pt x="3332" y="439"/>
                </a:lnTo>
                <a:lnTo>
                  <a:pt x="3293" y="409"/>
                </a:lnTo>
                <a:lnTo>
                  <a:pt x="3252" y="379"/>
                </a:lnTo>
                <a:lnTo>
                  <a:pt x="3211" y="352"/>
                </a:lnTo>
                <a:lnTo>
                  <a:pt x="3170" y="324"/>
                </a:lnTo>
                <a:lnTo>
                  <a:pt x="3129" y="298"/>
                </a:lnTo>
                <a:lnTo>
                  <a:pt x="3085" y="273"/>
                </a:lnTo>
                <a:lnTo>
                  <a:pt x="3041" y="249"/>
                </a:lnTo>
                <a:lnTo>
                  <a:pt x="2998" y="225"/>
                </a:lnTo>
                <a:lnTo>
                  <a:pt x="2953" y="203"/>
                </a:lnTo>
                <a:lnTo>
                  <a:pt x="2907" y="182"/>
                </a:lnTo>
                <a:lnTo>
                  <a:pt x="2862" y="161"/>
                </a:lnTo>
                <a:lnTo>
                  <a:pt x="2815" y="142"/>
                </a:lnTo>
                <a:lnTo>
                  <a:pt x="2768" y="124"/>
                </a:lnTo>
                <a:lnTo>
                  <a:pt x="2720" y="108"/>
                </a:lnTo>
                <a:lnTo>
                  <a:pt x="2672" y="92"/>
                </a:lnTo>
                <a:lnTo>
                  <a:pt x="2623" y="78"/>
                </a:lnTo>
                <a:lnTo>
                  <a:pt x="2574" y="64"/>
                </a:lnTo>
                <a:lnTo>
                  <a:pt x="2525" y="52"/>
                </a:lnTo>
                <a:lnTo>
                  <a:pt x="2475" y="42"/>
                </a:lnTo>
                <a:lnTo>
                  <a:pt x="2425" y="32"/>
                </a:lnTo>
                <a:lnTo>
                  <a:pt x="2373" y="24"/>
                </a:lnTo>
                <a:lnTo>
                  <a:pt x="2322" y="17"/>
                </a:lnTo>
                <a:lnTo>
                  <a:pt x="2270" y="11"/>
                </a:lnTo>
                <a:lnTo>
                  <a:pt x="2219" y="6"/>
                </a:lnTo>
                <a:lnTo>
                  <a:pt x="2166" y="2"/>
                </a:lnTo>
                <a:lnTo>
                  <a:pt x="2113" y="0"/>
                </a:lnTo>
                <a:lnTo>
                  <a:pt x="2060" y="0"/>
                </a:lnTo>
                <a:lnTo>
                  <a:pt x="2007" y="0"/>
                </a:lnTo>
                <a:lnTo>
                  <a:pt x="1954" y="2"/>
                </a:lnTo>
                <a:lnTo>
                  <a:pt x="1901" y="6"/>
                </a:lnTo>
                <a:lnTo>
                  <a:pt x="1849" y="11"/>
                </a:lnTo>
                <a:lnTo>
                  <a:pt x="1797" y="17"/>
                </a:lnTo>
                <a:lnTo>
                  <a:pt x="1746" y="24"/>
                </a:lnTo>
                <a:lnTo>
                  <a:pt x="1696" y="32"/>
                </a:lnTo>
                <a:lnTo>
                  <a:pt x="1645" y="42"/>
                </a:lnTo>
                <a:lnTo>
                  <a:pt x="1595" y="52"/>
                </a:lnTo>
                <a:lnTo>
                  <a:pt x="1545" y="64"/>
                </a:lnTo>
                <a:lnTo>
                  <a:pt x="1496" y="78"/>
                </a:lnTo>
                <a:lnTo>
                  <a:pt x="1448" y="92"/>
                </a:lnTo>
                <a:lnTo>
                  <a:pt x="1400" y="108"/>
                </a:lnTo>
                <a:lnTo>
                  <a:pt x="1352" y="124"/>
                </a:lnTo>
                <a:lnTo>
                  <a:pt x="1305" y="142"/>
                </a:lnTo>
                <a:lnTo>
                  <a:pt x="1259" y="161"/>
                </a:lnTo>
                <a:lnTo>
                  <a:pt x="1212" y="182"/>
                </a:lnTo>
                <a:lnTo>
                  <a:pt x="1168" y="203"/>
                </a:lnTo>
                <a:lnTo>
                  <a:pt x="1122" y="225"/>
                </a:lnTo>
                <a:lnTo>
                  <a:pt x="1078" y="249"/>
                </a:lnTo>
                <a:lnTo>
                  <a:pt x="1035" y="273"/>
                </a:lnTo>
                <a:lnTo>
                  <a:pt x="992" y="298"/>
                </a:lnTo>
                <a:lnTo>
                  <a:pt x="950" y="324"/>
                </a:lnTo>
                <a:lnTo>
                  <a:pt x="908" y="352"/>
                </a:lnTo>
                <a:lnTo>
                  <a:pt x="867" y="379"/>
                </a:lnTo>
                <a:lnTo>
                  <a:pt x="828" y="409"/>
                </a:lnTo>
                <a:lnTo>
                  <a:pt x="788" y="439"/>
                </a:lnTo>
                <a:lnTo>
                  <a:pt x="750" y="470"/>
                </a:lnTo>
                <a:lnTo>
                  <a:pt x="711" y="503"/>
                </a:lnTo>
                <a:lnTo>
                  <a:pt x="676" y="535"/>
                </a:lnTo>
                <a:lnTo>
                  <a:pt x="638" y="568"/>
                </a:lnTo>
                <a:lnTo>
                  <a:pt x="604" y="603"/>
                </a:lnTo>
                <a:lnTo>
                  <a:pt x="569" y="639"/>
                </a:lnTo>
                <a:lnTo>
                  <a:pt x="535" y="675"/>
                </a:lnTo>
                <a:lnTo>
                  <a:pt x="502" y="712"/>
                </a:lnTo>
                <a:lnTo>
                  <a:pt x="471" y="749"/>
                </a:lnTo>
                <a:lnTo>
                  <a:pt x="440" y="788"/>
                </a:lnTo>
                <a:lnTo>
                  <a:pt x="410" y="827"/>
                </a:lnTo>
                <a:lnTo>
                  <a:pt x="380" y="868"/>
                </a:lnTo>
                <a:lnTo>
                  <a:pt x="352" y="909"/>
                </a:lnTo>
                <a:lnTo>
                  <a:pt x="325" y="949"/>
                </a:lnTo>
                <a:lnTo>
                  <a:pt x="298" y="991"/>
                </a:lnTo>
                <a:lnTo>
                  <a:pt x="273" y="1034"/>
                </a:lnTo>
                <a:lnTo>
                  <a:pt x="249" y="1079"/>
                </a:lnTo>
                <a:lnTo>
                  <a:pt x="225" y="1122"/>
                </a:lnTo>
                <a:lnTo>
                  <a:pt x="204" y="1167"/>
                </a:lnTo>
                <a:lnTo>
                  <a:pt x="182" y="1213"/>
                </a:lnTo>
                <a:lnTo>
                  <a:pt x="162" y="1258"/>
                </a:lnTo>
                <a:lnTo>
                  <a:pt x="143" y="1305"/>
                </a:lnTo>
                <a:lnTo>
                  <a:pt x="125" y="1351"/>
                </a:lnTo>
                <a:lnTo>
                  <a:pt x="108" y="1399"/>
                </a:lnTo>
                <a:lnTo>
                  <a:pt x="93" y="1447"/>
                </a:lnTo>
                <a:lnTo>
                  <a:pt x="78" y="1496"/>
                </a:lnTo>
                <a:lnTo>
                  <a:pt x="65" y="1545"/>
                </a:lnTo>
                <a:lnTo>
                  <a:pt x="53" y="1595"/>
                </a:lnTo>
                <a:lnTo>
                  <a:pt x="42" y="1645"/>
                </a:lnTo>
                <a:lnTo>
                  <a:pt x="33" y="1695"/>
                </a:lnTo>
                <a:lnTo>
                  <a:pt x="24" y="1747"/>
                </a:lnTo>
                <a:lnTo>
                  <a:pt x="17" y="1797"/>
                </a:lnTo>
                <a:lnTo>
                  <a:pt x="11" y="1850"/>
                </a:lnTo>
                <a:lnTo>
                  <a:pt x="6" y="1901"/>
                </a:lnTo>
                <a:lnTo>
                  <a:pt x="3" y="1954"/>
                </a:lnTo>
                <a:lnTo>
                  <a:pt x="0" y="2006"/>
                </a:lnTo>
                <a:lnTo>
                  <a:pt x="0" y="2060"/>
                </a:lnTo>
                <a:lnTo>
                  <a:pt x="0" y="2113"/>
                </a:lnTo>
                <a:lnTo>
                  <a:pt x="3" y="2166"/>
                </a:lnTo>
                <a:lnTo>
                  <a:pt x="6" y="2218"/>
                </a:lnTo>
                <a:lnTo>
                  <a:pt x="11" y="2270"/>
                </a:lnTo>
                <a:lnTo>
                  <a:pt x="17" y="2322"/>
                </a:lnTo>
                <a:lnTo>
                  <a:pt x="24" y="2374"/>
                </a:lnTo>
                <a:lnTo>
                  <a:pt x="33" y="2424"/>
                </a:lnTo>
                <a:lnTo>
                  <a:pt x="42" y="2474"/>
                </a:lnTo>
                <a:lnTo>
                  <a:pt x="53" y="2525"/>
                </a:lnTo>
                <a:lnTo>
                  <a:pt x="65" y="2575"/>
                </a:lnTo>
                <a:lnTo>
                  <a:pt x="78" y="2624"/>
                </a:lnTo>
                <a:lnTo>
                  <a:pt x="93" y="2672"/>
                </a:lnTo>
                <a:lnTo>
                  <a:pt x="108" y="2720"/>
                </a:lnTo>
                <a:lnTo>
                  <a:pt x="125" y="2768"/>
                </a:lnTo>
                <a:lnTo>
                  <a:pt x="143" y="2816"/>
                </a:lnTo>
                <a:lnTo>
                  <a:pt x="162" y="2861"/>
                </a:lnTo>
                <a:lnTo>
                  <a:pt x="182" y="2908"/>
                </a:lnTo>
                <a:lnTo>
                  <a:pt x="204" y="2953"/>
                </a:lnTo>
                <a:lnTo>
                  <a:pt x="225" y="2998"/>
                </a:lnTo>
                <a:lnTo>
                  <a:pt x="249" y="3042"/>
                </a:lnTo>
                <a:lnTo>
                  <a:pt x="273" y="3085"/>
                </a:lnTo>
                <a:lnTo>
                  <a:pt x="298" y="3128"/>
                </a:lnTo>
                <a:lnTo>
                  <a:pt x="325" y="3170"/>
                </a:lnTo>
                <a:lnTo>
                  <a:pt x="352" y="3212"/>
                </a:lnTo>
                <a:lnTo>
                  <a:pt x="380" y="3253"/>
                </a:lnTo>
                <a:lnTo>
                  <a:pt x="410" y="3292"/>
                </a:lnTo>
                <a:lnTo>
                  <a:pt x="440" y="3332"/>
                </a:lnTo>
                <a:lnTo>
                  <a:pt x="471" y="3370"/>
                </a:lnTo>
                <a:lnTo>
                  <a:pt x="502" y="3408"/>
                </a:lnTo>
                <a:lnTo>
                  <a:pt x="535" y="3445"/>
                </a:lnTo>
                <a:lnTo>
                  <a:pt x="569" y="3481"/>
                </a:lnTo>
                <a:lnTo>
                  <a:pt x="604" y="3516"/>
                </a:lnTo>
                <a:lnTo>
                  <a:pt x="638" y="3551"/>
                </a:lnTo>
                <a:lnTo>
                  <a:pt x="676" y="3584"/>
                </a:lnTo>
                <a:lnTo>
                  <a:pt x="711" y="3618"/>
                </a:lnTo>
                <a:lnTo>
                  <a:pt x="750" y="3649"/>
                </a:lnTo>
                <a:lnTo>
                  <a:pt x="788" y="3680"/>
                </a:lnTo>
                <a:lnTo>
                  <a:pt x="828" y="3710"/>
                </a:lnTo>
                <a:lnTo>
                  <a:pt x="867" y="3740"/>
                </a:lnTo>
                <a:lnTo>
                  <a:pt x="908" y="3767"/>
                </a:lnTo>
                <a:lnTo>
                  <a:pt x="950" y="3795"/>
                </a:lnTo>
                <a:lnTo>
                  <a:pt x="992" y="3821"/>
                </a:lnTo>
                <a:lnTo>
                  <a:pt x="1035" y="3847"/>
                </a:lnTo>
                <a:lnTo>
                  <a:pt x="1078" y="3872"/>
                </a:lnTo>
                <a:lnTo>
                  <a:pt x="1122" y="3894"/>
                </a:lnTo>
                <a:lnTo>
                  <a:pt x="1168" y="3917"/>
                </a:lnTo>
                <a:lnTo>
                  <a:pt x="1212" y="3937"/>
                </a:lnTo>
                <a:lnTo>
                  <a:pt x="1259" y="3958"/>
                </a:lnTo>
                <a:lnTo>
                  <a:pt x="1305" y="3977"/>
                </a:lnTo>
                <a:lnTo>
                  <a:pt x="1352" y="3995"/>
                </a:lnTo>
                <a:lnTo>
                  <a:pt x="1400" y="4012"/>
                </a:lnTo>
                <a:lnTo>
                  <a:pt x="1448" y="4027"/>
                </a:lnTo>
                <a:lnTo>
                  <a:pt x="1496" y="4042"/>
                </a:lnTo>
                <a:lnTo>
                  <a:pt x="1545" y="4055"/>
                </a:lnTo>
                <a:lnTo>
                  <a:pt x="1595" y="4067"/>
                </a:lnTo>
                <a:lnTo>
                  <a:pt x="1645" y="4078"/>
                </a:lnTo>
                <a:lnTo>
                  <a:pt x="1696" y="4087"/>
                </a:lnTo>
                <a:lnTo>
                  <a:pt x="1746" y="4097"/>
                </a:lnTo>
                <a:lnTo>
                  <a:pt x="1797" y="4104"/>
                </a:lnTo>
                <a:lnTo>
                  <a:pt x="1849" y="4109"/>
                </a:lnTo>
                <a:lnTo>
                  <a:pt x="1901" y="4113"/>
                </a:lnTo>
                <a:lnTo>
                  <a:pt x="1954" y="4117"/>
                </a:lnTo>
                <a:lnTo>
                  <a:pt x="2007" y="4119"/>
                </a:lnTo>
                <a:lnTo>
                  <a:pt x="2060" y="4119"/>
                </a:lnTo>
                <a:lnTo>
                  <a:pt x="2124" y="4119"/>
                </a:lnTo>
                <a:lnTo>
                  <a:pt x="2186" y="4116"/>
                </a:lnTo>
                <a:lnTo>
                  <a:pt x="2250" y="4111"/>
                </a:lnTo>
                <a:lnTo>
                  <a:pt x="2312" y="4104"/>
                </a:lnTo>
                <a:lnTo>
                  <a:pt x="2373" y="4096"/>
                </a:lnTo>
                <a:lnTo>
                  <a:pt x="2434" y="4086"/>
                </a:lnTo>
                <a:lnTo>
                  <a:pt x="2495" y="4073"/>
                </a:lnTo>
                <a:lnTo>
                  <a:pt x="2555" y="4060"/>
                </a:lnTo>
                <a:lnTo>
                  <a:pt x="2614" y="4044"/>
                </a:lnTo>
                <a:lnTo>
                  <a:pt x="2672" y="4026"/>
                </a:lnTo>
                <a:lnTo>
                  <a:pt x="2730" y="4007"/>
                </a:lnTo>
                <a:lnTo>
                  <a:pt x="2786" y="3987"/>
                </a:lnTo>
                <a:lnTo>
                  <a:pt x="2842" y="3965"/>
                </a:lnTo>
                <a:lnTo>
                  <a:pt x="2898" y="3941"/>
                </a:lnTo>
                <a:lnTo>
                  <a:pt x="2953" y="3916"/>
                </a:lnTo>
                <a:lnTo>
                  <a:pt x="3005" y="3888"/>
                </a:lnTo>
                <a:lnTo>
                  <a:pt x="4120" y="5003"/>
                </a:lnTo>
                <a:lnTo>
                  <a:pt x="4709" y="5003"/>
                </a:lnTo>
                <a:lnTo>
                  <a:pt x="4709" y="5591"/>
                </a:lnTo>
                <a:lnTo>
                  <a:pt x="5297" y="5591"/>
                </a:lnTo>
                <a:lnTo>
                  <a:pt x="5297" y="6180"/>
                </a:lnTo>
                <a:lnTo>
                  <a:pt x="5591" y="6474"/>
                </a:lnTo>
                <a:lnTo>
                  <a:pt x="6475" y="6474"/>
                </a:lnTo>
                <a:lnTo>
                  <a:pt x="6475" y="5591"/>
                </a:lnTo>
                <a:lnTo>
                  <a:pt x="3889" y="3006"/>
                </a:lnTo>
                <a:close/>
                <a:moveTo>
                  <a:pt x="1472" y="2060"/>
                </a:moveTo>
                <a:lnTo>
                  <a:pt x="1472" y="2060"/>
                </a:lnTo>
                <a:lnTo>
                  <a:pt x="1441" y="2059"/>
                </a:lnTo>
                <a:lnTo>
                  <a:pt x="1411" y="2057"/>
                </a:lnTo>
                <a:lnTo>
                  <a:pt x="1382" y="2053"/>
                </a:lnTo>
                <a:lnTo>
                  <a:pt x="1353" y="2048"/>
                </a:lnTo>
                <a:lnTo>
                  <a:pt x="1324" y="2041"/>
                </a:lnTo>
                <a:lnTo>
                  <a:pt x="1297" y="2033"/>
                </a:lnTo>
                <a:lnTo>
                  <a:pt x="1269" y="2024"/>
                </a:lnTo>
                <a:lnTo>
                  <a:pt x="1242" y="2014"/>
                </a:lnTo>
                <a:lnTo>
                  <a:pt x="1217" y="2002"/>
                </a:lnTo>
                <a:lnTo>
                  <a:pt x="1190" y="1988"/>
                </a:lnTo>
                <a:lnTo>
                  <a:pt x="1166" y="1974"/>
                </a:lnTo>
                <a:lnTo>
                  <a:pt x="1142" y="1960"/>
                </a:lnTo>
                <a:lnTo>
                  <a:pt x="1120" y="1943"/>
                </a:lnTo>
                <a:lnTo>
                  <a:pt x="1097" y="1925"/>
                </a:lnTo>
                <a:lnTo>
                  <a:pt x="1075" y="1907"/>
                </a:lnTo>
                <a:lnTo>
                  <a:pt x="1055" y="1888"/>
                </a:lnTo>
                <a:lnTo>
                  <a:pt x="1036" y="1867"/>
                </a:lnTo>
                <a:lnTo>
                  <a:pt x="1017" y="1846"/>
                </a:lnTo>
                <a:lnTo>
                  <a:pt x="1000" y="1823"/>
                </a:lnTo>
                <a:lnTo>
                  <a:pt x="983" y="1800"/>
                </a:lnTo>
                <a:lnTo>
                  <a:pt x="968" y="1776"/>
                </a:lnTo>
                <a:lnTo>
                  <a:pt x="955" y="1751"/>
                </a:lnTo>
                <a:lnTo>
                  <a:pt x="941" y="1726"/>
                </a:lnTo>
                <a:lnTo>
                  <a:pt x="929" y="1700"/>
                </a:lnTo>
                <a:lnTo>
                  <a:pt x="919" y="1674"/>
                </a:lnTo>
                <a:lnTo>
                  <a:pt x="909" y="1646"/>
                </a:lnTo>
                <a:lnTo>
                  <a:pt x="902" y="1618"/>
                </a:lnTo>
                <a:lnTo>
                  <a:pt x="895" y="1590"/>
                </a:lnTo>
                <a:lnTo>
                  <a:pt x="890" y="1561"/>
                </a:lnTo>
                <a:lnTo>
                  <a:pt x="886" y="1531"/>
                </a:lnTo>
                <a:lnTo>
                  <a:pt x="884" y="1501"/>
                </a:lnTo>
                <a:lnTo>
                  <a:pt x="883" y="1471"/>
                </a:lnTo>
                <a:lnTo>
                  <a:pt x="884" y="1441"/>
                </a:lnTo>
                <a:lnTo>
                  <a:pt x="886" y="1411"/>
                </a:lnTo>
                <a:lnTo>
                  <a:pt x="890" y="1381"/>
                </a:lnTo>
                <a:lnTo>
                  <a:pt x="895" y="1353"/>
                </a:lnTo>
                <a:lnTo>
                  <a:pt x="902" y="1324"/>
                </a:lnTo>
                <a:lnTo>
                  <a:pt x="909" y="1296"/>
                </a:lnTo>
                <a:lnTo>
                  <a:pt x="919" y="1269"/>
                </a:lnTo>
                <a:lnTo>
                  <a:pt x="929" y="1243"/>
                </a:lnTo>
                <a:lnTo>
                  <a:pt x="941" y="1216"/>
                </a:lnTo>
                <a:lnTo>
                  <a:pt x="955" y="1191"/>
                </a:lnTo>
                <a:lnTo>
                  <a:pt x="968" y="1166"/>
                </a:lnTo>
                <a:lnTo>
                  <a:pt x="983" y="1142"/>
                </a:lnTo>
                <a:lnTo>
                  <a:pt x="1000" y="1119"/>
                </a:lnTo>
                <a:lnTo>
                  <a:pt x="1017" y="1096"/>
                </a:lnTo>
                <a:lnTo>
                  <a:pt x="1036" y="1075"/>
                </a:lnTo>
                <a:lnTo>
                  <a:pt x="1055" y="1055"/>
                </a:lnTo>
                <a:lnTo>
                  <a:pt x="1075" y="1035"/>
                </a:lnTo>
                <a:lnTo>
                  <a:pt x="1097" y="1017"/>
                </a:lnTo>
                <a:lnTo>
                  <a:pt x="1120" y="999"/>
                </a:lnTo>
                <a:lnTo>
                  <a:pt x="1142" y="983"/>
                </a:lnTo>
                <a:lnTo>
                  <a:pt x="1166" y="968"/>
                </a:lnTo>
                <a:lnTo>
                  <a:pt x="1190" y="954"/>
                </a:lnTo>
                <a:lnTo>
                  <a:pt x="1217" y="941"/>
                </a:lnTo>
                <a:lnTo>
                  <a:pt x="1242" y="929"/>
                </a:lnTo>
                <a:lnTo>
                  <a:pt x="1269" y="918"/>
                </a:lnTo>
                <a:lnTo>
                  <a:pt x="1297" y="910"/>
                </a:lnTo>
                <a:lnTo>
                  <a:pt x="1324" y="901"/>
                </a:lnTo>
                <a:lnTo>
                  <a:pt x="1353" y="894"/>
                </a:lnTo>
                <a:lnTo>
                  <a:pt x="1382" y="889"/>
                </a:lnTo>
                <a:lnTo>
                  <a:pt x="1411" y="886"/>
                </a:lnTo>
                <a:lnTo>
                  <a:pt x="1441" y="883"/>
                </a:lnTo>
                <a:lnTo>
                  <a:pt x="1472" y="882"/>
                </a:lnTo>
                <a:lnTo>
                  <a:pt x="1502" y="883"/>
                </a:lnTo>
                <a:lnTo>
                  <a:pt x="1532" y="886"/>
                </a:lnTo>
                <a:lnTo>
                  <a:pt x="1561" y="889"/>
                </a:lnTo>
                <a:lnTo>
                  <a:pt x="1590" y="894"/>
                </a:lnTo>
                <a:lnTo>
                  <a:pt x="1619" y="901"/>
                </a:lnTo>
                <a:lnTo>
                  <a:pt x="1646" y="910"/>
                </a:lnTo>
                <a:lnTo>
                  <a:pt x="1674" y="918"/>
                </a:lnTo>
                <a:lnTo>
                  <a:pt x="1700" y="929"/>
                </a:lnTo>
                <a:lnTo>
                  <a:pt x="1727" y="941"/>
                </a:lnTo>
                <a:lnTo>
                  <a:pt x="1752" y="954"/>
                </a:lnTo>
                <a:lnTo>
                  <a:pt x="1777" y="968"/>
                </a:lnTo>
                <a:lnTo>
                  <a:pt x="1801" y="983"/>
                </a:lnTo>
                <a:lnTo>
                  <a:pt x="1824" y="999"/>
                </a:lnTo>
                <a:lnTo>
                  <a:pt x="1845" y="1017"/>
                </a:lnTo>
                <a:lnTo>
                  <a:pt x="1867" y="1035"/>
                </a:lnTo>
                <a:lnTo>
                  <a:pt x="1887" y="1055"/>
                </a:lnTo>
                <a:lnTo>
                  <a:pt x="1907" y="1075"/>
                </a:lnTo>
                <a:lnTo>
                  <a:pt x="1925" y="1096"/>
                </a:lnTo>
                <a:lnTo>
                  <a:pt x="1943" y="1119"/>
                </a:lnTo>
                <a:lnTo>
                  <a:pt x="1959" y="1142"/>
                </a:lnTo>
                <a:lnTo>
                  <a:pt x="1975" y="1166"/>
                </a:lnTo>
                <a:lnTo>
                  <a:pt x="1989" y="1191"/>
                </a:lnTo>
                <a:lnTo>
                  <a:pt x="2002" y="1216"/>
                </a:lnTo>
                <a:lnTo>
                  <a:pt x="2014" y="1243"/>
                </a:lnTo>
                <a:lnTo>
                  <a:pt x="2025" y="1269"/>
                </a:lnTo>
                <a:lnTo>
                  <a:pt x="2033" y="1296"/>
                </a:lnTo>
                <a:lnTo>
                  <a:pt x="2042" y="1324"/>
                </a:lnTo>
                <a:lnTo>
                  <a:pt x="2048" y="1353"/>
                </a:lnTo>
                <a:lnTo>
                  <a:pt x="2054" y="1381"/>
                </a:lnTo>
                <a:lnTo>
                  <a:pt x="2057" y="1411"/>
                </a:lnTo>
                <a:lnTo>
                  <a:pt x="2060" y="1441"/>
                </a:lnTo>
                <a:lnTo>
                  <a:pt x="2060" y="1471"/>
                </a:lnTo>
                <a:lnTo>
                  <a:pt x="2060" y="1501"/>
                </a:lnTo>
                <a:lnTo>
                  <a:pt x="2057" y="1531"/>
                </a:lnTo>
                <a:lnTo>
                  <a:pt x="2054" y="1561"/>
                </a:lnTo>
                <a:lnTo>
                  <a:pt x="2048" y="1590"/>
                </a:lnTo>
                <a:lnTo>
                  <a:pt x="2042" y="1618"/>
                </a:lnTo>
                <a:lnTo>
                  <a:pt x="2033" y="1646"/>
                </a:lnTo>
                <a:lnTo>
                  <a:pt x="2025" y="1674"/>
                </a:lnTo>
                <a:lnTo>
                  <a:pt x="2014" y="1700"/>
                </a:lnTo>
                <a:lnTo>
                  <a:pt x="2002" y="1726"/>
                </a:lnTo>
                <a:lnTo>
                  <a:pt x="1989" y="1751"/>
                </a:lnTo>
                <a:lnTo>
                  <a:pt x="1975" y="1776"/>
                </a:lnTo>
                <a:lnTo>
                  <a:pt x="1959" y="1800"/>
                </a:lnTo>
                <a:lnTo>
                  <a:pt x="1943" y="1823"/>
                </a:lnTo>
                <a:lnTo>
                  <a:pt x="1925" y="1846"/>
                </a:lnTo>
                <a:lnTo>
                  <a:pt x="1907" y="1867"/>
                </a:lnTo>
                <a:lnTo>
                  <a:pt x="1887" y="1888"/>
                </a:lnTo>
                <a:lnTo>
                  <a:pt x="1867" y="1907"/>
                </a:lnTo>
                <a:lnTo>
                  <a:pt x="1845" y="1925"/>
                </a:lnTo>
                <a:lnTo>
                  <a:pt x="1824" y="1943"/>
                </a:lnTo>
                <a:lnTo>
                  <a:pt x="1801" y="1960"/>
                </a:lnTo>
                <a:lnTo>
                  <a:pt x="1777" y="1974"/>
                </a:lnTo>
                <a:lnTo>
                  <a:pt x="1752" y="1988"/>
                </a:lnTo>
                <a:lnTo>
                  <a:pt x="1727" y="2002"/>
                </a:lnTo>
                <a:lnTo>
                  <a:pt x="1700" y="2014"/>
                </a:lnTo>
                <a:lnTo>
                  <a:pt x="1674" y="2024"/>
                </a:lnTo>
                <a:lnTo>
                  <a:pt x="1646" y="2033"/>
                </a:lnTo>
                <a:lnTo>
                  <a:pt x="1619" y="2041"/>
                </a:lnTo>
                <a:lnTo>
                  <a:pt x="1590" y="2048"/>
                </a:lnTo>
                <a:lnTo>
                  <a:pt x="1561" y="2053"/>
                </a:lnTo>
                <a:lnTo>
                  <a:pt x="1532" y="2057"/>
                </a:lnTo>
                <a:lnTo>
                  <a:pt x="1502" y="2059"/>
                </a:lnTo>
                <a:lnTo>
                  <a:pt x="1472" y="2060"/>
                </a:lnTo>
                <a:close/>
              </a:path>
            </a:pathLst>
          </a:custGeom>
          <a:solidFill>
            <a:srgbClr val="153E96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14" name="KSO_Shape"/>
          <p:cNvSpPr/>
          <p:nvPr/>
        </p:nvSpPr>
        <p:spPr>
          <a:xfrm rot="4491330">
            <a:off x="4754464" y="4721430"/>
            <a:ext cx="412552" cy="644612"/>
          </a:xfrm>
          <a:custGeom>
            <a:avLst/>
            <a:gdLst>
              <a:gd name="connsiteX0" fmla="*/ 608252 w 1978606"/>
              <a:gd name="connsiteY0" fmla="*/ 0 h 3092264"/>
              <a:gd name="connsiteX1" fmla="*/ 720410 w 1978606"/>
              <a:gd name="connsiteY1" fmla="*/ 112000 h 3092264"/>
              <a:gd name="connsiteX2" fmla="*/ 877432 w 1978606"/>
              <a:gd name="connsiteY2" fmla="*/ 672000 h 3092264"/>
              <a:gd name="connsiteX3" fmla="*/ 832568 w 1978606"/>
              <a:gd name="connsiteY3" fmla="*/ 828801 h 3092264"/>
              <a:gd name="connsiteX4" fmla="*/ 563388 w 1978606"/>
              <a:gd name="connsiteY4" fmla="*/ 985601 h 3092264"/>
              <a:gd name="connsiteX5" fmla="*/ 1079317 w 1978606"/>
              <a:gd name="connsiteY5" fmla="*/ 2172802 h 3092264"/>
              <a:gd name="connsiteX6" fmla="*/ 1348497 w 1978606"/>
              <a:gd name="connsiteY6" fmla="*/ 2016002 h 3092264"/>
              <a:gd name="connsiteX7" fmla="*/ 1505519 w 1978606"/>
              <a:gd name="connsiteY7" fmla="*/ 2038402 h 3092264"/>
              <a:gd name="connsiteX8" fmla="*/ 1931721 w 1978606"/>
              <a:gd name="connsiteY8" fmla="*/ 2464003 h 3092264"/>
              <a:gd name="connsiteX9" fmla="*/ 1954153 w 1978606"/>
              <a:gd name="connsiteY9" fmla="*/ 2620803 h 3092264"/>
              <a:gd name="connsiteX10" fmla="*/ 1707404 w 1978606"/>
              <a:gd name="connsiteY10" fmla="*/ 3001603 h 3092264"/>
              <a:gd name="connsiteX11" fmla="*/ 1483087 w 1978606"/>
              <a:gd name="connsiteY11" fmla="*/ 3046403 h 3092264"/>
              <a:gd name="connsiteX12" fmla="*/ 2596 w 1978606"/>
              <a:gd name="connsiteY12" fmla="*/ 179200 h 3092264"/>
              <a:gd name="connsiteX13" fmla="*/ 159618 w 1978606"/>
              <a:gd name="connsiteY13" fmla="*/ 44800 h 3092264"/>
              <a:gd name="connsiteX14" fmla="*/ 608252 w 1978606"/>
              <a:gd name="connsiteY14" fmla="*/ 0 h 3092264"/>
              <a:gd name="connsiteX0-1" fmla="*/ 608252 w 1978606"/>
              <a:gd name="connsiteY0-2" fmla="*/ 0 h 3092264"/>
              <a:gd name="connsiteX1-3" fmla="*/ 720410 w 1978606"/>
              <a:gd name="connsiteY1-4" fmla="*/ 112000 h 3092264"/>
              <a:gd name="connsiteX2-5" fmla="*/ 877432 w 1978606"/>
              <a:gd name="connsiteY2-6" fmla="*/ 672000 h 3092264"/>
              <a:gd name="connsiteX3-7" fmla="*/ 832568 w 1978606"/>
              <a:gd name="connsiteY3-8" fmla="*/ 828801 h 3092264"/>
              <a:gd name="connsiteX4-9" fmla="*/ 563388 w 1978606"/>
              <a:gd name="connsiteY4-10" fmla="*/ 985601 h 3092264"/>
              <a:gd name="connsiteX5-11" fmla="*/ 1079317 w 1978606"/>
              <a:gd name="connsiteY5-12" fmla="*/ 2172802 h 3092264"/>
              <a:gd name="connsiteX6-13" fmla="*/ 1348497 w 1978606"/>
              <a:gd name="connsiteY6-14" fmla="*/ 2016002 h 3092264"/>
              <a:gd name="connsiteX7-15" fmla="*/ 1505519 w 1978606"/>
              <a:gd name="connsiteY7-16" fmla="*/ 2038402 h 3092264"/>
              <a:gd name="connsiteX8-17" fmla="*/ 1931721 w 1978606"/>
              <a:gd name="connsiteY8-18" fmla="*/ 2464003 h 3092264"/>
              <a:gd name="connsiteX9-19" fmla="*/ 1954153 w 1978606"/>
              <a:gd name="connsiteY9-20" fmla="*/ 2620803 h 3092264"/>
              <a:gd name="connsiteX10-21" fmla="*/ 1707404 w 1978606"/>
              <a:gd name="connsiteY10-22" fmla="*/ 3001603 h 3092264"/>
              <a:gd name="connsiteX11-23" fmla="*/ 1483087 w 1978606"/>
              <a:gd name="connsiteY11-24" fmla="*/ 3046403 h 3092264"/>
              <a:gd name="connsiteX12-25" fmla="*/ 2596 w 1978606"/>
              <a:gd name="connsiteY12-26" fmla="*/ 179200 h 3092264"/>
              <a:gd name="connsiteX13-27" fmla="*/ 159618 w 1978606"/>
              <a:gd name="connsiteY13-28" fmla="*/ 44800 h 3092264"/>
              <a:gd name="connsiteX14-29" fmla="*/ 608252 w 1978606"/>
              <a:gd name="connsiteY14-30" fmla="*/ 0 h 3092264"/>
              <a:gd name="connsiteX0-31" fmla="*/ 608252 w 1978606"/>
              <a:gd name="connsiteY0-32" fmla="*/ 0 h 3092264"/>
              <a:gd name="connsiteX1-33" fmla="*/ 720410 w 1978606"/>
              <a:gd name="connsiteY1-34" fmla="*/ 112000 h 3092264"/>
              <a:gd name="connsiteX2-35" fmla="*/ 877432 w 1978606"/>
              <a:gd name="connsiteY2-36" fmla="*/ 672000 h 3092264"/>
              <a:gd name="connsiteX3-37" fmla="*/ 832568 w 1978606"/>
              <a:gd name="connsiteY3-38" fmla="*/ 828801 h 3092264"/>
              <a:gd name="connsiteX4-39" fmla="*/ 563388 w 1978606"/>
              <a:gd name="connsiteY4-40" fmla="*/ 985601 h 3092264"/>
              <a:gd name="connsiteX5-41" fmla="*/ 1079317 w 1978606"/>
              <a:gd name="connsiteY5-42" fmla="*/ 2172802 h 3092264"/>
              <a:gd name="connsiteX6-43" fmla="*/ 1326200 w 1978606"/>
              <a:gd name="connsiteY6-44" fmla="*/ 2010428 h 3092264"/>
              <a:gd name="connsiteX7-45" fmla="*/ 1505519 w 1978606"/>
              <a:gd name="connsiteY7-46" fmla="*/ 2038402 h 3092264"/>
              <a:gd name="connsiteX8-47" fmla="*/ 1931721 w 1978606"/>
              <a:gd name="connsiteY8-48" fmla="*/ 2464003 h 3092264"/>
              <a:gd name="connsiteX9-49" fmla="*/ 1954153 w 1978606"/>
              <a:gd name="connsiteY9-50" fmla="*/ 2620803 h 3092264"/>
              <a:gd name="connsiteX10-51" fmla="*/ 1707404 w 1978606"/>
              <a:gd name="connsiteY10-52" fmla="*/ 3001603 h 3092264"/>
              <a:gd name="connsiteX11-53" fmla="*/ 1483087 w 1978606"/>
              <a:gd name="connsiteY11-54" fmla="*/ 3046403 h 3092264"/>
              <a:gd name="connsiteX12-55" fmla="*/ 2596 w 1978606"/>
              <a:gd name="connsiteY12-56" fmla="*/ 179200 h 3092264"/>
              <a:gd name="connsiteX13-57" fmla="*/ 159618 w 1978606"/>
              <a:gd name="connsiteY13-58" fmla="*/ 44800 h 3092264"/>
              <a:gd name="connsiteX14-59" fmla="*/ 608252 w 1978606"/>
              <a:gd name="connsiteY14-60" fmla="*/ 0 h 3092264"/>
              <a:gd name="connsiteX0-61" fmla="*/ 608252 w 1978606"/>
              <a:gd name="connsiteY0-62" fmla="*/ 0 h 3092264"/>
              <a:gd name="connsiteX1-63" fmla="*/ 720410 w 1978606"/>
              <a:gd name="connsiteY1-64" fmla="*/ 112000 h 3092264"/>
              <a:gd name="connsiteX2-65" fmla="*/ 877432 w 1978606"/>
              <a:gd name="connsiteY2-66" fmla="*/ 672000 h 3092264"/>
              <a:gd name="connsiteX3-67" fmla="*/ 832568 w 1978606"/>
              <a:gd name="connsiteY3-68" fmla="*/ 828801 h 3092264"/>
              <a:gd name="connsiteX4-69" fmla="*/ 563388 w 1978606"/>
              <a:gd name="connsiteY4-70" fmla="*/ 985601 h 3092264"/>
              <a:gd name="connsiteX5-71" fmla="*/ 1079317 w 1978606"/>
              <a:gd name="connsiteY5-72" fmla="*/ 2172802 h 3092264"/>
              <a:gd name="connsiteX6-73" fmla="*/ 1337349 w 1978606"/>
              <a:gd name="connsiteY6-74" fmla="*/ 2010428 h 3092264"/>
              <a:gd name="connsiteX7-75" fmla="*/ 1505519 w 1978606"/>
              <a:gd name="connsiteY7-76" fmla="*/ 2038402 h 3092264"/>
              <a:gd name="connsiteX8-77" fmla="*/ 1931721 w 1978606"/>
              <a:gd name="connsiteY8-78" fmla="*/ 2464003 h 3092264"/>
              <a:gd name="connsiteX9-79" fmla="*/ 1954153 w 1978606"/>
              <a:gd name="connsiteY9-80" fmla="*/ 2620803 h 3092264"/>
              <a:gd name="connsiteX10-81" fmla="*/ 1707404 w 1978606"/>
              <a:gd name="connsiteY10-82" fmla="*/ 3001603 h 3092264"/>
              <a:gd name="connsiteX11-83" fmla="*/ 1483087 w 1978606"/>
              <a:gd name="connsiteY11-84" fmla="*/ 3046403 h 3092264"/>
              <a:gd name="connsiteX12-85" fmla="*/ 2596 w 1978606"/>
              <a:gd name="connsiteY12-86" fmla="*/ 179200 h 3092264"/>
              <a:gd name="connsiteX13-87" fmla="*/ 159618 w 1978606"/>
              <a:gd name="connsiteY13-88" fmla="*/ 44800 h 3092264"/>
              <a:gd name="connsiteX14-89" fmla="*/ 608252 w 1978606"/>
              <a:gd name="connsiteY14-90" fmla="*/ 0 h 3092264"/>
              <a:gd name="connsiteX0-91" fmla="*/ 608252 w 1978606"/>
              <a:gd name="connsiteY0-92" fmla="*/ 0 h 3092264"/>
              <a:gd name="connsiteX1-93" fmla="*/ 720410 w 1978606"/>
              <a:gd name="connsiteY1-94" fmla="*/ 112000 h 3092264"/>
              <a:gd name="connsiteX2-95" fmla="*/ 877432 w 1978606"/>
              <a:gd name="connsiteY2-96" fmla="*/ 672000 h 3092264"/>
              <a:gd name="connsiteX3-97" fmla="*/ 832568 w 1978606"/>
              <a:gd name="connsiteY3-98" fmla="*/ 828801 h 3092264"/>
              <a:gd name="connsiteX4-99" fmla="*/ 563388 w 1978606"/>
              <a:gd name="connsiteY4-100" fmla="*/ 985601 h 3092264"/>
              <a:gd name="connsiteX5-101" fmla="*/ 1079317 w 1978606"/>
              <a:gd name="connsiteY5-102" fmla="*/ 2172802 h 3092264"/>
              <a:gd name="connsiteX6-103" fmla="*/ 1337349 w 1978606"/>
              <a:gd name="connsiteY6-104" fmla="*/ 2010428 h 3092264"/>
              <a:gd name="connsiteX7-105" fmla="*/ 1505519 w 1978606"/>
              <a:gd name="connsiteY7-106" fmla="*/ 2038402 h 3092264"/>
              <a:gd name="connsiteX8-107" fmla="*/ 1931721 w 1978606"/>
              <a:gd name="connsiteY8-108" fmla="*/ 2464003 h 3092264"/>
              <a:gd name="connsiteX9-109" fmla="*/ 1954153 w 1978606"/>
              <a:gd name="connsiteY9-110" fmla="*/ 2620803 h 3092264"/>
              <a:gd name="connsiteX10-111" fmla="*/ 1707404 w 1978606"/>
              <a:gd name="connsiteY10-112" fmla="*/ 3001603 h 3092264"/>
              <a:gd name="connsiteX11-113" fmla="*/ 1483087 w 1978606"/>
              <a:gd name="connsiteY11-114" fmla="*/ 3046403 h 3092264"/>
              <a:gd name="connsiteX12-115" fmla="*/ 2596 w 1978606"/>
              <a:gd name="connsiteY12-116" fmla="*/ 179200 h 3092264"/>
              <a:gd name="connsiteX13-117" fmla="*/ 159618 w 1978606"/>
              <a:gd name="connsiteY13-118" fmla="*/ 44800 h 3092264"/>
              <a:gd name="connsiteX14-119" fmla="*/ 608252 w 1978606"/>
              <a:gd name="connsiteY14-120" fmla="*/ 0 h 3092264"/>
              <a:gd name="connsiteX0-121" fmla="*/ 608252 w 1978606"/>
              <a:gd name="connsiteY0-122" fmla="*/ 0 h 3092264"/>
              <a:gd name="connsiteX1-123" fmla="*/ 720410 w 1978606"/>
              <a:gd name="connsiteY1-124" fmla="*/ 112000 h 3092264"/>
              <a:gd name="connsiteX2-125" fmla="*/ 877432 w 1978606"/>
              <a:gd name="connsiteY2-126" fmla="*/ 672000 h 3092264"/>
              <a:gd name="connsiteX3-127" fmla="*/ 832568 w 1978606"/>
              <a:gd name="connsiteY3-128" fmla="*/ 828801 h 3092264"/>
              <a:gd name="connsiteX4-129" fmla="*/ 563388 w 1978606"/>
              <a:gd name="connsiteY4-130" fmla="*/ 985601 h 3092264"/>
              <a:gd name="connsiteX5-131" fmla="*/ 1079317 w 1978606"/>
              <a:gd name="connsiteY5-132" fmla="*/ 2172802 h 3092264"/>
              <a:gd name="connsiteX6-133" fmla="*/ 1337349 w 1978606"/>
              <a:gd name="connsiteY6-134" fmla="*/ 2010428 h 3092264"/>
              <a:gd name="connsiteX7-135" fmla="*/ 1505519 w 1978606"/>
              <a:gd name="connsiteY7-136" fmla="*/ 2038402 h 3092264"/>
              <a:gd name="connsiteX8-137" fmla="*/ 1931721 w 1978606"/>
              <a:gd name="connsiteY8-138" fmla="*/ 2464003 h 3092264"/>
              <a:gd name="connsiteX9-139" fmla="*/ 1954153 w 1978606"/>
              <a:gd name="connsiteY9-140" fmla="*/ 2620803 h 3092264"/>
              <a:gd name="connsiteX10-141" fmla="*/ 1707404 w 1978606"/>
              <a:gd name="connsiteY10-142" fmla="*/ 3001603 h 3092264"/>
              <a:gd name="connsiteX11-143" fmla="*/ 1483087 w 1978606"/>
              <a:gd name="connsiteY11-144" fmla="*/ 3046403 h 3092264"/>
              <a:gd name="connsiteX12-145" fmla="*/ 2596 w 1978606"/>
              <a:gd name="connsiteY12-146" fmla="*/ 179200 h 3092264"/>
              <a:gd name="connsiteX13-147" fmla="*/ 159618 w 1978606"/>
              <a:gd name="connsiteY13-148" fmla="*/ 44800 h 3092264"/>
              <a:gd name="connsiteX14-149" fmla="*/ 608252 w 1978606"/>
              <a:gd name="connsiteY14-150" fmla="*/ 0 h 30922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978606" h="3092264">
                <a:moveTo>
                  <a:pt x="608252" y="0"/>
                </a:moveTo>
                <a:cubicBezTo>
                  <a:pt x="675547" y="0"/>
                  <a:pt x="697978" y="44800"/>
                  <a:pt x="720410" y="112000"/>
                </a:cubicBezTo>
                <a:cubicBezTo>
                  <a:pt x="787705" y="291200"/>
                  <a:pt x="832568" y="492800"/>
                  <a:pt x="877432" y="672000"/>
                </a:cubicBezTo>
                <a:cubicBezTo>
                  <a:pt x="899864" y="761601"/>
                  <a:pt x="877432" y="806401"/>
                  <a:pt x="832568" y="828801"/>
                </a:cubicBezTo>
                <a:cubicBezTo>
                  <a:pt x="742842" y="896001"/>
                  <a:pt x="653115" y="940801"/>
                  <a:pt x="563388" y="985601"/>
                </a:cubicBezTo>
                <a:cubicBezTo>
                  <a:pt x="563388" y="1388801"/>
                  <a:pt x="675547" y="1747202"/>
                  <a:pt x="1079317" y="2172802"/>
                </a:cubicBezTo>
                <a:cubicBezTo>
                  <a:pt x="1169044" y="2105602"/>
                  <a:pt x="1270188" y="2055228"/>
                  <a:pt x="1337349" y="2010428"/>
                </a:cubicBezTo>
                <a:cubicBezTo>
                  <a:pt x="1404510" y="1965628"/>
                  <a:pt x="1454947" y="1993602"/>
                  <a:pt x="1505519" y="2038402"/>
                </a:cubicBezTo>
                <a:cubicBezTo>
                  <a:pt x="1640109" y="2172802"/>
                  <a:pt x="1797131" y="2307202"/>
                  <a:pt x="1931721" y="2464003"/>
                </a:cubicBezTo>
                <a:cubicBezTo>
                  <a:pt x="1976584" y="2508803"/>
                  <a:pt x="1999016" y="2576003"/>
                  <a:pt x="1954153" y="2620803"/>
                </a:cubicBezTo>
                <a:cubicBezTo>
                  <a:pt x="1864426" y="2755203"/>
                  <a:pt x="1797131" y="2867203"/>
                  <a:pt x="1707404" y="3001603"/>
                </a:cubicBezTo>
                <a:cubicBezTo>
                  <a:pt x="1640109" y="3113603"/>
                  <a:pt x="1572814" y="3113603"/>
                  <a:pt x="1483087" y="3046403"/>
                </a:cubicBezTo>
                <a:cubicBezTo>
                  <a:pt x="496093" y="2329602"/>
                  <a:pt x="-42267" y="1568002"/>
                  <a:pt x="2596" y="179200"/>
                </a:cubicBezTo>
                <a:cubicBezTo>
                  <a:pt x="2596" y="89600"/>
                  <a:pt x="25028" y="44800"/>
                  <a:pt x="159618" y="44800"/>
                </a:cubicBezTo>
                <a:cubicBezTo>
                  <a:pt x="294208" y="22400"/>
                  <a:pt x="451230" y="0"/>
                  <a:pt x="608252" y="0"/>
                </a:cubicBezTo>
                <a:close/>
              </a:path>
            </a:pathLst>
          </a:custGeom>
          <a:solidFill>
            <a:srgbClr val="32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15" name="KSO_Shape"/>
          <p:cNvSpPr/>
          <p:nvPr/>
        </p:nvSpPr>
        <p:spPr>
          <a:xfrm rot="13342787">
            <a:off x="6891220" y="4827247"/>
            <a:ext cx="754270" cy="328107"/>
          </a:xfrm>
          <a:custGeom>
            <a:avLst/>
            <a:gdLst>
              <a:gd name="connsiteX0" fmla="*/ 124619 w 2178050"/>
              <a:gd name="connsiteY0" fmla="*/ 384969 h 946150"/>
              <a:gd name="connsiteX1" fmla="*/ 124619 w 2178050"/>
              <a:gd name="connsiteY1" fmla="*/ 568325 h 946150"/>
              <a:gd name="connsiteX2" fmla="*/ 197485 w 2178050"/>
              <a:gd name="connsiteY2" fmla="*/ 568325 h 946150"/>
              <a:gd name="connsiteX3" fmla="*/ 197485 w 2178050"/>
              <a:gd name="connsiteY3" fmla="*/ 384969 h 946150"/>
              <a:gd name="connsiteX4" fmla="*/ 1174750 w 2178050"/>
              <a:gd name="connsiteY4" fmla="*/ 118268 h 946150"/>
              <a:gd name="connsiteX5" fmla="*/ 1174750 w 2178050"/>
              <a:gd name="connsiteY5" fmla="*/ 118269 h 946150"/>
              <a:gd name="connsiteX6" fmla="*/ 317499 w 2178050"/>
              <a:gd name="connsiteY6" fmla="*/ 118269 h 946150"/>
              <a:gd name="connsiteX7" fmla="*/ 317499 w 2178050"/>
              <a:gd name="connsiteY7" fmla="*/ 827881 h 946150"/>
              <a:gd name="connsiteX8" fmla="*/ 1174750 w 2178050"/>
              <a:gd name="connsiteY8" fmla="*/ 827881 h 946150"/>
              <a:gd name="connsiteX9" fmla="*/ 1174750 w 2178050"/>
              <a:gd name="connsiteY9" fmla="*/ 827882 h 946150"/>
              <a:gd name="connsiteX10" fmla="*/ 1174751 w 2178050"/>
              <a:gd name="connsiteY10" fmla="*/ 827881 h 946150"/>
              <a:gd name="connsiteX11" fmla="*/ 1662906 w 2178050"/>
              <a:gd name="connsiteY11" fmla="*/ 118268 h 946150"/>
              <a:gd name="connsiteX12" fmla="*/ 197485 w 2178050"/>
              <a:gd name="connsiteY12" fmla="*/ 0 h 946150"/>
              <a:gd name="connsiteX13" fmla="*/ 2178050 w 2178050"/>
              <a:gd name="connsiteY13" fmla="*/ 0 h 946150"/>
              <a:gd name="connsiteX14" fmla="*/ 2178050 w 2178050"/>
              <a:gd name="connsiteY14" fmla="*/ 946150 h 946150"/>
              <a:gd name="connsiteX15" fmla="*/ 197485 w 2178050"/>
              <a:gd name="connsiteY15" fmla="*/ 946150 h 946150"/>
              <a:gd name="connsiteX16" fmla="*/ 197485 w 2178050"/>
              <a:gd name="connsiteY16" fmla="*/ 694531 h 946150"/>
              <a:gd name="connsiteX17" fmla="*/ 125940 w 2178050"/>
              <a:gd name="connsiteY17" fmla="*/ 694531 h 946150"/>
              <a:gd name="connsiteX18" fmla="*/ 0 w 2178050"/>
              <a:gd name="connsiteY18" fmla="*/ 568591 h 946150"/>
              <a:gd name="connsiteX19" fmla="*/ 0 w 2178050"/>
              <a:gd name="connsiteY19" fmla="*/ 384703 h 946150"/>
              <a:gd name="connsiteX20" fmla="*/ 125940 w 2178050"/>
              <a:gd name="connsiteY20" fmla="*/ 258763 h 946150"/>
              <a:gd name="connsiteX21" fmla="*/ 197485 w 2178050"/>
              <a:gd name="connsiteY21" fmla="*/ 258763 h 9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78050" h="946150">
                <a:moveTo>
                  <a:pt x="124619" y="384969"/>
                </a:moveTo>
                <a:lnTo>
                  <a:pt x="124619" y="568325"/>
                </a:lnTo>
                <a:lnTo>
                  <a:pt x="197485" y="568325"/>
                </a:lnTo>
                <a:lnTo>
                  <a:pt x="197485" y="384969"/>
                </a:lnTo>
                <a:close/>
                <a:moveTo>
                  <a:pt x="1174750" y="118268"/>
                </a:moveTo>
                <a:lnTo>
                  <a:pt x="1174750" y="118269"/>
                </a:lnTo>
                <a:lnTo>
                  <a:pt x="317499" y="118269"/>
                </a:lnTo>
                <a:lnTo>
                  <a:pt x="317499" y="827881"/>
                </a:lnTo>
                <a:lnTo>
                  <a:pt x="1174750" y="827881"/>
                </a:lnTo>
                <a:lnTo>
                  <a:pt x="1174750" y="827882"/>
                </a:lnTo>
                <a:lnTo>
                  <a:pt x="1174751" y="827881"/>
                </a:lnTo>
                <a:lnTo>
                  <a:pt x="1662906" y="118268"/>
                </a:lnTo>
                <a:close/>
                <a:moveTo>
                  <a:pt x="197485" y="0"/>
                </a:moveTo>
                <a:lnTo>
                  <a:pt x="2178050" y="0"/>
                </a:lnTo>
                <a:lnTo>
                  <a:pt x="2178050" y="946150"/>
                </a:lnTo>
                <a:lnTo>
                  <a:pt x="197485" y="946150"/>
                </a:lnTo>
                <a:lnTo>
                  <a:pt x="197485" y="694531"/>
                </a:lnTo>
                <a:lnTo>
                  <a:pt x="125940" y="694531"/>
                </a:lnTo>
                <a:cubicBezTo>
                  <a:pt x="56385" y="694531"/>
                  <a:pt x="0" y="638146"/>
                  <a:pt x="0" y="568591"/>
                </a:cubicBezTo>
                <a:lnTo>
                  <a:pt x="0" y="384703"/>
                </a:lnTo>
                <a:cubicBezTo>
                  <a:pt x="0" y="315148"/>
                  <a:pt x="56385" y="258763"/>
                  <a:pt x="125940" y="258763"/>
                </a:cubicBezTo>
                <a:lnTo>
                  <a:pt x="197485" y="258763"/>
                </a:lnTo>
                <a:close/>
              </a:path>
            </a:pathLst>
          </a:cu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262626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565257" y="1999707"/>
            <a:ext cx="1152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spc="300" dirty="0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文本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565257" y="5108437"/>
            <a:ext cx="1152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spc="300" dirty="0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文本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372849" y="3310671"/>
            <a:ext cx="569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spc="300" dirty="0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文本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270255" y="3310671"/>
            <a:ext cx="569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spc="300" dirty="0">
                <a:solidFill>
                  <a:srgbClr val="FFFFFF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文本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3352538" y="2417054"/>
            <a:ext cx="1219009" cy="108000"/>
            <a:chOff x="3352538" y="1768725"/>
            <a:chExt cx="1219009" cy="108000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3446024" y="1808211"/>
              <a:ext cx="1125523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椭圆 21"/>
            <p:cNvSpPr/>
            <p:nvPr/>
          </p:nvSpPr>
          <p:spPr>
            <a:xfrm>
              <a:off x="3352538" y="1768725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262626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flipV="1">
            <a:off x="3246975" y="5143435"/>
            <a:ext cx="1219009" cy="108000"/>
            <a:chOff x="3352538" y="1768725"/>
            <a:chExt cx="1219009" cy="108000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3446024" y="1808211"/>
              <a:ext cx="1125523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3352538" y="1768725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262626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flipH="1">
            <a:off x="7684142" y="2442472"/>
            <a:ext cx="1219009" cy="108000"/>
            <a:chOff x="3352538" y="1754657"/>
            <a:chExt cx="1219009" cy="10800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3446024" y="1808211"/>
              <a:ext cx="1125523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/>
            <p:nvPr/>
          </p:nvSpPr>
          <p:spPr>
            <a:xfrm>
              <a:off x="3352538" y="1754657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262626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 flipH="1" flipV="1">
            <a:off x="7684142" y="5143435"/>
            <a:ext cx="1219009" cy="108000"/>
            <a:chOff x="3352538" y="1768725"/>
            <a:chExt cx="1219009" cy="108000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3446024" y="1808211"/>
              <a:ext cx="1125523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椭圆 30"/>
            <p:cNvSpPr/>
            <p:nvPr/>
          </p:nvSpPr>
          <p:spPr>
            <a:xfrm>
              <a:off x="3352538" y="1768725"/>
              <a:ext cx="108000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262626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09079" y="2074143"/>
            <a:ext cx="2583542" cy="905682"/>
            <a:chOff x="1146629" y="1849438"/>
            <a:chExt cx="2583542" cy="905682"/>
          </a:xfrm>
        </p:grpSpPr>
        <p:sp>
          <p:nvSpPr>
            <p:cNvPr id="33" name="文本框 51"/>
            <p:cNvSpPr txBox="1">
              <a:spLocks noChangeArrowheads="1"/>
            </p:cNvSpPr>
            <p:nvPr/>
          </p:nvSpPr>
          <p:spPr bwMode="auto">
            <a:xfrm>
              <a:off x="2298347" y="1849438"/>
              <a:ext cx="1395766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146629" y="2130334"/>
              <a:ext cx="2583542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958666" y="2066886"/>
            <a:ext cx="2583542" cy="920196"/>
            <a:chOff x="1146629" y="1834924"/>
            <a:chExt cx="2583542" cy="920196"/>
          </a:xfrm>
        </p:grpSpPr>
        <p:sp>
          <p:nvSpPr>
            <p:cNvPr id="36" name="文本框 51"/>
            <p:cNvSpPr txBox="1">
              <a:spLocks noChangeArrowheads="1"/>
            </p:cNvSpPr>
            <p:nvPr/>
          </p:nvSpPr>
          <p:spPr bwMode="auto">
            <a:xfrm>
              <a:off x="1166232" y="1834924"/>
              <a:ext cx="1395766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146629" y="2130334"/>
              <a:ext cx="2583542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958666" y="4686710"/>
            <a:ext cx="2583542" cy="920196"/>
            <a:chOff x="1146629" y="1834924"/>
            <a:chExt cx="2583542" cy="920196"/>
          </a:xfrm>
        </p:grpSpPr>
        <p:sp>
          <p:nvSpPr>
            <p:cNvPr id="39" name="文本框 51"/>
            <p:cNvSpPr txBox="1">
              <a:spLocks noChangeArrowheads="1"/>
            </p:cNvSpPr>
            <p:nvPr/>
          </p:nvSpPr>
          <p:spPr bwMode="auto">
            <a:xfrm>
              <a:off x="1166232" y="1834924"/>
              <a:ext cx="1395766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146629" y="2130334"/>
              <a:ext cx="2583542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09079" y="4693967"/>
            <a:ext cx="2583542" cy="905682"/>
            <a:chOff x="1146629" y="1849438"/>
            <a:chExt cx="2583542" cy="905682"/>
          </a:xfrm>
        </p:grpSpPr>
        <p:sp>
          <p:nvSpPr>
            <p:cNvPr id="42" name="文本框 51"/>
            <p:cNvSpPr txBox="1">
              <a:spLocks noChangeArrowheads="1"/>
            </p:cNvSpPr>
            <p:nvPr/>
          </p:nvSpPr>
          <p:spPr bwMode="auto">
            <a:xfrm>
              <a:off x="2298347" y="1849438"/>
              <a:ext cx="1395766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146629" y="2130334"/>
              <a:ext cx="2583542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</a:t>
            </a:r>
            <a:endParaRPr lang="en-US" sz="24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"/>
          <p:cNvSpPr/>
          <p:nvPr/>
        </p:nvSpPr>
        <p:spPr>
          <a:xfrm>
            <a:off x="4737893" y="1277144"/>
            <a:ext cx="2552700" cy="1420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20812"/>
              </a:cxn>
              <a:cxn ang="0">
                <a:pos x="2552700" y="1420812"/>
              </a:cxn>
            </a:cxnLst>
            <a:rect l="0" t="0" r="0" b="0"/>
            <a:pathLst>
              <a:path w="873" h="895">
                <a:moveTo>
                  <a:pt x="0" y="0"/>
                </a:moveTo>
                <a:lnTo>
                  <a:pt x="0" y="895"/>
                </a:lnTo>
                <a:lnTo>
                  <a:pt x="873" y="895"/>
                </a:lnTo>
              </a:path>
            </a:pathLst>
          </a:custGeom>
          <a:noFill/>
          <a:ln w="222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Freeform 4"/>
          <p:cNvSpPr/>
          <p:nvPr/>
        </p:nvSpPr>
        <p:spPr>
          <a:xfrm rot="5400000">
            <a:off x="8185943" y="1970881"/>
            <a:ext cx="1317625" cy="27733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773363"/>
              </a:cxn>
              <a:cxn ang="0">
                <a:pos x="1317625" y="2773363"/>
              </a:cxn>
            </a:cxnLst>
            <a:rect l="0" t="0" r="0" b="0"/>
            <a:pathLst>
              <a:path w="873" h="895">
                <a:moveTo>
                  <a:pt x="0" y="0"/>
                </a:moveTo>
                <a:lnTo>
                  <a:pt x="0" y="895"/>
                </a:lnTo>
                <a:lnTo>
                  <a:pt x="873" y="895"/>
                </a:lnTo>
              </a:path>
            </a:pathLst>
          </a:custGeom>
          <a:noFill/>
          <a:ln w="222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Freeform 5"/>
          <p:cNvSpPr/>
          <p:nvPr/>
        </p:nvSpPr>
        <p:spPr>
          <a:xfrm flipH="1" flipV="1">
            <a:off x="4901406" y="4160044"/>
            <a:ext cx="2552700" cy="1420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20812"/>
              </a:cxn>
              <a:cxn ang="0">
                <a:pos x="2552700" y="1420812"/>
              </a:cxn>
            </a:cxnLst>
            <a:rect l="0" t="0" r="0" b="0"/>
            <a:pathLst>
              <a:path w="873" h="895">
                <a:moveTo>
                  <a:pt x="0" y="0"/>
                </a:moveTo>
                <a:lnTo>
                  <a:pt x="0" y="895"/>
                </a:lnTo>
                <a:lnTo>
                  <a:pt x="873" y="895"/>
                </a:lnTo>
              </a:path>
            </a:pathLst>
          </a:custGeom>
          <a:noFill/>
          <a:ln w="222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Freeform 6"/>
          <p:cNvSpPr/>
          <p:nvPr/>
        </p:nvSpPr>
        <p:spPr>
          <a:xfrm rot="5400000" flipH="1" flipV="1">
            <a:off x="2686843" y="2113756"/>
            <a:ext cx="1317625" cy="27733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773363"/>
              </a:cxn>
              <a:cxn ang="0">
                <a:pos x="1317625" y="2773363"/>
              </a:cxn>
            </a:cxnLst>
            <a:rect l="0" t="0" r="0" b="0"/>
            <a:pathLst>
              <a:path w="873" h="895">
                <a:moveTo>
                  <a:pt x="0" y="0"/>
                </a:moveTo>
                <a:lnTo>
                  <a:pt x="0" y="895"/>
                </a:lnTo>
                <a:lnTo>
                  <a:pt x="873" y="895"/>
                </a:lnTo>
              </a:path>
            </a:pathLst>
          </a:custGeom>
          <a:noFill/>
          <a:ln w="222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5114131" y="3075781"/>
            <a:ext cx="1962150" cy="704850"/>
          </a:xfrm>
          <a:prstGeom prst="rect">
            <a:avLst/>
          </a:prstGeom>
          <a:solidFill>
            <a:srgbClr val="153E96"/>
          </a:solidFill>
          <a:ln w="63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4814581" y="1617196"/>
            <a:ext cx="2540000" cy="553998"/>
          </a:xfrm>
          <a:prstGeom prst="rect">
            <a:avLst/>
          </a:prstGeom>
          <a:noFill/>
          <a:ln w="6350">
            <a:noFill/>
            <a:miter/>
          </a:ln>
        </p:spPr>
        <p:txBody>
          <a:bodyPr lIns="0" tIns="0" rIns="0" bIns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4" name="Text Box 12"/>
          <p:cNvSpPr txBox="1"/>
          <p:nvPr/>
        </p:nvSpPr>
        <p:spPr>
          <a:xfrm>
            <a:off x="7698458" y="3206845"/>
            <a:ext cx="2540000" cy="553998"/>
          </a:xfrm>
          <a:prstGeom prst="rect">
            <a:avLst/>
          </a:prstGeom>
          <a:noFill/>
          <a:ln w="6350">
            <a:noFill/>
            <a:miter/>
          </a:ln>
        </p:spPr>
        <p:txBody>
          <a:bodyPr lIns="0" tIns="0" rIns="0" bIns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15" name="Text Box 12"/>
          <p:cNvSpPr txBox="1"/>
          <p:nvPr/>
        </p:nvSpPr>
        <p:spPr>
          <a:xfrm>
            <a:off x="4856785" y="4627682"/>
            <a:ext cx="2540000" cy="553998"/>
          </a:xfrm>
          <a:prstGeom prst="rect">
            <a:avLst/>
          </a:prstGeom>
          <a:noFill/>
          <a:ln w="6350">
            <a:noFill/>
            <a:miter/>
          </a:ln>
        </p:spPr>
        <p:txBody>
          <a:bodyPr lIns="0" tIns="0" rIns="0" bIns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16" name="Text Box 12"/>
          <p:cNvSpPr txBox="1"/>
          <p:nvPr/>
        </p:nvSpPr>
        <p:spPr>
          <a:xfrm>
            <a:off x="2015111" y="3052100"/>
            <a:ext cx="2540000" cy="553998"/>
          </a:xfrm>
          <a:prstGeom prst="rect">
            <a:avLst/>
          </a:prstGeom>
          <a:noFill/>
          <a:ln w="6350">
            <a:noFill/>
            <a:miter/>
          </a:ln>
        </p:spPr>
        <p:txBody>
          <a:bodyPr lIns="0" tIns="0" rIns="0" bIns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783808" y="1353341"/>
            <a:ext cx="2583542" cy="905682"/>
            <a:chOff x="1146629" y="1849438"/>
            <a:chExt cx="2583542" cy="905682"/>
          </a:xfrm>
        </p:grpSpPr>
        <p:sp>
          <p:nvSpPr>
            <p:cNvPr id="18" name="文本框 51"/>
            <p:cNvSpPr txBox="1">
              <a:spLocks noChangeArrowheads="1"/>
            </p:cNvSpPr>
            <p:nvPr/>
          </p:nvSpPr>
          <p:spPr bwMode="auto">
            <a:xfrm>
              <a:off x="2298347" y="1849438"/>
              <a:ext cx="1395766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146629" y="2130334"/>
              <a:ext cx="2583542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698379" y="1317055"/>
            <a:ext cx="2583542" cy="920196"/>
            <a:chOff x="1146629" y="1834924"/>
            <a:chExt cx="2583542" cy="920196"/>
          </a:xfrm>
        </p:grpSpPr>
        <p:sp>
          <p:nvSpPr>
            <p:cNvPr id="21" name="文本框 51"/>
            <p:cNvSpPr txBox="1">
              <a:spLocks noChangeArrowheads="1"/>
            </p:cNvSpPr>
            <p:nvPr/>
          </p:nvSpPr>
          <p:spPr bwMode="auto">
            <a:xfrm>
              <a:off x="1166232" y="1834924"/>
              <a:ext cx="1395766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146629" y="2130334"/>
              <a:ext cx="2583542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017693" y="4314250"/>
            <a:ext cx="2583542" cy="920196"/>
            <a:chOff x="1146629" y="1834924"/>
            <a:chExt cx="2583542" cy="920196"/>
          </a:xfrm>
        </p:grpSpPr>
        <p:sp>
          <p:nvSpPr>
            <p:cNvPr id="24" name="文本框 51"/>
            <p:cNvSpPr txBox="1">
              <a:spLocks noChangeArrowheads="1"/>
            </p:cNvSpPr>
            <p:nvPr/>
          </p:nvSpPr>
          <p:spPr bwMode="auto">
            <a:xfrm>
              <a:off x="1166232" y="1834924"/>
              <a:ext cx="1395766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146629" y="2130334"/>
              <a:ext cx="2583542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016036" y="4379564"/>
            <a:ext cx="2583542" cy="905682"/>
            <a:chOff x="1146629" y="1849438"/>
            <a:chExt cx="2583542" cy="905682"/>
          </a:xfrm>
        </p:grpSpPr>
        <p:sp>
          <p:nvSpPr>
            <p:cNvPr id="27" name="文本框 51"/>
            <p:cNvSpPr txBox="1">
              <a:spLocks noChangeArrowheads="1"/>
            </p:cNvSpPr>
            <p:nvPr/>
          </p:nvSpPr>
          <p:spPr bwMode="auto">
            <a:xfrm>
              <a:off x="2298347" y="1849438"/>
              <a:ext cx="1395766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146629" y="2130334"/>
              <a:ext cx="2583542" cy="62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6660">
                <a:lnSpc>
                  <a:spcPct val="13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4"/>
          <p:cNvGrpSpPr/>
          <p:nvPr/>
        </p:nvGrpSpPr>
        <p:grpSpPr>
          <a:xfrm>
            <a:off x="5834363" y="3194503"/>
            <a:ext cx="619126" cy="482600"/>
            <a:chOff x="6094412" y="4918075"/>
            <a:chExt cx="619126" cy="482600"/>
          </a:xfrm>
          <a:solidFill>
            <a:srgbClr val="FFFFFF"/>
          </a:solidFill>
        </p:grpSpPr>
        <p:sp>
          <p:nvSpPr>
            <p:cNvPr id="30" name="Freeform 15"/>
            <p:cNvSpPr/>
            <p:nvPr/>
          </p:nvSpPr>
          <p:spPr bwMode="auto">
            <a:xfrm>
              <a:off x="6443663" y="4918075"/>
              <a:ext cx="269875" cy="285750"/>
            </a:xfrm>
            <a:custGeom>
              <a:avLst/>
              <a:gdLst>
                <a:gd name="T0" fmla="*/ 95 w 123"/>
                <a:gd name="T1" fmla="*/ 78 h 130"/>
                <a:gd name="T2" fmla="*/ 84 w 123"/>
                <a:gd name="T3" fmla="*/ 46 h 130"/>
                <a:gd name="T4" fmla="*/ 62 w 123"/>
                <a:gd name="T5" fmla="*/ 19 h 130"/>
                <a:gd name="T6" fmla="*/ 32 w 123"/>
                <a:gd name="T7" fmla="*/ 4 h 130"/>
                <a:gd name="T8" fmla="*/ 0 w 123"/>
                <a:gd name="T9" fmla="*/ 1 h 130"/>
                <a:gd name="T10" fmla="*/ 0 w 123"/>
                <a:gd name="T11" fmla="*/ 2 h 130"/>
                <a:gd name="T12" fmla="*/ 29 w 123"/>
                <a:gd name="T13" fmla="*/ 11 h 130"/>
                <a:gd name="T14" fmla="*/ 50 w 123"/>
                <a:gd name="T15" fmla="*/ 30 h 130"/>
                <a:gd name="T16" fmla="*/ 62 w 123"/>
                <a:gd name="T17" fmla="*/ 55 h 130"/>
                <a:gd name="T18" fmla="*/ 64 w 123"/>
                <a:gd name="T19" fmla="*/ 78 h 130"/>
                <a:gd name="T20" fmla="*/ 36 w 123"/>
                <a:gd name="T21" fmla="*/ 78 h 130"/>
                <a:gd name="T22" fmla="*/ 57 w 123"/>
                <a:gd name="T23" fmla="*/ 104 h 130"/>
                <a:gd name="T24" fmla="*/ 79 w 123"/>
                <a:gd name="T25" fmla="*/ 130 h 130"/>
                <a:gd name="T26" fmla="*/ 101 w 123"/>
                <a:gd name="T27" fmla="*/ 104 h 130"/>
                <a:gd name="T28" fmla="*/ 123 w 123"/>
                <a:gd name="T29" fmla="*/ 78 h 130"/>
                <a:gd name="T30" fmla="*/ 95 w 123"/>
                <a:gd name="T31" fmla="*/ 7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0">
                  <a:moveTo>
                    <a:pt x="95" y="78"/>
                  </a:moveTo>
                  <a:cubicBezTo>
                    <a:pt x="93" y="67"/>
                    <a:pt x="90" y="56"/>
                    <a:pt x="84" y="46"/>
                  </a:cubicBezTo>
                  <a:cubicBezTo>
                    <a:pt x="78" y="35"/>
                    <a:pt x="71" y="26"/>
                    <a:pt x="62" y="19"/>
                  </a:cubicBezTo>
                  <a:cubicBezTo>
                    <a:pt x="53" y="12"/>
                    <a:pt x="42" y="7"/>
                    <a:pt x="32" y="4"/>
                  </a:cubicBezTo>
                  <a:cubicBezTo>
                    <a:pt x="21" y="1"/>
                    <a:pt x="1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0" y="3"/>
                    <a:pt x="20" y="6"/>
                    <a:pt x="29" y="11"/>
                  </a:cubicBezTo>
                  <a:cubicBezTo>
                    <a:pt x="37" y="16"/>
                    <a:pt x="45" y="23"/>
                    <a:pt x="50" y="30"/>
                  </a:cubicBezTo>
                  <a:cubicBezTo>
                    <a:pt x="56" y="38"/>
                    <a:pt x="60" y="46"/>
                    <a:pt x="62" y="55"/>
                  </a:cubicBezTo>
                  <a:cubicBezTo>
                    <a:pt x="64" y="63"/>
                    <a:pt x="65" y="71"/>
                    <a:pt x="64" y="7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57" y="104"/>
                    <a:pt x="57" y="104"/>
                    <a:pt x="57" y="104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23" y="78"/>
                    <a:pt x="123" y="78"/>
                    <a:pt x="123" y="78"/>
                  </a:cubicBezTo>
                  <a:lnTo>
                    <a:pt x="95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defRPr/>
              </a:pPr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1" name="Freeform 16"/>
            <p:cNvSpPr/>
            <p:nvPr/>
          </p:nvSpPr>
          <p:spPr bwMode="auto">
            <a:xfrm>
              <a:off x="6094412" y="5114925"/>
              <a:ext cx="268288" cy="285750"/>
            </a:xfrm>
            <a:custGeom>
              <a:avLst/>
              <a:gdLst>
                <a:gd name="T0" fmla="*/ 72 w 123"/>
                <a:gd name="T1" fmla="*/ 100 h 130"/>
                <a:gd name="T2" fmla="*/ 60 w 123"/>
                <a:gd name="T3" fmla="*/ 75 h 130"/>
                <a:gd name="T4" fmla="*/ 59 w 123"/>
                <a:gd name="T5" fmla="*/ 52 h 130"/>
                <a:gd name="T6" fmla="*/ 87 w 123"/>
                <a:gd name="T7" fmla="*/ 52 h 130"/>
                <a:gd name="T8" fmla="*/ 65 w 123"/>
                <a:gd name="T9" fmla="*/ 26 h 130"/>
                <a:gd name="T10" fmla="*/ 43 w 123"/>
                <a:gd name="T11" fmla="*/ 0 h 130"/>
                <a:gd name="T12" fmla="*/ 22 w 123"/>
                <a:gd name="T13" fmla="*/ 26 h 130"/>
                <a:gd name="T14" fmla="*/ 0 w 123"/>
                <a:gd name="T15" fmla="*/ 52 h 130"/>
                <a:gd name="T16" fmla="*/ 28 w 123"/>
                <a:gd name="T17" fmla="*/ 52 h 130"/>
                <a:gd name="T18" fmla="*/ 39 w 123"/>
                <a:gd name="T19" fmla="*/ 84 h 130"/>
                <a:gd name="T20" fmla="*/ 61 w 123"/>
                <a:gd name="T21" fmla="*/ 111 h 130"/>
                <a:gd name="T22" fmla="*/ 91 w 123"/>
                <a:gd name="T23" fmla="*/ 126 h 130"/>
                <a:gd name="T24" fmla="*/ 123 w 123"/>
                <a:gd name="T25" fmla="*/ 129 h 130"/>
                <a:gd name="T26" fmla="*/ 123 w 123"/>
                <a:gd name="T27" fmla="*/ 128 h 130"/>
                <a:gd name="T28" fmla="*/ 94 w 123"/>
                <a:gd name="T29" fmla="*/ 119 h 130"/>
                <a:gd name="T30" fmla="*/ 72 w 123"/>
                <a:gd name="T31" fmla="*/ 10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0">
                  <a:moveTo>
                    <a:pt x="72" y="100"/>
                  </a:moveTo>
                  <a:cubicBezTo>
                    <a:pt x="67" y="92"/>
                    <a:pt x="63" y="84"/>
                    <a:pt x="60" y="75"/>
                  </a:cubicBezTo>
                  <a:cubicBezTo>
                    <a:pt x="58" y="67"/>
                    <a:pt x="58" y="59"/>
                    <a:pt x="59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30" y="63"/>
                    <a:pt x="33" y="74"/>
                    <a:pt x="39" y="84"/>
                  </a:cubicBezTo>
                  <a:cubicBezTo>
                    <a:pt x="44" y="94"/>
                    <a:pt x="52" y="104"/>
                    <a:pt x="61" y="111"/>
                  </a:cubicBezTo>
                  <a:cubicBezTo>
                    <a:pt x="70" y="118"/>
                    <a:pt x="80" y="123"/>
                    <a:pt x="91" y="126"/>
                  </a:cubicBezTo>
                  <a:cubicBezTo>
                    <a:pt x="102" y="129"/>
                    <a:pt x="113" y="130"/>
                    <a:pt x="123" y="129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27"/>
                    <a:pt x="103" y="124"/>
                    <a:pt x="94" y="119"/>
                  </a:cubicBezTo>
                  <a:cubicBezTo>
                    <a:pt x="85" y="114"/>
                    <a:pt x="78" y="107"/>
                    <a:pt x="72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defRPr/>
              </a:pPr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2" name="Freeform 17"/>
            <p:cNvSpPr/>
            <p:nvPr/>
          </p:nvSpPr>
          <p:spPr bwMode="auto">
            <a:xfrm>
              <a:off x="6305550" y="4970463"/>
              <a:ext cx="204788" cy="377825"/>
            </a:xfrm>
            <a:custGeom>
              <a:avLst/>
              <a:gdLst>
                <a:gd name="T0" fmla="*/ 59 w 93"/>
                <a:gd name="T1" fmla="*/ 71 h 171"/>
                <a:gd name="T2" fmla="*/ 33 w 93"/>
                <a:gd name="T3" fmla="*/ 54 h 171"/>
                <a:gd name="T4" fmla="*/ 51 w 93"/>
                <a:gd name="T5" fmla="*/ 42 h 171"/>
                <a:gd name="T6" fmla="*/ 81 w 93"/>
                <a:gd name="T7" fmla="*/ 49 h 171"/>
                <a:gd name="T8" fmla="*/ 88 w 93"/>
                <a:gd name="T9" fmla="*/ 25 h 171"/>
                <a:gd name="T10" fmla="*/ 57 w 93"/>
                <a:gd name="T11" fmla="*/ 18 h 171"/>
                <a:gd name="T12" fmla="*/ 57 w 93"/>
                <a:gd name="T13" fmla="*/ 0 h 171"/>
                <a:gd name="T14" fmla="*/ 37 w 93"/>
                <a:gd name="T15" fmla="*/ 0 h 171"/>
                <a:gd name="T16" fmla="*/ 37 w 93"/>
                <a:gd name="T17" fmla="*/ 20 h 171"/>
                <a:gd name="T18" fmla="*/ 1 w 93"/>
                <a:gd name="T19" fmla="*/ 57 h 171"/>
                <a:gd name="T20" fmla="*/ 39 w 93"/>
                <a:gd name="T21" fmla="*/ 96 h 171"/>
                <a:gd name="T22" fmla="*/ 61 w 93"/>
                <a:gd name="T23" fmla="*/ 114 h 171"/>
                <a:gd name="T24" fmla="*/ 41 w 93"/>
                <a:gd name="T25" fmla="*/ 127 h 171"/>
                <a:gd name="T26" fmla="*/ 6 w 93"/>
                <a:gd name="T27" fmla="*/ 118 h 171"/>
                <a:gd name="T28" fmla="*/ 0 w 93"/>
                <a:gd name="T29" fmla="*/ 142 h 171"/>
                <a:gd name="T30" fmla="*/ 35 w 93"/>
                <a:gd name="T31" fmla="*/ 151 h 171"/>
                <a:gd name="T32" fmla="*/ 35 w 93"/>
                <a:gd name="T33" fmla="*/ 171 h 171"/>
                <a:gd name="T34" fmla="*/ 56 w 93"/>
                <a:gd name="T35" fmla="*/ 171 h 171"/>
                <a:gd name="T36" fmla="*/ 56 w 93"/>
                <a:gd name="T37" fmla="*/ 149 h 171"/>
                <a:gd name="T38" fmla="*/ 93 w 93"/>
                <a:gd name="T39" fmla="*/ 111 h 171"/>
                <a:gd name="T40" fmla="*/ 59 w 93"/>
                <a:gd name="T41" fmla="*/ 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171">
                  <a:moveTo>
                    <a:pt x="59" y="71"/>
                  </a:moveTo>
                  <a:cubicBezTo>
                    <a:pt x="41" y="65"/>
                    <a:pt x="33" y="60"/>
                    <a:pt x="33" y="54"/>
                  </a:cubicBezTo>
                  <a:cubicBezTo>
                    <a:pt x="33" y="48"/>
                    <a:pt x="38" y="42"/>
                    <a:pt x="51" y="42"/>
                  </a:cubicBezTo>
                  <a:cubicBezTo>
                    <a:pt x="66" y="42"/>
                    <a:pt x="76" y="47"/>
                    <a:pt x="81" y="49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0" y="22"/>
                    <a:pt x="71" y="19"/>
                    <a:pt x="57" y="18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14" y="24"/>
                    <a:pt x="1" y="39"/>
                    <a:pt x="1" y="57"/>
                  </a:cubicBezTo>
                  <a:cubicBezTo>
                    <a:pt x="1" y="78"/>
                    <a:pt x="16" y="88"/>
                    <a:pt x="39" y="96"/>
                  </a:cubicBezTo>
                  <a:cubicBezTo>
                    <a:pt x="55" y="101"/>
                    <a:pt x="61" y="106"/>
                    <a:pt x="61" y="114"/>
                  </a:cubicBezTo>
                  <a:cubicBezTo>
                    <a:pt x="61" y="122"/>
                    <a:pt x="53" y="127"/>
                    <a:pt x="41" y="127"/>
                  </a:cubicBezTo>
                  <a:cubicBezTo>
                    <a:pt x="27" y="127"/>
                    <a:pt x="15" y="122"/>
                    <a:pt x="6" y="118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8" y="146"/>
                    <a:pt x="21" y="150"/>
                    <a:pt x="35" y="151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80" y="145"/>
                    <a:pt x="93" y="129"/>
                    <a:pt x="93" y="111"/>
                  </a:cubicBezTo>
                  <a:cubicBezTo>
                    <a:pt x="93" y="92"/>
                    <a:pt x="83" y="80"/>
                    <a:pt x="5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defRPr/>
              </a:pPr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3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</a:t>
            </a:r>
            <a:endParaRPr lang="en-US" sz="24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281"/>
          <p:cNvGrpSpPr/>
          <p:nvPr/>
        </p:nvGrpSpPr>
        <p:grpSpPr>
          <a:xfrm rot="16200000" flipV="1">
            <a:off x="5524166" y="2679427"/>
            <a:ext cx="2700487" cy="1180070"/>
            <a:chOff x="1832741" y="1770381"/>
            <a:chExt cx="1685860" cy="736694"/>
          </a:xfrm>
          <a:solidFill>
            <a:srgbClr val="3291FF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9" name="직사각형 290"/>
            <p:cNvSpPr/>
            <p:nvPr/>
          </p:nvSpPr>
          <p:spPr>
            <a:xfrm>
              <a:off x="1832741" y="2387075"/>
              <a:ext cx="1344824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schemeClr val="bg1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schemeClr val="bg1"/>
                </a:solidFill>
                <a:latin typeface="Roboto Condensed Light" charset="0"/>
              </a:endParaRPr>
            </a:p>
          </p:txBody>
        </p:sp>
        <p:sp>
          <p:nvSpPr>
            <p:cNvPr id="10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schemeClr val="bg1"/>
                </a:solidFill>
                <a:latin typeface="Roboto Condensed Light" charset="0"/>
              </a:endParaRPr>
            </a:p>
          </p:txBody>
        </p:sp>
        <p:sp>
          <p:nvSpPr>
            <p:cNvPr id="11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schemeClr val="bg1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schemeClr val="bg1"/>
                </a:solidFill>
                <a:latin typeface="Roboto Condensed Light" charset="0"/>
              </a:endParaRPr>
            </a:p>
          </p:txBody>
        </p:sp>
        <p:sp>
          <p:nvSpPr>
            <p:cNvPr id="12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schemeClr val="bg1"/>
                </a:solidFill>
                <a:latin typeface="Roboto Condensed Light" charset="0"/>
              </a:endParaRPr>
            </a:p>
          </p:txBody>
        </p:sp>
      </p:grpSp>
      <p:grpSp>
        <p:nvGrpSpPr>
          <p:cNvPr id="13" name="그룹 281"/>
          <p:cNvGrpSpPr/>
          <p:nvPr/>
        </p:nvGrpSpPr>
        <p:grpSpPr>
          <a:xfrm rot="16200000" flipV="1">
            <a:off x="6145719" y="3026021"/>
            <a:ext cx="2007304" cy="1180070"/>
            <a:chOff x="2265481" y="1770381"/>
            <a:chExt cx="1253120" cy="736694"/>
          </a:xfrm>
          <a:solidFill>
            <a:srgbClr val="153E9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4" name="직사각형 290"/>
            <p:cNvSpPr/>
            <p:nvPr/>
          </p:nvSpPr>
          <p:spPr>
            <a:xfrm>
              <a:off x="2265481" y="2387075"/>
              <a:ext cx="912083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schemeClr val="bg1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schemeClr val="bg1"/>
                </a:solidFill>
                <a:latin typeface="Roboto Condensed Light" charset="0"/>
              </a:endParaRPr>
            </a:p>
          </p:txBody>
        </p:sp>
        <p:sp>
          <p:nvSpPr>
            <p:cNvPr id="15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schemeClr val="bg1"/>
                </a:solidFill>
                <a:latin typeface="Roboto Condensed Light" charset="0"/>
              </a:endParaRPr>
            </a:p>
          </p:txBody>
        </p:sp>
        <p:sp>
          <p:nvSpPr>
            <p:cNvPr id="16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schemeClr val="bg1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schemeClr val="bg1"/>
                </a:solidFill>
                <a:latin typeface="Roboto Condensed Light" charset="0"/>
              </a:endParaRPr>
            </a:p>
          </p:txBody>
        </p:sp>
        <p:sp>
          <p:nvSpPr>
            <p:cNvPr id="17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schemeClr val="bg1"/>
                </a:solidFill>
                <a:latin typeface="Roboto Condensed Light" charset="0"/>
              </a:endParaRPr>
            </a:p>
          </p:txBody>
        </p:sp>
      </p:grpSp>
      <p:grpSp>
        <p:nvGrpSpPr>
          <p:cNvPr id="18" name="그룹 281"/>
          <p:cNvGrpSpPr/>
          <p:nvPr/>
        </p:nvGrpSpPr>
        <p:grpSpPr>
          <a:xfrm rot="16200000" flipV="1">
            <a:off x="6753909" y="3372613"/>
            <a:ext cx="1314120" cy="1180070"/>
            <a:chOff x="2698222" y="1770381"/>
            <a:chExt cx="820379" cy="736694"/>
          </a:xfrm>
          <a:solidFill>
            <a:srgbClr val="3291FF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9" name="직사각형 290"/>
            <p:cNvSpPr/>
            <p:nvPr/>
          </p:nvSpPr>
          <p:spPr>
            <a:xfrm>
              <a:off x="2698222" y="2387075"/>
              <a:ext cx="479342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schemeClr val="bg1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schemeClr val="bg1"/>
                </a:solidFill>
                <a:latin typeface="Roboto Condensed Light" charset="0"/>
              </a:endParaRPr>
            </a:p>
          </p:txBody>
        </p:sp>
        <p:sp>
          <p:nvSpPr>
            <p:cNvPr id="20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schemeClr val="bg1"/>
                </a:solidFill>
                <a:latin typeface="Roboto Condensed Light" charset="0"/>
              </a:endParaRPr>
            </a:p>
          </p:txBody>
        </p:sp>
        <p:sp>
          <p:nvSpPr>
            <p:cNvPr id="21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schemeClr val="bg1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schemeClr val="bg1"/>
                </a:solidFill>
                <a:latin typeface="Roboto Condensed Light" charset="0"/>
              </a:endParaRPr>
            </a:p>
          </p:txBody>
        </p:sp>
        <p:sp>
          <p:nvSpPr>
            <p:cNvPr id="22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schemeClr val="bg1"/>
                </a:solidFill>
                <a:latin typeface="Roboto Condensed Light" charset="0"/>
              </a:endParaRPr>
            </a:p>
          </p:txBody>
        </p:sp>
      </p:grpSp>
      <p:grpSp>
        <p:nvGrpSpPr>
          <p:cNvPr id="23" name="그룹 281"/>
          <p:cNvGrpSpPr/>
          <p:nvPr/>
        </p:nvGrpSpPr>
        <p:grpSpPr>
          <a:xfrm rot="5400000" flipH="1" flipV="1">
            <a:off x="4020970" y="2679428"/>
            <a:ext cx="2700489" cy="1180068"/>
            <a:chOff x="1832740" y="1770381"/>
            <a:chExt cx="1685861" cy="736693"/>
          </a:xfrm>
          <a:solidFill>
            <a:srgbClr val="3291FF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4" name="직사각형 290"/>
            <p:cNvSpPr/>
            <p:nvPr/>
          </p:nvSpPr>
          <p:spPr>
            <a:xfrm>
              <a:off x="1832740" y="2387074"/>
              <a:ext cx="1344825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schemeClr val="bg1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schemeClr val="bg1"/>
                </a:solidFill>
                <a:latin typeface="Roboto Condensed Light" charset="0"/>
              </a:endParaRPr>
            </a:p>
          </p:txBody>
        </p:sp>
        <p:sp>
          <p:nvSpPr>
            <p:cNvPr id="25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schemeClr val="bg1"/>
                </a:solidFill>
                <a:latin typeface="Roboto Condensed Light" charset="0"/>
              </a:endParaRPr>
            </a:p>
          </p:txBody>
        </p:sp>
        <p:sp>
          <p:nvSpPr>
            <p:cNvPr id="26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schemeClr val="bg1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schemeClr val="bg1"/>
                </a:solidFill>
                <a:latin typeface="Roboto Condensed Light" charset="0"/>
              </a:endParaRPr>
            </a:p>
          </p:txBody>
        </p:sp>
        <p:sp>
          <p:nvSpPr>
            <p:cNvPr id="27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schemeClr val="bg1"/>
                </a:solidFill>
                <a:latin typeface="Roboto Condensed Light" charset="0"/>
              </a:endParaRPr>
            </a:p>
          </p:txBody>
        </p:sp>
      </p:grpSp>
      <p:grpSp>
        <p:nvGrpSpPr>
          <p:cNvPr id="28" name="그룹 281"/>
          <p:cNvGrpSpPr/>
          <p:nvPr/>
        </p:nvGrpSpPr>
        <p:grpSpPr>
          <a:xfrm rot="5400000" flipH="1" flipV="1">
            <a:off x="4101094" y="3026021"/>
            <a:ext cx="2007304" cy="1180070"/>
            <a:chOff x="2265481" y="1770381"/>
            <a:chExt cx="1253120" cy="736694"/>
          </a:xfrm>
          <a:solidFill>
            <a:srgbClr val="153E96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9" name="직사각형 290"/>
            <p:cNvSpPr/>
            <p:nvPr/>
          </p:nvSpPr>
          <p:spPr>
            <a:xfrm>
              <a:off x="2265481" y="2387075"/>
              <a:ext cx="912083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schemeClr val="bg1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schemeClr val="bg1"/>
                </a:solidFill>
                <a:latin typeface="Roboto Condensed Light" charset="0"/>
              </a:endParaRPr>
            </a:p>
          </p:txBody>
        </p:sp>
        <p:sp>
          <p:nvSpPr>
            <p:cNvPr id="30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schemeClr val="bg1"/>
                </a:solidFill>
                <a:latin typeface="Roboto Condensed Light" charset="0"/>
              </a:endParaRPr>
            </a:p>
          </p:txBody>
        </p:sp>
        <p:sp>
          <p:nvSpPr>
            <p:cNvPr id="31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schemeClr val="bg1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schemeClr val="bg1"/>
                </a:solidFill>
                <a:latin typeface="Roboto Condensed Light" charset="0"/>
              </a:endParaRPr>
            </a:p>
          </p:txBody>
        </p:sp>
        <p:sp>
          <p:nvSpPr>
            <p:cNvPr id="32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schemeClr val="bg1"/>
                </a:solidFill>
                <a:latin typeface="Roboto Condensed Light" charset="0"/>
              </a:endParaRPr>
            </a:p>
          </p:txBody>
        </p:sp>
      </p:grpSp>
      <p:grpSp>
        <p:nvGrpSpPr>
          <p:cNvPr id="33" name="그룹 281"/>
          <p:cNvGrpSpPr/>
          <p:nvPr/>
        </p:nvGrpSpPr>
        <p:grpSpPr>
          <a:xfrm rot="5400000" flipH="1" flipV="1">
            <a:off x="4184658" y="3372613"/>
            <a:ext cx="1314120" cy="1180070"/>
            <a:chOff x="2698222" y="1770381"/>
            <a:chExt cx="820379" cy="736694"/>
          </a:xfrm>
          <a:solidFill>
            <a:srgbClr val="3291FF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4" name="직사각형 290"/>
            <p:cNvSpPr/>
            <p:nvPr/>
          </p:nvSpPr>
          <p:spPr>
            <a:xfrm>
              <a:off x="2698222" y="2387075"/>
              <a:ext cx="479342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schemeClr val="bg1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schemeClr val="bg1"/>
                </a:solidFill>
                <a:latin typeface="Roboto Condensed Light" charset="0"/>
              </a:endParaRPr>
            </a:p>
          </p:txBody>
        </p:sp>
        <p:sp>
          <p:nvSpPr>
            <p:cNvPr id="35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schemeClr val="bg1"/>
                </a:solidFill>
                <a:latin typeface="Roboto Condensed Light" charset="0"/>
              </a:endParaRPr>
            </a:p>
          </p:txBody>
        </p:sp>
        <p:sp>
          <p:nvSpPr>
            <p:cNvPr id="36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schemeClr val="bg1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schemeClr val="bg1"/>
                </a:solidFill>
                <a:latin typeface="Roboto Condensed Light" charset="0"/>
              </a:endParaRPr>
            </a:p>
          </p:txBody>
        </p:sp>
        <p:sp>
          <p:nvSpPr>
            <p:cNvPr id="37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schemeClr val="bg1"/>
                </a:solidFill>
                <a:latin typeface="Roboto Condensed Light" charset="0"/>
              </a:endParaRPr>
            </a:p>
          </p:txBody>
        </p:sp>
      </p:grpSp>
      <p:grpSp>
        <p:nvGrpSpPr>
          <p:cNvPr id="38" name="그룹 28"/>
          <p:cNvGrpSpPr/>
          <p:nvPr/>
        </p:nvGrpSpPr>
        <p:grpSpPr>
          <a:xfrm>
            <a:off x="4881638" y="3528629"/>
            <a:ext cx="2440661" cy="2901109"/>
            <a:chOff x="5001761" y="2576825"/>
            <a:chExt cx="1495013" cy="2217799"/>
          </a:xfrm>
          <a:solidFill>
            <a:srgbClr val="3291FF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9" name="사다리꼴 144"/>
            <p:cNvSpPr/>
            <p:nvPr/>
          </p:nvSpPr>
          <p:spPr>
            <a:xfrm rot="10800000">
              <a:off x="5001761" y="3501559"/>
              <a:ext cx="1495012" cy="80825"/>
            </a:xfrm>
            <a:prstGeom prst="trapezoid">
              <a:avLst>
                <a:gd name="adj" fmla="val 75086"/>
              </a:avLst>
            </a:pr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2000" dirty="0">
                <a:solidFill>
                  <a:prstClr val="black"/>
                </a:solidFill>
                <a:latin typeface="Roboto Condensed Light" charset="0"/>
              </a:endParaRPr>
            </a:p>
          </p:txBody>
        </p:sp>
        <p:sp>
          <p:nvSpPr>
            <p:cNvPr id="40" name="사다리꼴 145"/>
            <p:cNvSpPr/>
            <p:nvPr/>
          </p:nvSpPr>
          <p:spPr>
            <a:xfrm rot="10800000">
              <a:off x="5280088" y="4713799"/>
              <a:ext cx="945991" cy="80825"/>
            </a:xfrm>
            <a:prstGeom prst="trapezoid">
              <a:avLst>
                <a:gd name="adj" fmla="val 75086"/>
              </a:avLst>
            </a:pr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2000" dirty="0">
                <a:solidFill>
                  <a:prstClr val="black"/>
                </a:solidFill>
                <a:latin typeface="Roboto Condensed Light" charset="0"/>
              </a:endParaRPr>
            </a:p>
          </p:txBody>
        </p:sp>
        <p:sp>
          <p:nvSpPr>
            <p:cNvPr id="41" name="위쪽 화살표 77"/>
            <p:cNvSpPr/>
            <p:nvPr/>
          </p:nvSpPr>
          <p:spPr>
            <a:xfrm>
              <a:off x="5001762" y="2576825"/>
              <a:ext cx="1495012" cy="2134839"/>
            </a:xfrm>
            <a:prstGeom prst="upArrow">
              <a:avLst>
                <a:gd name="adj1" fmla="val 63377"/>
                <a:gd name="adj2" fmla="val 50000"/>
              </a:avLst>
            </a:prstGeom>
            <a:grpFill/>
            <a:ln w="3175" cap="flat" cmpd="sng" algn="ctr">
              <a:noFill/>
              <a:prstDash val="solid"/>
            </a:ln>
            <a:effectLst>
              <a:outerShdw dist="25400" dir="5400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457200" numCol="1" spcCol="0" rtlCol="0" fromWordArt="0" anchor="ctr" anchorCtr="0" forceAA="0" compatLnSpc="1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3934913" y="2015937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665207" y="2693046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455658" y="3404826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550709" y="2007898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893609" y="2693046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186854" y="3404826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132221" y="4435813"/>
            <a:ext cx="1939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345953" y="5146467"/>
            <a:ext cx="1512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altLang="zh-CN" sz="1400" dirty="0">
              <a:solidFill>
                <a:schemeClr val="bg1"/>
              </a:solidFill>
              <a:latin typeface="Roboto Condensed Light" charset="0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</a:t>
            </a:r>
            <a:endParaRPr lang="en-US" sz="24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9"/>
          <p:cNvGrpSpPr>
            <a:grpSpLocks noChangeAspect="1"/>
          </p:cNvGrpSpPr>
          <p:nvPr/>
        </p:nvGrpSpPr>
        <p:grpSpPr bwMode="auto">
          <a:xfrm>
            <a:off x="0" y="4495066"/>
            <a:ext cx="4335334" cy="2362934"/>
            <a:chOff x="-2" y="2158"/>
            <a:chExt cx="4174" cy="2275"/>
          </a:xfrm>
          <a:solidFill>
            <a:srgbClr val="2D97FF"/>
          </a:solidFill>
        </p:grpSpPr>
        <p:sp>
          <p:nvSpPr>
            <p:cNvPr id="7" name="Freeform 30"/>
            <p:cNvSpPr/>
            <p:nvPr/>
          </p:nvSpPr>
          <p:spPr bwMode="auto">
            <a:xfrm>
              <a:off x="1150" y="3470"/>
              <a:ext cx="206" cy="825"/>
            </a:xfrm>
            <a:custGeom>
              <a:avLst/>
              <a:gdLst>
                <a:gd name="T0" fmla="*/ 14 w 87"/>
                <a:gd name="T1" fmla="*/ 0 h 348"/>
                <a:gd name="T2" fmla="*/ 9 w 87"/>
                <a:gd name="T3" fmla="*/ 0 h 348"/>
                <a:gd name="T4" fmla="*/ 0 w 87"/>
                <a:gd name="T5" fmla="*/ 9 h 348"/>
                <a:gd name="T6" fmla="*/ 0 w 87"/>
                <a:gd name="T7" fmla="*/ 56 h 348"/>
                <a:gd name="T8" fmla="*/ 6 w 87"/>
                <a:gd name="T9" fmla="*/ 65 h 348"/>
                <a:gd name="T10" fmla="*/ 6 w 87"/>
                <a:gd name="T11" fmla="*/ 204 h 348"/>
                <a:gd name="T12" fmla="*/ 62 w 87"/>
                <a:gd name="T13" fmla="*/ 260 h 348"/>
                <a:gd name="T14" fmla="*/ 62 w 87"/>
                <a:gd name="T15" fmla="*/ 310 h 348"/>
                <a:gd name="T16" fmla="*/ 48 w 87"/>
                <a:gd name="T17" fmla="*/ 328 h 348"/>
                <a:gd name="T18" fmla="*/ 67 w 87"/>
                <a:gd name="T19" fmla="*/ 348 h 348"/>
                <a:gd name="T20" fmla="*/ 87 w 87"/>
                <a:gd name="T21" fmla="*/ 328 h 348"/>
                <a:gd name="T22" fmla="*/ 73 w 87"/>
                <a:gd name="T23" fmla="*/ 310 h 348"/>
                <a:gd name="T24" fmla="*/ 73 w 87"/>
                <a:gd name="T25" fmla="*/ 255 h 348"/>
                <a:gd name="T26" fmla="*/ 17 w 87"/>
                <a:gd name="T27" fmla="*/ 200 h 348"/>
                <a:gd name="T28" fmla="*/ 17 w 87"/>
                <a:gd name="T29" fmla="*/ 65 h 348"/>
                <a:gd name="T30" fmla="*/ 23 w 87"/>
                <a:gd name="T31" fmla="*/ 56 h 348"/>
                <a:gd name="T32" fmla="*/ 23 w 87"/>
                <a:gd name="T33" fmla="*/ 9 h 348"/>
                <a:gd name="T34" fmla="*/ 14 w 87"/>
                <a:gd name="T3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348">
                  <a:moveTo>
                    <a:pt x="1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2" y="64"/>
                    <a:pt x="6" y="65"/>
                  </a:cubicBezTo>
                  <a:cubicBezTo>
                    <a:pt x="6" y="204"/>
                    <a:pt x="6" y="204"/>
                    <a:pt x="6" y="204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2" y="310"/>
                    <a:pt x="62" y="310"/>
                    <a:pt x="62" y="310"/>
                  </a:cubicBezTo>
                  <a:cubicBezTo>
                    <a:pt x="54" y="312"/>
                    <a:pt x="48" y="320"/>
                    <a:pt x="48" y="328"/>
                  </a:cubicBezTo>
                  <a:cubicBezTo>
                    <a:pt x="48" y="339"/>
                    <a:pt x="57" y="348"/>
                    <a:pt x="67" y="348"/>
                  </a:cubicBezTo>
                  <a:cubicBezTo>
                    <a:pt x="78" y="348"/>
                    <a:pt x="87" y="339"/>
                    <a:pt x="87" y="328"/>
                  </a:cubicBezTo>
                  <a:cubicBezTo>
                    <a:pt x="87" y="320"/>
                    <a:pt x="81" y="312"/>
                    <a:pt x="73" y="310"/>
                  </a:cubicBezTo>
                  <a:cubicBezTo>
                    <a:pt x="73" y="255"/>
                    <a:pt x="73" y="255"/>
                    <a:pt x="73" y="255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21" y="64"/>
                    <a:pt x="23" y="61"/>
                    <a:pt x="23" y="5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4"/>
                    <a:pt x="19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31"/>
            <p:cNvSpPr/>
            <p:nvPr/>
          </p:nvSpPr>
          <p:spPr bwMode="auto">
            <a:xfrm>
              <a:off x="163" y="3470"/>
              <a:ext cx="783" cy="882"/>
            </a:xfrm>
            <a:custGeom>
              <a:avLst/>
              <a:gdLst>
                <a:gd name="T0" fmla="*/ 322 w 331"/>
                <a:gd name="T1" fmla="*/ 0 h 372"/>
                <a:gd name="T2" fmla="*/ 316 w 331"/>
                <a:gd name="T3" fmla="*/ 0 h 372"/>
                <a:gd name="T4" fmla="*/ 307 w 331"/>
                <a:gd name="T5" fmla="*/ 9 h 372"/>
                <a:gd name="T6" fmla="*/ 307 w 331"/>
                <a:gd name="T7" fmla="*/ 56 h 372"/>
                <a:gd name="T8" fmla="*/ 313 w 331"/>
                <a:gd name="T9" fmla="*/ 65 h 372"/>
                <a:gd name="T10" fmla="*/ 313 w 331"/>
                <a:gd name="T11" fmla="*/ 110 h 372"/>
                <a:gd name="T12" fmla="*/ 233 w 331"/>
                <a:gd name="T13" fmla="*/ 191 h 372"/>
                <a:gd name="T14" fmla="*/ 92 w 331"/>
                <a:gd name="T15" fmla="*/ 191 h 372"/>
                <a:gd name="T16" fmla="*/ 35 w 331"/>
                <a:gd name="T17" fmla="*/ 248 h 372"/>
                <a:gd name="T18" fmla="*/ 35 w 331"/>
                <a:gd name="T19" fmla="*/ 338 h 372"/>
                <a:gd name="T20" fmla="*/ 22 w 331"/>
                <a:gd name="T21" fmla="*/ 338 h 372"/>
                <a:gd name="T22" fmla="*/ 22 w 331"/>
                <a:gd name="T23" fmla="*/ 234 h 372"/>
                <a:gd name="T24" fmla="*/ 77 w 331"/>
                <a:gd name="T25" fmla="*/ 178 h 372"/>
                <a:gd name="T26" fmla="*/ 214 w 331"/>
                <a:gd name="T27" fmla="*/ 178 h 372"/>
                <a:gd name="T28" fmla="*/ 288 w 331"/>
                <a:gd name="T29" fmla="*/ 104 h 372"/>
                <a:gd name="T30" fmla="*/ 288 w 331"/>
                <a:gd name="T31" fmla="*/ 65 h 372"/>
                <a:gd name="T32" fmla="*/ 288 w 331"/>
                <a:gd name="T33" fmla="*/ 65 h 372"/>
                <a:gd name="T34" fmla="*/ 294 w 331"/>
                <a:gd name="T35" fmla="*/ 56 h 372"/>
                <a:gd name="T36" fmla="*/ 294 w 331"/>
                <a:gd name="T37" fmla="*/ 9 h 372"/>
                <a:gd name="T38" fmla="*/ 285 w 331"/>
                <a:gd name="T39" fmla="*/ 0 h 372"/>
                <a:gd name="T40" fmla="*/ 280 w 331"/>
                <a:gd name="T41" fmla="*/ 0 h 372"/>
                <a:gd name="T42" fmla="*/ 271 w 331"/>
                <a:gd name="T43" fmla="*/ 9 h 372"/>
                <a:gd name="T44" fmla="*/ 271 w 331"/>
                <a:gd name="T45" fmla="*/ 56 h 372"/>
                <a:gd name="T46" fmla="*/ 277 w 331"/>
                <a:gd name="T47" fmla="*/ 65 h 372"/>
                <a:gd name="T48" fmla="*/ 277 w 331"/>
                <a:gd name="T49" fmla="*/ 99 h 372"/>
                <a:gd name="T50" fmla="*/ 209 w 331"/>
                <a:gd name="T51" fmla="*/ 167 h 372"/>
                <a:gd name="T52" fmla="*/ 73 w 331"/>
                <a:gd name="T53" fmla="*/ 167 h 372"/>
                <a:gd name="T54" fmla="*/ 10 w 331"/>
                <a:gd name="T55" fmla="*/ 229 h 372"/>
                <a:gd name="T56" fmla="*/ 10 w 331"/>
                <a:gd name="T57" fmla="*/ 338 h 372"/>
                <a:gd name="T58" fmla="*/ 0 w 331"/>
                <a:gd name="T59" fmla="*/ 338 h 372"/>
                <a:gd name="T60" fmla="*/ 0 w 331"/>
                <a:gd name="T61" fmla="*/ 372 h 372"/>
                <a:gd name="T62" fmla="*/ 54 w 331"/>
                <a:gd name="T63" fmla="*/ 372 h 372"/>
                <a:gd name="T64" fmla="*/ 54 w 331"/>
                <a:gd name="T65" fmla="*/ 338 h 372"/>
                <a:gd name="T66" fmla="*/ 46 w 331"/>
                <a:gd name="T67" fmla="*/ 338 h 372"/>
                <a:gd name="T68" fmla="*/ 46 w 331"/>
                <a:gd name="T69" fmla="*/ 253 h 372"/>
                <a:gd name="T70" fmla="*/ 97 w 331"/>
                <a:gd name="T71" fmla="*/ 202 h 372"/>
                <a:gd name="T72" fmla="*/ 238 w 331"/>
                <a:gd name="T73" fmla="*/ 202 h 372"/>
                <a:gd name="T74" fmla="*/ 325 w 331"/>
                <a:gd name="T75" fmla="*/ 115 h 372"/>
                <a:gd name="T76" fmla="*/ 325 w 331"/>
                <a:gd name="T77" fmla="*/ 65 h 372"/>
                <a:gd name="T78" fmla="*/ 325 w 331"/>
                <a:gd name="T79" fmla="*/ 65 h 372"/>
                <a:gd name="T80" fmla="*/ 331 w 331"/>
                <a:gd name="T81" fmla="*/ 56 h 372"/>
                <a:gd name="T82" fmla="*/ 331 w 331"/>
                <a:gd name="T83" fmla="*/ 9 h 372"/>
                <a:gd name="T84" fmla="*/ 322 w 331"/>
                <a:gd name="T8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1" h="372">
                  <a:moveTo>
                    <a:pt x="322" y="0"/>
                  </a:moveTo>
                  <a:cubicBezTo>
                    <a:pt x="316" y="0"/>
                    <a:pt x="316" y="0"/>
                    <a:pt x="316" y="0"/>
                  </a:cubicBezTo>
                  <a:cubicBezTo>
                    <a:pt x="311" y="0"/>
                    <a:pt x="307" y="4"/>
                    <a:pt x="307" y="9"/>
                  </a:cubicBezTo>
                  <a:cubicBezTo>
                    <a:pt x="307" y="56"/>
                    <a:pt x="307" y="56"/>
                    <a:pt x="307" y="56"/>
                  </a:cubicBezTo>
                  <a:cubicBezTo>
                    <a:pt x="307" y="61"/>
                    <a:pt x="310" y="64"/>
                    <a:pt x="313" y="65"/>
                  </a:cubicBezTo>
                  <a:cubicBezTo>
                    <a:pt x="313" y="110"/>
                    <a:pt x="313" y="110"/>
                    <a:pt x="313" y="110"/>
                  </a:cubicBezTo>
                  <a:cubicBezTo>
                    <a:pt x="233" y="191"/>
                    <a:pt x="233" y="191"/>
                    <a:pt x="233" y="191"/>
                  </a:cubicBezTo>
                  <a:cubicBezTo>
                    <a:pt x="92" y="191"/>
                    <a:pt x="92" y="191"/>
                    <a:pt x="92" y="191"/>
                  </a:cubicBezTo>
                  <a:cubicBezTo>
                    <a:pt x="35" y="248"/>
                    <a:pt x="35" y="248"/>
                    <a:pt x="35" y="248"/>
                  </a:cubicBezTo>
                  <a:cubicBezTo>
                    <a:pt x="35" y="338"/>
                    <a:pt x="35" y="338"/>
                    <a:pt x="35" y="338"/>
                  </a:cubicBezTo>
                  <a:cubicBezTo>
                    <a:pt x="22" y="338"/>
                    <a:pt x="22" y="338"/>
                    <a:pt x="22" y="338"/>
                  </a:cubicBezTo>
                  <a:cubicBezTo>
                    <a:pt x="22" y="234"/>
                    <a:pt x="22" y="234"/>
                    <a:pt x="22" y="234"/>
                  </a:cubicBezTo>
                  <a:cubicBezTo>
                    <a:pt x="77" y="178"/>
                    <a:pt x="77" y="178"/>
                    <a:pt x="77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92" y="64"/>
                    <a:pt x="294" y="61"/>
                    <a:pt x="294" y="56"/>
                  </a:cubicBezTo>
                  <a:cubicBezTo>
                    <a:pt x="294" y="9"/>
                    <a:pt x="294" y="9"/>
                    <a:pt x="294" y="9"/>
                  </a:cubicBezTo>
                  <a:cubicBezTo>
                    <a:pt x="294" y="4"/>
                    <a:pt x="290" y="0"/>
                    <a:pt x="285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75" y="0"/>
                    <a:pt x="271" y="4"/>
                    <a:pt x="271" y="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71" y="61"/>
                    <a:pt x="273" y="64"/>
                    <a:pt x="277" y="65"/>
                  </a:cubicBezTo>
                  <a:cubicBezTo>
                    <a:pt x="277" y="99"/>
                    <a:pt x="277" y="99"/>
                    <a:pt x="277" y="99"/>
                  </a:cubicBezTo>
                  <a:cubicBezTo>
                    <a:pt x="209" y="167"/>
                    <a:pt x="209" y="167"/>
                    <a:pt x="209" y="167"/>
                  </a:cubicBezTo>
                  <a:cubicBezTo>
                    <a:pt x="73" y="167"/>
                    <a:pt x="73" y="167"/>
                    <a:pt x="73" y="167"/>
                  </a:cubicBezTo>
                  <a:cubicBezTo>
                    <a:pt x="10" y="229"/>
                    <a:pt x="10" y="229"/>
                    <a:pt x="10" y="229"/>
                  </a:cubicBezTo>
                  <a:cubicBezTo>
                    <a:pt x="10" y="338"/>
                    <a:pt x="10" y="338"/>
                    <a:pt x="10" y="338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54" y="372"/>
                    <a:pt x="54" y="372"/>
                    <a:pt x="54" y="372"/>
                  </a:cubicBezTo>
                  <a:cubicBezTo>
                    <a:pt x="54" y="338"/>
                    <a:pt x="54" y="338"/>
                    <a:pt x="54" y="338"/>
                  </a:cubicBezTo>
                  <a:cubicBezTo>
                    <a:pt x="46" y="338"/>
                    <a:pt x="46" y="338"/>
                    <a:pt x="46" y="338"/>
                  </a:cubicBezTo>
                  <a:cubicBezTo>
                    <a:pt x="46" y="253"/>
                    <a:pt x="46" y="253"/>
                    <a:pt x="46" y="253"/>
                  </a:cubicBezTo>
                  <a:cubicBezTo>
                    <a:pt x="97" y="202"/>
                    <a:pt x="97" y="202"/>
                    <a:pt x="97" y="202"/>
                  </a:cubicBezTo>
                  <a:cubicBezTo>
                    <a:pt x="238" y="202"/>
                    <a:pt x="238" y="202"/>
                    <a:pt x="238" y="202"/>
                  </a:cubicBezTo>
                  <a:cubicBezTo>
                    <a:pt x="325" y="115"/>
                    <a:pt x="325" y="115"/>
                    <a:pt x="325" y="115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8" y="64"/>
                    <a:pt x="331" y="61"/>
                    <a:pt x="331" y="56"/>
                  </a:cubicBezTo>
                  <a:cubicBezTo>
                    <a:pt x="331" y="9"/>
                    <a:pt x="331" y="9"/>
                    <a:pt x="331" y="9"/>
                  </a:cubicBezTo>
                  <a:cubicBezTo>
                    <a:pt x="331" y="4"/>
                    <a:pt x="327" y="0"/>
                    <a:pt x="3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32"/>
            <p:cNvSpPr/>
            <p:nvPr/>
          </p:nvSpPr>
          <p:spPr bwMode="auto">
            <a:xfrm>
              <a:off x="1235" y="3470"/>
              <a:ext cx="2118" cy="863"/>
            </a:xfrm>
            <a:custGeom>
              <a:avLst/>
              <a:gdLst>
                <a:gd name="T0" fmla="*/ 15 w 895"/>
                <a:gd name="T1" fmla="*/ 0 h 364"/>
                <a:gd name="T2" fmla="*/ 9 w 895"/>
                <a:gd name="T3" fmla="*/ 0 h 364"/>
                <a:gd name="T4" fmla="*/ 0 w 895"/>
                <a:gd name="T5" fmla="*/ 9 h 364"/>
                <a:gd name="T6" fmla="*/ 0 w 895"/>
                <a:gd name="T7" fmla="*/ 56 h 364"/>
                <a:gd name="T8" fmla="*/ 8 w 895"/>
                <a:gd name="T9" fmla="*/ 65 h 364"/>
                <a:gd name="T10" fmla="*/ 8 w 895"/>
                <a:gd name="T11" fmla="*/ 112 h 364"/>
                <a:gd name="T12" fmla="*/ 92 w 895"/>
                <a:gd name="T13" fmla="*/ 196 h 364"/>
                <a:gd name="T14" fmla="*/ 282 w 895"/>
                <a:gd name="T15" fmla="*/ 196 h 364"/>
                <a:gd name="T16" fmla="*/ 342 w 895"/>
                <a:gd name="T17" fmla="*/ 257 h 364"/>
                <a:gd name="T18" fmla="*/ 782 w 895"/>
                <a:gd name="T19" fmla="*/ 257 h 364"/>
                <a:gd name="T20" fmla="*/ 859 w 895"/>
                <a:gd name="T21" fmla="*/ 334 h 364"/>
                <a:gd name="T22" fmla="*/ 859 w 895"/>
                <a:gd name="T23" fmla="*/ 334 h 364"/>
                <a:gd name="T24" fmla="*/ 856 w 895"/>
                <a:gd name="T25" fmla="*/ 344 h 364"/>
                <a:gd name="T26" fmla="*/ 875 w 895"/>
                <a:gd name="T27" fmla="*/ 364 h 364"/>
                <a:gd name="T28" fmla="*/ 895 w 895"/>
                <a:gd name="T29" fmla="*/ 344 h 364"/>
                <a:gd name="T30" fmla="*/ 875 w 895"/>
                <a:gd name="T31" fmla="*/ 325 h 364"/>
                <a:gd name="T32" fmla="*/ 865 w 895"/>
                <a:gd name="T33" fmla="*/ 328 h 364"/>
                <a:gd name="T34" fmla="*/ 785 w 895"/>
                <a:gd name="T35" fmla="*/ 248 h 364"/>
                <a:gd name="T36" fmla="*/ 345 w 895"/>
                <a:gd name="T37" fmla="*/ 248 h 364"/>
                <a:gd name="T38" fmla="*/ 285 w 895"/>
                <a:gd name="T39" fmla="*/ 188 h 364"/>
                <a:gd name="T40" fmla="*/ 96 w 895"/>
                <a:gd name="T41" fmla="*/ 188 h 364"/>
                <a:gd name="T42" fmla="*/ 16 w 895"/>
                <a:gd name="T43" fmla="*/ 108 h 364"/>
                <a:gd name="T44" fmla="*/ 16 w 895"/>
                <a:gd name="T45" fmla="*/ 65 h 364"/>
                <a:gd name="T46" fmla="*/ 16 w 895"/>
                <a:gd name="T47" fmla="*/ 65 h 364"/>
                <a:gd name="T48" fmla="*/ 24 w 895"/>
                <a:gd name="T49" fmla="*/ 56 h 364"/>
                <a:gd name="T50" fmla="*/ 24 w 895"/>
                <a:gd name="T51" fmla="*/ 9 h 364"/>
                <a:gd name="T52" fmla="*/ 15 w 895"/>
                <a:gd name="T53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5" h="364">
                  <a:moveTo>
                    <a:pt x="1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3" y="65"/>
                    <a:pt x="8" y="65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282" y="196"/>
                    <a:pt x="282" y="196"/>
                    <a:pt x="282" y="196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782" y="257"/>
                    <a:pt x="782" y="257"/>
                    <a:pt x="782" y="257"/>
                  </a:cubicBezTo>
                  <a:cubicBezTo>
                    <a:pt x="859" y="334"/>
                    <a:pt x="859" y="334"/>
                    <a:pt x="859" y="334"/>
                  </a:cubicBezTo>
                  <a:cubicBezTo>
                    <a:pt x="859" y="334"/>
                    <a:pt x="859" y="334"/>
                    <a:pt x="859" y="334"/>
                  </a:cubicBezTo>
                  <a:cubicBezTo>
                    <a:pt x="857" y="337"/>
                    <a:pt x="856" y="340"/>
                    <a:pt x="856" y="344"/>
                  </a:cubicBezTo>
                  <a:cubicBezTo>
                    <a:pt x="856" y="355"/>
                    <a:pt x="865" y="364"/>
                    <a:pt x="875" y="364"/>
                  </a:cubicBezTo>
                  <a:cubicBezTo>
                    <a:pt x="886" y="364"/>
                    <a:pt x="895" y="355"/>
                    <a:pt x="895" y="344"/>
                  </a:cubicBezTo>
                  <a:cubicBezTo>
                    <a:pt x="895" y="334"/>
                    <a:pt x="886" y="325"/>
                    <a:pt x="875" y="325"/>
                  </a:cubicBezTo>
                  <a:cubicBezTo>
                    <a:pt x="872" y="325"/>
                    <a:pt x="868" y="326"/>
                    <a:pt x="865" y="328"/>
                  </a:cubicBezTo>
                  <a:cubicBezTo>
                    <a:pt x="785" y="248"/>
                    <a:pt x="785" y="248"/>
                    <a:pt x="785" y="248"/>
                  </a:cubicBezTo>
                  <a:cubicBezTo>
                    <a:pt x="345" y="248"/>
                    <a:pt x="345" y="248"/>
                    <a:pt x="345" y="248"/>
                  </a:cubicBezTo>
                  <a:cubicBezTo>
                    <a:pt x="285" y="188"/>
                    <a:pt x="285" y="188"/>
                    <a:pt x="285" y="188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20" y="65"/>
                    <a:pt x="24" y="61"/>
                    <a:pt x="24" y="56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4"/>
                    <a:pt x="20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3"/>
            <p:cNvSpPr>
              <a:spLocks noEditPoints="1"/>
            </p:cNvSpPr>
            <p:nvPr/>
          </p:nvSpPr>
          <p:spPr bwMode="auto">
            <a:xfrm>
              <a:off x="1323" y="3470"/>
              <a:ext cx="2849" cy="849"/>
            </a:xfrm>
            <a:custGeom>
              <a:avLst/>
              <a:gdLst>
                <a:gd name="T0" fmla="*/ 1183 w 1204"/>
                <a:gd name="T1" fmla="*/ 349 h 358"/>
                <a:gd name="T2" fmla="*/ 1171 w 1204"/>
                <a:gd name="T3" fmla="*/ 337 h 358"/>
                <a:gd name="T4" fmla="*/ 1183 w 1204"/>
                <a:gd name="T5" fmla="*/ 326 h 358"/>
                <a:gd name="T6" fmla="*/ 1194 w 1204"/>
                <a:gd name="T7" fmla="*/ 337 h 358"/>
                <a:gd name="T8" fmla="*/ 1183 w 1204"/>
                <a:gd name="T9" fmla="*/ 349 h 358"/>
                <a:gd name="T10" fmla="*/ 14 w 1204"/>
                <a:gd name="T11" fmla="*/ 0 h 358"/>
                <a:gd name="T12" fmla="*/ 9 w 1204"/>
                <a:gd name="T13" fmla="*/ 0 h 358"/>
                <a:gd name="T14" fmla="*/ 0 w 1204"/>
                <a:gd name="T15" fmla="*/ 9 h 358"/>
                <a:gd name="T16" fmla="*/ 0 w 1204"/>
                <a:gd name="T17" fmla="*/ 56 h 358"/>
                <a:gd name="T18" fmla="*/ 6 w 1204"/>
                <a:gd name="T19" fmla="*/ 65 h 358"/>
                <a:gd name="T20" fmla="*/ 6 w 1204"/>
                <a:gd name="T21" fmla="*/ 101 h 358"/>
                <a:gd name="T22" fmla="*/ 66 w 1204"/>
                <a:gd name="T23" fmla="*/ 162 h 358"/>
                <a:gd name="T24" fmla="*/ 260 w 1204"/>
                <a:gd name="T25" fmla="*/ 162 h 358"/>
                <a:gd name="T26" fmla="*/ 314 w 1204"/>
                <a:gd name="T27" fmla="*/ 216 h 358"/>
                <a:gd name="T28" fmla="*/ 757 w 1204"/>
                <a:gd name="T29" fmla="*/ 216 h 358"/>
                <a:gd name="T30" fmla="*/ 884 w 1204"/>
                <a:gd name="T31" fmla="*/ 343 h 358"/>
                <a:gd name="T32" fmla="*/ 1163 w 1204"/>
                <a:gd name="T33" fmla="*/ 343 h 358"/>
                <a:gd name="T34" fmla="*/ 1183 w 1204"/>
                <a:gd name="T35" fmla="*/ 358 h 358"/>
                <a:gd name="T36" fmla="*/ 1204 w 1204"/>
                <a:gd name="T37" fmla="*/ 337 h 358"/>
                <a:gd name="T38" fmla="*/ 1183 w 1204"/>
                <a:gd name="T39" fmla="*/ 316 h 358"/>
                <a:gd name="T40" fmla="*/ 1163 w 1204"/>
                <a:gd name="T41" fmla="*/ 332 h 358"/>
                <a:gd name="T42" fmla="*/ 889 w 1204"/>
                <a:gd name="T43" fmla="*/ 332 h 358"/>
                <a:gd name="T44" fmla="*/ 762 w 1204"/>
                <a:gd name="T45" fmla="*/ 205 h 358"/>
                <a:gd name="T46" fmla="*/ 319 w 1204"/>
                <a:gd name="T47" fmla="*/ 205 h 358"/>
                <a:gd name="T48" fmla="*/ 265 w 1204"/>
                <a:gd name="T49" fmla="*/ 151 h 358"/>
                <a:gd name="T50" fmla="*/ 71 w 1204"/>
                <a:gd name="T51" fmla="*/ 151 h 358"/>
                <a:gd name="T52" fmla="*/ 17 w 1204"/>
                <a:gd name="T53" fmla="*/ 96 h 358"/>
                <a:gd name="T54" fmla="*/ 17 w 1204"/>
                <a:gd name="T55" fmla="*/ 65 h 358"/>
                <a:gd name="T56" fmla="*/ 23 w 1204"/>
                <a:gd name="T57" fmla="*/ 56 h 358"/>
                <a:gd name="T58" fmla="*/ 23 w 1204"/>
                <a:gd name="T59" fmla="*/ 9 h 358"/>
                <a:gd name="T60" fmla="*/ 14 w 1204"/>
                <a:gd name="T61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4" h="358">
                  <a:moveTo>
                    <a:pt x="1183" y="349"/>
                  </a:moveTo>
                  <a:cubicBezTo>
                    <a:pt x="1177" y="349"/>
                    <a:pt x="1171" y="344"/>
                    <a:pt x="1171" y="337"/>
                  </a:cubicBezTo>
                  <a:cubicBezTo>
                    <a:pt x="1171" y="331"/>
                    <a:pt x="1177" y="326"/>
                    <a:pt x="1183" y="326"/>
                  </a:cubicBezTo>
                  <a:cubicBezTo>
                    <a:pt x="1189" y="326"/>
                    <a:pt x="1194" y="331"/>
                    <a:pt x="1194" y="337"/>
                  </a:cubicBezTo>
                  <a:cubicBezTo>
                    <a:pt x="1194" y="344"/>
                    <a:pt x="1189" y="349"/>
                    <a:pt x="1183" y="349"/>
                  </a:cubicBezTo>
                  <a:moveTo>
                    <a:pt x="1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2" y="64"/>
                    <a:pt x="6" y="65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260" y="162"/>
                    <a:pt x="260" y="162"/>
                    <a:pt x="260" y="162"/>
                  </a:cubicBezTo>
                  <a:cubicBezTo>
                    <a:pt x="314" y="216"/>
                    <a:pt x="314" y="216"/>
                    <a:pt x="314" y="216"/>
                  </a:cubicBezTo>
                  <a:cubicBezTo>
                    <a:pt x="757" y="216"/>
                    <a:pt x="757" y="216"/>
                    <a:pt x="757" y="216"/>
                  </a:cubicBezTo>
                  <a:cubicBezTo>
                    <a:pt x="884" y="343"/>
                    <a:pt x="884" y="343"/>
                    <a:pt x="884" y="343"/>
                  </a:cubicBezTo>
                  <a:cubicBezTo>
                    <a:pt x="1163" y="343"/>
                    <a:pt x="1163" y="343"/>
                    <a:pt x="1163" y="343"/>
                  </a:cubicBezTo>
                  <a:cubicBezTo>
                    <a:pt x="1165" y="352"/>
                    <a:pt x="1173" y="358"/>
                    <a:pt x="1183" y="358"/>
                  </a:cubicBezTo>
                  <a:cubicBezTo>
                    <a:pt x="1194" y="358"/>
                    <a:pt x="1204" y="349"/>
                    <a:pt x="1204" y="337"/>
                  </a:cubicBezTo>
                  <a:cubicBezTo>
                    <a:pt x="1204" y="326"/>
                    <a:pt x="1194" y="316"/>
                    <a:pt x="1183" y="316"/>
                  </a:cubicBezTo>
                  <a:cubicBezTo>
                    <a:pt x="1173" y="316"/>
                    <a:pt x="1165" y="323"/>
                    <a:pt x="1163" y="332"/>
                  </a:cubicBezTo>
                  <a:cubicBezTo>
                    <a:pt x="889" y="332"/>
                    <a:pt x="889" y="332"/>
                    <a:pt x="889" y="332"/>
                  </a:cubicBezTo>
                  <a:cubicBezTo>
                    <a:pt x="762" y="205"/>
                    <a:pt x="762" y="205"/>
                    <a:pt x="762" y="205"/>
                  </a:cubicBezTo>
                  <a:cubicBezTo>
                    <a:pt x="319" y="205"/>
                    <a:pt x="319" y="205"/>
                    <a:pt x="319" y="205"/>
                  </a:cubicBezTo>
                  <a:cubicBezTo>
                    <a:pt x="265" y="151"/>
                    <a:pt x="265" y="151"/>
                    <a:pt x="265" y="151"/>
                  </a:cubicBezTo>
                  <a:cubicBezTo>
                    <a:pt x="71" y="151"/>
                    <a:pt x="71" y="151"/>
                    <a:pt x="71" y="151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21" y="64"/>
                    <a:pt x="23" y="61"/>
                    <a:pt x="23" y="5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4"/>
                    <a:pt x="19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4"/>
            <p:cNvSpPr>
              <a:spLocks noEditPoints="1"/>
            </p:cNvSpPr>
            <p:nvPr/>
          </p:nvSpPr>
          <p:spPr bwMode="auto">
            <a:xfrm>
              <a:off x="1817" y="4136"/>
              <a:ext cx="1157" cy="199"/>
            </a:xfrm>
            <a:custGeom>
              <a:avLst/>
              <a:gdLst>
                <a:gd name="T0" fmla="*/ 21 w 489"/>
                <a:gd name="T1" fmla="*/ 75 h 84"/>
                <a:gd name="T2" fmla="*/ 10 w 489"/>
                <a:gd name="T3" fmla="*/ 63 h 84"/>
                <a:gd name="T4" fmla="*/ 21 w 489"/>
                <a:gd name="T5" fmla="*/ 52 h 84"/>
                <a:gd name="T6" fmla="*/ 32 w 489"/>
                <a:gd name="T7" fmla="*/ 63 h 84"/>
                <a:gd name="T8" fmla="*/ 21 w 489"/>
                <a:gd name="T9" fmla="*/ 75 h 84"/>
                <a:gd name="T10" fmla="*/ 341 w 489"/>
                <a:gd name="T11" fmla="*/ 0 h 84"/>
                <a:gd name="T12" fmla="*/ 81 w 489"/>
                <a:gd name="T13" fmla="*/ 0 h 84"/>
                <a:gd name="T14" fmla="*/ 34 w 489"/>
                <a:gd name="T15" fmla="*/ 47 h 84"/>
                <a:gd name="T16" fmla="*/ 21 w 489"/>
                <a:gd name="T17" fmla="*/ 42 h 84"/>
                <a:gd name="T18" fmla="*/ 0 w 489"/>
                <a:gd name="T19" fmla="*/ 63 h 84"/>
                <a:gd name="T20" fmla="*/ 21 w 489"/>
                <a:gd name="T21" fmla="*/ 84 h 84"/>
                <a:gd name="T22" fmla="*/ 42 w 489"/>
                <a:gd name="T23" fmla="*/ 63 h 84"/>
                <a:gd name="T24" fmla="*/ 38 w 489"/>
                <a:gd name="T25" fmla="*/ 51 h 84"/>
                <a:gd name="T26" fmla="*/ 83 w 489"/>
                <a:gd name="T27" fmla="*/ 5 h 84"/>
                <a:gd name="T28" fmla="*/ 338 w 489"/>
                <a:gd name="T29" fmla="*/ 5 h 84"/>
                <a:gd name="T30" fmla="*/ 370 w 489"/>
                <a:gd name="T31" fmla="*/ 37 h 84"/>
                <a:gd name="T32" fmla="*/ 450 w 489"/>
                <a:gd name="T33" fmla="*/ 37 h 84"/>
                <a:gd name="T34" fmla="*/ 470 w 489"/>
                <a:gd name="T35" fmla="*/ 54 h 84"/>
                <a:gd name="T36" fmla="*/ 489 w 489"/>
                <a:gd name="T37" fmla="*/ 34 h 84"/>
                <a:gd name="T38" fmla="*/ 470 w 489"/>
                <a:gd name="T39" fmla="*/ 15 h 84"/>
                <a:gd name="T40" fmla="*/ 450 w 489"/>
                <a:gd name="T41" fmla="*/ 31 h 84"/>
                <a:gd name="T42" fmla="*/ 372 w 489"/>
                <a:gd name="T43" fmla="*/ 31 h 84"/>
                <a:gd name="T44" fmla="*/ 341 w 489"/>
                <a:gd name="T4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9" h="84">
                  <a:moveTo>
                    <a:pt x="21" y="75"/>
                  </a:moveTo>
                  <a:cubicBezTo>
                    <a:pt x="15" y="75"/>
                    <a:pt x="10" y="70"/>
                    <a:pt x="10" y="63"/>
                  </a:cubicBezTo>
                  <a:cubicBezTo>
                    <a:pt x="10" y="57"/>
                    <a:pt x="15" y="52"/>
                    <a:pt x="21" y="52"/>
                  </a:cubicBezTo>
                  <a:cubicBezTo>
                    <a:pt x="27" y="52"/>
                    <a:pt x="32" y="57"/>
                    <a:pt x="32" y="63"/>
                  </a:cubicBezTo>
                  <a:cubicBezTo>
                    <a:pt x="32" y="70"/>
                    <a:pt x="27" y="75"/>
                    <a:pt x="21" y="75"/>
                  </a:cubicBezTo>
                  <a:moveTo>
                    <a:pt x="341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0" y="44"/>
                    <a:pt x="26" y="42"/>
                    <a:pt x="21" y="42"/>
                  </a:cubicBezTo>
                  <a:cubicBezTo>
                    <a:pt x="10" y="42"/>
                    <a:pt x="0" y="52"/>
                    <a:pt x="0" y="63"/>
                  </a:cubicBezTo>
                  <a:cubicBezTo>
                    <a:pt x="0" y="75"/>
                    <a:pt x="10" y="84"/>
                    <a:pt x="21" y="84"/>
                  </a:cubicBezTo>
                  <a:cubicBezTo>
                    <a:pt x="33" y="84"/>
                    <a:pt x="42" y="75"/>
                    <a:pt x="42" y="63"/>
                  </a:cubicBezTo>
                  <a:cubicBezTo>
                    <a:pt x="42" y="59"/>
                    <a:pt x="40" y="54"/>
                    <a:pt x="38" y="51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70" y="37"/>
                    <a:pt x="370" y="37"/>
                    <a:pt x="370" y="37"/>
                  </a:cubicBezTo>
                  <a:cubicBezTo>
                    <a:pt x="450" y="37"/>
                    <a:pt x="450" y="37"/>
                    <a:pt x="450" y="37"/>
                  </a:cubicBezTo>
                  <a:cubicBezTo>
                    <a:pt x="452" y="46"/>
                    <a:pt x="460" y="54"/>
                    <a:pt x="470" y="54"/>
                  </a:cubicBezTo>
                  <a:cubicBezTo>
                    <a:pt x="480" y="54"/>
                    <a:pt x="489" y="45"/>
                    <a:pt x="489" y="34"/>
                  </a:cubicBezTo>
                  <a:cubicBezTo>
                    <a:pt x="489" y="23"/>
                    <a:pt x="480" y="15"/>
                    <a:pt x="470" y="15"/>
                  </a:cubicBezTo>
                  <a:cubicBezTo>
                    <a:pt x="460" y="15"/>
                    <a:pt x="452" y="22"/>
                    <a:pt x="450" y="31"/>
                  </a:cubicBezTo>
                  <a:cubicBezTo>
                    <a:pt x="372" y="31"/>
                    <a:pt x="372" y="31"/>
                    <a:pt x="372" y="31"/>
                  </a:cubicBezTo>
                  <a:cubicBezTo>
                    <a:pt x="341" y="0"/>
                    <a:pt x="341" y="0"/>
                    <a:pt x="3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5"/>
            <p:cNvSpPr>
              <a:spLocks noEditPoints="1"/>
            </p:cNvSpPr>
            <p:nvPr/>
          </p:nvSpPr>
          <p:spPr bwMode="auto">
            <a:xfrm>
              <a:off x="1041" y="3470"/>
              <a:ext cx="100" cy="756"/>
            </a:xfrm>
            <a:custGeom>
              <a:avLst/>
              <a:gdLst>
                <a:gd name="T0" fmla="*/ 10 w 42"/>
                <a:gd name="T1" fmla="*/ 298 h 319"/>
                <a:gd name="T2" fmla="*/ 10 w 42"/>
                <a:gd name="T3" fmla="*/ 298 h 319"/>
                <a:gd name="T4" fmla="*/ 21 w 42"/>
                <a:gd name="T5" fmla="*/ 286 h 319"/>
                <a:gd name="T6" fmla="*/ 32 w 42"/>
                <a:gd name="T7" fmla="*/ 298 h 319"/>
                <a:gd name="T8" fmla="*/ 32 w 42"/>
                <a:gd name="T9" fmla="*/ 298 h 319"/>
                <a:gd name="T10" fmla="*/ 32 w 42"/>
                <a:gd name="T11" fmla="*/ 298 h 319"/>
                <a:gd name="T12" fmla="*/ 21 w 42"/>
                <a:gd name="T13" fmla="*/ 309 h 319"/>
                <a:gd name="T14" fmla="*/ 10 w 42"/>
                <a:gd name="T15" fmla="*/ 298 h 319"/>
                <a:gd name="T16" fmla="*/ 10 w 42"/>
                <a:gd name="T17" fmla="*/ 298 h 319"/>
                <a:gd name="T18" fmla="*/ 24 w 42"/>
                <a:gd name="T19" fmla="*/ 0 h 319"/>
                <a:gd name="T20" fmla="*/ 18 w 42"/>
                <a:gd name="T21" fmla="*/ 0 h 319"/>
                <a:gd name="T22" fmla="*/ 9 w 42"/>
                <a:gd name="T23" fmla="*/ 9 h 319"/>
                <a:gd name="T24" fmla="*/ 9 w 42"/>
                <a:gd name="T25" fmla="*/ 56 h 319"/>
                <a:gd name="T26" fmla="*/ 15 w 42"/>
                <a:gd name="T27" fmla="*/ 65 h 319"/>
                <a:gd name="T28" fmla="*/ 15 w 42"/>
                <a:gd name="T29" fmla="*/ 278 h 319"/>
                <a:gd name="T30" fmla="*/ 15 w 42"/>
                <a:gd name="T31" fmla="*/ 278 h 319"/>
                <a:gd name="T32" fmla="*/ 0 w 42"/>
                <a:gd name="T33" fmla="*/ 298 h 319"/>
                <a:gd name="T34" fmla="*/ 21 w 42"/>
                <a:gd name="T35" fmla="*/ 319 h 319"/>
                <a:gd name="T36" fmla="*/ 42 w 42"/>
                <a:gd name="T37" fmla="*/ 298 h 319"/>
                <a:gd name="T38" fmla="*/ 27 w 42"/>
                <a:gd name="T39" fmla="*/ 278 h 319"/>
                <a:gd name="T40" fmla="*/ 27 w 42"/>
                <a:gd name="T41" fmla="*/ 65 h 319"/>
                <a:gd name="T42" fmla="*/ 27 w 42"/>
                <a:gd name="T43" fmla="*/ 65 h 319"/>
                <a:gd name="T44" fmla="*/ 33 w 42"/>
                <a:gd name="T45" fmla="*/ 56 h 319"/>
                <a:gd name="T46" fmla="*/ 33 w 42"/>
                <a:gd name="T47" fmla="*/ 9 h 319"/>
                <a:gd name="T48" fmla="*/ 24 w 42"/>
                <a:gd name="T49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319">
                  <a:moveTo>
                    <a:pt x="10" y="298"/>
                  </a:moveTo>
                  <a:cubicBezTo>
                    <a:pt x="10" y="298"/>
                    <a:pt x="10" y="298"/>
                    <a:pt x="10" y="298"/>
                  </a:cubicBezTo>
                  <a:cubicBezTo>
                    <a:pt x="10" y="292"/>
                    <a:pt x="15" y="286"/>
                    <a:pt x="21" y="286"/>
                  </a:cubicBezTo>
                  <a:cubicBezTo>
                    <a:pt x="27" y="286"/>
                    <a:pt x="32" y="292"/>
                    <a:pt x="32" y="298"/>
                  </a:cubicBezTo>
                  <a:cubicBezTo>
                    <a:pt x="32" y="298"/>
                    <a:pt x="32" y="298"/>
                    <a:pt x="32" y="298"/>
                  </a:cubicBezTo>
                  <a:cubicBezTo>
                    <a:pt x="32" y="298"/>
                    <a:pt x="32" y="298"/>
                    <a:pt x="32" y="298"/>
                  </a:cubicBezTo>
                  <a:cubicBezTo>
                    <a:pt x="32" y="304"/>
                    <a:pt x="27" y="309"/>
                    <a:pt x="21" y="309"/>
                  </a:cubicBezTo>
                  <a:cubicBezTo>
                    <a:pt x="15" y="309"/>
                    <a:pt x="10" y="304"/>
                    <a:pt x="10" y="298"/>
                  </a:cubicBezTo>
                  <a:cubicBezTo>
                    <a:pt x="10" y="298"/>
                    <a:pt x="10" y="298"/>
                    <a:pt x="10" y="298"/>
                  </a:cubicBezTo>
                  <a:moveTo>
                    <a:pt x="2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9" y="4"/>
                    <a:pt x="9" y="9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61"/>
                    <a:pt x="12" y="64"/>
                    <a:pt x="15" y="65"/>
                  </a:cubicBezTo>
                  <a:cubicBezTo>
                    <a:pt x="15" y="278"/>
                    <a:pt x="15" y="278"/>
                    <a:pt x="15" y="278"/>
                  </a:cubicBezTo>
                  <a:cubicBezTo>
                    <a:pt x="15" y="278"/>
                    <a:pt x="15" y="278"/>
                    <a:pt x="15" y="278"/>
                  </a:cubicBezTo>
                  <a:cubicBezTo>
                    <a:pt x="7" y="280"/>
                    <a:pt x="0" y="288"/>
                    <a:pt x="0" y="298"/>
                  </a:cubicBezTo>
                  <a:cubicBezTo>
                    <a:pt x="0" y="309"/>
                    <a:pt x="9" y="319"/>
                    <a:pt x="21" y="319"/>
                  </a:cubicBezTo>
                  <a:cubicBezTo>
                    <a:pt x="32" y="319"/>
                    <a:pt x="42" y="309"/>
                    <a:pt x="42" y="298"/>
                  </a:cubicBezTo>
                  <a:cubicBezTo>
                    <a:pt x="42" y="288"/>
                    <a:pt x="35" y="280"/>
                    <a:pt x="27" y="278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30" y="64"/>
                    <a:pt x="33" y="61"/>
                    <a:pt x="33" y="5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4"/>
                    <a:pt x="29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6"/>
            <p:cNvSpPr>
              <a:spLocks noEditPoints="1"/>
            </p:cNvSpPr>
            <p:nvPr/>
          </p:nvSpPr>
          <p:spPr bwMode="auto">
            <a:xfrm>
              <a:off x="795" y="3470"/>
              <a:ext cx="237" cy="827"/>
            </a:xfrm>
            <a:custGeom>
              <a:avLst/>
              <a:gdLst>
                <a:gd name="T0" fmla="*/ 21 w 100"/>
                <a:gd name="T1" fmla="*/ 340 h 349"/>
                <a:gd name="T2" fmla="*/ 9 w 100"/>
                <a:gd name="T3" fmla="*/ 328 h 349"/>
                <a:gd name="T4" fmla="*/ 21 w 100"/>
                <a:gd name="T5" fmla="*/ 317 h 349"/>
                <a:gd name="T6" fmla="*/ 32 w 100"/>
                <a:gd name="T7" fmla="*/ 328 h 349"/>
                <a:gd name="T8" fmla="*/ 21 w 100"/>
                <a:gd name="T9" fmla="*/ 340 h 349"/>
                <a:gd name="T10" fmla="*/ 91 w 100"/>
                <a:gd name="T11" fmla="*/ 0 h 349"/>
                <a:gd name="T12" fmla="*/ 86 w 100"/>
                <a:gd name="T13" fmla="*/ 0 h 349"/>
                <a:gd name="T14" fmla="*/ 77 w 100"/>
                <a:gd name="T15" fmla="*/ 9 h 349"/>
                <a:gd name="T16" fmla="*/ 77 w 100"/>
                <a:gd name="T17" fmla="*/ 56 h 349"/>
                <a:gd name="T18" fmla="*/ 83 w 100"/>
                <a:gd name="T19" fmla="*/ 65 h 349"/>
                <a:gd name="T20" fmla="*/ 83 w 100"/>
                <a:gd name="T21" fmla="*/ 200 h 349"/>
                <a:gd name="T22" fmla="*/ 15 w 100"/>
                <a:gd name="T23" fmla="*/ 267 h 349"/>
                <a:gd name="T24" fmla="*/ 15 w 100"/>
                <a:gd name="T25" fmla="*/ 308 h 349"/>
                <a:gd name="T26" fmla="*/ 0 w 100"/>
                <a:gd name="T27" fmla="*/ 328 h 349"/>
                <a:gd name="T28" fmla="*/ 21 w 100"/>
                <a:gd name="T29" fmla="*/ 349 h 349"/>
                <a:gd name="T30" fmla="*/ 42 w 100"/>
                <a:gd name="T31" fmla="*/ 328 h 349"/>
                <a:gd name="T32" fmla="*/ 26 w 100"/>
                <a:gd name="T33" fmla="*/ 308 h 349"/>
                <a:gd name="T34" fmla="*/ 26 w 100"/>
                <a:gd name="T35" fmla="*/ 272 h 349"/>
                <a:gd name="T36" fmla="*/ 94 w 100"/>
                <a:gd name="T37" fmla="*/ 204 h 349"/>
                <a:gd name="T38" fmla="*/ 94 w 100"/>
                <a:gd name="T39" fmla="*/ 65 h 349"/>
                <a:gd name="T40" fmla="*/ 100 w 100"/>
                <a:gd name="T41" fmla="*/ 56 h 349"/>
                <a:gd name="T42" fmla="*/ 100 w 100"/>
                <a:gd name="T43" fmla="*/ 9 h 349"/>
                <a:gd name="T44" fmla="*/ 91 w 100"/>
                <a:gd name="T4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349">
                  <a:moveTo>
                    <a:pt x="21" y="340"/>
                  </a:moveTo>
                  <a:cubicBezTo>
                    <a:pt x="15" y="340"/>
                    <a:pt x="9" y="335"/>
                    <a:pt x="9" y="328"/>
                  </a:cubicBezTo>
                  <a:cubicBezTo>
                    <a:pt x="9" y="322"/>
                    <a:pt x="15" y="317"/>
                    <a:pt x="21" y="317"/>
                  </a:cubicBezTo>
                  <a:cubicBezTo>
                    <a:pt x="27" y="317"/>
                    <a:pt x="32" y="322"/>
                    <a:pt x="32" y="328"/>
                  </a:cubicBezTo>
                  <a:cubicBezTo>
                    <a:pt x="32" y="335"/>
                    <a:pt x="27" y="340"/>
                    <a:pt x="21" y="340"/>
                  </a:cubicBezTo>
                  <a:moveTo>
                    <a:pt x="91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1" y="0"/>
                    <a:pt x="77" y="4"/>
                    <a:pt x="77" y="9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61"/>
                    <a:pt x="79" y="64"/>
                    <a:pt x="83" y="65"/>
                  </a:cubicBezTo>
                  <a:cubicBezTo>
                    <a:pt x="83" y="200"/>
                    <a:pt x="83" y="200"/>
                    <a:pt x="83" y="200"/>
                  </a:cubicBezTo>
                  <a:cubicBezTo>
                    <a:pt x="15" y="267"/>
                    <a:pt x="15" y="267"/>
                    <a:pt x="15" y="267"/>
                  </a:cubicBezTo>
                  <a:cubicBezTo>
                    <a:pt x="15" y="308"/>
                    <a:pt x="15" y="308"/>
                    <a:pt x="15" y="308"/>
                  </a:cubicBezTo>
                  <a:cubicBezTo>
                    <a:pt x="6" y="311"/>
                    <a:pt x="0" y="319"/>
                    <a:pt x="0" y="328"/>
                  </a:cubicBezTo>
                  <a:cubicBezTo>
                    <a:pt x="0" y="340"/>
                    <a:pt x="9" y="349"/>
                    <a:pt x="21" y="349"/>
                  </a:cubicBezTo>
                  <a:cubicBezTo>
                    <a:pt x="32" y="349"/>
                    <a:pt x="42" y="340"/>
                    <a:pt x="42" y="328"/>
                  </a:cubicBezTo>
                  <a:cubicBezTo>
                    <a:pt x="42" y="319"/>
                    <a:pt x="35" y="311"/>
                    <a:pt x="26" y="308"/>
                  </a:cubicBezTo>
                  <a:cubicBezTo>
                    <a:pt x="26" y="272"/>
                    <a:pt x="26" y="272"/>
                    <a:pt x="26" y="272"/>
                  </a:cubicBezTo>
                  <a:cubicBezTo>
                    <a:pt x="94" y="204"/>
                    <a:pt x="94" y="204"/>
                    <a:pt x="94" y="204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4"/>
                    <a:pt x="100" y="61"/>
                    <a:pt x="100" y="56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0" y="4"/>
                    <a:pt x="96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7"/>
            <p:cNvSpPr>
              <a:spLocks noEditPoints="1"/>
            </p:cNvSpPr>
            <p:nvPr/>
          </p:nvSpPr>
          <p:spPr bwMode="auto">
            <a:xfrm>
              <a:off x="426" y="4106"/>
              <a:ext cx="180" cy="246"/>
            </a:xfrm>
            <a:custGeom>
              <a:avLst/>
              <a:gdLst>
                <a:gd name="T0" fmla="*/ 17 w 76"/>
                <a:gd name="T1" fmla="*/ 27 h 104"/>
                <a:gd name="T2" fmla="*/ 8 w 76"/>
                <a:gd name="T3" fmla="*/ 17 h 104"/>
                <a:gd name="T4" fmla="*/ 17 w 76"/>
                <a:gd name="T5" fmla="*/ 8 h 104"/>
                <a:gd name="T6" fmla="*/ 26 w 76"/>
                <a:gd name="T7" fmla="*/ 17 h 104"/>
                <a:gd name="T8" fmla="*/ 17 w 76"/>
                <a:gd name="T9" fmla="*/ 27 h 104"/>
                <a:gd name="T10" fmla="*/ 60 w 76"/>
                <a:gd name="T11" fmla="*/ 27 h 104"/>
                <a:gd name="T12" fmla="*/ 50 w 76"/>
                <a:gd name="T13" fmla="*/ 17 h 104"/>
                <a:gd name="T14" fmla="*/ 60 w 76"/>
                <a:gd name="T15" fmla="*/ 8 h 104"/>
                <a:gd name="T16" fmla="*/ 69 w 76"/>
                <a:gd name="T17" fmla="*/ 17 h 104"/>
                <a:gd name="T18" fmla="*/ 60 w 76"/>
                <a:gd name="T19" fmla="*/ 27 h 104"/>
                <a:gd name="T20" fmla="*/ 60 w 76"/>
                <a:gd name="T21" fmla="*/ 0 h 104"/>
                <a:gd name="T22" fmla="*/ 43 w 76"/>
                <a:gd name="T23" fmla="*/ 17 h 104"/>
                <a:gd name="T24" fmla="*/ 55 w 76"/>
                <a:gd name="T25" fmla="*/ 34 h 104"/>
                <a:gd name="T26" fmla="*/ 55 w 76"/>
                <a:gd name="T27" fmla="*/ 70 h 104"/>
                <a:gd name="T28" fmla="*/ 21 w 76"/>
                <a:gd name="T29" fmla="*/ 70 h 104"/>
                <a:gd name="T30" fmla="*/ 21 w 76"/>
                <a:gd name="T31" fmla="*/ 34 h 104"/>
                <a:gd name="T32" fmla="*/ 34 w 76"/>
                <a:gd name="T33" fmla="*/ 17 h 104"/>
                <a:gd name="T34" fmla="*/ 17 w 76"/>
                <a:gd name="T35" fmla="*/ 0 h 104"/>
                <a:gd name="T36" fmla="*/ 0 w 76"/>
                <a:gd name="T37" fmla="*/ 17 h 104"/>
                <a:gd name="T38" fmla="*/ 13 w 76"/>
                <a:gd name="T39" fmla="*/ 34 h 104"/>
                <a:gd name="T40" fmla="*/ 13 w 76"/>
                <a:gd name="T41" fmla="*/ 70 h 104"/>
                <a:gd name="T42" fmla="*/ 11 w 76"/>
                <a:gd name="T43" fmla="*/ 70 h 104"/>
                <a:gd name="T44" fmla="*/ 11 w 76"/>
                <a:gd name="T45" fmla="*/ 104 h 104"/>
                <a:gd name="T46" fmla="*/ 65 w 76"/>
                <a:gd name="T47" fmla="*/ 104 h 104"/>
                <a:gd name="T48" fmla="*/ 65 w 76"/>
                <a:gd name="T49" fmla="*/ 70 h 104"/>
                <a:gd name="T50" fmla="*/ 64 w 76"/>
                <a:gd name="T51" fmla="*/ 70 h 104"/>
                <a:gd name="T52" fmla="*/ 64 w 76"/>
                <a:gd name="T53" fmla="*/ 34 h 104"/>
                <a:gd name="T54" fmla="*/ 76 w 76"/>
                <a:gd name="T55" fmla="*/ 17 h 104"/>
                <a:gd name="T56" fmla="*/ 60 w 76"/>
                <a:gd name="T5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104">
                  <a:moveTo>
                    <a:pt x="17" y="27"/>
                  </a:moveTo>
                  <a:cubicBezTo>
                    <a:pt x="12" y="27"/>
                    <a:pt x="8" y="22"/>
                    <a:pt x="8" y="17"/>
                  </a:cubicBezTo>
                  <a:cubicBezTo>
                    <a:pt x="8" y="12"/>
                    <a:pt x="12" y="8"/>
                    <a:pt x="17" y="8"/>
                  </a:cubicBezTo>
                  <a:cubicBezTo>
                    <a:pt x="22" y="8"/>
                    <a:pt x="26" y="12"/>
                    <a:pt x="26" y="17"/>
                  </a:cubicBezTo>
                  <a:cubicBezTo>
                    <a:pt x="26" y="22"/>
                    <a:pt x="22" y="27"/>
                    <a:pt x="17" y="27"/>
                  </a:cubicBezTo>
                  <a:moveTo>
                    <a:pt x="60" y="27"/>
                  </a:moveTo>
                  <a:cubicBezTo>
                    <a:pt x="54" y="27"/>
                    <a:pt x="50" y="22"/>
                    <a:pt x="50" y="17"/>
                  </a:cubicBezTo>
                  <a:cubicBezTo>
                    <a:pt x="50" y="12"/>
                    <a:pt x="54" y="8"/>
                    <a:pt x="60" y="8"/>
                  </a:cubicBezTo>
                  <a:cubicBezTo>
                    <a:pt x="65" y="8"/>
                    <a:pt x="69" y="12"/>
                    <a:pt x="69" y="17"/>
                  </a:cubicBezTo>
                  <a:cubicBezTo>
                    <a:pt x="69" y="22"/>
                    <a:pt x="65" y="27"/>
                    <a:pt x="60" y="27"/>
                  </a:cubicBezTo>
                  <a:moveTo>
                    <a:pt x="60" y="0"/>
                  </a:moveTo>
                  <a:cubicBezTo>
                    <a:pt x="50" y="0"/>
                    <a:pt x="43" y="8"/>
                    <a:pt x="43" y="17"/>
                  </a:cubicBezTo>
                  <a:cubicBezTo>
                    <a:pt x="43" y="25"/>
                    <a:pt x="48" y="32"/>
                    <a:pt x="55" y="34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2"/>
                    <a:pt x="34" y="25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5"/>
                    <a:pt x="6" y="32"/>
                    <a:pt x="13" y="34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32"/>
                    <a:pt x="76" y="25"/>
                    <a:pt x="76" y="17"/>
                  </a:cubicBezTo>
                  <a:cubicBezTo>
                    <a:pt x="76" y="8"/>
                    <a:pt x="69" y="0"/>
                    <a:pt x="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8"/>
            <p:cNvSpPr/>
            <p:nvPr/>
          </p:nvSpPr>
          <p:spPr bwMode="auto">
            <a:xfrm>
              <a:off x="2388" y="4172"/>
              <a:ext cx="208" cy="253"/>
            </a:xfrm>
            <a:custGeom>
              <a:avLst/>
              <a:gdLst>
                <a:gd name="T0" fmla="*/ 69 w 88"/>
                <a:gd name="T1" fmla="*/ 0 h 107"/>
                <a:gd name="T2" fmla="*/ 49 w 88"/>
                <a:gd name="T3" fmla="*/ 19 h 107"/>
                <a:gd name="T4" fmla="*/ 63 w 88"/>
                <a:gd name="T5" fmla="*/ 38 h 107"/>
                <a:gd name="T6" fmla="*/ 63 w 88"/>
                <a:gd name="T7" fmla="*/ 72 h 107"/>
                <a:gd name="T8" fmla="*/ 25 w 88"/>
                <a:gd name="T9" fmla="*/ 72 h 107"/>
                <a:gd name="T10" fmla="*/ 25 w 88"/>
                <a:gd name="T11" fmla="*/ 38 h 107"/>
                <a:gd name="T12" fmla="*/ 39 w 88"/>
                <a:gd name="T13" fmla="*/ 19 h 107"/>
                <a:gd name="T14" fmla="*/ 20 w 88"/>
                <a:gd name="T15" fmla="*/ 0 h 107"/>
                <a:gd name="T16" fmla="*/ 0 w 88"/>
                <a:gd name="T17" fmla="*/ 19 h 107"/>
                <a:gd name="T18" fmla="*/ 14 w 88"/>
                <a:gd name="T19" fmla="*/ 38 h 107"/>
                <a:gd name="T20" fmla="*/ 14 w 88"/>
                <a:gd name="T21" fmla="*/ 76 h 107"/>
                <a:gd name="T22" fmla="*/ 14 w 88"/>
                <a:gd name="T23" fmla="*/ 76 h 107"/>
                <a:gd name="T24" fmla="*/ 14 w 88"/>
                <a:gd name="T25" fmla="*/ 107 h 107"/>
                <a:gd name="T26" fmla="*/ 74 w 88"/>
                <a:gd name="T27" fmla="*/ 107 h 107"/>
                <a:gd name="T28" fmla="*/ 74 w 88"/>
                <a:gd name="T29" fmla="*/ 72 h 107"/>
                <a:gd name="T30" fmla="*/ 74 w 88"/>
                <a:gd name="T31" fmla="*/ 72 h 107"/>
                <a:gd name="T32" fmla="*/ 74 w 88"/>
                <a:gd name="T33" fmla="*/ 38 h 107"/>
                <a:gd name="T34" fmla="*/ 88 w 88"/>
                <a:gd name="T35" fmla="*/ 19 h 107"/>
                <a:gd name="T36" fmla="*/ 69 w 88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107">
                  <a:moveTo>
                    <a:pt x="69" y="0"/>
                  </a:moveTo>
                  <a:cubicBezTo>
                    <a:pt x="58" y="0"/>
                    <a:pt x="49" y="8"/>
                    <a:pt x="49" y="19"/>
                  </a:cubicBezTo>
                  <a:cubicBezTo>
                    <a:pt x="49" y="28"/>
                    <a:pt x="55" y="35"/>
                    <a:pt x="63" y="38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3" y="35"/>
                    <a:pt x="39" y="28"/>
                    <a:pt x="39" y="19"/>
                  </a:cubicBezTo>
                  <a:cubicBezTo>
                    <a:pt x="39" y="8"/>
                    <a:pt x="31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28"/>
                    <a:pt x="6" y="35"/>
                    <a:pt x="14" y="3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82" y="35"/>
                    <a:pt x="88" y="28"/>
                    <a:pt x="88" y="19"/>
                  </a:cubicBezTo>
                  <a:cubicBezTo>
                    <a:pt x="88" y="8"/>
                    <a:pt x="79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9"/>
            <p:cNvSpPr/>
            <p:nvPr/>
          </p:nvSpPr>
          <p:spPr bwMode="auto">
            <a:xfrm>
              <a:off x="2158" y="4172"/>
              <a:ext cx="206" cy="253"/>
            </a:xfrm>
            <a:custGeom>
              <a:avLst/>
              <a:gdLst>
                <a:gd name="T0" fmla="*/ 68 w 87"/>
                <a:gd name="T1" fmla="*/ 0 h 107"/>
                <a:gd name="T2" fmla="*/ 49 w 87"/>
                <a:gd name="T3" fmla="*/ 19 h 107"/>
                <a:gd name="T4" fmla="*/ 62 w 87"/>
                <a:gd name="T5" fmla="*/ 38 h 107"/>
                <a:gd name="T6" fmla="*/ 62 w 87"/>
                <a:gd name="T7" fmla="*/ 72 h 107"/>
                <a:gd name="T8" fmla="*/ 25 w 87"/>
                <a:gd name="T9" fmla="*/ 72 h 107"/>
                <a:gd name="T10" fmla="*/ 25 w 87"/>
                <a:gd name="T11" fmla="*/ 38 h 107"/>
                <a:gd name="T12" fmla="*/ 39 w 87"/>
                <a:gd name="T13" fmla="*/ 19 h 107"/>
                <a:gd name="T14" fmla="*/ 19 w 87"/>
                <a:gd name="T15" fmla="*/ 0 h 107"/>
                <a:gd name="T16" fmla="*/ 0 w 87"/>
                <a:gd name="T17" fmla="*/ 19 h 107"/>
                <a:gd name="T18" fmla="*/ 14 w 87"/>
                <a:gd name="T19" fmla="*/ 38 h 107"/>
                <a:gd name="T20" fmla="*/ 14 w 87"/>
                <a:gd name="T21" fmla="*/ 76 h 107"/>
                <a:gd name="T22" fmla="*/ 14 w 87"/>
                <a:gd name="T23" fmla="*/ 76 h 107"/>
                <a:gd name="T24" fmla="*/ 14 w 87"/>
                <a:gd name="T25" fmla="*/ 107 h 107"/>
                <a:gd name="T26" fmla="*/ 74 w 87"/>
                <a:gd name="T27" fmla="*/ 107 h 107"/>
                <a:gd name="T28" fmla="*/ 74 w 87"/>
                <a:gd name="T29" fmla="*/ 72 h 107"/>
                <a:gd name="T30" fmla="*/ 74 w 87"/>
                <a:gd name="T31" fmla="*/ 72 h 107"/>
                <a:gd name="T32" fmla="*/ 74 w 87"/>
                <a:gd name="T33" fmla="*/ 38 h 107"/>
                <a:gd name="T34" fmla="*/ 87 w 87"/>
                <a:gd name="T35" fmla="*/ 19 h 107"/>
                <a:gd name="T36" fmla="*/ 68 w 87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107">
                  <a:moveTo>
                    <a:pt x="68" y="0"/>
                  </a:moveTo>
                  <a:cubicBezTo>
                    <a:pt x="57" y="0"/>
                    <a:pt x="49" y="8"/>
                    <a:pt x="49" y="19"/>
                  </a:cubicBezTo>
                  <a:cubicBezTo>
                    <a:pt x="49" y="28"/>
                    <a:pt x="54" y="35"/>
                    <a:pt x="62" y="38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3" y="35"/>
                    <a:pt x="39" y="28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8"/>
                    <a:pt x="6" y="35"/>
                    <a:pt x="14" y="3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82" y="35"/>
                    <a:pt x="87" y="28"/>
                    <a:pt x="87" y="19"/>
                  </a:cubicBezTo>
                  <a:cubicBezTo>
                    <a:pt x="87" y="8"/>
                    <a:pt x="79" y="0"/>
                    <a:pt x="6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0"/>
            <p:cNvSpPr/>
            <p:nvPr/>
          </p:nvSpPr>
          <p:spPr bwMode="auto">
            <a:xfrm>
              <a:off x="2042" y="4172"/>
              <a:ext cx="92" cy="258"/>
            </a:xfrm>
            <a:custGeom>
              <a:avLst/>
              <a:gdLst>
                <a:gd name="T0" fmla="*/ 19 w 39"/>
                <a:gd name="T1" fmla="*/ 0 h 109"/>
                <a:gd name="T2" fmla="*/ 0 w 39"/>
                <a:gd name="T3" fmla="*/ 19 h 109"/>
                <a:gd name="T4" fmla="*/ 14 w 39"/>
                <a:gd name="T5" fmla="*/ 38 h 109"/>
                <a:gd name="T6" fmla="*/ 14 w 39"/>
                <a:gd name="T7" fmla="*/ 71 h 109"/>
                <a:gd name="T8" fmla="*/ 0 w 39"/>
                <a:gd name="T9" fmla="*/ 89 h 109"/>
                <a:gd name="T10" fmla="*/ 19 w 39"/>
                <a:gd name="T11" fmla="*/ 109 h 109"/>
                <a:gd name="T12" fmla="*/ 39 w 39"/>
                <a:gd name="T13" fmla="*/ 89 h 109"/>
                <a:gd name="T14" fmla="*/ 25 w 39"/>
                <a:gd name="T15" fmla="*/ 71 h 109"/>
                <a:gd name="T16" fmla="*/ 25 w 39"/>
                <a:gd name="T17" fmla="*/ 38 h 109"/>
                <a:gd name="T18" fmla="*/ 39 w 39"/>
                <a:gd name="T19" fmla="*/ 19 h 109"/>
                <a:gd name="T20" fmla="*/ 19 w 39"/>
                <a:gd name="T2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109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28"/>
                    <a:pt x="6" y="35"/>
                    <a:pt x="14" y="38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6" y="73"/>
                    <a:pt x="0" y="80"/>
                    <a:pt x="0" y="89"/>
                  </a:cubicBezTo>
                  <a:cubicBezTo>
                    <a:pt x="0" y="100"/>
                    <a:pt x="9" y="109"/>
                    <a:pt x="19" y="109"/>
                  </a:cubicBezTo>
                  <a:cubicBezTo>
                    <a:pt x="30" y="109"/>
                    <a:pt x="39" y="100"/>
                    <a:pt x="39" y="89"/>
                  </a:cubicBezTo>
                  <a:cubicBezTo>
                    <a:pt x="39" y="80"/>
                    <a:pt x="33" y="73"/>
                    <a:pt x="25" y="71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3" y="35"/>
                    <a:pt x="39" y="28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1"/>
            <p:cNvSpPr/>
            <p:nvPr/>
          </p:nvSpPr>
          <p:spPr bwMode="auto">
            <a:xfrm>
              <a:off x="312" y="3902"/>
              <a:ext cx="571" cy="452"/>
            </a:xfrm>
            <a:custGeom>
              <a:avLst/>
              <a:gdLst>
                <a:gd name="T0" fmla="*/ 222 w 241"/>
                <a:gd name="T1" fmla="*/ 0 h 191"/>
                <a:gd name="T2" fmla="*/ 203 w 241"/>
                <a:gd name="T3" fmla="*/ 19 h 191"/>
                <a:gd name="T4" fmla="*/ 207 w 241"/>
                <a:gd name="T5" fmla="*/ 31 h 191"/>
                <a:gd name="T6" fmla="*/ 167 w 241"/>
                <a:gd name="T7" fmla="*/ 71 h 191"/>
                <a:gd name="T8" fmla="*/ 167 w 241"/>
                <a:gd name="T9" fmla="*/ 156 h 191"/>
                <a:gd name="T10" fmla="*/ 151 w 241"/>
                <a:gd name="T11" fmla="*/ 156 h 191"/>
                <a:gd name="T12" fmla="*/ 151 w 241"/>
                <a:gd name="T13" fmla="*/ 71 h 191"/>
                <a:gd name="T14" fmla="*/ 127 w 241"/>
                <a:gd name="T15" fmla="*/ 47 h 191"/>
                <a:gd name="T16" fmla="*/ 66 w 241"/>
                <a:gd name="T17" fmla="*/ 47 h 191"/>
                <a:gd name="T18" fmla="*/ 17 w 241"/>
                <a:gd name="T19" fmla="*/ 96 h 191"/>
                <a:gd name="T20" fmla="*/ 17 w 241"/>
                <a:gd name="T21" fmla="*/ 127 h 191"/>
                <a:gd name="T22" fmla="*/ 0 w 241"/>
                <a:gd name="T23" fmla="*/ 146 h 191"/>
                <a:gd name="T24" fmla="*/ 20 w 241"/>
                <a:gd name="T25" fmla="*/ 166 h 191"/>
                <a:gd name="T26" fmla="*/ 39 w 241"/>
                <a:gd name="T27" fmla="*/ 146 h 191"/>
                <a:gd name="T28" fmla="*/ 22 w 241"/>
                <a:gd name="T29" fmla="*/ 127 h 191"/>
                <a:gd name="T30" fmla="*/ 22 w 241"/>
                <a:gd name="T31" fmla="*/ 98 h 191"/>
                <a:gd name="T32" fmla="*/ 68 w 241"/>
                <a:gd name="T33" fmla="*/ 52 h 191"/>
                <a:gd name="T34" fmla="*/ 124 w 241"/>
                <a:gd name="T35" fmla="*/ 52 h 191"/>
                <a:gd name="T36" fmla="*/ 145 w 241"/>
                <a:gd name="T37" fmla="*/ 73 h 191"/>
                <a:gd name="T38" fmla="*/ 145 w 241"/>
                <a:gd name="T39" fmla="*/ 156 h 191"/>
                <a:gd name="T40" fmla="*/ 134 w 241"/>
                <a:gd name="T41" fmla="*/ 156 h 191"/>
                <a:gd name="T42" fmla="*/ 134 w 241"/>
                <a:gd name="T43" fmla="*/ 191 h 191"/>
                <a:gd name="T44" fmla="*/ 145 w 241"/>
                <a:gd name="T45" fmla="*/ 191 h 191"/>
                <a:gd name="T46" fmla="*/ 145 w 241"/>
                <a:gd name="T47" fmla="*/ 191 h 191"/>
                <a:gd name="T48" fmla="*/ 151 w 241"/>
                <a:gd name="T49" fmla="*/ 191 h 191"/>
                <a:gd name="T50" fmla="*/ 151 w 241"/>
                <a:gd name="T51" fmla="*/ 191 h 191"/>
                <a:gd name="T52" fmla="*/ 167 w 241"/>
                <a:gd name="T53" fmla="*/ 191 h 191"/>
                <a:gd name="T54" fmla="*/ 167 w 241"/>
                <a:gd name="T55" fmla="*/ 191 h 191"/>
                <a:gd name="T56" fmla="*/ 172 w 241"/>
                <a:gd name="T57" fmla="*/ 191 h 191"/>
                <a:gd name="T58" fmla="*/ 172 w 241"/>
                <a:gd name="T59" fmla="*/ 191 h 191"/>
                <a:gd name="T60" fmla="*/ 183 w 241"/>
                <a:gd name="T61" fmla="*/ 191 h 191"/>
                <a:gd name="T62" fmla="*/ 183 w 241"/>
                <a:gd name="T63" fmla="*/ 156 h 191"/>
                <a:gd name="T64" fmla="*/ 172 w 241"/>
                <a:gd name="T65" fmla="*/ 156 h 191"/>
                <a:gd name="T66" fmla="*/ 172 w 241"/>
                <a:gd name="T67" fmla="*/ 73 h 191"/>
                <a:gd name="T68" fmla="*/ 210 w 241"/>
                <a:gd name="T69" fmla="*/ 35 h 191"/>
                <a:gd name="T70" fmla="*/ 222 w 241"/>
                <a:gd name="T71" fmla="*/ 39 h 191"/>
                <a:gd name="T72" fmla="*/ 241 w 241"/>
                <a:gd name="T73" fmla="*/ 19 h 191"/>
                <a:gd name="T74" fmla="*/ 222 w 241"/>
                <a:gd name="T7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191">
                  <a:moveTo>
                    <a:pt x="222" y="0"/>
                  </a:moveTo>
                  <a:cubicBezTo>
                    <a:pt x="211" y="0"/>
                    <a:pt x="203" y="8"/>
                    <a:pt x="203" y="19"/>
                  </a:cubicBezTo>
                  <a:cubicBezTo>
                    <a:pt x="203" y="24"/>
                    <a:pt x="204" y="28"/>
                    <a:pt x="207" y="31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7" y="156"/>
                    <a:pt x="167" y="156"/>
                    <a:pt x="167" y="156"/>
                  </a:cubicBezTo>
                  <a:cubicBezTo>
                    <a:pt x="151" y="156"/>
                    <a:pt x="151" y="156"/>
                    <a:pt x="151" y="156"/>
                  </a:cubicBezTo>
                  <a:cubicBezTo>
                    <a:pt x="151" y="71"/>
                    <a:pt x="151" y="71"/>
                    <a:pt x="151" y="71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7" y="129"/>
                    <a:pt x="0" y="137"/>
                    <a:pt x="0" y="146"/>
                  </a:cubicBezTo>
                  <a:cubicBezTo>
                    <a:pt x="0" y="157"/>
                    <a:pt x="9" y="166"/>
                    <a:pt x="20" y="166"/>
                  </a:cubicBezTo>
                  <a:cubicBezTo>
                    <a:pt x="30" y="166"/>
                    <a:pt x="39" y="157"/>
                    <a:pt x="39" y="146"/>
                  </a:cubicBezTo>
                  <a:cubicBezTo>
                    <a:pt x="39" y="137"/>
                    <a:pt x="32" y="129"/>
                    <a:pt x="22" y="127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124" y="52"/>
                    <a:pt x="124" y="52"/>
                    <a:pt x="124" y="52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45" y="156"/>
                    <a:pt x="145" y="156"/>
                    <a:pt x="145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91"/>
                    <a:pt x="134" y="191"/>
                    <a:pt x="134" y="191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67" y="191"/>
                    <a:pt x="167" y="191"/>
                    <a:pt x="167" y="191"/>
                  </a:cubicBezTo>
                  <a:cubicBezTo>
                    <a:pt x="167" y="191"/>
                    <a:pt x="167" y="191"/>
                    <a:pt x="167" y="191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83" y="191"/>
                    <a:pt x="183" y="191"/>
                    <a:pt x="183" y="191"/>
                  </a:cubicBezTo>
                  <a:cubicBezTo>
                    <a:pt x="183" y="156"/>
                    <a:pt x="183" y="156"/>
                    <a:pt x="183" y="156"/>
                  </a:cubicBezTo>
                  <a:cubicBezTo>
                    <a:pt x="172" y="156"/>
                    <a:pt x="172" y="156"/>
                    <a:pt x="172" y="156"/>
                  </a:cubicBezTo>
                  <a:cubicBezTo>
                    <a:pt x="172" y="73"/>
                    <a:pt x="172" y="73"/>
                    <a:pt x="172" y="73"/>
                  </a:cubicBezTo>
                  <a:cubicBezTo>
                    <a:pt x="210" y="35"/>
                    <a:pt x="210" y="35"/>
                    <a:pt x="210" y="35"/>
                  </a:cubicBezTo>
                  <a:cubicBezTo>
                    <a:pt x="214" y="37"/>
                    <a:pt x="218" y="39"/>
                    <a:pt x="222" y="39"/>
                  </a:cubicBezTo>
                  <a:cubicBezTo>
                    <a:pt x="233" y="39"/>
                    <a:pt x="241" y="30"/>
                    <a:pt x="241" y="19"/>
                  </a:cubicBezTo>
                  <a:cubicBezTo>
                    <a:pt x="241" y="8"/>
                    <a:pt x="233" y="0"/>
                    <a:pt x="2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2"/>
            <p:cNvSpPr/>
            <p:nvPr/>
          </p:nvSpPr>
          <p:spPr bwMode="auto">
            <a:xfrm>
              <a:off x="0" y="3745"/>
              <a:ext cx="473" cy="614"/>
            </a:xfrm>
            <a:custGeom>
              <a:avLst/>
              <a:gdLst>
                <a:gd name="T0" fmla="*/ 180 w 200"/>
                <a:gd name="T1" fmla="*/ 0 h 259"/>
                <a:gd name="T2" fmla="*/ 161 w 200"/>
                <a:gd name="T3" fmla="*/ 18 h 259"/>
                <a:gd name="T4" fmla="*/ 124 w 200"/>
                <a:gd name="T5" fmla="*/ 18 h 259"/>
                <a:gd name="T6" fmla="*/ 54 w 200"/>
                <a:gd name="T7" fmla="*/ 88 h 259"/>
                <a:gd name="T8" fmla="*/ 54 w 200"/>
                <a:gd name="T9" fmla="*/ 165 h 259"/>
                <a:gd name="T10" fmla="*/ 18 w 200"/>
                <a:gd name="T11" fmla="*/ 201 h 259"/>
                <a:gd name="T12" fmla="*/ 18 w 200"/>
                <a:gd name="T13" fmla="*/ 220 h 259"/>
                <a:gd name="T14" fmla="*/ 0 w 200"/>
                <a:gd name="T15" fmla="*/ 239 h 259"/>
                <a:gd name="T16" fmla="*/ 19 w 200"/>
                <a:gd name="T17" fmla="*/ 259 h 259"/>
                <a:gd name="T18" fmla="*/ 39 w 200"/>
                <a:gd name="T19" fmla="*/ 239 h 259"/>
                <a:gd name="T20" fmla="*/ 21 w 200"/>
                <a:gd name="T21" fmla="*/ 220 h 259"/>
                <a:gd name="T22" fmla="*/ 21 w 200"/>
                <a:gd name="T23" fmla="*/ 202 h 259"/>
                <a:gd name="T24" fmla="*/ 57 w 200"/>
                <a:gd name="T25" fmla="*/ 166 h 259"/>
                <a:gd name="T26" fmla="*/ 57 w 200"/>
                <a:gd name="T27" fmla="*/ 89 h 259"/>
                <a:gd name="T28" fmla="*/ 125 w 200"/>
                <a:gd name="T29" fmla="*/ 20 h 259"/>
                <a:gd name="T30" fmla="*/ 161 w 200"/>
                <a:gd name="T31" fmla="*/ 20 h 259"/>
                <a:gd name="T32" fmla="*/ 180 w 200"/>
                <a:gd name="T33" fmla="*/ 38 h 259"/>
                <a:gd name="T34" fmla="*/ 200 w 200"/>
                <a:gd name="T35" fmla="*/ 19 h 259"/>
                <a:gd name="T36" fmla="*/ 180 w 200"/>
                <a:gd name="T37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259">
                  <a:moveTo>
                    <a:pt x="180" y="0"/>
                  </a:moveTo>
                  <a:cubicBezTo>
                    <a:pt x="170" y="0"/>
                    <a:pt x="162" y="8"/>
                    <a:pt x="161" y="18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18" y="220"/>
                    <a:pt x="18" y="220"/>
                    <a:pt x="18" y="220"/>
                  </a:cubicBezTo>
                  <a:cubicBezTo>
                    <a:pt x="8" y="221"/>
                    <a:pt x="0" y="229"/>
                    <a:pt x="0" y="239"/>
                  </a:cubicBezTo>
                  <a:cubicBezTo>
                    <a:pt x="0" y="250"/>
                    <a:pt x="9" y="259"/>
                    <a:pt x="19" y="259"/>
                  </a:cubicBezTo>
                  <a:cubicBezTo>
                    <a:pt x="30" y="259"/>
                    <a:pt x="39" y="250"/>
                    <a:pt x="39" y="239"/>
                  </a:cubicBezTo>
                  <a:cubicBezTo>
                    <a:pt x="39" y="229"/>
                    <a:pt x="31" y="221"/>
                    <a:pt x="21" y="220"/>
                  </a:cubicBezTo>
                  <a:cubicBezTo>
                    <a:pt x="21" y="202"/>
                    <a:pt x="21" y="202"/>
                    <a:pt x="21" y="202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2" y="31"/>
                    <a:pt x="170" y="38"/>
                    <a:pt x="180" y="38"/>
                  </a:cubicBezTo>
                  <a:cubicBezTo>
                    <a:pt x="191" y="38"/>
                    <a:pt x="200" y="30"/>
                    <a:pt x="200" y="19"/>
                  </a:cubicBezTo>
                  <a:cubicBezTo>
                    <a:pt x="200" y="8"/>
                    <a:pt x="191" y="0"/>
                    <a:pt x="1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3"/>
            <p:cNvSpPr>
              <a:spLocks noEditPoints="1"/>
            </p:cNvSpPr>
            <p:nvPr/>
          </p:nvSpPr>
          <p:spPr bwMode="auto">
            <a:xfrm>
              <a:off x="431" y="3459"/>
              <a:ext cx="314" cy="315"/>
            </a:xfrm>
            <a:custGeom>
              <a:avLst/>
              <a:gdLst>
                <a:gd name="T0" fmla="*/ 50 w 133"/>
                <a:gd name="T1" fmla="*/ 3 h 133"/>
                <a:gd name="T2" fmla="*/ 6 w 133"/>
                <a:gd name="T3" fmla="*/ 41 h 133"/>
                <a:gd name="T4" fmla="*/ 12 w 133"/>
                <a:gd name="T5" fmla="*/ 41 h 133"/>
                <a:gd name="T6" fmla="*/ 50 w 133"/>
                <a:gd name="T7" fmla="*/ 3 h 133"/>
                <a:gd name="T8" fmla="*/ 67 w 133"/>
                <a:gd name="T9" fmla="*/ 0 h 133"/>
                <a:gd name="T10" fmla="*/ 63 w 133"/>
                <a:gd name="T11" fmla="*/ 1 h 133"/>
                <a:gd name="T12" fmla="*/ 49 w 133"/>
                <a:gd name="T13" fmla="*/ 14 h 133"/>
                <a:gd name="T14" fmla="*/ 67 w 133"/>
                <a:gd name="T15" fmla="*/ 12 h 133"/>
                <a:gd name="T16" fmla="*/ 122 w 133"/>
                <a:gd name="T17" fmla="*/ 67 h 133"/>
                <a:gd name="T18" fmla="*/ 67 w 133"/>
                <a:gd name="T19" fmla="*/ 122 h 133"/>
                <a:gd name="T20" fmla="*/ 12 w 133"/>
                <a:gd name="T21" fmla="*/ 67 h 133"/>
                <a:gd name="T22" fmla="*/ 15 w 133"/>
                <a:gd name="T23" fmla="*/ 49 h 133"/>
                <a:gd name="T24" fmla="*/ 3 w 133"/>
                <a:gd name="T25" fmla="*/ 49 h 133"/>
                <a:gd name="T26" fmla="*/ 0 w 133"/>
                <a:gd name="T27" fmla="*/ 67 h 133"/>
                <a:gd name="T28" fmla="*/ 67 w 133"/>
                <a:gd name="T29" fmla="*/ 133 h 133"/>
                <a:gd name="T30" fmla="*/ 133 w 133"/>
                <a:gd name="T31" fmla="*/ 67 h 133"/>
                <a:gd name="T32" fmla="*/ 67 w 133"/>
                <a:gd name="T3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" h="133">
                  <a:moveTo>
                    <a:pt x="50" y="3"/>
                  </a:moveTo>
                  <a:cubicBezTo>
                    <a:pt x="30" y="8"/>
                    <a:pt x="14" y="22"/>
                    <a:pt x="6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50" y="3"/>
                    <a:pt x="50" y="3"/>
                    <a:pt x="50" y="3"/>
                  </a:cubicBezTo>
                  <a:moveTo>
                    <a:pt x="67" y="0"/>
                  </a:moveTo>
                  <a:cubicBezTo>
                    <a:pt x="66" y="0"/>
                    <a:pt x="64" y="1"/>
                    <a:pt x="63" y="1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5" y="13"/>
                    <a:pt x="61" y="12"/>
                    <a:pt x="67" y="12"/>
                  </a:cubicBezTo>
                  <a:cubicBezTo>
                    <a:pt x="97" y="12"/>
                    <a:pt x="122" y="36"/>
                    <a:pt x="122" y="67"/>
                  </a:cubicBezTo>
                  <a:cubicBezTo>
                    <a:pt x="122" y="97"/>
                    <a:pt x="97" y="122"/>
                    <a:pt x="67" y="122"/>
                  </a:cubicBezTo>
                  <a:cubicBezTo>
                    <a:pt x="36" y="122"/>
                    <a:pt x="12" y="97"/>
                    <a:pt x="12" y="67"/>
                  </a:cubicBezTo>
                  <a:cubicBezTo>
                    <a:pt x="12" y="60"/>
                    <a:pt x="13" y="54"/>
                    <a:pt x="15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1" y="54"/>
                    <a:pt x="0" y="61"/>
                    <a:pt x="0" y="67"/>
                  </a:cubicBezTo>
                  <a:cubicBezTo>
                    <a:pt x="0" y="103"/>
                    <a:pt x="30" y="133"/>
                    <a:pt x="67" y="133"/>
                  </a:cubicBezTo>
                  <a:cubicBezTo>
                    <a:pt x="103" y="133"/>
                    <a:pt x="133" y="103"/>
                    <a:pt x="133" y="67"/>
                  </a:cubicBezTo>
                  <a:cubicBezTo>
                    <a:pt x="133" y="30"/>
                    <a:pt x="103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4"/>
            <p:cNvSpPr>
              <a:spLocks noEditPoints="1"/>
            </p:cNvSpPr>
            <p:nvPr/>
          </p:nvSpPr>
          <p:spPr bwMode="auto">
            <a:xfrm>
              <a:off x="504" y="3532"/>
              <a:ext cx="168" cy="168"/>
            </a:xfrm>
            <a:custGeom>
              <a:avLst/>
              <a:gdLst>
                <a:gd name="T0" fmla="*/ 36 w 71"/>
                <a:gd name="T1" fmla="*/ 63 h 71"/>
                <a:gd name="T2" fmla="*/ 9 w 71"/>
                <a:gd name="T3" fmla="*/ 36 h 71"/>
                <a:gd name="T4" fmla="*/ 36 w 71"/>
                <a:gd name="T5" fmla="*/ 9 h 71"/>
                <a:gd name="T6" fmla="*/ 63 w 71"/>
                <a:gd name="T7" fmla="*/ 36 h 71"/>
                <a:gd name="T8" fmla="*/ 36 w 71"/>
                <a:gd name="T9" fmla="*/ 63 h 71"/>
                <a:gd name="T10" fmla="*/ 36 w 71"/>
                <a:gd name="T11" fmla="*/ 0 h 71"/>
                <a:gd name="T12" fmla="*/ 0 w 71"/>
                <a:gd name="T13" fmla="*/ 36 h 71"/>
                <a:gd name="T14" fmla="*/ 36 w 71"/>
                <a:gd name="T15" fmla="*/ 71 h 71"/>
                <a:gd name="T16" fmla="*/ 71 w 71"/>
                <a:gd name="T17" fmla="*/ 36 h 71"/>
                <a:gd name="T18" fmla="*/ 36 w 71"/>
                <a:gd name="T1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1">
                  <a:moveTo>
                    <a:pt x="36" y="63"/>
                  </a:moveTo>
                  <a:cubicBezTo>
                    <a:pt x="21" y="63"/>
                    <a:pt x="9" y="51"/>
                    <a:pt x="9" y="36"/>
                  </a:cubicBezTo>
                  <a:cubicBezTo>
                    <a:pt x="9" y="21"/>
                    <a:pt x="21" y="9"/>
                    <a:pt x="36" y="9"/>
                  </a:cubicBezTo>
                  <a:cubicBezTo>
                    <a:pt x="51" y="9"/>
                    <a:pt x="63" y="21"/>
                    <a:pt x="63" y="36"/>
                  </a:cubicBezTo>
                  <a:cubicBezTo>
                    <a:pt x="63" y="51"/>
                    <a:pt x="51" y="63"/>
                    <a:pt x="36" y="63"/>
                  </a:cubicBezTo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5"/>
                    <a:pt x="16" y="71"/>
                    <a:pt x="36" y="71"/>
                  </a:cubicBezTo>
                  <a:cubicBezTo>
                    <a:pt x="55" y="71"/>
                    <a:pt x="71" y="55"/>
                    <a:pt x="71" y="36"/>
                  </a:cubicBezTo>
                  <a:cubicBezTo>
                    <a:pt x="71" y="16"/>
                    <a:pt x="55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5"/>
            <p:cNvSpPr>
              <a:spLocks noEditPoints="1"/>
            </p:cNvSpPr>
            <p:nvPr/>
          </p:nvSpPr>
          <p:spPr bwMode="auto">
            <a:xfrm>
              <a:off x="1595" y="3940"/>
              <a:ext cx="312" cy="315"/>
            </a:xfrm>
            <a:custGeom>
              <a:avLst/>
              <a:gdLst>
                <a:gd name="T0" fmla="*/ 66 w 132"/>
                <a:gd name="T1" fmla="*/ 122 h 133"/>
                <a:gd name="T2" fmla="*/ 11 w 132"/>
                <a:gd name="T3" fmla="*/ 67 h 133"/>
                <a:gd name="T4" fmla="*/ 66 w 132"/>
                <a:gd name="T5" fmla="*/ 12 h 133"/>
                <a:gd name="T6" fmla="*/ 121 w 132"/>
                <a:gd name="T7" fmla="*/ 67 h 133"/>
                <a:gd name="T8" fmla="*/ 66 w 132"/>
                <a:gd name="T9" fmla="*/ 122 h 133"/>
                <a:gd name="T10" fmla="*/ 66 w 132"/>
                <a:gd name="T11" fmla="*/ 0 h 133"/>
                <a:gd name="T12" fmla="*/ 0 w 132"/>
                <a:gd name="T13" fmla="*/ 67 h 133"/>
                <a:gd name="T14" fmla="*/ 66 w 132"/>
                <a:gd name="T15" fmla="*/ 133 h 133"/>
                <a:gd name="T16" fmla="*/ 132 w 132"/>
                <a:gd name="T17" fmla="*/ 67 h 133"/>
                <a:gd name="T18" fmla="*/ 66 w 132"/>
                <a:gd name="T1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3">
                  <a:moveTo>
                    <a:pt x="66" y="122"/>
                  </a:moveTo>
                  <a:cubicBezTo>
                    <a:pt x="36" y="122"/>
                    <a:pt x="11" y="97"/>
                    <a:pt x="11" y="67"/>
                  </a:cubicBezTo>
                  <a:cubicBezTo>
                    <a:pt x="11" y="36"/>
                    <a:pt x="36" y="12"/>
                    <a:pt x="66" y="12"/>
                  </a:cubicBezTo>
                  <a:cubicBezTo>
                    <a:pt x="96" y="12"/>
                    <a:pt x="121" y="36"/>
                    <a:pt x="121" y="67"/>
                  </a:cubicBezTo>
                  <a:cubicBezTo>
                    <a:pt x="121" y="97"/>
                    <a:pt x="96" y="122"/>
                    <a:pt x="66" y="122"/>
                  </a:cubicBezTo>
                  <a:moveTo>
                    <a:pt x="66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103"/>
                    <a:pt x="30" y="133"/>
                    <a:pt x="66" y="133"/>
                  </a:cubicBezTo>
                  <a:cubicBezTo>
                    <a:pt x="103" y="133"/>
                    <a:pt x="132" y="103"/>
                    <a:pt x="132" y="67"/>
                  </a:cubicBezTo>
                  <a:cubicBezTo>
                    <a:pt x="132" y="30"/>
                    <a:pt x="103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6"/>
            <p:cNvSpPr>
              <a:spLocks noEditPoints="1"/>
            </p:cNvSpPr>
            <p:nvPr/>
          </p:nvSpPr>
          <p:spPr bwMode="auto">
            <a:xfrm>
              <a:off x="1668" y="4013"/>
              <a:ext cx="168" cy="168"/>
            </a:xfrm>
            <a:custGeom>
              <a:avLst/>
              <a:gdLst>
                <a:gd name="T0" fmla="*/ 35 w 71"/>
                <a:gd name="T1" fmla="*/ 63 h 71"/>
                <a:gd name="T2" fmla="*/ 8 w 71"/>
                <a:gd name="T3" fmla="*/ 36 h 71"/>
                <a:gd name="T4" fmla="*/ 35 w 71"/>
                <a:gd name="T5" fmla="*/ 9 h 71"/>
                <a:gd name="T6" fmla="*/ 62 w 71"/>
                <a:gd name="T7" fmla="*/ 36 h 71"/>
                <a:gd name="T8" fmla="*/ 35 w 71"/>
                <a:gd name="T9" fmla="*/ 63 h 71"/>
                <a:gd name="T10" fmla="*/ 35 w 71"/>
                <a:gd name="T11" fmla="*/ 0 h 71"/>
                <a:gd name="T12" fmla="*/ 0 w 71"/>
                <a:gd name="T13" fmla="*/ 36 h 71"/>
                <a:gd name="T14" fmla="*/ 35 w 71"/>
                <a:gd name="T15" fmla="*/ 71 h 71"/>
                <a:gd name="T16" fmla="*/ 71 w 71"/>
                <a:gd name="T17" fmla="*/ 36 h 71"/>
                <a:gd name="T18" fmla="*/ 35 w 71"/>
                <a:gd name="T1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1">
                  <a:moveTo>
                    <a:pt x="35" y="63"/>
                  </a:moveTo>
                  <a:cubicBezTo>
                    <a:pt x="20" y="63"/>
                    <a:pt x="8" y="51"/>
                    <a:pt x="8" y="36"/>
                  </a:cubicBezTo>
                  <a:cubicBezTo>
                    <a:pt x="8" y="21"/>
                    <a:pt x="20" y="9"/>
                    <a:pt x="35" y="9"/>
                  </a:cubicBezTo>
                  <a:cubicBezTo>
                    <a:pt x="50" y="9"/>
                    <a:pt x="62" y="21"/>
                    <a:pt x="62" y="36"/>
                  </a:cubicBezTo>
                  <a:cubicBezTo>
                    <a:pt x="62" y="51"/>
                    <a:pt x="50" y="63"/>
                    <a:pt x="35" y="63"/>
                  </a:cubicBezTo>
                  <a:moveTo>
                    <a:pt x="35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5"/>
                    <a:pt x="16" y="71"/>
                    <a:pt x="35" y="71"/>
                  </a:cubicBezTo>
                  <a:cubicBezTo>
                    <a:pt x="55" y="71"/>
                    <a:pt x="71" y="55"/>
                    <a:pt x="71" y="36"/>
                  </a:cubicBezTo>
                  <a:cubicBezTo>
                    <a:pt x="71" y="16"/>
                    <a:pt x="55" y="0"/>
                    <a:pt x="3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7"/>
            <p:cNvSpPr/>
            <p:nvPr/>
          </p:nvSpPr>
          <p:spPr bwMode="auto">
            <a:xfrm>
              <a:off x="2172" y="3738"/>
              <a:ext cx="334" cy="192"/>
            </a:xfrm>
            <a:custGeom>
              <a:avLst/>
              <a:gdLst>
                <a:gd name="T0" fmla="*/ 19 w 141"/>
                <a:gd name="T1" fmla="*/ 0 h 81"/>
                <a:gd name="T2" fmla="*/ 0 w 141"/>
                <a:gd name="T3" fmla="*/ 19 h 81"/>
                <a:gd name="T4" fmla="*/ 19 w 141"/>
                <a:gd name="T5" fmla="*/ 38 h 81"/>
                <a:gd name="T6" fmla="*/ 38 w 141"/>
                <a:gd name="T7" fmla="*/ 24 h 81"/>
                <a:gd name="T8" fmla="*/ 74 w 141"/>
                <a:gd name="T9" fmla="*/ 24 h 81"/>
                <a:gd name="T10" fmla="*/ 74 w 141"/>
                <a:gd name="T11" fmla="*/ 56 h 81"/>
                <a:gd name="T12" fmla="*/ 38 w 141"/>
                <a:gd name="T13" fmla="*/ 56 h 81"/>
                <a:gd name="T14" fmla="*/ 19 w 141"/>
                <a:gd name="T15" fmla="*/ 42 h 81"/>
                <a:gd name="T16" fmla="*/ 0 w 141"/>
                <a:gd name="T17" fmla="*/ 61 h 81"/>
                <a:gd name="T18" fmla="*/ 19 w 141"/>
                <a:gd name="T19" fmla="*/ 81 h 81"/>
                <a:gd name="T20" fmla="*/ 38 w 141"/>
                <a:gd name="T21" fmla="*/ 67 h 81"/>
                <a:gd name="T22" fmla="*/ 74 w 141"/>
                <a:gd name="T23" fmla="*/ 67 h 81"/>
                <a:gd name="T24" fmla="*/ 74 w 141"/>
                <a:gd name="T25" fmla="*/ 75 h 81"/>
                <a:gd name="T26" fmla="*/ 141 w 141"/>
                <a:gd name="T27" fmla="*/ 75 h 81"/>
                <a:gd name="T28" fmla="*/ 141 w 141"/>
                <a:gd name="T29" fmla="*/ 9 h 81"/>
                <a:gd name="T30" fmla="*/ 74 w 141"/>
                <a:gd name="T31" fmla="*/ 9 h 81"/>
                <a:gd name="T32" fmla="*/ 74 w 141"/>
                <a:gd name="T33" fmla="*/ 13 h 81"/>
                <a:gd name="T34" fmla="*/ 38 w 141"/>
                <a:gd name="T35" fmla="*/ 13 h 81"/>
                <a:gd name="T36" fmla="*/ 19 w 141"/>
                <a:gd name="T3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" h="81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8"/>
                    <a:pt x="19" y="38"/>
                  </a:cubicBezTo>
                  <a:cubicBezTo>
                    <a:pt x="28" y="38"/>
                    <a:pt x="36" y="32"/>
                    <a:pt x="38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6" y="48"/>
                    <a:pt x="28" y="42"/>
                    <a:pt x="19" y="42"/>
                  </a:cubicBezTo>
                  <a:cubicBezTo>
                    <a:pt x="9" y="42"/>
                    <a:pt x="0" y="51"/>
                    <a:pt x="0" y="61"/>
                  </a:cubicBezTo>
                  <a:cubicBezTo>
                    <a:pt x="0" y="72"/>
                    <a:pt x="9" y="81"/>
                    <a:pt x="19" y="81"/>
                  </a:cubicBezTo>
                  <a:cubicBezTo>
                    <a:pt x="28" y="81"/>
                    <a:pt x="36" y="75"/>
                    <a:pt x="38" y="67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141" y="75"/>
                    <a:pt x="141" y="75"/>
                    <a:pt x="141" y="75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6" y="5"/>
                    <a:pt x="28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48"/>
            <p:cNvSpPr>
              <a:spLocks noEditPoints="1"/>
            </p:cNvSpPr>
            <p:nvPr/>
          </p:nvSpPr>
          <p:spPr bwMode="auto">
            <a:xfrm>
              <a:off x="1309" y="3942"/>
              <a:ext cx="262" cy="491"/>
            </a:xfrm>
            <a:custGeom>
              <a:avLst/>
              <a:gdLst>
                <a:gd name="T0" fmla="*/ 81 w 111"/>
                <a:gd name="T1" fmla="*/ 198 h 207"/>
                <a:gd name="T2" fmla="*/ 70 w 111"/>
                <a:gd name="T3" fmla="*/ 186 h 207"/>
                <a:gd name="T4" fmla="*/ 81 w 111"/>
                <a:gd name="T5" fmla="*/ 175 h 207"/>
                <a:gd name="T6" fmla="*/ 93 w 111"/>
                <a:gd name="T7" fmla="*/ 186 h 207"/>
                <a:gd name="T8" fmla="*/ 81 w 111"/>
                <a:gd name="T9" fmla="*/ 198 h 207"/>
                <a:gd name="T10" fmla="*/ 20 w 111"/>
                <a:gd name="T11" fmla="*/ 0 h 207"/>
                <a:gd name="T12" fmla="*/ 0 w 111"/>
                <a:gd name="T13" fmla="*/ 20 h 207"/>
                <a:gd name="T14" fmla="*/ 20 w 111"/>
                <a:gd name="T15" fmla="*/ 39 h 207"/>
                <a:gd name="T16" fmla="*/ 39 w 111"/>
                <a:gd name="T17" fmla="*/ 23 h 207"/>
                <a:gd name="T18" fmla="*/ 80 w 111"/>
                <a:gd name="T19" fmla="*/ 23 h 207"/>
                <a:gd name="T20" fmla="*/ 106 w 111"/>
                <a:gd name="T21" fmla="*/ 49 h 207"/>
                <a:gd name="T22" fmla="*/ 106 w 111"/>
                <a:gd name="T23" fmla="*/ 107 h 207"/>
                <a:gd name="T24" fmla="*/ 78 w 111"/>
                <a:gd name="T25" fmla="*/ 134 h 207"/>
                <a:gd name="T26" fmla="*/ 78 w 111"/>
                <a:gd name="T27" fmla="*/ 165 h 207"/>
                <a:gd name="T28" fmla="*/ 60 w 111"/>
                <a:gd name="T29" fmla="*/ 186 h 207"/>
                <a:gd name="T30" fmla="*/ 81 w 111"/>
                <a:gd name="T31" fmla="*/ 207 h 207"/>
                <a:gd name="T32" fmla="*/ 102 w 111"/>
                <a:gd name="T33" fmla="*/ 186 h 207"/>
                <a:gd name="T34" fmla="*/ 84 w 111"/>
                <a:gd name="T35" fmla="*/ 165 h 207"/>
                <a:gd name="T36" fmla="*/ 84 w 111"/>
                <a:gd name="T37" fmla="*/ 137 h 207"/>
                <a:gd name="T38" fmla="*/ 111 w 111"/>
                <a:gd name="T39" fmla="*/ 109 h 207"/>
                <a:gd name="T40" fmla="*/ 111 w 111"/>
                <a:gd name="T41" fmla="*/ 46 h 207"/>
                <a:gd name="T42" fmla="*/ 82 w 111"/>
                <a:gd name="T43" fmla="*/ 17 h 207"/>
                <a:gd name="T44" fmla="*/ 39 w 111"/>
                <a:gd name="T45" fmla="*/ 17 h 207"/>
                <a:gd name="T46" fmla="*/ 20 w 111"/>
                <a:gd name="T47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207">
                  <a:moveTo>
                    <a:pt x="81" y="198"/>
                  </a:moveTo>
                  <a:cubicBezTo>
                    <a:pt x="75" y="198"/>
                    <a:pt x="70" y="193"/>
                    <a:pt x="70" y="186"/>
                  </a:cubicBezTo>
                  <a:cubicBezTo>
                    <a:pt x="70" y="180"/>
                    <a:pt x="75" y="175"/>
                    <a:pt x="81" y="175"/>
                  </a:cubicBezTo>
                  <a:cubicBezTo>
                    <a:pt x="87" y="175"/>
                    <a:pt x="93" y="180"/>
                    <a:pt x="93" y="186"/>
                  </a:cubicBezTo>
                  <a:cubicBezTo>
                    <a:pt x="93" y="193"/>
                    <a:pt x="87" y="198"/>
                    <a:pt x="81" y="198"/>
                  </a:cubicBezTo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39"/>
                    <a:pt x="20" y="39"/>
                  </a:cubicBezTo>
                  <a:cubicBezTo>
                    <a:pt x="29" y="39"/>
                    <a:pt x="37" y="32"/>
                    <a:pt x="39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8" y="165"/>
                    <a:pt x="78" y="165"/>
                    <a:pt x="78" y="165"/>
                  </a:cubicBezTo>
                  <a:cubicBezTo>
                    <a:pt x="68" y="167"/>
                    <a:pt x="60" y="176"/>
                    <a:pt x="60" y="186"/>
                  </a:cubicBezTo>
                  <a:cubicBezTo>
                    <a:pt x="60" y="198"/>
                    <a:pt x="70" y="207"/>
                    <a:pt x="81" y="207"/>
                  </a:cubicBezTo>
                  <a:cubicBezTo>
                    <a:pt x="93" y="207"/>
                    <a:pt x="102" y="198"/>
                    <a:pt x="102" y="186"/>
                  </a:cubicBezTo>
                  <a:cubicBezTo>
                    <a:pt x="102" y="176"/>
                    <a:pt x="94" y="167"/>
                    <a:pt x="84" y="165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111" y="109"/>
                    <a:pt x="111" y="109"/>
                    <a:pt x="111" y="109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7" y="8"/>
                    <a:pt x="29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9"/>
            <p:cNvSpPr/>
            <p:nvPr/>
          </p:nvSpPr>
          <p:spPr bwMode="auto">
            <a:xfrm>
              <a:off x="-2" y="3447"/>
              <a:ext cx="232" cy="230"/>
            </a:xfrm>
            <a:custGeom>
              <a:avLst/>
              <a:gdLst>
                <a:gd name="T0" fmla="*/ 49 w 98"/>
                <a:gd name="T1" fmla="*/ 0 h 97"/>
                <a:gd name="T2" fmla="*/ 0 w 98"/>
                <a:gd name="T3" fmla="*/ 49 h 97"/>
                <a:gd name="T4" fmla="*/ 49 w 98"/>
                <a:gd name="T5" fmla="*/ 97 h 97"/>
                <a:gd name="T6" fmla="*/ 98 w 98"/>
                <a:gd name="T7" fmla="*/ 54 h 97"/>
                <a:gd name="T8" fmla="*/ 93 w 98"/>
                <a:gd name="T9" fmla="*/ 54 h 97"/>
                <a:gd name="T10" fmla="*/ 49 w 98"/>
                <a:gd name="T11" fmla="*/ 93 h 97"/>
                <a:gd name="T12" fmla="*/ 5 w 98"/>
                <a:gd name="T13" fmla="*/ 49 h 97"/>
                <a:gd name="T14" fmla="*/ 49 w 98"/>
                <a:gd name="T15" fmla="*/ 5 h 97"/>
                <a:gd name="T16" fmla="*/ 93 w 98"/>
                <a:gd name="T17" fmla="*/ 46 h 97"/>
                <a:gd name="T18" fmla="*/ 98 w 98"/>
                <a:gd name="T19" fmla="*/ 46 h 97"/>
                <a:gd name="T20" fmla="*/ 49 w 98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97">
                  <a:moveTo>
                    <a:pt x="49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6"/>
                    <a:pt x="22" y="97"/>
                    <a:pt x="49" y="97"/>
                  </a:cubicBezTo>
                  <a:cubicBezTo>
                    <a:pt x="74" y="97"/>
                    <a:pt x="95" y="78"/>
                    <a:pt x="98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76"/>
                    <a:pt x="72" y="93"/>
                    <a:pt x="49" y="93"/>
                  </a:cubicBezTo>
                  <a:cubicBezTo>
                    <a:pt x="25" y="93"/>
                    <a:pt x="5" y="73"/>
                    <a:pt x="5" y="49"/>
                  </a:cubicBezTo>
                  <a:cubicBezTo>
                    <a:pt x="5" y="24"/>
                    <a:pt x="25" y="5"/>
                    <a:pt x="49" y="5"/>
                  </a:cubicBezTo>
                  <a:cubicBezTo>
                    <a:pt x="72" y="5"/>
                    <a:pt x="92" y="23"/>
                    <a:pt x="93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6" y="20"/>
                    <a:pt x="75" y="0"/>
                    <a:pt x="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50"/>
            <p:cNvSpPr>
              <a:spLocks noEditPoints="1"/>
            </p:cNvSpPr>
            <p:nvPr/>
          </p:nvSpPr>
          <p:spPr bwMode="auto">
            <a:xfrm>
              <a:off x="790" y="2833"/>
              <a:ext cx="398" cy="341"/>
            </a:xfrm>
            <a:custGeom>
              <a:avLst/>
              <a:gdLst>
                <a:gd name="T0" fmla="*/ 168 w 168"/>
                <a:gd name="T1" fmla="*/ 134 h 144"/>
                <a:gd name="T2" fmla="*/ 160 w 168"/>
                <a:gd name="T3" fmla="*/ 144 h 144"/>
                <a:gd name="T4" fmla="*/ 168 w 168"/>
                <a:gd name="T5" fmla="*/ 134 h 144"/>
                <a:gd name="T6" fmla="*/ 0 w 168"/>
                <a:gd name="T7" fmla="*/ 84 h 144"/>
                <a:gd name="T8" fmla="*/ 0 w 168"/>
                <a:gd name="T9" fmla="*/ 87 h 144"/>
                <a:gd name="T10" fmla="*/ 0 w 168"/>
                <a:gd name="T11" fmla="*/ 87 h 144"/>
                <a:gd name="T12" fmla="*/ 0 w 168"/>
                <a:gd name="T13" fmla="*/ 84 h 144"/>
                <a:gd name="T14" fmla="*/ 63 w 168"/>
                <a:gd name="T15" fmla="*/ 0 h 144"/>
                <a:gd name="T16" fmla="*/ 51 w 168"/>
                <a:gd name="T17" fmla="*/ 5 h 144"/>
                <a:gd name="T18" fmla="*/ 63 w 168"/>
                <a:gd name="T1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44">
                  <a:moveTo>
                    <a:pt x="168" y="134"/>
                  </a:moveTo>
                  <a:cubicBezTo>
                    <a:pt x="166" y="137"/>
                    <a:pt x="163" y="141"/>
                    <a:pt x="160" y="144"/>
                  </a:cubicBezTo>
                  <a:cubicBezTo>
                    <a:pt x="163" y="141"/>
                    <a:pt x="166" y="137"/>
                    <a:pt x="168" y="134"/>
                  </a:cubicBezTo>
                  <a:moveTo>
                    <a:pt x="0" y="84"/>
                  </a:moveTo>
                  <a:cubicBezTo>
                    <a:pt x="0" y="85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4"/>
                    <a:pt x="0" y="84"/>
                    <a:pt x="0" y="84"/>
                  </a:cubicBezTo>
                  <a:moveTo>
                    <a:pt x="63" y="0"/>
                  </a:moveTo>
                  <a:cubicBezTo>
                    <a:pt x="59" y="2"/>
                    <a:pt x="55" y="3"/>
                    <a:pt x="51" y="5"/>
                  </a:cubicBezTo>
                  <a:cubicBezTo>
                    <a:pt x="55" y="3"/>
                    <a:pt x="59" y="2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51"/>
            <p:cNvSpPr/>
            <p:nvPr/>
          </p:nvSpPr>
          <p:spPr bwMode="auto">
            <a:xfrm>
              <a:off x="1006" y="3046"/>
              <a:ext cx="288" cy="282"/>
            </a:xfrm>
            <a:custGeom>
              <a:avLst/>
              <a:gdLst>
                <a:gd name="T0" fmla="*/ 122 w 122"/>
                <a:gd name="T1" fmla="*/ 0 h 119"/>
                <a:gd name="T2" fmla="*/ 90 w 122"/>
                <a:gd name="T3" fmla="*/ 0 h 119"/>
                <a:gd name="T4" fmla="*/ 82 w 122"/>
                <a:gd name="T5" fmla="*/ 34 h 119"/>
                <a:gd name="T6" fmla="*/ 77 w 122"/>
                <a:gd name="T7" fmla="*/ 44 h 119"/>
                <a:gd name="T8" fmla="*/ 77 w 122"/>
                <a:gd name="T9" fmla="*/ 44 h 119"/>
                <a:gd name="T10" fmla="*/ 69 w 122"/>
                <a:gd name="T11" fmla="*/ 54 h 119"/>
                <a:gd name="T12" fmla="*/ 69 w 122"/>
                <a:gd name="T13" fmla="*/ 54 h 119"/>
                <a:gd name="T14" fmla="*/ 65 w 122"/>
                <a:gd name="T15" fmla="*/ 59 h 119"/>
                <a:gd name="T16" fmla="*/ 60 w 122"/>
                <a:gd name="T17" fmla="*/ 64 h 119"/>
                <a:gd name="T18" fmla="*/ 57 w 122"/>
                <a:gd name="T19" fmla="*/ 66 h 119"/>
                <a:gd name="T20" fmla="*/ 54 w 122"/>
                <a:gd name="T21" fmla="*/ 69 h 119"/>
                <a:gd name="T22" fmla="*/ 47 w 122"/>
                <a:gd name="T23" fmla="*/ 74 h 119"/>
                <a:gd name="T24" fmla="*/ 0 w 122"/>
                <a:gd name="T25" fmla="*/ 87 h 119"/>
                <a:gd name="T26" fmla="*/ 0 w 122"/>
                <a:gd name="T27" fmla="*/ 119 h 119"/>
                <a:gd name="T28" fmla="*/ 61 w 122"/>
                <a:gd name="T29" fmla="*/ 102 h 119"/>
                <a:gd name="T30" fmla="*/ 61 w 122"/>
                <a:gd name="T31" fmla="*/ 102 h 119"/>
                <a:gd name="T32" fmla="*/ 62 w 122"/>
                <a:gd name="T33" fmla="*/ 102 h 119"/>
                <a:gd name="T34" fmla="*/ 62 w 122"/>
                <a:gd name="T35" fmla="*/ 102 h 119"/>
                <a:gd name="T36" fmla="*/ 62 w 122"/>
                <a:gd name="T37" fmla="*/ 102 h 119"/>
                <a:gd name="T38" fmla="*/ 62 w 122"/>
                <a:gd name="T39" fmla="*/ 102 h 119"/>
                <a:gd name="T40" fmla="*/ 62 w 122"/>
                <a:gd name="T41" fmla="*/ 102 h 119"/>
                <a:gd name="T42" fmla="*/ 73 w 122"/>
                <a:gd name="T43" fmla="*/ 94 h 119"/>
                <a:gd name="T44" fmla="*/ 73 w 122"/>
                <a:gd name="T45" fmla="*/ 94 h 119"/>
                <a:gd name="T46" fmla="*/ 73 w 122"/>
                <a:gd name="T47" fmla="*/ 94 h 119"/>
                <a:gd name="T48" fmla="*/ 82 w 122"/>
                <a:gd name="T49" fmla="*/ 87 h 119"/>
                <a:gd name="T50" fmla="*/ 82 w 122"/>
                <a:gd name="T51" fmla="*/ 87 h 119"/>
                <a:gd name="T52" fmla="*/ 82 w 122"/>
                <a:gd name="T53" fmla="*/ 87 h 119"/>
                <a:gd name="T54" fmla="*/ 82 w 122"/>
                <a:gd name="T55" fmla="*/ 87 h 119"/>
                <a:gd name="T56" fmla="*/ 82 w 122"/>
                <a:gd name="T57" fmla="*/ 87 h 119"/>
                <a:gd name="T58" fmla="*/ 86 w 122"/>
                <a:gd name="T59" fmla="*/ 83 h 119"/>
                <a:gd name="T60" fmla="*/ 86 w 122"/>
                <a:gd name="T61" fmla="*/ 83 h 119"/>
                <a:gd name="T62" fmla="*/ 86 w 122"/>
                <a:gd name="T63" fmla="*/ 83 h 119"/>
                <a:gd name="T64" fmla="*/ 94 w 122"/>
                <a:gd name="T65" fmla="*/ 75 h 119"/>
                <a:gd name="T66" fmla="*/ 94 w 122"/>
                <a:gd name="T67" fmla="*/ 75 h 119"/>
                <a:gd name="T68" fmla="*/ 94 w 122"/>
                <a:gd name="T69" fmla="*/ 75 h 119"/>
                <a:gd name="T70" fmla="*/ 94 w 122"/>
                <a:gd name="T71" fmla="*/ 75 h 119"/>
                <a:gd name="T72" fmla="*/ 94 w 122"/>
                <a:gd name="T73" fmla="*/ 75 h 119"/>
                <a:gd name="T74" fmla="*/ 94 w 122"/>
                <a:gd name="T75" fmla="*/ 74 h 119"/>
                <a:gd name="T76" fmla="*/ 97 w 122"/>
                <a:gd name="T77" fmla="*/ 70 h 119"/>
                <a:gd name="T78" fmla="*/ 101 w 122"/>
                <a:gd name="T79" fmla="*/ 65 h 119"/>
                <a:gd name="T80" fmla="*/ 103 w 122"/>
                <a:gd name="T81" fmla="*/ 62 h 119"/>
                <a:gd name="T82" fmla="*/ 107 w 122"/>
                <a:gd name="T83" fmla="*/ 55 h 119"/>
                <a:gd name="T84" fmla="*/ 107 w 122"/>
                <a:gd name="T85" fmla="*/ 55 h 119"/>
                <a:gd name="T86" fmla="*/ 111 w 122"/>
                <a:gd name="T87" fmla="*/ 47 h 119"/>
                <a:gd name="T88" fmla="*/ 122 w 122"/>
                <a:gd name="T8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119">
                  <a:moveTo>
                    <a:pt x="122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90" y="12"/>
                    <a:pt x="87" y="23"/>
                    <a:pt x="82" y="34"/>
                  </a:cubicBezTo>
                  <a:cubicBezTo>
                    <a:pt x="81" y="37"/>
                    <a:pt x="79" y="40"/>
                    <a:pt x="77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5" y="47"/>
                    <a:pt x="72" y="51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8" y="56"/>
                    <a:pt x="67" y="58"/>
                    <a:pt x="65" y="59"/>
                  </a:cubicBezTo>
                  <a:cubicBezTo>
                    <a:pt x="64" y="61"/>
                    <a:pt x="62" y="62"/>
                    <a:pt x="60" y="64"/>
                  </a:cubicBezTo>
                  <a:cubicBezTo>
                    <a:pt x="59" y="65"/>
                    <a:pt x="58" y="66"/>
                    <a:pt x="57" y="66"/>
                  </a:cubicBezTo>
                  <a:cubicBezTo>
                    <a:pt x="56" y="68"/>
                    <a:pt x="55" y="68"/>
                    <a:pt x="54" y="69"/>
                  </a:cubicBezTo>
                  <a:cubicBezTo>
                    <a:pt x="51" y="71"/>
                    <a:pt x="49" y="73"/>
                    <a:pt x="47" y="74"/>
                  </a:cubicBezTo>
                  <a:cubicBezTo>
                    <a:pt x="33" y="82"/>
                    <a:pt x="17" y="87"/>
                    <a:pt x="0" y="87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2" y="119"/>
                    <a:pt x="43" y="11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1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6" y="100"/>
                    <a:pt x="69" y="97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6" y="92"/>
                    <a:pt x="79" y="90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6"/>
                    <a:pt x="85" y="84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9" y="80"/>
                    <a:pt x="91" y="77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5" y="72"/>
                    <a:pt x="96" y="71"/>
                    <a:pt x="97" y="70"/>
                  </a:cubicBezTo>
                  <a:cubicBezTo>
                    <a:pt x="99" y="68"/>
                    <a:pt x="100" y="67"/>
                    <a:pt x="101" y="65"/>
                  </a:cubicBezTo>
                  <a:cubicBezTo>
                    <a:pt x="102" y="64"/>
                    <a:pt x="102" y="63"/>
                    <a:pt x="103" y="62"/>
                  </a:cubicBezTo>
                  <a:cubicBezTo>
                    <a:pt x="104" y="60"/>
                    <a:pt x="106" y="58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9" y="52"/>
                    <a:pt x="110" y="49"/>
                    <a:pt x="111" y="47"/>
                  </a:cubicBezTo>
                  <a:cubicBezTo>
                    <a:pt x="118" y="32"/>
                    <a:pt x="121" y="16"/>
                    <a:pt x="1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52"/>
            <p:cNvSpPr>
              <a:spLocks noEditPoints="1"/>
            </p:cNvSpPr>
            <p:nvPr/>
          </p:nvSpPr>
          <p:spPr bwMode="auto">
            <a:xfrm>
              <a:off x="715" y="2783"/>
              <a:ext cx="572" cy="543"/>
            </a:xfrm>
            <a:custGeom>
              <a:avLst/>
              <a:gdLst>
                <a:gd name="T0" fmla="*/ 185 w 242"/>
                <a:gd name="T1" fmla="*/ 213 h 229"/>
                <a:gd name="T2" fmla="*/ 184 w 242"/>
                <a:gd name="T3" fmla="*/ 213 h 229"/>
                <a:gd name="T4" fmla="*/ 184 w 242"/>
                <a:gd name="T5" fmla="*/ 213 h 229"/>
                <a:gd name="T6" fmla="*/ 184 w 242"/>
                <a:gd name="T7" fmla="*/ 214 h 229"/>
                <a:gd name="T8" fmla="*/ 185 w 242"/>
                <a:gd name="T9" fmla="*/ 213 h 229"/>
                <a:gd name="T10" fmla="*/ 185 w 242"/>
                <a:gd name="T11" fmla="*/ 213 h 229"/>
                <a:gd name="T12" fmla="*/ 205 w 242"/>
                <a:gd name="T13" fmla="*/ 198 h 229"/>
                <a:gd name="T14" fmla="*/ 196 w 242"/>
                <a:gd name="T15" fmla="*/ 205 h 229"/>
                <a:gd name="T16" fmla="*/ 196 w 242"/>
                <a:gd name="T17" fmla="*/ 205 h 229"/>
                <a:gd name="T18" fmla="*/ 205 w 242"/>
                <a:gd name="T19" fmla="*/ 198 h 229"/>
                <a:gd name="T20" fmla="*/ 205 w 242"/>
                <a:gd name="T21" fmla="*/ 198 h 229"/>
                <a:gd name="T22" fmla="*/ 217 w 242"/>
                <a:gd name="T23" fmla="*/ 186 h 229"/>
                <a:gd name="T24" fmla="*/ 209 w 242"/>
                <a:gd name="T25" fmla="*/ 194 h 229"/>
                <a:gd name="T26" fmla="*/ 209 w 242"/>
                <a:gd name="T27" fmla="*/ 194 h 229"/>
                <a:gd name="T28" fmla="*/ 217 w 242"/>
                <a:gd name="T29" fmla="*/ 186 h 229"/>
                <a:gd name="T30" fmla="*/ 217 w 242"/>
                <a:gd name="T31" fmla="*/ 186 h 229"/>
                <a:gd name="T32" fmla="*/ 62 w 242"/>
                <a:gd name="T33" fmla="*/ 175 h 229"/>
                <a:gd name="T34" fmla="*/ 41 w 242"/>
                <a:gd name="T35" fmla="*/ 198 h 229"/>
                <a:gd name="T36" fmla="*/ 110 w 242"/>
                <a:gd name="T37" fmla="*/ 229 h 229"/>
                <a:gd name="T38" fmla="*/ 113 w 242"/>
                <a:gd name="T39" fmla="*/ 198 h 229"/>
                <a:gd name="T40" fmla="*/ 62 w 242"/>
                <a:gd name="T41" fmla="*/ 175 h 229"/>
                <a:gd name="T42" fmla="*/ 32 w 242"/>
                <a:gd name="T43" fmla="*/ 108 h 229"/>
                <a:gd name="T44" fmla="*/ 5 w 242"/>
                <a:gd name="T45" fmla="*/ 108 h 229"/>
                <a:gd name="T46" fmla="*/ 0 w 242"/>
                <a:gd name="T47" fmla="*/ 108 h 229"/>
                <a:gd name="T48" fmla="*/ 3 w 242"/>
                <a:gd name="T49" fmla="*/ 133 h 229"/>
                <a:gd name="T50" fmla="*/ 34 w 242"/>
                <a:gd name="T51" fmla="*/ 126 h 229"/>
                <a:gd name="T52" fmla="*/ 32 w 242"/>
                <a:gd name="T53" fmla="*/ 108 h 229"/>
                <a:gd name="T54" fmla="*/ 32 w 242"/>
                <a:gd name="T55" fmla="*/ 108 h 229"/>
                <a:gd name="T56" fmla="*/ 11 w 242"/>
                <a:gd name="T57" fmla="*/ 58 h 229"/>
                <a:gd name="T58" fmla="*/ 10 w 242"/>
                <a:gd name="T59" fmla="*/ 60 h 229"/>
                <a:gd name="T60" fmla="*/ 11 w 242"/>
                <a:gd name="T61" fmla="*/ 58 h 229"/>
                <a:gd name="T62" fmla="*/ 11 w 242"/>
                <a:gd name="T63" fmla="*/ 58 h 229"/>
                <a:gd name="T64" fmla="*/ 205 w 242"/>
                <a:gd name="T65" fmla="*/ 17 h 229"/>
                <a:gd name="T66" fmla="*/ 183 w 242"/>
                <a:gd name="T67" fmla="*/ 40 h 229"/>
                <a:gd name="T68" fmla="*/ 201 w 242"/>
                <a:gd name="T69" fmla="*/ 63 h 229"/>
                <a:gd name="T70" fmla="*/ 211 w 242"/>
                <a:gd name="T71" fmla="*/ 89 h 229"/>
                <a:gd name="T72" fmla="*/ 242 w 242"/>
                <a:gd name="T73" fmla="*/ 82 h 229"/>
                <a:gd name="T74" fmla="*/ 229 w 242"/>
                <a:gd name="T75" fmla="*/ 47 h 229"/>
                <a:gd name="T76" fmla="*/ 205 w 242"/>
                <a:gd name="T77" fmla="*/ 17 h 229"/>
                <a:gd name="T78" fmla="*/ 64 w 242"/>
                <a:gd name="T79" fmla="*/ 0 h 229"/>
                <a:gd name="T80" fmla="*/ 62 w 242"/>
                <a:gd name="T81" fmla="*/ 1 h 229"/>
                <a:gd name="T82" fmla="*/ 61 w 242"/>
                <a:gd name="T83" fmla="*/ 2 h 229"/>
                <a:gd name="T84" fmla="*/ 61 w 242"/>
                <a:gd name="T85" fmla="*/ 2 h 229"/>
                <a:gd name="T86" fmla="*/ 61 w 242"/>
                <a:gd name="T87" fmla="*/ 2 h 229"/>
                <a:gd name="T88" fmla="*/ 64 w 242"/>
                <a:gd name="T8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2" h="229">
                  <a:moveTo>
                    <a:pt x="185" y="213"/>
                  </a:moveTo>
                  <a:cubicBezTo>
                    <a:pt x="184" y="213"/>
                    <a:pt x="184" y="213"/>
                    <a:pt x="184" y="213"/>
                  </a:cubicBezTo>
                  <a:cubicBezTo>
                    <a:pt x="184" y="213"/>
                    <a:pt x="184" y="213"/>
                    <a:pt x="184" y="213"/>
                  </a:cubicBezTo>
                  <a:cubicBezTo>
                    <a:pt x="184" y="214"/>
                    <a:pt x="184" y="214"/>
                    <a:pt x="184" y="214"/>
                  </a:cubicBezTo>
                  <a:cubicBezTo>
                    <a:pt x="184" y="213"/>
                    <a:pt x="184" y="213"/>
                    <a:pt x="185" y="213"/>
                  </a:cubicBezTo>
                  <a:cubicBezTo>
                    <a:pt x="185" y="213"/>
                    <a:pt x="185" y="213"/>
                    <a:pt x="185" y="213"/>
                  </a:cubicBezTo>
                  <a:moveTo>
                    <a:pt x="205" y="198"/>
                  </a:moveTo>
                  <a:cubicBezTo>
                    <a:pt x="202" y="201"/>
                    <a:pt x="199" y="203"/>
                    <a:pt x="196" y="205"/>
                  </a:cubicBezTo>
                  <a:cubicBezTo>
                    <a:pt x="196" y="205"/>
                    <a:pt x="196" y="205"/>
                    <a:pt x="196" y="205"/>
                  </a:cubicBezTo>
                  <a:cubicBezTo>
                    <a:pt x="199" y="203"/>
                    <a:pt x="202" y="201"/>
                    <a:pt x="205" y="198"/>
                  </a:cubicBezTo>
                  <a:cubicBezTo>
                    <a:pt x="205" y="198"/>
                    <a:pt x="205" y="198"/>
                    <a:pt x="205" y="198"/>
                  </a:cubicBezTo>
                  <a:moveTo>
                    <a:pt x="217" y="186"/>
                  </a:moveTo>
                  <a:cubicBezTo>
                    <a:pt x="214" y="188"/>
                    <a:pt x="212" y="191"/>
                    <a:pt x="209" y="194"/>
                  </a:cubicBezTo>
                  <a:cubicBezTo>
                    <a:pt x="209" y="194"/>
                    <a:pt x="209" y="194"/>
                    <a:pt x="209" y="194"/>
                  </a:cubicBezTo>
                  <a:cubicBezTo>
                    <a:pt x="212" y="191"/>
                    <a:pt x="214" y="188"/>
                    <a:pt x="217" y="186"/>
                  </a:cubicBezTo>
                  <a:cubicBezTo>
                    <a:pt x="217" y="186"/>
                    <a:pt x="217" y="186"/>
                    <a:pt x="217" y="186"/>
                  </a:cubicBezTo>
                  <a:moveTo>
                    <a:pt x="62" y="175"/>
                  </a:moveTo>
                  <a:cubicBezTo>
                    <a:pt x="41" y="198"/>
                    <a:pt x="41" y="198"/>
                    <a:pt x="41" y="198"/>
                  </a:cubicBezTo>
                  <a:cubicBezTo>
                    <a:pt x="60" y="216"/>
                    <a:pt x="84" y="227"/>
                    <a:pt x="110" y="229"/>
                  </a:cubicBezTo>
                  <a:cubicBezTo>
                    <a:pt x="113" y="198"/>
                    <a:pt x="113" y="198"/>
                    <a:pt x="113" y="198"/>
                  </a:cubicBezTo>
                  <a:cubicBezTo>
                    <a:pt x="94" y="196"/>
                    <a:pt x="76" y="188"/>
                    <a:pt x="62" y="175"/>
                  </a:cubicBezTo>
                  <a:moveTo>
                    <a:pt x="32" y="108"/>
                  </a:moveTo>
                  <a:cubicBezTo>
                    <a:pt x="5" y="108"/>
                    <a:pt x="5" y="108"/>
                    <a:pt x="5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6"/>
                    <a:pt x="1" y="125"/>
                    <a:pt x="3" y="133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3" y="120"/>
                    <a:pt x="32" y="114"/>
                    <a:pt x="32" y="108"/>
                  </a:cubicBezTo>
                  <a:cubicBezTo>
                    <a:pt x="32" y="108"/>
                    <a:pt x="32" y="108"/>
                    <a:pt x="32" y="108"/>
                  </a:cubicBezTo>
                  <a:moveTo>
                    <a:pt x="11" y="58"/>
                  </a:moveTo>
                  <a:cubicBezTo>
                    <a:pt x="10" y="59"/>
                    <a:pt x="10" y="59"/>
                    <a:pt x="10" y="60"/>
                  </a:cubicBezTo>
                  <a:cubicBezTo>
                    <a:pt x="10" y="59"/>
                    <a:pt x="10" y="59"/>
                    <a:pt x="11" y="58"/>
                  </a:cubicBezTo>
                  <a:cubicBezTo>
                    <a:pt x="11" y="58"/>
                    <a:pt x="11" y="58"/>
                    <a:pt x="11" y="58"/>
                  </a:cubicBezTo>
                  <a:moveTo>
                    <a:pt x="205" y="17"/>
                  </a:moveTo>
                  <a:cubicBezTo>
                    <a:pt x="183" y="40"/>
                    <a:pt x="183" y="40"/>
                    <a:pt x="183" y="40"/>
                  </a:cubicBezTo>
                  <a:cubicBezTo>
                    <a:pt x="190" y="47"/>
                    <a:pt x="196" y="54"/>
                    <a:pt x="201" y="63"/>
                  </a:cubicBezTo>
                  <a:cubicBezTo>
                    <a:pt x="206" y="71"/>
                    <a:pt x="209" y="80"/>
                    <a:pt x="211" y="89"/>
                  </a:cubicBezTo>
                  <a:cubicBezTo>
                    <a:pt x="242" y="82"/>
                    <a:pt x="242" y="82"/>
                    <a:pt x="242" y="82"/>
                  </a:cubicBezTo>
                  <a:cubicBezTo>
                    <a:pt x="240" y="70"/>
                    <a:pt x="235" y="58"/>
                    <a:pt x="229" y="47"/>
                  </a:cubicBezTo>
                  <a:cubicBezTo>
                    <a:pt x="222" y="36"/>
                    <a:pt x="214" y="25"/>
                    <a:pt x="205" y="17"/>
                  </a:cubicBezTo>
                  <a:moveTo>
                    <a:pt x="64" y="0"/>
                  </a:moveTo>
                  <a:cubicBezTo>
                    <a:pt x="63" y="0"/>
                    <a:pt x="63" y="1"/>
                    <a:pt x="62" y="1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1"/>
                    <a:pt x="63" y="1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53"/>
            <p:cNvSpPr/>
            <p:nvPr/>
          </p:nvSpPr>
          <p:spPr bwMode="auto">
            <a:xfrm>
              <a:off x="741" y="2748"/>
              <a:ext cx="262" cy="203"/>
            </a:xfrm>
            <a:custGeom>
              <a:avLst/>
              <a:gdLst>
                <a:gd name="T0" fmla="*/ 111 w 111"/>
                <a:gd name="T1" fmla="*/ 0 h 86"/>
                <a:gd name="T2" fmla="*/ 102 w 111"/>
                <a:gd name="T3" fmla="*/ 1 h 86"/>
                <a:gd name="T4" fmla="*/ 96 w 111"/>
                <a:gd name="T5" fmla="*/ 1 h 86"/>
                <a:gd name="T6" fmla="*/ 95 w 111"/>
                <a:gd name="T7" fmla="*/ 1 h 86"/>
                <a:gd name="T8" fmla="*/ 89 w 111"/>
                <a:gd name="T9" fmla="*/ 2 h 86"/>
                <a:gd name="T10" fmla="*/ 87 w 111"/>
                <a:gd name="T11" fmla="*/ 3 h 86"/>
                <a:gd name="T12" fmla="*/ 80 w 111"/>
                <a:gd name="T13" fmla="*/ 4 h 86"/>
                <a:gd name="T14" fmla="*/ 72 w 111"/>
                <a:gd name="T15" fmla="*/ 7 h 86"/>
                <a:gd name="T16" fmla="*/ 65 w 111"/>
                <a:gd name="T17" fmla="*/ 9 h 86"/>
                <a:gd name="T18" fmla="*/ 63 w 111"/>
                <a:gd name="T19" fmla="*/ 11 h 86"/>
                <a:gd name="T20" fmla="*/ 53 w 111"/>
                <a:gd name="T21" fmla="*/ 15 h 86"/>
                <a:gd name="T22" fmla="*/ 53 w 111"/>
                <a:gd name="T23" fmla="*/ 15 h 86"/>
                <a:gd name="T24" fmla="*/ 50 w 111"/>
                <a:gd name="T25" fmla="*/ 17 h 86"/>
                <a:gd name="T26" fmla="*/ 50 w 111"/>
                <a:gd name="T27" fmla="*/ 17 h 86"/>
                <a:gd name="T28" fmla="*/ 0 w 111"/>
                <a:gd name="T29" fmla="*/ 73 h 86"/>
                <a:gd name="T30" fmla="*/ 29 w 111"/>
                <a:gd name="T31" fmla="*/ 86 h 86"/>
                <a:gd name="T32" fmla="*/ 68 w 111"/>
                <a:gd name="T33" fmla="*/ 43 h 86"/>
                <a:gd name="T34" fmla="*/ 72 w 111"/>
                <a:gd name="T35" fmla="*/ 41 h 86"/>
                <a:gd name="T36" fmla="*/ 84 w 111"/>
                <a:gd name="T37" fmla="*/ 36 h 86"/>
                <a:gd name="T38" fmla="*/ 86 w 111"/>
                <a:gd name="T39" fmla="*/ 36 h 86"/>
                <a:gd name="T40" fmla="*/ 93 w 111"/>
                <a:gd name="T41" fmla="*/ 34 h 86"/>
                <a:gd name="T42" fmla="*/ 102 w 111"/>
                <a:gd name="T43" fmla="*/ 33 h 86"/>
                <a:gd name="T44" fmla="*/ 107 w 111"/>
                <a:gd name="T45" fmla="*/ 32 h 86"/>
                <a:gd name="T46" fmla="*/ 111 w 111"/>
                <a:gd name="T47" fmla="*/ 32 h 86"/>
                <a:gd name="T48" fmla="*/ 111 w 111"/>
                <a:gd name="T4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86">
                  <a:moveTo>
                    <a:pt x="111" y="0"/>
                  </a:moveTo>
                  <a:cubicBezTo>
                    <a:pt x="108" y="0"/>
                    <a:pt x="105" y="0"/>
                    <a:pt x="102" y="1"/>
                  </a:cubicBezTo>
                  <a:cubicBezTo>
                    <a:pt x="100" y="1"/>
                    <a:pt x="98" y="1"/>
                    <a:pt x="96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3" y="2"/>
                    <a:pt x="91" y="2"/>
                    <a:pt x="89" y="2"/>
                  </a:cubicBezTo>
                  <a:cubicBezTo>
                    <a:pt x="88" y="3"/>
                    <a:pt x="88" y="3"/>
                    <a:pt x="87" y="3"/>
                  </a:cubicBezTo>
                  <a:cubicBezTo>
                    <a:pt x="85" y="3"/>
                    <a:pt x="82" y="4"/>
                    <a:pt x="80" y="4"/>
                  </a:cubicBezTo>
                  <a:cubicBezTo>
                    <a:pt x="78" y="5"/>
                    <a:pt x="75" y="6"/>
                    <a:pt x="72" y="7"/>
                  </a:cubicBezTo>
                  <a:cubicBezTo>
                    <a:pt x="70" y="8"/>
                    <a:pt x="68" y="8"/>
                    <a:pt x="65" y="9"/>
                  </a:cubicBezTo>
                  <a:cubicBezTo>
                    <a:pt x="65" y="10"/>
                    <a:pt x="64" y="10"/>
                    <a:pt x="63" y="11"/>
                  </a:cubicBezTo>
                  <a:cubicBezTo>
                    <a:pt x="59" y="12"/>
                    <a:pt x="56" y="13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2" y="16"/>
                    <a:pt x="51" y="16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28" y="30"/>
                    <a:pt x="10" y="49"/>
                    <a:pt x="0" y="73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37" y="68"/>
                    <a:pt x="51" y="53"/>
                    <a:pt x="68" y="43"/>
                  </a:cubicBezTo>
                  <a:cubicBezTo>
                    <a:pt x="70" y="42"/>
                    <a:pt x="71" y="42"/>
                    <a:pt x="72" y="41"/>
                  </a:cubicBezTo>
                  <a:cubicBezTo>
                    <a:pt x="76" y="39"/>
                    <a:pt x="80" y="38"/>
                    <a:pt x="84" y="36"/>
                  </a:cubicBezTo>
                  <a:cubicBezTo>
                    <a:pt x="85" y="36"/>
                    <a:pt x="85" y="36"/>
                    <a:pt x="86" y="36"/>
                  </a:cubicBezTo>
                  <a:cubicBezTo>
                    <a:pt x="88" y="35"/>
                    <a:pt x="91" y="34"/>
                    <a:pt x="93" y="34"/>
                  </a:cubicBezTo>
                  <a:cubicBezTo>
                    <a:pt x="96" y="33"/>
                    <a:pt x="99" y="33"/>
                    <a:pt x="102" y="33"/>
                  </a:cubicBezTo>
                  <a:cubicBezTo>
                    <a:pt x="104" y="32"/>
                    <a:pt x="105" y="32"/>
                    <a:pt x="107" y="32"/>
                  </a:cubicBezTo>
                  <a:cubicBezTo>
                    <a:pt x="108" y="32"/>
                    <a:pt x="110" y="32"/>
                    <a:pt x="111" y="32"/>
                  </a:cubicBezTo>
                  <a:cubicBezTo>
                    <a:pt x="111" y="0"/>
                    <a:pt x="111" y="0"/>
                    <a:pt x="1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54"/>
            <p:cNvSpPr>
              <a:spLocks noEditPoints="1"/>
            </p:cNvSpPr>
            <p:nvPr/>
          </p:nvSpPr>
          <p:spPr bwMode="auto">
            <a:xfrm>
              <a:off x="807" y="2840"/>
              <a:ext cx="395" cy="396"/>
            </a:xfrm>
            <a:custGeom>
              <a:avLst/>
              <a:gdLst>
                <a:gd name="T0" fmla="*/ 167 w 167"/>
                <a:gd name="T1" fmla="*/ 87 h 167"/>
                <a:gd name="T2" fmla="*/ 159 w 167"/>
                <a:gd name="T3" fmla="*/ 87 h 167"/>
                <a:gd name="T4" fmla="*/ 84 w 167"/>
                <a:gd name="T5" fmla="*/ 159 h 167"/>
                <a:gd name="T6" fmla="*/ 29 w 167"/>
                <a:gd name="T7" fmla="*/ 136 h 167"/>
                <a:gd name="T8" fmla="*/ 24 w 167"/>
                <a:gd name="T9" fmla="*/ 142 h 167"/>
                <a:gd name="T10" fmla="*/ 84 w 167"/>
                <a:gd name="T11" fmla="*/ 167 h 167"/>
                <a:gd name="T12" fmla="*/ 167 w 167"/>
                <a:gd name="T13" fmla="*/ 87 h 167"/>
                <a:gd name="T14" fmla="*/ 84 w 167"/>
                <a:gd name="T15" fmla="*/ 0 h 167"/>
                <a:gd name="T16" fmla="*/ 0 w 167"/>
                <a:gd name="T17" fmla="*/ 84 h 167"/>
                <a:gd name="T18" fmla="*/ 18 w 167"/>
                <a:gd name="T19" fmla="*/ 136 h 167"/>
                <a:gd name="T20" fmla="*/ 24 w 167"/>
                <a:gd name="T21" fmla="*/ 130 h 167"/>
                <a:gd name="T22" fmla="*/ 8 w 167"/>
                <a:gd name="T23" fmla="*/ 84 h 167"/>
                <a:gd name="T24" fmla="*/ 84 w 167"/>
                <a:gd name="T25" fmla="*/ 8 h 167"/>
                <a:gd name="T26" fmla="*/ 159 w 167"/>
                <a:gd name="T27" fmla="*/ 79 h 167"/>
                <a:gd name="T28" fmla="*/ 167 w 167"/>
                <a:gd name="T29" fmla="*/ 79 h 167"/>
                <a:gd name="T30" fmla="*/ 84 w 167"/>
                <a:gd name="T3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7" h="167">
                  <a:moveTo>
                    <a:pt x="167" y="87"/>
                  </a:moveTo>
                  <a:cubicBezTo>
                    <a:pt x="159" y="87"/>
                    <a:pt x="159" y="87"/>
                    <a:pt x="159" y="87"/>
                  </a:cubicBezTo>
                  <a:cubicBezTo>
                    <a:pt x="157" y="127"/>
                    <a:pt x="124" y="159"/>
                    <a:pt x="84" y="159"/>
                  </a:cubicBezTo>
                  <a:cubicBezTo>
                    <a:pt x="62" y="159"/>
                    <a:pt x="43" y="151"/>
                    <a:pt x="29" y="136"/>
                  </a:cubicBezTo>
                  <a:cubicBezTo>
                    <a:pt x="24" y="142"/>
                    <a:pt x="24" y="142"/>
                    <a:pt x="24" y="142"/>
                  </a:cubicBezTo>
                  <a:cubicBezTo>
                    <a:pt x="39" y="158"/>
                    <a:pt x="60" y="167"/>
                    <a:pt x="84" y="167"/>
                  </a:cubicBezTo>
                  <a:cubicBezTo>
                    <a:pt x="129" y="167"/>
                    <a:pt x="165" y="132"/>
                    <a:pt x="167" y="87"/>
                  </a:cubicBezTo>
                  <a:moveTo>
                    <a:pt x="84" y="0"/>
                  </a:moveTo>
                  <a:cubicBezTo>
                    <a:pt x="37" y="0"/>
                    <a:pt x="0" y="37"/>
                    <a:pt x="0" y="84"/>
                  </a:cubicBezTo>
                  <a:cubicBezTo>
                    <a:pt x="0" y="103"/>
                    <a:pt x="7" y="122"/>
                    <a:pt x="18" y="136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14" y="118"/>
                    <a:pt x="8" y="101"/>
                    <a:pt x="8" y="84"/>
                  </a:cubicBezTo>
                  <a:cubicBezTo>
                    <a:pt x="8" y="42"/>
                    <a:pt x="42" y="8"/>
                    <a:pt x="84" y="8"/>
                  </a:cubicBezTo>
                  <a:cubicBezTo>
                    <a:pt x="124" y="8"/>
                    <a:pt x="157" y="39"/>
                    <a:pt x="159" y="79"/>
                  </a:cubicBezTo>
                  <a:cubicBezTo>
                    <a:pt x="167" y="79"/>
                    <a:pt x="167" y="79"/>
                    <a:pt x="167" y="79"/>
                  </a:cubicBezTo>
                  <a:cubicBezTo>
                    <a:pt x="165" y="35"/>
                    <a:pt x="128" y="0"/>
                    <a:pt x="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55"/>
            <p:cNvSpPr>
              <a:spLocks noEditPoints="1"/>
            </p:cNvSpPr>
            <p:nvPr/>
          </p:nvSpPr>
          <p:spPr bwMode="auto">
            <a:xfrm>
              <a:off x="859" y="2911"/>
              <a:ext cx="291" cy="273"/>
            </a:xfrm>
            <a:custGeom>
              <a:avLst/>
              <a:gdLst>
                <a:gd name="T0" fmla="*/ 84 w 123"/>
                <a:gd name="T1" fmla="*/ 93 h 115"/>
                <a:gd name="T2" fmla="*/ 61 w 123"/>
                <a:gd name="T3" fmla="*/ 99 h 115"/>
                <a:gd name="T4" fmla="*/ 39 w 123"/>
                <a:gd name="T5" fmla="*/ 93 h 115"/>
                <a:gd name="T6" fmla="*/ 31 w 123"/>
                <a:gd name="T7" fmla="*/ 107 h 115"/>
                <a:gd name="T8" fmla="*/ 62 w 123"/>
                <a:gd name="T9" fmla="*/ 115 h 115"/>
                <a:gd name="T10" fmla="*/ 93 w 123"/>
                <a:gd name="T11" fmla="*/ 107 h 115"/>
                <a:gd name="T12" fmla="*/ 84 w 123"/>
                <a:gd name="T13" fmla="*/ 93 h 115"/>
                <a:gd name="T14" fmla="*/ 31 w 123"/>
                <a:gd name="T15" fmla="*/ 0 h 115"/>
                <a:gd name="T16" fmla="*/ 0 w 123"/>
                <a:gd name="T17" fmla="*/ 54 h 115"/>
                <a:gd name="T18" fmla="*/ 0 w 123"/>
                <a:gd name="T19" fmla="*/ 54 h 115"/>
                <a:gd name="T20" fmla="*/ 16 w 123"/>
                <a:gd name="T21" fmla="*/ 54 h 115"/>
                <a:gd name="T22" fmla="*/ 39 w 123"/>
                <a:gd name="T23" fmla="*/ 14 h 115"/>
                <a:gd name="T24" fmla="*/ 31 w 123"/>
                <a:gd name="T25" fmla="*/ 0 h 115"/>
                <a:gd name="T26" fmla="*/ 92 w 123"/>
                <a:gd name="T27" fmla="*/ 0 h 115"/>
                <a:gd name="T28" fmla="*/ 84 w 123"/>
                <a:gd name="T29" fmla="*/ 14 h 115"/>
                <a:gd name="T30" fmla="*/ 107 w 123"/>
                <a:gd name="T31" fmla="*/ 49 h 115"/>
                <a:gd name="T32" fmla="*/ 123 w 123"/>
                <a:gd name="T33" fmla="*/ 49 h 115"/>
                <a:gd name="T34" fmla="*/ 92 w 123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" h="115">
                  <a:moveTo>
                    <a:pt x="84" y="93"/>
                  </a:moveTo>
                  <a:cubicBezTo>
                    <a:pt x="78" y="97"/>
                    <a:pt x="70" y="99"/>
                    <a:pt x="61" y="99"/>
                  </a:cubicBezTo>
                  <a:cubicBezTo>
                    <a:pt x="54" y="99"/>
                    <a:pt x="46" y="97"/>
                    <a:pt x="39" y="93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40" y="113"/>
                    <a:pt x="51" y="115"/>
                    <a:pt x="62" y="115"/>
                  </a:cubicBezTo>
                  <a:cubicBezTo>
                    <a:pt x="72" y="115"/>
                    <a:pt x="83" y="112"/>
                    <a:pt x="93" y="107"/>
                  </a:cubicBezTo>
                  <a:cubicBezTo>
                    <a:pt x="84" y="93"/>
                    <a:pt x="84" y="93"/>
                    <a:pt x="84" y="93"/>
                  </a:cubicBezTo>
                  <a:moveTo>
                    <a:pt x="31" y="0"/>
                  </a:moveTo>
                  <a:cubicBezTo>
                    <a:pt x="12" y="11"/>
                    <a:pt x="0" y="3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37"/>
                    <a:pt x="25" y="22"/>
                    <a:pt x="39" y="14"/>
                  </a:cubicBezTo>
                  <a:cubicBezTo>
                    <a:pt x="31" y="0"/>
                    <a:pt x="31" y="0"/>
                    <a:pt x="31" y="0"/>
                  </a:cubicBezTo>
                  <a:moveTo>
                    <a:pt x="92" y="0"/>
                  </a:moveTo>
                  <a:cubicBezTo>
                    <a:pt x="84" y="14"/>
                    <a:pt x="84" y="14"/>
                    <a:pt x="84" y="14"/>
                  </a:cubicBezTo>
                  <a:cubicBezTo>
                    <a:pt x="97" y="21"/>
                    <a:pt x="105" y="34"/>
                    <a:pt x="107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1" y="29"/>
                    <a:pt x="110" y="10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56"/>
            <p:cNvSpPr/>
            <p:nvPr/>
          </p:nvSpPr>
          <p:spPr bwMode="auto">
            <a:xfrm>
              <a:off x="1202" y="2534"/>
              <a:ext cx="1834" cy="512"/>
            </a:xfrm>
            <a:custGeom>
              <a:avLst/>
              <a:gdLst>
                <a:gd name="T0" fmla="*/ 747 w 775"/>
                <a:gd name="T1" fmla="*/ 0 h 216"/>
                <a:gd name="T2" fmla="*/ 720 w 775"/>
                <a:gd name="T3" fmla="*/ 27 h 216"/>
                <a:gd name="T4" fmla="*/ 726 w 775"/>
                <a:gd name="T5" fmla="*/ 43 h 216"/>
                <a:gd name="T6" fmla="*/ 582 w 775"/>
                <a:gd name="T7" fmla="*/ 186 h 216"/>
                <a:gd name="T8" fmla="*/ 469 w 775"/>
                <a:gd name="T9" fmla="*/ 186 h 216"/>
                <a:gd name="T10" fmla="*/ 435 w 775"/>
                <a:gd name="T11" fmla="*/ 186 h 216"/>
                <a:gd name="T12" fmla="*/ 316 w 775"/>
                <a:gd name="T13" fmla="*/ 186 h 216"/>
                <a:gd name="T14" fmla="*/ 317 w 775"/>
                <a:gd name="T15" fmla="*/ 187 h 216"/>
                <a:gd name="T16" fmla="*/ 296 w 775"/>
                <a:gd name="T17" fmla="*/ 208 h 216"/>
                <a:gd name="T18" fmla="*/ 0 w 775"/>
                <a:gd name="T19" fmla="*/ 208 h 216"/>
                <a:gd name="T20" fmla="*/ 0 w 775"/>
                <a:gd name="T21" fmla="*/ 213 h 216"/>
                <a:gd name="T22" fmla="*/ 0 w 775"/>
                <a:gd name="T23" fmla="*/ 216 h 216"/>
                <a:gd name="T24" fmla="*/ 7 w 775"/>
                <a:gd name="T25" fmla="*/ 216 h 216"/>
                <a:gd name="T26" fmla="*/ 7 w 775"/>
                <a:gd name="T27" fmla="*/ 213 h 216"/>
                <a:gd name="T28" fmla="*/ 39 w 775"/>
                <a:gd name="T29" fmla="*/ 212 h 216"/>
                <a:gd name="T30" fmla="*/ 39 w 775"/>
                <a:gd name="T31" fmla="*/ 213 h 216"/>
                <a:gd name="T32" fmla="*/ 39 w 775"/>
                <a:gd name="T33" fmla="*/ 216 h 216"/>
                <a:gd name="T34" fmla="*/ 564 w 775"/>
                <a:gd name="T35" fmla="*/ 216 h 216"/>
                <a:gd name="T36" fmla="*/ 731 w 775"/>
                <a:gd name="T37" fmla="*/ 49 h 216"/>
                <a:gd name="T38" fmla="*/ 747 w 775"/>
                <a:gd name="T39" fmla="*/ 54 h 216"/>
                <a:gd name="T40" fmla="*/ 775 w 775"/>
                <a:gd name="T41" fmla="*/ 27 h 216"/>
                <a:gd name="T42" fmla="*/ 747 w 775"/>
                <a:gd name="T4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5" h="216">
                  <a:moveTo>
                    <a:pt x="747" y="0"/>
                  </a:moveTo>
                  <a:cubicBezTo>
                    <a:pt x="732" y="0"/>
                    <a:pt x="720" y="12"/>
                    <a:pt x="720" y="27"/>
                  </a:cubicBezTo>
                  <a:cubicBezTo>
                    <a:pt x="720" y="33"/>
                    <a:pt x="722" y="39"/>
                    <a:pt x="726" y="43"/>
                  </a:cubicBezTo>
                  <a:cubicBezTo>
                    <a:pt x="582" y="186"/>
                    <a:pt x="582" y="186"/>
                    <a:pt x="582" y="186"/>
                  </a:cubicBezTo>
                  <a:cubicBezTo>
                    <a:pt x="469" y="186"/>
                    <a:pt x="469" y="186"/>
                    <a:pt x="469" y="186"/>
                  </a:cubicBezTo>
                  <a:cubicBezTo>
                    <a:pt x="435" y="186"/>
                    <a:pt x="435" y="186"/>
                    <a:pt x="435" y="186"/>
                  </a:cubicBezTo>
                  <a:cubicBezTo>
                    <a:pt x="316" y="186"/>
                    <a:pt x="316" y="186"/>
                    <a:pt x="316" y="186"/>
                  </a:cubicBezTo>
                  <a:cubicBezTo>
                    <a:pt x="317" y="187"/>
                    <a:pt x="317" y="187"/>
                    <a:pt x="317" y="187"/>
                  </a:cubicBezTo>
                  <a:cubicBezTo>
                    <a:pt x="296" y="208"/>
                    <a:pt x="296" y="208"/>
                    <a:pt x="296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9"/>
                    <a:pt x="0" y="211"/>
                    <a:pt x="0" y="213"/>
                  </a:cubicBezTo>
                  <a:cubicBezTo>
                    <a:pt x="0" y="214"/>
                    <a:pt x="0" y="215"/>
                    <a:pt x="0" y="216"/>
                  </a:cubicBezTo>
                  <a:cubicBezTo>
                    <a:pt x="7" y="216"/>
                    <a:pt x="7" y="216"/>
                    <a:pt x="7" y="216"/>
                  </a:cubicBezTo>
                  <a:cubicBezTo>
                    <a:pt x="7" y="215"/>
                    <a:pt x="7" y="214"/>
                    <a:pt x="7" y="213"/>
                  </a:cubicBezTo>
                  <a:cubicBezTo>
                    <a:pt x="39" y="212"/>
                    <a:pt x="39" y="212"/>
                    <a:pt x="39" y="212"/>
                  </a:cubicBezTo>
                  <a:cubicBezTo>
                    <a:pt x="39" y="213"/>
                    <a:pt x="39" y="213"/>
                    <a:pt x="39" y="213"/>
                  </a:cubicBezTo>
                  <a:cubicBezTo>
                    <a:pt x="39" y="214"/>
                    <a:pt x="39" y="215"/>
                    <a:pt x="39" y="216"/>
                  </a:cubicBezTo>
                  <a:cubicBezTo>
                    <a:pt x="564" y="216"/>
                    <a:pt x="564" y="216"/>
                    <a:pt x="564" y="216"/>
                  </a:cubicBezTo>
                  <a:cubicBezTo>
                    <a:pt x="731" y="49"/>
                    <a:pt x="731" y="49"/>
                    <a:pt x="731" y="49"/>
                  </a:cubicBezTo>
                  <a:cubicBezTo>
                    <a:pt x="736" y="52"/>
                    <a:pt x="741" y="54"/>
                    <a:pt x="747" y="54"/>
                  </a:cubicBezTo>
                  <a:cubicBezTo>
                    <a:pt x="762" y="54"/>
                    <a:pt x="775" y="42"/>
                    <a:pt x="775" y="27"/>
                  </a:cubicBezTo>
                  <a:cubicBezTo>
                    <a:pt x="775" y="12"/>
                    <a:pt x="762" y="0"/>
                    <a:pt x="7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57"/>
            <p:cNvSpPr/>
            <p:nvPr/>
          </p:nvSpPr>
          <p:spPr bwMode="auto">
            <a:xfrm>
              <a:off x="1219" y="3037"/>
              <a:ext cx="75" cy="9"/>
            </a:xfrm>
            <a:custGeom>
              <a:avLst/>
              <a:gdLst>
                <a:gd name="T0" fmla="*/ 32 w 32"/>
                <a:gd name="T1" fmla="*/ 0 h 4"/>
                <a:gd name="T2" fmla="*/ 0 w 32"/>
                <a:gd name="T3" fmla="*/ 1 h 4"/>
                <a:gd name="T4" fmla="*/ 0 w 32"/>
                <a:gd name="T5" fmla="*/ 4 h 4"/>
                <a:gd name="T6" fmla="*/ 32 w 32"/>
                <a:gd name="T7" fmla="*/ 4 h 4"/>
                <a:gd name="T8" fmla="*/ 32 w 32"/>
                <a:gd name="T9" fmla="*/ 1 h 4"/>
                <a:gd name="T10" fmla="*/ 32 w 3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4">
                  <a:moveTo>
                    <a:pt x="3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58"/>
            <p:cNvSpPr>
              <a:spLocks noEditPoints="1"/>
            </p:cNvSpPr>
            <p:nvPr/>
          </p:nvSpPr>
          <p:spPr bwMode="auto">
            <a:xfrm>
              <a:off x="47" y="2973"/>
              <a:ext cx="1136" cy="656"/>
            </a:xfrm>
            <a:custGeom>
              <a:avLst/>
              <a:gdLst>
                <a:gd name="T0" fmla="*/ 168 w 480"/>
                <a:gd name="T1" fmla="*/ 246 h 277"/>
                <a:gd name="T2" fmla="*/ 77 w 480"/>
                <a:gd name="T3" fmla="*/ 246 h 277"/>
                <a:gd name="T4" fmla="*/ 77 w 480"/>
                <a:gd name="T5" fmla="*/ 249 h 277"/>
                <a:gd name="T6" fmla="*/ 77 w 480"/>
                <a:gd name="T7" fmla="*/ 254 h 277"/>
                <a:gd name="T8" fmla="*/ 165 w 480"/>
                <a:gd name="T9" fmla="*/ 254 h 277"/>
                <a:gd name="T10" fmla="*/ 168 w 480"/>
                <a:gd name="T11" fmla="*/ 246 h 277"/>
                <a:gd name="T12" fmla="*/ 27 w 480"/>
                <a:gd name="T13" fmla="*/ 223 h 277"/>
                <a:gd name="T14" fmla="*/ 0 w 480"/>
                <a:gd name="T15" fmla="*/ 250 h 277"/>
                <a:gd name="T16" fmla="*/ 27 w 480"/>
                <a:gd name="T17" fmla="*/ 277 h 277"/>
                <a:gd name="T18" fmla="*/ 54 w 480"/>
                <a:gd name="T19" fmla="*/ 254 h 277"/>
                <a:gd name="T20" fmla="*/ 72 w 480"/>
                <a:gd name="T21" fmla="*/ 254 h 277"/>
                <a:gd name="T22" fmla="*/ 72 w 480"/>
                <a:gd name="T23" fmla="*/ 249 h 277"/>
                <a:gd name="T24" fmla="*/ 72 w 480"/>
                <a:gd name="T25" fmla="*/ 246 h 277"/>
                <a:gd name="T26" fmla="*/ 54 w 480"/>
                <a:gd name="T27" fmla="*/ 246 h 277"/>
                <a:gd name="T28" fmla="*/ 27 w 480"/>
                <a:gd name="T29" fmla="*/ 223 h 277"/>
                <a:gd name="T30" fmla="*/ 211 w 480"/>
                <a:gd name="T31" fmla="*/ 219 h 277"/>
                <a:gd name="T32" fmla="*/ 177 w 480"/>
                <a:gd name="T33" fmla="*/ 254 h 277"/>
                <a:gd name="T34" fmla="*/ 177 w 480"/>
                <a:gd name="T35" fmla="*/ 254 h 277"/>
                <a:gd name="T36" fmla="*/ 211 w 480"/>
                <a:gd name="T37" fmla="*/ 219 h 277"/>
                <a:gd name="T38" fmla="*/ 339 w 480"/>
                <a:gd name="T39" fmla="*/ 80 h 277"/>
                <a:gd name="T40" fmla="*/ 212 w 480"/>
                <a:gd name="T41" fmla="*/ 208 h 277"/>
                <a:gd name="T42" fmla="*/ 225 w 480"/>
                <a:gd name="T43" fmla="*/ 206 h 277"/>
                <a:gd name="T44" fmla="*/ 345 w 480"/>
                <a:gd name="T45" fmla="*/ 86 h 277"/>
                <a:gd name="T46" fmla="*/ 339 w 480"/>
                <a:gd name="T47" fmla="*/ 80 h 277"/>
                <a:gd name="T48" fmla="*/ 405 w 480"/>
                <a:gd name="T49" fmla="*/ 0 h 277"/>
                <a:gd name="T50" fmla="*/ 378 w 480"/>
                <a:gd name="T51" fmla="*/ 27 h 277"/>
                <a:gd name="T52" fmla="*/ 381 w 480"/>
                <a:gd name="T53" fmla="*/ 39 h 277"/>
                <a:gd name="T54" fmla="*/ 345 w 480"/>
                <a:gd name="T55" fmla="*/ 74 h 277"/>
                <a:gd name="T56" fmla="*/ 350 w 480"/>
                <a:gd name="T57" fmla="*/ 80 h 277"/>
                <a:gd name="T58" fmla="*/ 385 w 480"/>
                <a:gd name="T59" fmla="*/ 46 h 277"/>
                <a:gd name="T60" fmla="*/ 405 w 480"/>
                <a:gd name="T61" fmla="*/ 54 h 277"/>
                <a:gd name="T62" fmla="*/ 431 w 480"/>
                <a:gd name="T63" fmla="*/ 31 h 277"/>
                <a:gd name="T64" fmla="*/ 480 w 480"/>
                <a:gd name="T65" fmla="*/ 31 h 277"/>
                <a:gd name="T66" fmla="*/ 480 w 480"/>
                <a:gd name="T67" fmla="*/ 28 h 277"/>
                <a:gd name="T68" fmla="*/ 480 w 480"/>
                <a:gd name="T69" fmla="*/ 23 h 277"/>
                <a:gd name="T70" fmla="*/ 466 w 480"/>
                <a:gd name="T71" fmla="*/ 23 h 277"/>
                <a:gd name="T72" fmla="*/ 466 w 480"/>
                <a:gd name="T73" fmla="*/ 27 h 277"/>
                <a:gd name="T74" fmla="*/ 450 w 480"/>
                <a:gd name="T75" fmla="*/ 28 h 277"/>
                <a:gd name="T76" fmla="*/ 450 w 480"/>
                <a:gd name="T77" fmla="*/ 23 h 277"/>
                <a:gd name="T78" fmla="*/ 431 w 480"/>
                <a:gd name="T79" fmla="*/ 23 h 277"/>
                <a:gd name="T80" fmla="*/ 405 w 480"/>
                <a:gd name="T8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0" h="277">
                  <a:moveTo>
                    <a:pt x="168" y="246"/>
                  </a:moveTo>
                  <a:cubicBezTo>
                    <a:pt x="77" y="246"/>
                    <a:pt x="77" y="246"/>
                    <a:pt x="77" y="246"/>
                  </a:cubicBezTo>
                  <a:cubicBezTo>
                    <a:pt x="77" y="247"/>
                    <a:pt x="77" y="248"/>
                    <a:pt x="77" y="249"/>
                  </a:cubicBezTo>
                  <a:cubicBezTo>
                    <a:pt x="77" y="250"/>
                    <a:pt x="77" y="252"/>
                    <a:pt x="77" y="254"/>
                  </a:cubicBezTo>
                  <a:cubicBezTo>
                    <a:pt x="165" y="254"/>
                    <a:pt x="165" y="254"/>
                    <a:pt x="165" y="254"/>
                  </a:cubicBezTo>
                  <a:cubicBezTo>
                    <a:pt x="166" y="251"/>
                    <a:pt x="167" y="248"/>
                    <a:pt x="168" y="246"/>
                  </a:cubicBezTo>
                  <a:moveTo>
                    <a:pt x="27" y="223"/>
                  </a:moveTo>
                  <a:cubicBezTo>
                    <a:pt x="12" y="223"/>
                    <a:pt x="0" y="235"/>
                    <a:pt x="0" y="250"/>
                  </a:cubicBezTo>
                  <a:cubicBezTo>
                    <a:pt x="0" y="265"/>
                    <a:pt x="12" y="277"/>
                    <a:pt x="27" y="277"/>
                  </a:cubicBezTo>
                  <a:cubicBezTo>
                    <a:pt x="41" y="277"/>
                    <a:pt x="52" y="267"/>
                    <a:pt x="54" y="254"/>
                  </a:cubicBezTo>
                  <a:cubicBezTo>
                    <a:pt x="72" y="254"/>
                    <a:pt x="72" y="254"/>
                    <a:pt x="72" y="254"/>
                  </a:cubicBezTo>
                  <a:cubicBezTo>
                    <a:pt x="72" y="252"/>
                    <a:pt x="72" y="250"/>
                    <a:pt x="72" y="249"/>
                  </a:cubicBezTo>
                  <a:cubicBezTo>
                    <a:pt x="72" y="248"/>
                    <a:pt x="72" y="247"/>
                    <a:pt x="72" y="246"/>
                  </a:cubicBezTo>
                  <a:cubicBezTo>
                    <a:pt x="54" y="246"/>
                    <a:pt x="54" y="246"/>
                    <a:pt x="54" y="246"/>
                  </a:cubicBezTo>
                  <a:cubicBezTo>
                    <a:pt x="52" y="233"/>
                    <a:pt x="41" y="223"/>
                    <a:pt x="27" y="223"/>
                  </a:cubicBezTo>
                  <a:moveTo>
                    <a:pt x="211" y="219"/>
                  </a:moveTo>
                  <a:cubicBezTo>
                    <a:pt x="195" y="225"/>
                    <a:pt x="182" y="238"/>
                    <a:pt x="177" y="254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211" y="219"/>
                    <a:pt x="211" y="219"/>
                    <a:pt x="211" y="219"/>
                  </a:cubicBezTo>
                  <a:moveTo>
                    <a:pt x="339" y="80"/>
                  </a:moveTo>
                  <a:cubicBezTo>
                    <a:pt x="212" y="208"/>
                    <a:pt x="212" y="208"/>
                    <a:pt x="212" y="208"/>
                  </a:cubicBezTo>
                  <a:cubicBezTo>
                    <a:pt x="216" y="207"/>
                    <a:pt x="221" y="206"/>
                    <a:pt x="225" y="206"/>
                  </a:cubicBezTo>
                  <a:cubicBezTo>
                    <a:pt x="345" y="86"/>
                    <a:pt x="345" y="86"/>
                    <a:pt x="345" y="86"/>
                  </a:cubicBezTo>
                  <a:cubicBezTo>
                    <a:pt x="343" y="84"/>
                    <a:pt x="341" y="82"/>
                    <a:pt x="339" y="80"/>
                  </a:cubicBezTo>
                  <a:moveTo>
                    <a:pt x="405" y="0"/>
                  </a:moveTo>
                  <a:cubicBezTo>
                    <a:pt x="390" y="0"/>
                    <a:pt x="378" y="12"/>
                    <a:pt x="378" y="27"/>
                  </a:cubicBezTo>
                  <a:cubicBezTo>
                    <a:pt x="378" y="31"/>
                    <a:pt x="379" y="35"/>
                    <a:pt x="381" y="39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7" y="77"/>
                    <a:pt x="348" y="79"/>
                    <a:pt x="350" y="80"/>
                  </a:cubicBezTo>
                  <a:cubicBezTo>
                    <a:pt x="385" y="46"/>
                    <a:pt x="385" y="46"/>
                    <a:pt x="385" y="46"/>
                  </a:cubicBezTo>
                  <a:cubicBezTo>
                    <a:pt x="390" y="51"/>
                    <a:pt x="397" y="54"/>
                    <a:pt x="405" y="54"/>
                  </a:cubicBezTo>
                  <a:cubicBezTo>
                    <a:pt x="418" y="54"/>
                    <a:pt x="430" y="44"/>
                    <a:pt x="431" y="31"/>
                  </a:cubicBezTo>
                  <a:cubicBezTo>
                    <a:pt x="480" y="31"/>
                    <a:pt x="480" y="31"/>
                    <a:pt x="480" y="31"/>
                  </a:cubicBezTo>
                  <a:cubicBezTo>
                    <a:pt x="480" y="30"/>
                    <a:pt x="480" y="29"/>
                    <a:pt x="480" y="28"/>
                  </a:cubicBezTo>
                  <a:cubicBezTo>
                    <a:pt x="480" y="26"/>
                    <a:pt x="480" y="24"/>
                    <a:pt x="480" y="23"/>
                  </a:cubicBezTo>
                  <a:cubicBezTo>
                    <a:pt x="466" y="23"/>
                    <a:pt x="466" y="23"/>
                    <a:pt x="466" y="23"/>
                  </a:cubicBezTo>
                  <a:cubicBezTo>
                    <a:pt x="466" y="24"/>
                    <a:pt x="466" y="26"/>
                    <a:pt x="466" y="27"/>
                  </a:cubicBezTo>
                  <a:cubicBezTo>
                    <a:pt x="450" y="28"/>
                    <a:pt x="450" y="28"/>
                    <a:pt x="450" y="28"/>
                  </a:cubicBezTo>
                  <a:cubicBezTo>
                    <a:pt x="450" y="26"/>
                    <a:pt x="450" y="24"/>
                    <a:pt x="450" y="23"/>
                  </a:cubicBezTo>
                  <a:cubicBezTo>
                    <a:pt x="431" y="23"/>
                    <a:pt x="431" y="23"/>
                    <a:pt x="431" y="23"/>
                  </a:cubicBezTo>
                  <a:cubicBezTo>
                    <a:pt x="430" y="10"/>
                    <a:pt x="418" y="0"/>
                    <a:pt x="4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59"/>
            <p:cNvSpPr/>
            <p:nvPr/>
          </p:nvSpPr>
          <p:spPr bwMode="auto">
            <a:xfrm>
              <a:off x="438" y="3461"/>
              <a:ext cx="142" cy="114"/>
            </a:xfrm>
            <a:custGeom>
              <a:avLst/>
              <a:gdLst>
                <a:gd name="T0" fmla="*/ 60 w 60"/>
                <a:gd name="T1" fmla="*/ 0 h 48"/>
                <a:gd name="T2" fmla="*/ 47 w 60"/>
                <a:gd name="T3" fmla="*/ 2 h 48"/>
                <a:gd name="T4" fmla="*/ 9 w 60"/>
                <a:gd name="T5" fmla="*/ 40 h 48"/>
                <a:gd name="T6" fmla="*/ 3 w 60"/>
                <a:gd name="T7" fmla="*/ 40 h 48"/>
                <a:gd name="T8" fmla="*/ 0 w 60"/>
                <a:gd name="T9" fmla="*/ 48 h 48"/>
                <a:gd name="T10" fmla="*/ 12 w 60"/>
                <a:gd name="T11" fmla="*/ 48 h 48"/>
                <a:gd name="T12" fmla="*/ 46 w 60"/>
                <a:gd name="T13" fmla="*/ 13 h 48"/>
                <a:gd name="T14" fmla="*/ 60 w 60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48">
                  <a:moveTo>
                    <a:pt x="60" y="0"/>
                  </a:moveTo>
                  <a:cubicBezTo>
                    <a:pt x="56" y="0"/>
                    <a:pt x="51" y="1"/>
                    <a:pt x="47" y="2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2"/>
                    <a:pt x="1" y="45"/>
                    <a:pt x="0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7" y="32"/>
                    <a:pt x="30" y="19"/>
                    <a:pt x="46" y="13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60"/>
            <p:cNvSpPr/>
            <p:nvPr/>
          </p:nvSpPr>
          <p:spPr bwMode="auto">
            <a:xfrm>
              <a:off x="218" y="3556"/>
              <a:ext cx="12" cy="19"/>
            </a:xfrm>
            <a:custGeom>
              <a:avLst/>
              <a:gdLst>
                <a:gd name="T0" fmla="*/ 5 w 5"/>
                <a:gd name="T1" fmla="*/ 0 h 8"/>
                <a:gd name="T2" fmla="*/ 0 w 5"/>
                <a:gd name="T3" fmla="*/ 0 h 8"/>
                <a:gd name="T4" fmla="*/ 0 w 5"/>
                <a:gd name="T5" fmla="*/ 3 h 8"/>
                <a:gd name="T6" fmla="*/ 0 w 5"/>
                <a:gd name="T7" fmla="*/ 8 h 8"/>
                <a:gd name="T8" fmla="*/ 5 w 5"/>
                <a:gd name="T9" fmla="*/ 8 h 8"/>
                <a:gd name="T10" fmla="*/ 5 w 5"/>
                <a:gd name="T11" fmla="*/ 3 h 8"/>
                <a:gd name="T12" fmla="*/ 5 w 5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6"/>
                    <a:pt x="5" y="4"/>
                    <a:pt x="5" y="3"/>
                  </a:cubicBezTo>
                  <a:cubicBezTo>
                    <a:pt x="5" y="2"/>
                    <a:pt x="5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61"/>
            <p:cNvSpPr>
              <a:spLocks noEditPoints="1"/>
            </p:cNvSpPr>
            <p:nvPr/>
          </p:nvSpPr>
          <p:spPr bwMode="auto">
            <a:xfrm>
              <a:off x="849" y="3027"/>
              <a:ext cx="353" cy="150"/>
            </a:xfrm>
            <a:custGeom>
              <a:avLst/>
              <a:gdLst>
                <a:gd name="T0" fmla="*/ 6 w 149"/>
                <a:gd name="T1" fmla="*/ 51 h 63"/>
                <a:gd name="T2" fmla="*/ 0 w 149"/>
                <a:gd name="T3" fmla="*/ 57 h 63"/>
                <a:gd name="T4" fmla="*/ 6 w 149"/>
                <a:gd name="T5" fmla="*/ 63 h 63"/>
                <a:gd name="T6" fmla="*/ 11 w 149"/>
                <a:gd name="T7" fmla="*/ 57 h 63"/>
                <a:gd name="T8" fmla="*/ 6 w 149"/>
                <a:gd name="T9" fmla="*/ 51 h 63"/>
                <a:gd name="T10" fmla="*/ 149 w 149"/>
                <a:gd name="T11" fmla="*/ 0 h 63"/>
                <a:gd name="T12" fmla="*/ 141 w 149"/>
                <a:gd name="T13" fmla="*/ 0 h 63"/>
                <a:gd name="T14" fmla="*/ 141 w 149"/>
                <a:gd name="T15" fmla="*/ 5 h 63"/>
                <a:gd name="T16" fmla="*/ 141 w 149"/>
                <a:gd name="T17" fmla="*/ 8 h 63"/>
                <a:gd name="T18" fmla="*/ 149 w 149"/>
                <a:gd name="T19" fmla="*/ 8 h 63"/>
                <a:gd name="T20" fmla="*/ 149 w 149"/>
                <a:gd name="T21" fmla="*/ 5 h 63"/>
                <a:gd name="T22" fmla="*/ 149 w 149"/>
                <a:gd name="T2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63">
                  <a:moveTo>
                    <a:pt x="6" y="51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2" y="59"/>
                    <a:pt x="4" y="61"/>
                    <a:pt x="6" y="63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9" y="56"/>
                    <a:pt x="8" y="54"/>
                    <a:pt x="6" y="51"/>
                  </a:cubicBezTo>
                  <a:moveTo>
                    <a:pt x="149" y="0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41" y="1"/>
                    <a:pt x="141" y="3"/>
                    <a:pt x="141" y="5"/>
                  </a:cubicBezTo>
                  <a:cubicBezTo>
                    <a:pt x="141" y="6"/>
                    <a:pt x="141" y="7"/>
                    <a:pt x="141" y="8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49" y="7"/>
                    <a:pt x="149" y="6"/>
                    <a:pt x="149" y="5"/>
                  </a:cubicBezTo>
                  <a:cubicBezTo>
                    <a:pt x="149" y="3"/>
                    <a:pt x="149" y="1"/>
                    <a:pt x="1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62"/>
            <p:cNvSpPr/>
            <p:nvPr/>
          </p:nvSpPr>
          <p:spPr bwMode="auto">
            <a:xfrm>
              <a:off x="1112" y="3027"/>
              <a:ext cx="38" cy="12"/>
            </a:xfrm>
            <a:custGeom>
              <a:avLst/>
              <a:gdLst>
                <a:gd name="T0" fmla="*/ 16 w 16"/>
                <a:gd name="T1" fmla="*/ 0 h 5"/>
                <a:gd name="T2" fmla="*/ 0 w 16"/>
                <a:gd name="T3" fmla="*/ 0 h 5"/>
                <a:gd name="T4" fmla="*/ 0 w 16"/>
                <a:gd name="T5" fmla="*/ 5 h 5"/>
                <a:gd name="T6" fmla="*/ 16 w 16"/>
                <a:gd name="T7" fmla="*/ 4 h 5"/>
                <a:gd name="T8" fmla="*/ 16 w 1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1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63"/>
            <p:cNvSpPr/>
            <p:nvPr/>
          </p:nvSpPr>
          <p:spPr bwMode="auto">
            <a:xfrm>
              <a:off x="1349" y="3084"/>
              <a:ext cx="1978" cy="197"/>
            </a:xfrm>
            <a:custGeom>
              <a:avLst/>
              <a:gdLst>
                <a:gd name="T0" fmla="*/ 795 w 1978"/>
                <a:gd name="T1" fmla="*/ 0 h 197"/>
                <a:gd name="T2" fmla="*/ 0 w 1978"/>
                <a:gd name="T3" fmla="*/ 0 h 197"/>
                <a:gd name="T4" fmla="*/ 0 w 1978"/>
                <a:gd name="T5" fmla="*/ 10 h 197"/>
                <a:gd name="T6" fmla="*/ 792 w 1978"/>
                <a:gd name="T7" fmla="*/ 10 h 197"/>
                <a:gd name="T8" fmla="*/ 946 w 1978"/>
                <a:gd name="T9" fmla="*/ 164 h 197"/>
                <a:gd name="T10" fmla="*/ 1914 w 1978"/>
                <a:gd name="T11" fmla="*/ 164 h 197"/>
                <a:gd name="T12" fmla="*/ 1914 w 1978"/>
                <a:gd name="T13" fmla="*/ 197 h 197"/>
                <a:gd name="T14" fmla="*/ 1978 w 1978"/>
                <a:gd name="T15" fmla="*/ 159 h 197"/>
                <a:gd name="T16" fmla="*/ 1914 w 1978"/>
                <a:gd name="T17" fmla="*/ 123 h 197"/>
                <a:gd name="T18" fmla="*/ 1914 w 1978"/>
                <a:gd name="T19" fmla="*/ 154 h 197"/>
                <a:gd name="T20" fmla="*/ 949 w 1978"/>
                <a:gd name="T21" fmla="*/ 154 h 197"/>
                <a:gd name="T22" fmla="*/ 795 w 1978"/>
                <a:gd name="T2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8" h="197">
                  <a:moveTo>
                    <a:pt x="7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792" y="10"/>
                  </a:lnTo>
                  <a:lnTo>
                    <a:pt x="946" y="164"/>
                  </a:lnTo>
                  <a:lnTo>
                    <a:pt x="1914" y="164"/>
                  </a:lnTo>
                  <a:lnTo>
                    <a:pt x="1914" y="197"/>
                  </a:lnTo>
                  <a:lnTo>
                    <a:pt x="1978" y="159"/>
                  </a:lnTo>
                  <a:lnTo>
                    <a:pt x="1914" y="123"/>
                  </a:lnTo>
                  <a:lnTo>
                    <a:pt x="1914" y="154"/>
                  </a:lnTo>
                  <a:lnTo>
                    <a:pt x="949" y="154"/>
                  </a:lnTo>
                  <a:lnTo>
                    <a:pt x="7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64"/>
            <p:cNvSpPr/>
            <p:nvPr/>
          </p:nvSpPr>
          <p:spPr bwMode="auto">
            <a:xfrm>
              <a:off x="1349" y="3084"/>
              <a:ext cx="1978" cy="197"/>
            </a:xfrm>
            <a:custGeom>
              <a:avLst/>
              <a:gdLst>
                <a:gd name="T0" fmla="*/ 795 w 1978"/>
                <a:gd name="T1" fmla="*/ 0 h 197"/>
                <a:gd name="T2" fmla="*/ 0 w 1978"/>
                <a:gd name="T3" fmla="*/ 0 h 197"/>
                <a:gd name="T4" fmla="*/ 0 w 1978"/>
                <a:gd name="T5" fmla="*/ 10 h 197"/>
                <a:gd name="T6" fmla="*/ 792 w 1978"/>
                <a:gd name="T7" fmla="*/ 10 h 197"/>
                <a:gd name="T8" fmla="*/ 946 w 1978"/>
                <a:gd name="T9" fmla="*/ 164 h 197"/>
                <a:gd name="T10" fmla="*/ 1914 w 1978"/>
                <a:gd name="T11" fmla="*/ 164 h 197"/>
                <a:gd name="T12" fmla="*/ 1914 w 1978"/>
                <a:gd name="T13" fmla="*/ 197 h 197"/>
                <a:gd name="T14" fmla="*/ 1978 w 1978"/>
                <a:gd name="T15" fmla="*/ 159 h 197"/>
                <a:gd name="T16" fmla="*/ 1914 w 1978"/>
                <a:gd name="T17" fmla="*/ 123 h 197"/>
                <a:gd name="T18" fmla="*/ 1914 w 1978"/>
                <a:gd name="T19" fmla="*/ 154 h 197"/>
                <a:gd name="T20" fmla="*/ 949 w 1978"/>
                <a:gd name="T21" fmla="*/ 154 h 197"/>
                <a:gd name="T22" fmla="*/ 795 w 1978"/>
                <a:gd name="T2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8" h="197">
                  <a:moveTo>
                    <a:pt x="7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792" y="10"/>
                  </a:lnTo>
                  <a:lnTo>
                    <a:pt x="946" y="164"/>
                  </a:lnTo>
                  <a:lnTo>
                    <a:pt x="1914" y="164"/>
                  </a:lnTo>
                  <a:lnTo>
                    <a:pt x="1914" y="197"/>
                  </a:lnTo>
                  <a:lnTo>
                    <a:pt x="1978" y="159"/>
                  </a:lnTo>
                  <a:lnTo>
                    <a:pt x="1914" y="123"/>
                  </a:lnTo>
                  <a:lnTo>
                    <a:pt x="1914" y="154"/>
                  </a:lnTo>
                  <a:lnTo>
                    <a:pt x="949" y="154"/>
                  </a:lnTo>
                  <a:lnTo>
                    <a:pt x="79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65"/>
            <p:cNvSpPr/>
            <p:nvPr/>
          </p:nvSpPr>
          <p:spPr bwMode="auto">
            <a:xfrm>
              <a:off x="2056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66"/>
            <p:cNvSpPr/>
            <p:nvPr/>
          </p:nvSpPr>
          <p:spPr bwMode="auto">
            <a:xfrm>
              <a:off x="2056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67"/>
            <p:cNvSpPr/>
            <p:nvPr/>
          </p:nvSpPr>
          <p:spPr bwMode="auto">
            <a:xfrm>
              <a:off x="1954" y="3136"/>
              <a:ext cx="83" cy="93"/>
            </a:xfrm>
            <a:custGeom>
              <a:avLst/>
              <a:gdLst>
                <a:gd name="T0" fmla="*/ 0 w 83"/>
                <a:gd name="T1" fmla="*/ 0 h 93"/>
                <a:gd name="T2" fmla="*/ 0 w 83"/>
                <a:gd name="T3" fmla="*/ 93 h 93"/>
                <a:gd name="T4" fmla="*/ 83 w 83"/>
                <a:gd name="T5" fmla="*/ 48 h 93"/>
                <a:gd name="T6" fmla="*/ 0 w 83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93">
                  <a:moveTo>
                    <a:pt x="0" y="0"/>
                  </a:moveTo>
                  <a:lnTo>
                    <a:pt x="0" y="93"/>
                  </a:lnTo>
                  <a:lnTo>
                    <a:pt x="83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68"/>
            <p:cNvSpPr/>
            <p:nvPr/>
          </p:nvSpPr>
          <p:spPr bwMode="auto">
            <a:xfrm>
              <a:off x="1954" y="3136"/>
              <a:ext cx="83" cy="93"/>
            </a:xfrm>
            <a:custGeom>
              <a:avLst/>
              <a:gdLst>
                <a:gd name="T0" fmla="*/ 0 w 83"/>
                <a:gd name="T1" fmla="*/ 0 h 93"/>
                <a:gd name="T2" fmla="*/ 0 w 83"/>
                <a:gd name="T3" fmla="*/ 93 h 93"/>
                <a:gd name="T4" fmla="*/ 83 w 83"/>
                <a:gd name="T5" fmla="*/ 48 h 93"/>
                <a:gd name="T6" fmla="*/ 0 w 83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93">
                  <a:moveTo>
                    <a:pt x="0" y="0"/>
                  </a:moveTo>
                  <a:lnTo>
                    <a:pt x="0" y="93"/>
                  </a:lnTo>
                  <a:lnTo>
                    <a:pt x="83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69"/>
            <p:cNvSpPr/>
            <p:nvPr/>
          </p:nvSpPr>
          <p:spPr bwMode="auto">
            <a:xfrm>
              <a:off x="1855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70"/>
            <p:cNvSpPr/>
            <p:nvPr/>
          </p:nvSpPr>
          <p:spPr bwMode="auto">
            <a:xfrm>
              <a:off x="1855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71"/>
            <p:cNvSpPr/>
            <p:nvPr/>
          </p:nvSpPr>
          <p:spPr bwMode="auto">
            <a:xfrm>
              <a:off x="1753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2"/>
            <p:cNvSpPr/>
            <p:nvPr/>
          </p:nvSpPr>
          <p:spPr bwMode="auto">
            <a:xfrm>
              <a:off x="1753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3"/>
            <p:cNvSpPr/>
            <p:nvPr/>
          </p:nvSpPr>
          <p:spPr bwMode="auto">
            <a:xfrm>
              <a:off x="1652" y="3136"/>
              <a:ext cx="82" cy="93"/>
            </a:xfrm>
            <a:custGeom>
              <a:avLst/>
              <a:gdLst>
                <a:gd name="T0" fmla="*/ 0 w 82"/>
                <a:gd name="T1" fmla="*/ 0 h 93"/>
                <a:gd name="T2" fmla="*/ 0 w 82"/>
                <a:gd name="T3" fmla="*/ 93 h 93"/>
                <a:gd name="T4" fmla="*/ 82 w 82"/>
                <a:gd name="T5" fmla="*/ 48 h 93"/>
                <a:gd name="T6" fmla="*/ 0 w 82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93">
                  <a:moveTo>
                    <a:pt x="0" y="0"/>
                  </a:moveTo>
                  <a:lnTo>
                    <a:pt x="0" y="93"/>
                  </a:lnTo>
                  <a:lnTo>
                    <a:pt x="82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74"/>
            <p:cNvSpPr/>
            <p:nvPr/>
          </p:nvSpPr>
          <p:spPr bwMode="auto">
            <a:xfrm>
              <a:off x="1652" y="3136"/>
              <a:ext cx="82" cy="93"/>
            </a:xfrm>
            <a:custGeom>
              <a:avLst/>
              <a:gdLst>
                <a:gd name="T0" fmla="*/ 0 w 82"/>
                <a:gd name="T1" fmla="*/ 0 h 93"/>
                <a:gd name="T2" fmla="*/ 0 w 82"/>
                <a:gd name="T3" fmla="*/ 93 h 93"/>
                <a:gd name="T4" fmla="*/ 82 w 82"/>
                <a:gd name="T5" fmla="*/ 48 h 93"/>
                <a:gd name="T6" fmla="*/ 0 w 82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93">
                  <a:moveTo>
                    <a:pt x="0" y="0"/>
                  </a:moveTo>
                  <a:lnTo>
                    <a:pt x="0" y="93"/>
                  </a:lnTo>
                  <a:lnTo>
                    <a:pt x="82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75"/>
            <p:cNvSpPr/>
            <p:nvPr/>
          </p:nvSpPr>
          <p:spPr bwMode="auto">
            <a:xfrm>
              <a:off x="1552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76"/>
            <p:cNvSpPr/>
            <p:nvPr/>
          </p:nvSpPr>
          <p:spPr bwMode="auto">
            <a:xfrm>
              <a:off x="1552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77"/>
            <p:cNvSpPr/>
            <p:nvPr/>
          </p:nvSpPr>
          <p:spPr bwMode="auto">
            <a:xfrm>
              <a:off x="1450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78"/>
            <p:cNvSpPr/>
            <p:nvPr/>
          </p:nvSpPr>
          <p:spPr bwMode="auto">
            <a:xfrm>
              <a:off x="1450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79"/>
            <p:cNvSpPr/>
            <p:nvPr/>
          </p:nvSpPr>
          <p:spPr bwMode="auto">
            <a:xfrm>
              <a:off x="192" y="2274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80"/>
            <p:cNvSpPr/>
            <p:nvPr/>
          </p:nvSpPr>
          <p:spPr bwMode="auto">
            <a:xfrm>
              <a:off x="192" y="2274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81"/>
            <p:cNvSpPr/>
            <p:nvPr/>
          </p:nvSpPr>
          <p:spPr bwMode="auto">
            <a:xfrm>
              <a:off x="263" y="2345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6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82"/>
            <p:cNvSpPr/>
            <p:nvPr/>
          </p:nvSpPr>
          <p:spPr bwMode="auto">
            <a:xfrm>
              <a:off x="263" y="2345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6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83"/>
            <p:cNvSpPr/>
            <p:nvPr/>
          </p:nvSpPr>
          <p:spPr bwMode="auto">
            <a:xfrm>
              <a:off x="336" y="2416"/>
              <a:ext cx="90" cy="92"/>
            </a:xfrm>
            <a:custGeom>
              <a:avLst/>
              <a:gdLst>
                <a:gd name="T0" fmla="*/ 0 w 90"/>
                <a:gd name="T1" fmla="*/ 0 h 92"/>
                <a:gd name="T2" fmla="*/ 24 w 90"/>
                <a:gd name="T3" fmla="*/ 92 h 92"/>
                <a:gd name="T4" fmla="*/ 90 w 90"/>
                <a:gd name="T5" fmla="*/ 26 h 92"/>
                <a:gd name="T6" fmla="*/ 0 w 90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2">
                  <a:moveTo>
                    <a:pt x="0" y="0"/>
                  </a:moveTo>
                  <a:lnTo>
                    <a:pt x="24" y="92"/>
                  </a:lnTo>
                  <a:lnTo>
                    <a:pt x="90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84"/>
            <p:cNvSpPr/>
            <p:nvPr/>
          </p:nvSpPr>
          <p:spPr bwMode="auto">
            <a:xfrm>
              <a:off x="336" y="2416"/>
              <a:ext cx="90" cy="92"/>
            </a:xfrm>
            <a:custGeom>
              <a:avLst/>
              <a:gdLst>
                <a:gd name="T0" fmla="*/ 0 w 90"/>
                <a:gd name="T1" fmla="*/ 0 h 92"/>
                <a:gd name="T2" fmla="*/ 24 w 90"/>
                <a:gd name="T3" fmla="*/ 92 h 92"/>
                <a:gd name="T4" fmla="*/ 90 w 90"/>
                <a:gd name="T5" fmla="*/ 26 h 92"/>
                <a:gd name="T6" fmla="*/ 0 w 90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2">
                  <a:moveTo>
                    <a:pt x="0" y="0"/>
                  </a:moveTo>
                  <a:lnTo>
                    <a:pt x="24" y="92"/>
                  </a:lnTo>
                  <a:lnTo>
                    <a:pt x="90" y="2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85"/>
            <p:cNvSpPr/>
            <p:nvPr/>
          </p:nvSpPr>
          <p:spPr bwMode="auto">
            <a:xfrm>
              <a:off x="407" y="2489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86"/>
            <p:cNvSpPr/>
            <p:nvPr/>
          </p:nvSpPr>
          <p:spPr bwMode="auto">
            <a:xfrm>
              <a:off x="407" y="2489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87"/>
            <p:cNvSpPr/>
            <p:nvPr/>
          </p:nvSpPr>
          <p:spPr bwMode="auto">
            <a:xfrm>
              <a:off x="478" y="2560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88"/>
            <p:cNvSpPr/>
            <p:nvPr/>
          </p:nvSpPr>
          <p:spPr bwMode="auto">
            <a:xfrm>
              <a:off x="478" y="2560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89"/>
            <p:cNvSpPr/>
            <p:nvPr/>
          </p:nvSpPr>
          <p:spPr bwMode="auto">
            <a:xfrm>
              <a:off x="549" y="2631"/>
              <a:ext cx="92" cy="91"/>
            </a:xfrm>
            <a:custGeom>
              <a:avLst/>
              <a:gdLst>
                <a:gd name="T0" fmla="*/ 0 w 92"/>
                <a:gd name="T1" fmla="*/ 0 h 91"/>
                <a:gd name="T2" fmla="*/ 24 w 92"/>
                <a:gd name="T3" fmla="*/ 91 h 91"/>
                <a:gd name="T4" fmla="*/ 92 w 92"/>
                <a:gd name="T5" fmla="*/ 24 h 91"/>
                <a:gd name="T6" fmla="*/ 0 w 92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1">
                  <a:moveTo>
                    <a:pt x="0" y="0"/>
                  </a:moveTo>
                  <a:lnTo>
                    <a:pt x="24" y="91"/>
                  </a:lnTo>
                  <a:lnTo>
                    <a:pt x="92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90"/>
            <p:cNvSpPr/>
            <p:nvPr/>
          </p:nvSpPr>
          <p:spPr bwMode="auto">
            <a:xfrm>
              <a:off x="549" y="2631"/>
              <a:ext cx="92" cy="91"/>
            </a:xfrm>
            <a:custGeom>
              <a:avLst/>
              <a:gdLst>
                <a:gd name="T0" fmla="*/ 0 w 92"/>
                <a:gd name="T1" fmla="*/ 0 h 91"/>
                <a:gd name="T2" fmla="*/ 24 w 92"/>
                <a:gd name="T3" fmla="*/ 91 h 91"/>
                <a:gd name="T4" fmla="*/ 92 w 92"/>
                <a:gd name="T5" fmla="*/ 24 h 91"/>
                <a:gd name="T6" fmla="*/ 0 w 92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1">
                  <a:moveTo>
                    <a:pt x="0" y="0"/>
                  </a:moveTo>
                  <a:lnTo>
                    <a:pt x="24" y="91"/>
                  </a:lnTo>
                  <a:lnTo>
                    <a:pt x="92" y="2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91"/>
            <p:cNvSpPr/>
            <p:nvPr/>
          </p:nvSpPr>
          <p:spPr bwMode="auto">
            <a:xfrm>
              <a:off x="620" y="2703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92"/>
            <p:cNvSpPr/>
            <p:nvPr/>
          </p:nvSpPr>
          <p:spPr bwMode="auto">
            <a:xfrm>
              <a:off x="620" y="2703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93"/>
            <p:cNvSpPr/>
            <p:nvPr/>
          </p:nvSpPr>
          <p:spPr bwMode="auto">
            <a:xfrm>
              <a:off x="218" y="2158"/>
              <a:ext cx="610" cy="613"/>
            </a:xfrm>
            <a:custGeom>
              <a:avLst/>
              <a:gdLst>
                <a:gd name="T0" fmla="*/ 0 w 610"/>
                <a:gd name="T1" fmla="*/ 0 h 613"/>
                <a:gd name="T2" fmla="*/ 19 w 610"/>
                <a:gd name="T3" fmla="*/ 73 h 613"/>
                <a:gd name="T4" fmla="*/ 42 w 610"/>
                <a:gd name="T5" fmla="*/ 49 h 613"/>
                <a:gd name="T6" fmla="*/ 603 w 610"/>
                <a:gd name="T7" fmla="*/ 613 h 613"/>
                <a:gd name="T8" fmla="*/ 610 w 610"/>
                <a:gd name="T9" fmla="*/ 606 h 613"/>
                <a:gd name="T10" fmla="*/ 49 w 610"/>
                <a:gd name="T11" fmla="*/ 42 h 613"/>
                <a:gd name="T12" fmla="*/ 71 w 610"/>
                <a:gd name="T13" fmla="*/ 21 h 613"/>
                <a:gd name="T14" fmla="*/ 0 w 610"/>
                <a:gd name="T1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0" h="613">
                  <a:moveTo>
                    <a:pt x="0" y="0"/>
                  </a:moveTo>
                  <a:lnTo>
                    <a:pt x="19" y="73"/>
                  </a:lnTo>
                  <a:lnTo>
                    <a:pt x="42" y="49"/>
                  </a:lnTo>
                  <a:lnTo>
                    <a:pt x="603" y="613"/>
                  </a:lnTo>
                  <a:lnTo>
                    <a:pt x="610" y="606"/>
                  </a:lnTo>
                  <a:lnTo>
                    <a:pt x="49" y="42"/>
                  </a:lnTo>
                  <a:lnTo>
                    <a:pt x="71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94"/>
            <p:cNvSpPr/>
            <p:nvPr/>
          </p:nvSpPr>
          <p:spPr bwMode="auto">
            <a:xfrm>
              <a:off x="218" y="2158"/>
              <a:ext cx="610" cy="613"/>
            </a:xfrm>
            <a:custGeom>
              <a:avLst/>
              <a:gdLst>
                <a:gd name="T0" fmla="*/ 0 w 610"/>
                <a:gd name="T1" fmla="*/ 0 h 613"/>
                <a:gd name="T2" fmla="*/ 19 w 610"/>
                <a:gd name="T3" fmla="*/ 73 h 613"/>
                <a:gd name="T4" fmla="*/ 42 w 610"/>
                <a:gd name="T5" fmla="*/ 49 h 613"/>
                <a:gd name="T6" fmla="*/ 603 w 610"/>
                <a:gd name="T7" fmla="*/ 613 h 613"/>
                <a:gd name="T8" fmla="*/ 610 w 610"/>
                <a:gd name="T9" fmla="*/ 606 h 613"/>
                <a:gd name="T10" fmla="*/ 49 w 610"/>
                <a:gd name="T11" fmla="*/ 42 h 613"/>
                <a:gd name="T12" fmla="*/ 71 w 610"/>
                <a:gd name="T13" fmla="*/ 21 h 613"/>
                <a:gd name="T14" fmla="*/ 0 w 610"/>
                <a:gd name="T1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0" h="613">
                  <a:moveTo>
                    <a:pt x="0" y="0"/>
                  </a:moveTo>
                  <a:lnTo>
                    <a:pt x="19" y="73"/>
                  </a:lnTo>
                  <a:lnTo>
                    <a:pt x="42" y="49"/>
                  </a:lnTo>
                  <a:lnTo>
                    <a:pt x="603" y="613"/>
                  </a:lnTo>
                  <a:lnTo>
                    <a:pt x="610" y="606"/>
                  </a:lnTo>
                  <a:lnTo>
                    <a:pt x="49" y="42"/>
                  </a:lnTo>
                  <a:lnTo>
                    <a:pt x="71" y="21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Rectangle 95"/>
            <p:cNvSpPr>
              <a:spLocks noChangeArrowheads="1"/>
            </p:cNvSpPr>
            <p:nvPr/>
          </p:nvSpPr>
          <p:spPr bwMode="auto">
            <a:xfrm>
              <a:off x="1396" y="2835"/>
              <a:ext cx="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Rectangle 96"/>
            <p:cNvSpPr>
              <a:spLocks noChangeArrowheads="1"/>
            </p:cNvSpPr>
            <p:nvPr/>
          </p:nvSpPr>
          <p:spPr bwMode="auto">
            <a:xfrm>
              <a:off x="1396" y="2835"/>
              <a:ext cx="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Rectangle 97"/>
            <p:cNvSpPr>
              <a:spLocks noChangeArrowheads="1"/>
            </p:cNvSpPr>
            <p:nvPr/>
          </p:nvSpPr>
          <p:spPr bwMode="auto">
            <a:xfrm>
              <a:off x="1928" y="2835"/>
              <a:ext cx="26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Rectangle 98"/>
            <p:cNvSpPr>
              <a:spLocks noChangeArrowheads="1"/>
            </p:cNvSpPr>
            <p:nvPr/>
          </p:nvSpPr>
          <p:spPr bwMode="auto">
            <a:xfrm>
              <a:off x="1928" y="2835"/>
              <a:ext cx="26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Rectangle 99"/>
            <p:cNvSpPr>
              <a:spLocks noChangeArrowheads="1"/>
            </p:cNvSpPr>
            <p:nvPr/>
          </p:nvSpPr>
          <p:spPr bwMode="auto">
            <a:xfrm>
              <a:off x="209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Rectangle 100"/>
            <p:cNvSpPr>
              <a:spLocks noChangeArrowheads="1"/>
            </p:cNvSpPr>
            <p:nvPr/>
          </p:nvSpPr>
          <p:spPr bwMode="auto">
            <a:xfrm>
              <a:off x="209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Rectangle 101"/>
            <p:cNvSpPr>
              <a:spLocks noChangeArrowheads="1"/>
            </p:cNvSpPr>
            <p:nvPr/>
          </p:nvSpPr>
          <p:spPr bwMode="auto">
            <a:xfrm>
              <a:off x="206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Rectangle 102"/>
            <p:cNvSpPr>
              <a:spLocks noChangeArrowheads="1"/>
            </p:cNvSpPr>
            <p:nvPr/>
          </p:nvSpPr>
          <p:spPr bwMode="auto">
            <a:xfrm>
              <a:off x="206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Rectangle 103"/>
            <p:cNvSpPr>
              <a:spLocks noChangeArrowheads="1"/>
            </p:cNvSpPr>
            <p:nvPr/>
          </p:nvSpPr>
          <p:spPr bwMode="auto">
            <a:xfrm>
              <a:off x="187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Rectangle 104"/>
            <p:cNvSpPr>
              <a:spLocks noChangeArrowheads="1"/>
            </p:cNvSpPr>
            <p:nvPr/>
          </p:nvSpPr>
          <p:spPr bwMode="auto">
            <a:xfrm>
              <a:off x="187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05"/>
            <p:cNvSpPr/>
            <p:nvPr/>
          </p:nvSpPr>
          <p:spPr bwMode="auto">
            <a:xfrm>
              <a:off x="1789" y="2835"/>
              <a:ext cx="12" cy="74"/>
            </a:xfrm>
            <a:custGeom>
              <a:avLst/>
              <a:gdLst>
                <a:gd name="T0" fmla="*/ 12 w 12"/>
                <a:gd name="T1" fmla="*/ 0 h 74"/>
                <a:gd name="T2" fmla="*/ 9 w 12"/>
                <a:gd name="T3" fmla="*/ 0 h 74"/>
                <a:gd name="T4" fmla="*/ 9 w 12"/>
                <a:gd name="T5" fmla="*/ 74 h 74"/>
                <a:gd name="T6" fmla="*/ 0 w 12"/>
                <a:gd name="T7" fmla="*/ 74 h 74"/>
                <a:gd name="T8" fmla="*/ 12 w 12"/>
                <a:gd name="T9" fmla="*/ 74 h 74"/>
                <a:gd name="T10" fmla="*/ 12 w 12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4">
                  <a:moveTo>
                    <a:pt x="12" y="0"/>
                  </a:moveTo>
                  <a:lnTo>
                    <a:pt x="9" y="0"/>
                  </a:lnTo>
                  <a:lnTo>
                    <a:pt x="9" y="74"/>
                  </a:lnTo>
                  <a:lnTo>
                    <a:pt x="0" y="74"/>
                  </a:lnTo>
                  <a:lnTo>
                    <a:pt x="12" y="74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06"/>
            <p:cNvSpPr/>
            <p:nvPr/>
          </p:nvSpPr>
          <p:spPr bwMode="auto">
            <a:xfrm>
              <a:off x="1789" y="2835"/>
              <a:ext cx="12" cy="74"/>
            </a:xfrm>
            <a:custGeom>
              <a:avLst/>
              <a:gdLst>
                <a:gd name="T0" fmla="*/ 12 w 12"/>
                <a:gd name="T1" fmla="*/ 0 h 74"/>
                <a:gd name="T2" fmla="*/ 9 w 12"/>
                <a:gd name="T3" fmla="*/ 0 h 74"/>
                <a:gd name="T4" fmla="*/ 9 w 12"/>
                <a:gd name="T5" fmla="*/ 74 h 74"/>
                <a:gd name="T6" fmla="*/ 0 w 12"/>
                <a:gd name="T7" fmla="*/ 74 h 74"/>
                <a:gd name="T8" fmla="*/ 12 w 12"/>
                <a:gd name="T9" fmla="*/ 74 h 74"/>
                <a:gd name="T10" fmla="*/ 12 w 12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4">
                  <a:moveTo>
                    <a:pt x="12" y="0"/>
                  </a:moveTo>
                  <a:lnTo>
                    <a:pt x="9" y="0"/>
                  </a:lnTo>
                  <a:lnTo>
                    <a:pt x="9" y="74"/>
                  </a:lnTo>
                  <a:lnTo>
                    <a:pt x="0" y="74"/>
                  </a:lnTo>
                  <a:lnTo>
                    <a:pt x="12" y="74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Rectangle 107"/>
            <p:cNvSpPr>
              <a:spLocks noChangeArrowheads="1"/>
            </p:cNvSpPr>
            <p:nvPr/>
          </p:nvSpPr>
          <p:spPr bwMode="auto">
            <a:xfrm>
              <a:off x="1846" y="2835"/>
              <a:ext cx="1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Rectangle 108"/>
            <p:cNvSpPr>
              <a:spLocks noChangeArrowheads="1"/>
            </p:cNvSpPr>
            <p:nvPr/>
          </p:nvSpPr>
          <p:spPr bwMode="auto">
            <a:xfrm>
              <a:off x="1846" y="2835"/>
              <a:ext cx="1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Rectangle 109"/>
            <p:cNvSpPr>
              <a:spLocks noChangeArrowheads="1"/>
            </p:cNvSpPr>
            <p:nvPr/>
          </p:nvSpPr>
          <p:spPr bwMode="auto">
            <a:xfrm>
              <a:off x="1973" y="2835"/>
              <a:ext cx="1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Rectangle 110"/>
            <p:cNvSpPr>
              <a:spLocks noChangeArrowheads="1"/>
            </p:cNvSpPr>
            <p:nvPr/>
          </p:nvSpPr>
          <p:spPr bwMode="auto">
            <a:xfrm>
              <a:off x="1973" y="2835"/>
              <a:ext cx="1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Rectangle 111"/>
            <p:cNvSpPr>
              <a:spLocks noChangeArrowheads="1"/>
            </p:cNvSpPr>
            <p:nvPr/>
          </p:nvSpPr>
          <p:spPr bwMode="auto">
            <a:xfrm>
              <a:off x="1999" y="2835"/>
              <a:ext cx="5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Rectangle 112"/>
            <p:cNvSpPr>
              <a:spLocks noChangeArrowheads="1"/>
            </p:cNvSpPr>
            <p:nvPr/>
          </p:nvSpPr>
          <p:spPr bwMode="auto">
            <a:xfrm>
              <a:off x="1999" y="2835"/>
              <a:ext cx="5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13"/>
            <p:cNvSpPr/>
            <p:nvPr/>
          </p:nvSpPr>
          <p:spPr bwMode="auto">
            <a:xfrm>
              <a:off x="1770" y="2835"/>
              <a:ext cx="28" cy="74"/>
            </a:xfrm>
            <a:custGeom>
              <a:avLst/>
              <a:gdLst>
                <a:gd name="T0" fmla="*/ 28 w 28"/>
                <a:gd name="T1" fmla="*/ 0 h 74"/>
                <a:gd name="T2" fmla="*/ 0 w 28"/>
                <a:gd name="T3" fmla="*/ 0 h 74"/>
                <a:gd name="T4" fmla="*/ 0 w 28"/>
                <a:gd name="T5" fmla="*/ 74 h 74"/>
                <a:gd name="T6" fmla="*/ 19 w 28"/>
                <a:gd name="T7" fmla="*/ 74 h 74"/>
                <a:gd name="T8" fmla="*/ 28 w 28"/>
                <a:gd name="T9" fmla="*/ 74 h 74"/>
                <a:gd name="T10" fmla="*/ 28 w 28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4">
                  <a:moveTo>
                    <a:pt x="28" y="0"/>
                  </a:moveTo>
                  <a:lnTo>
                    <a:pt x="0" y="0"/>
                  </a:lnTo>
                  <a:lnTo>
                    <a:pt x="0" y="74"/>
                  </a:lnTo>
                  <a:lnTo>
                    <a:pt x="19" y="74"/>
                  </a:lnTo>
                  <a:lnTo>
                    <a:pt x="28" y="7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14"/>
            <p:cNvSpPr/>
            <p:nvPr/>
          </p:nvSpPr>
          <p:spPr bwMode="auto">
            <a:xfrm>
              <a:off x="1770" y="2835"/>
              <a:ext cx="28" cy="74"/>
            </a:xfrm>
            <a:custGeom>
              <a:avLst/>
              <a:gdLst>
                <a:gd name="T0" fmla="*/ 28 w 28"/>
                <a:gd name="T1" fmla="*/ 0 h 74"/>
                <a:gd name="T2" fmla="*/ 0 w 28"/>
                <a:gd name="T3" fmla="*/ 0 h 74"/>
                <a:gd name="T4" fmla="*/ 0 w 28"/>
                <a:gd name="T5" fmla="*/ 74 h 74"/>
                <a:gd name="T6" fmla="*/ 19 w 28"/>
                <a:gd name="T7" fmla="*/ 74 h 74"/>
                <a:gd name="T8" fmla="*/ 28 w 28"/>
                <a:gd name="T9" fmla="*/ 74 h 74"/>
                <a:gd name="T10" fmla="*/ 28 w 28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4">
                  <a:moveTo>
                    <a:pt x="28" y="0"/>
                  </a:moveTo>
                  <a:lnTo>
                    <a:pt x="0" y="0"/>
                  </a:lnTo>
                  <a:lnTo>
                    <a:pt x="0" y="74"/>
                  </a:lnTo>
                  <a:lnTo>
                    <a:pt x="19" y="74"/>
                  </a:lnTo>
                  <a:lnTo>
                    <a:pt x="28" y="74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Rectangle 115"/>
            <p:cNvSpPr>
              <a:spLocks noChangeArrowheads="1"/>
            </p:cNvSpPr>
            <p:nvPr/>
          </p:nvSpPr>
          <p:spPr bwMode="auto">
            <a:xfrm>
              <a:off x="173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Rectangle 116"/>
            <p:cNvSpPr>
              <a:spLocks noChangeArrowheads="1"/>
            </p:cNvSpPr>
            <p:nvPr/>
          </p:nvSpPr>
          <p:spPr bwMode="auto">
            <a:xfrm>
              <a:off x="173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Rectangle 117"/>
            <p:cNvSpPr>
              <a:spLocks noChangeArrowheads="1"/>
            </p:cNvSpPr>
            <p:nvPr/>
          </p:nvSpPr>
          <p:spPr bwMode="auto">
            <a:xfrm>
              <a:off x="151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Rectangle 118"/>
            <p:cNvSpPr>
              <a:spLocks noChangeArrowheads="1"/>
            </p:cNvSpPr>
            <p:nvPr/>
          </p:nvSpPr>
          <p:spPr bwMode="auto">
            <a:xfrm>
              <a:off x="151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Rectangle 119"/>
            <p:cNvSpPr>
              <a:spLocks noChangeArrowheads="1"/>
            </p:cNvSpPr>
            <p:nvPr/>
          </p:nvSpPr>
          <p:spPr bwMode="auto">
            <a:xfrm>
              <a:off x="168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Rectangle 120"/>
            <p:cNvSpPr>
              <a:spLocks noChangeArrowheads="1"/>
            </p:cNvSpPr>
            <p:nvPr/>
          </p:nvSpPr>
          <p:spPr bwMode="auto">
            <a:xfrm>
              <a:off x="168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121"/>
            <p:cNvSpPr>
              <a:spLocks noChangeArrowheads="1"/>
            </p:cNvSpPr>
            <p:nvPr/>
          </p:nvSpPr>
          <p:spPr bwMode="auto">
            <a:xfrm>
              <a:off x="164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Rectangle 122"/>
            <p:cNvSpPr>
              <a:spLocks noChangeArrowheads="1"/>
            </p:cNvSpPr>
            <p:nvPr/>
          </p:nvSpPr>
          <p:spPr bwMode="auto">
            <a:xfrm>
              <a:off x="164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Rectangle 123"/>
            <p:cNvSpPr>
              <a:spLocks noChangeArrowheads="1"/>
            </p:cNvSpPr>
            <p:nvPr/>
          </p:nvSpPr>
          <p:spPr bwMode="auto">
            <a:xfrm>
              <a:off x="146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Rectangle 124"/>
            <p:cNvSpPr>
              <a:spLocks noChangeArrowheads="1"/>
            </p:cNvSpPr>
            <p:nvPr/>
          </p:nvSpPr>
          <p:spPr bwMode="auto">
            <a:xfrm>
              <a:off x="146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Rectangle 125"/>
            <p:cNvSpPr>
              <a:spLocks noChangeArrowheads="1"/>
            </p:cNvSpPr>
            <p:nvPr/>
          </p:nvSpPr>
          <p:spPr bwMode="auto">
            <a:xfrm>
              <a:off x="1372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Rectangle 126"/>
            <p:cNvSpPr>
              <a:spLocks noChangeArrowheads="1"/>
            </p:cNvSpPr>
            <p:nvPr/>
          </p:nvSpPr>
          <p:spPr bwMode="auto">
            <a:xfrm>
              <a:off x="1372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Rectangle 127"/>
            <p:cNvSpPr>
              <a:spLocks noChangeArrowheads="1"/>
            </p:cNvSpPr>
            <p:nvPr/>
          </p:nvSpPr>
          <p:spPr bwMode="auto">
            <a:xfrm>
              <a:off x="1353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Rectangle 128"/>
            <p:cNvSpPr>
              <a:spLocks noChangeArrowheads="1"/>
            </p:cNvSpPr>
            <p:nvPr/>
          </p:nvSpPr>
          <p:spPr bwMode="auto">
            <a:xfrm>
              <a:off x="1353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Rectangle 129"/>
            <p:cNvSpPr>
              <a:spLocks noChangeArrowheads="1"/>
            </p:cNvSpPr>
            <p:nvPr/>
          </p:nvSpPr>
          <p:spPr bwMode="auto">
            <a:xfrm>
              <a:off x="1429" y="2835"/>
              <a:ext cx="1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Rectangle 130"/>
            <p:cNvSpPr>
              <a:spLocks noChangeArrowheads="1"/>
            </p:cNvSpPr>
            <p:nvPr/>
          </p:nvSpPr>
          <p:spPr bwMode="auto">
            <a:xfrm>
              <a:off x="1429" y="2835"/>
              <a:ext cx="1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Rectangle 131"/>
            <p:cNvSpPr>
              <a:spLocks noChangeArrowheads="1"/>
            </p:cNvSpPr>
            <p:nvPr/>
          </p:nvSpPr>
          <p:spPr bwMode="auto">
            <a:xfrm>
              <a:off x="1555" y="2835"/>
              <a:ext cx="11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Rectangle 132"/>
            <p:cNvSpPr>
              <a:spLocks noChangeArrowheads="1"/>
            </p:cNvSpPr>
            <p:nvPr/>
          </p:nvSpPr>
          <p:spPr bwMode="auto">
            <a:xfrm>
              <a:off x="1555" y="2835"/>
              <a:ext cx="11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Rectangle 133"/>
            <p:cNvSpPr>
              <a:spLocks noChangeArrowheads="1"/>
            </p:cNvSpPr>
            <p:nvPr/>
          </p:nvSpPr>
          <p:spPr bwMode="auto">
            <a:xfrm>
              <a:off x="1581" y="2835"/>
              <a:ext cx="4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Rectangle 134"/>
            <p:cNvSpPr>
              <a:spLocks noChangeArrowheads="1"/>
            </p:cNvSpPr>
            <p:nvPr/>
          </p:nvSpPr>
          <p:spPr bwMode="auto">
            <a:xfrm>
              <a:off x="1581" y="2835"/>
              <a:ext cx="4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Rectangle 135"/>
            <p:cNvSpPr>
              <a:spLocks noChangeArrowheads="1"/>
            </p:cNvSpPr>
            <p:nvPr/>
          </p:nvSpPr>
          <p:spPr bwMode="auto">
            <a:xfrm>
              <a:off x="2944" y="3312"/>
              <a:ext cx="26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Rectangle 136"/>
            <p:cNvSpPr>
              <a:spLocks noChangeArrowheads="1"/>
            </p:cNvSpPr>
            <p:nvPr/>
          </p:nvSpPr>
          <p:spPr bwMode="auto">
            <a:xfrm>
              <a:off x="2944" y="3312"/>
              <a:ext cx="26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Rectangle 137"/>
            <p:cNvSpPr>
              <a:spLocks noChangeArrowheads="1"/>
            </p:cNvSpPr>
            <p:nvPr/>
          </p:nvSpPr>
          <p:spPr bwMode="auto">
            <a:xfrm>
              <a:off x="311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Rectangle 138"/>
            <p:cNvSpPr>
              <a:spLocks noChangeArrowheads="1"/>
            </p:cNvSpPr>
            <p:nvPr/>
          </p:nvSpPr>
          <p:spPr bwMode="auto">
            <a:xfrm>
              <a:off x="311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Rectangle 139"/>
            <p:cNvSpPr>
              <a:spLocks noChangeArrowheads="1"/>
            </p:cNvSpPr>
            <p:nvPr/>
          </p:nvSpPr>
          <p:spPr bwMode="auto">
            <a:xfrm>
              <a:off x="3081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Rectangle 140"/>
            <p:cNvSpPr>
              <a:spLocks noChangeArrowheads="1"/>
            </p:cNvSpPr>
            <p:nvPr/>
          </p:nvSpPr>
          <p:spPr bwMode="auto">
            <a:xfrm>
              <a:off x="3081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Rectangle 141"/>
            <p:cNvSpPr>
              <a:spLocks noChangeArrowheads="1"/>
            </p:cNvSpPr>
            <p:nvPr/>
          </p:nvSpPr>
          <p:spPr bwMode="auto">
            <a:xfrm>
              <a:off x="2894" y="3312"/>
              <a:ext cx="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Rectangle 142"/>
            <p:cNvSpPr>
              <a:spLocks noChangeArrowheads="1"/>
            </p:cNvSpPr>
            <p:nvPr/>
          </p:nvSpPr>
          <p:spPr bwMode="auto">
            <a:xfrm>
              <a:off x="2894" y="3312"/>
              <a:ext cx="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43"/>
            <p:cNvSpPr/>
            <p:nvPr/>
          </p:nvSpPr>
          <p:spPr bwMode="auto">
            <a:xfrm>
              <a:off x="2804" y="3312"/>
              <a:ext cx="12" cy="73"/>
            </a:xfrm>
            <a:custGeom>
              <a:avLst/>
              <a:gdLst>
                <a:gd name="T0" fmla="*/ 12 w 12"/>
                <a:gd name="T1" fmla="*/ 0 h 73"/>
                <a:gd name="T2" fmla="*/ 9 w 12"/>
                <a:gd name="T3" fmla="*/ 0 h 73"/>
                <a:gd name="T4" fmla="*/ 9 w 12"/>
                <a:gd name="T5" fmla="*/ 73 h 73"/>
                <a:gd name="T6" fmla="*/ 0 w 12"/>
                <a:gd name="T7" fmla="*/ 73 h 73"/>
                <a:gd name="T8" fmla="*/ 12 w 12"/>
                <a:gd name="T9" fmla="*/ 73 h 73"/>
                <a:gd name="T10" fmla="*/ 12 w 12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3">
                  <a:moveTo>
                    <a:pt x="12" y="0"/>
                  </a:moveTo>
                  <a:lnTo>
                    <a:pt x="9" y="0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12" y="73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44"/>
            <p:cNvSpPr/>
            <p:nvPr/>
          </p:nvSpPr>
          <p:spPr bwMode="auto">
            <a:xfrm>
              <a:off x="2804" y="3312"/>
              <a:ext cx="12" cy="73"/>
            </a:xfrm>
            <a:custGeom>
              <a:avLst/>
              <a:gdLst>
                <a:gd name="T0" fmla="*/ 12 w 12"/>
                <a:gd name="T1" fmla="*/ 0 h 73"/>
                <a:gd name="T2" fmla="*/ 9 w 12"/>
                <a:gd name="T3" fmla="*/ 0 h 73"/>
                <a:gd name="T4" fmla="*/ 9 w 12"/>
                <a:gd name="T5" fmla="*/ 73 h 73"/>
                <a:gd name="T6" fmla="*/ 0 w 12"/>
                <a:gd name="T7" fmla="*/ 73 h 73"/>
                <a:gd name="T8" fmla="*/ 12 w 12"/>
                <a:gd name="T9" fmla="*/ 73 h 73"/>
                <a:gd name="T10" fmla="*/ 12 w 12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3">
                  <a:moveTo>
                    <a:pt x="12" y="0"/>
                  </a:moveTo>
                  <a:lnTo>
                    <a:pt x="9" y="0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12" y="73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Rectangle 145"/>
            <p:cNvSpPr>
              <a:spLocks noChangeArrowheads="1"/>
            </p:cNvSpPr>
            <p:nvPr/>
          </p:nvSpPr>
          <p:spPr bwMode="auto">
            <a:xfrm>
              <a:off x="2861" y="3312"/>
              <a:ext cx="1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Rectangle 146"/>
            <p:cNvSpPr>
              <a:spLocks noChangeArrowheads="1"/>
            </p:cNvSpPr>
            <p:nvPr/>
          </p:nvSpPr>
          <p:spPr bwMode="auto">
            <a:xfrm>
              <a:off x="2861" y="3312"/>
              <a:ext cx="1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Rectangle 147"/>
            <p:cNvSpPr>
              <a:spLocks noChangeArrowheads="1"/>
            </p:cNvSpPr>
            <p:nvPr/>
          </p:nvSpPr>
          <p:spPr bwMode="auto">
            <a:xfrm>
              <a:off x="2989" y="3312"/>
              <a:ext cx="11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Rectangle 148"/>
            <p:cNvSpPr>
              <a:spLocks noChangeArrowheads="1"/>
            </p:cNvSpPr>
            <p:nvPr/>
          </p:nvSpPr>
          <p:spPr bwMode="auto">
            <a:xfrm>
              <a:off x="2989" y="3312"/>
              <a:ext cx="11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Rectangle 149"/>
            <p:cNvSpPr>
              <a:spLocks noChangeArrowheads="1"/>
            </p:cNvSpPr>
            <p:nvPr/>
          </p:nvSpPr>
          <p:spPr bwMode="auto">
            <a:xfrm>
              <a:off x="3015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Rectangle 150"/>
            <p:cNvSpPr>
              <a:spLocks noChangeArrowheads="1"/>
            </p:cNvSpPr>
            <p:nvPr/>
          </p:nvSpPr>
          <p:spPr bwMode="auto">
            <a:xfrm>
              <a:off x="3015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51"/>
            <p:cNvSpPr/>
            <p:nvPr/>
          </p:nvSpPr>
          <p:spPr bwMode="auto">
            <a:xfrm>
              <a:off x="2785" y="3312"/>
              <a:ext cx="28" cy="73"/>
            </a:xfrm>
            <a:custGeom>
              <a:avLst/>
              <a:gdLst>
                <a:gd name="T0" fmla="*/ 28 w 28"/>
                <a:gd name="T1" fmla="*/ 0 h 73"/>
                <a:gd name="T2" fmla="*/ 0 w 28"/>
                <a:gd name="T3" fmla="*/ 0 h 73"/>
                <a:gd name="T4" fmla="*/ 0 w 28"/>
                <a:gd name="T5" fmla="*/ 73 h 73"/>
                <a:gd name="T6" fmla="*/ 19 w 28"/>
                <a:gd name="T7" fmla="*/ 73 h 73"/>
                <a:gd name="T8" fmla="*/ 28 w 28"/>
                <a:gd name="T9" fmla="*/ 73 h 73"/>
                <a:gd name="T10" fmla="*/ 28 w 28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3">
                  <a:moveTo>
                    <a:pt x="28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19" y="73"/>
                  </a:lnTo>
                  <a:lnTo>
                    <a:pt x="28" y="73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52"/>
            <p:cNvSpPr/>
            <p:nvPr/>
          </p:nvSpPr>
          <p:spPr bwMode="auto">
            <a:xfrm>
              <a:off x="2785" y="3312"/>
              <a:ext cx="28" cy="73"/>
            </a:xfrm>
            <a:custGeom>
              <a:avLst/>
              <a:gdLst>
                <a:gd name="T0" fmla="*/ 28 w 28"/>
                <a:gd name="T1" fmla="*/ 0 h 73"/>
                <a:gd name="T2" fmla="*/ 0 w 28"/>
                <a:gd name="T3" fmla="*/ 0 h 73"/>
                <a:gd name="T4" fmla="*/ 0 w 28"/>
                <a:gd name="T5" fmla="*/ 73 h 73"/>
                <a:gd name="T6" fmla="*/ 19 w 28"/>
                <a:gd name="T7" fmla="*/ 73 h 73"/>
                <a:gd name="T8" fmla="*/ 28 w 28"/>
                <a:gd name="T9" fmla="*/ 73 h 73"/>
                <a:gd name="T10" fmla="*/ 28 w 28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3">
                  <a:moveTo>
                    <a:pt x="28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19" y="73"/>
                  </a:lnTo>
                  <a:lnTo>
                    <a:pt x="28" y="73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Rectangle 153"/>
            <p:cNvSpPr>
              <a:spLocks noChangeArrowheads="1"/>
            </p:cNvSpPr>
            <p:nvPr/>
          </p:nvSpPr>
          <p:spPr bwMode="auto">
            <a:xfrm>
              <a:off x="2745" y="3312"/>
              <a:ext cx="28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Rectangle 154"/>
            <p:cNvSpPr>
              <a:spLocks noChangeArrowheads="1"/>
            </p:cNvSpPr>
            <p:nvPr/>
          </p:nvSpPr>
          <p:spPr bwMode="auto">
            <a:xfrm>
              <a:off x="2745" y="3312"/>
              <a:ext cx="28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Rectangle 155"/>
            <p:cNvSpPr>
              <a:spLocks noChangeArrowheads="1"/>
            </p:cNvSpPr>
            <p:nvPr/>
          </p:nvSpPr>
          <p:spPr bwMode="auto">
            <a:xfrm>
              <a:off x="2695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Rectangle 156"/>
            <p:cNvSpPr>
              <a:spLocks noChangeArrowheads="1"/>
            </p:cNvSpPr>
            <p:nvPr/>
          </p:nvSpPr>
          <p:spPr bwMode="auto">
            <a:xfrm>
              <a:off x="2695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Rectangle 157"/>
            <p:cNvSpPr>
              <a:spLocks noChangeArrowheads="1"/>
            </p:cNvSpPr>
            <p:nvPr/>
          </p:nvSpPr>
          <p:spPr bwMode="auto">
            <a:xfrm>
              <a:off x="266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Rectangle 158"/>
            <p:cNvSpPr>
              <a:spLocks noChangeArrowheads="1"/>
            </p:cNvSpPr>
            <p:nvPr/>
          </p:nvSpPr>
          <p:spPr bwMode="auto">
            <a:xfrm>
              <a:off x="266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Rectangle 159"/>
            <p:cNvSpPr>
              <a:spLocks noChangeArrowheads="1"/>
            </p:cNvSpPr>
            <p:nvPr/>
          </p:nvSpPr>
          <p:spPr bwMode="auto">
            <a:xfrm>
              <a:off x="2596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Rectangle 160"/>
            <p:cNvSpPr>
              <a:spLocks noChangeArrowheads="1"/>
            </p:cNvSpPr>
            <p:nvPr/>
          </p:nvSpPr>
          <p:spPr bwMode="auto">
            <a:xfrm>
              <a:off x="2596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8" name="Group 29"/>
          <p:cNvGrpSpPr>
            <a:grpSpLocks noChangeAspect="1"/>
          </p:cNvGrpSpPr>
          <p:nvPr/>
        </p:nvGrpSpPr>
        <p:grpSpPr bwMode="auto">
          <a:xfrm rot="10800000">
            <a:off x="7856666" y="0"/>
            <a:ext cx="4335334" cy="2362934"/>
            <a:chOff x="-2" y="2158"/>
            <a:chExt cx="4174" cy="2275"/>
          </a:xfrm>
          <a:solidFill>
            <a:srgbClr val="2D97FF"/>
          </a:solidFill>
        </p:grpSpPr>
        <p:sp>
          <p:nvSpPr>
            <p:cNvPr id="139" name="Freeform 30"/>
            <p:cNvSpPr/>
            <p:nvPr/>
          </p:nvSpPr>
          <p:spPr bwMode="auto">
            <a:xfrm>
              <a:off x="1150" y="3470"/>
              <a:ext cx="206" cy="825"/>
            </a:xfrm>
            <a:custGeom>
              <a:avLst/>
              <a:gdLst>
                <a:gd name="T0" fmla="*/ 14 w 87"/>
                <a:gd name="T1" fmla="*/ 0 h 348"/>
                <a:gd name="T2" fmla="*/ 9 w 87"/>
                <a:gd name="T3" fmla="*/ 0 h 348"/>
                <a:gd name="T4" fmla="*/ 0 w 87"/>
                <a:gd name="T5" fmla="*/ 9 h 348"/>
                <a:gd name="T6" fmla="*/ 0 w 87"/>
                <a:gd name="T7" fmla="*/ 56 h 348"/>
                <a:gd name="T8" fmla="*/ 6 w 87"/>
                <a:gd name="T9" fmla="*/ 65 h 348"/>
                <a:gd name="T10" fmla="*/ 6 w 87"/>
                <a:gd name="T11" fmla="*/ 204 h 348"/>
                <a:gd name="T12" fmla="*/ 62 w 87"/>
                <a:gd name="T13" fmla="*/ 260 h 348"/>
                <a:gd name="T14" fmla="*/ 62 w 87"/>
                <a:gd name="T15" fmla="*/ 310 h 348"/>
                <a:gd name="T16" fmla="*/ 48 w 87"/>
                <a:gd name="T17" fmla="*/ 328 h 348"/>
                <a:gd name="T18" fmla="*/ 67 w 87"/>
                <a:gd name="T19" fmla="*/ 348 h 348"/>
                <a:gd name="T20" fmla="*/ 87 w 87"/>
                <a:gd name="T21" fmla="*/ 328 h 348"/>
                <a:gd name="T22" fmla="*/ 73 w 87"/>
                <a:gd name="T23" fmla="*/ 310 h 348"/>
                <a:gd name="T24" fmla="*/ 73 w 87"/>
                <a:gd name="T25" fmla="*/ 255 h 348"/>
                <a:gd name="T26" fmla="*/ 17 w 87"/>
                <a:gd name="T27" fmla="*/ 200 h 348"/>
                <a:gd name="T28" fmla="*/ 17 w 87"/>
                <a:gd name="T29" fmla="*/ 65 h 348"/>
                <a:gd name="T30" fmla="*/ 23 w 87"/>
                <a:gd name="T31" fmla="*/ 56 h 348"/>
                <a:gd name="T32" fmla="*/ 23 w 87"/>
                <a:gd name="T33" fmla="*/ 9 h 348"/>
                <a:gd name="T34" fmla="*/ 14 w 87"/>
                <a:gd name="T3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348">
                  <a:moveTo>
                    <a:pt x="1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2" y="64"/>
                    <a:pt x="6" y="65"/>
                  </a:cubicBezTo>
                  <a:cubicBezTo>
                    <a:pt x="6" y="204"/>
                    <a:pt x="6" y="204"/>
                    <a:pt x="6" y="204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2" y="310"/>
                    <a:pt x="62" y="310"/>
                    <a:pt x="62" y="310"/>
                  </a:cubicBezTo>
                  <a:cubicBezTo>
                    <a:pt x="54" y="312"/>
                    <a:pt x="48" y="320"/>
                    <a:pt x="48" y="328"/>
                  </a:cubicBezTo>
                  <a:cubicBezTo>
                    <a:pt x="48" y="339"/>
                    <a:pt x="57" y="348"/>
                    <a:pt x="67" y="348"/>
                  </a:cubicBezTo>
                  <a:cubicBezTo>
                    <a:pt x="78" y="348"/>
                    <a:pt x="87" y="339"/>
                    <a:pt x="87" y="328"/>
                  </a:cubicBezTo>
                  <a:cubicBezTo>
                    <a:pt x="87" y="320"/>
                    <a:pt x="81" y="312"/>
                    <a:pt x="73" y="310"/>
                  </a:cubicBezTo>
                  <a:cubicBezTo>
                    <a:pt x="73" y="255"/>
                    <a:pt x="73" y="255"/>
                    <a:pt x="73" y="255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21" y="64"/>
                    <a:pt x="23" y="61"/>
                    <a:pt x="23" y="5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4"/>
                    <a:pt x="19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31"/>
            <p:cNvSpPr/>
            <p:nvPr/>
          </p:nvSpPr>
          <p:spPr bwMode="auto">
            <a:xfrm>
              <a:off x="163" y="3470"/>
              <a:ext cx="783" cy="882"/>
            </a:xfrm>
            <a:custGeom>
              <a:avLst/>
              <a:gdLst>
                <a:gd name="T0" fmla="*/ 322 w 331"/>
                <a:gd name="T1" fmla="*/ 0 h 372"/>
                <a:gd name="T2" fmla="*/ 316 w 331"/>
                <a:gd name="T3" fmla="*/ 0 h 372"/>
                <a:gd name="T4" fmla="*/ 307 w 331"/>
                <a:gd name="T5" fmla="*/ 9 h 372"/>
                <a:gd name="T6" fmla="*/ 307 w 331"/>
                <a:gd name="T7" fmla="*/ 56 h 372"/>
                <a:gd name="T8" fmla="*/ 313 w 331"/>
                <a:gd name="T9" fmla="*/ 65 h 372"/>
                <a:gd name="T10" fmla="*/ 313 w 331"/>
                <a:gd name="T11" fmla="*/ 110 h 372"/>
                <a:gd name="T12" fmla="*/ 233 w 331"/>
                <a:gd name="T13" fmla="*/ 191 h 372"/>
                <a:gd name="T14" fmla="*/ 92 w 331"/>
                <a:gd name="T15" fmla="*/ 191 h 372"/>
                <a:gd name="T16" fmla="*/ 35 w 331"/>
                <a:gd name="T17" fmla="*/ 248 h 372"/>
                <a:gd name="T18" fmla="*/ 35 w 331"/>
                <a:gd name="T19" fmla="*/ 338 h 372"/>
                <a:gd name="T20" fmla="*/ 22 w 331"/>
                <a:gd name="T21" fmla="*/ 338 h 372"/>
                <a:gd name="T22" fmla="*/ 22 w 331"/>
                <a:gd name="T23" fmla="*/ 234 h 372"/>
                <a:gd name="T24" fmla="*/ 77 w 331"/>
                <a:gd name="T25" fmla="*/ 178 h 372"/>
                <a:gd name="T26" fmla="*/ 214 w 331"/>
                <a:gd name="T27" fmla="*/ 178 h 372"/>
                <a:gd name="T28" fmla="*/ 288 w 331"/>
                <a:gd name="T29" fmla="*/ 104 h 372"/>
                <a:gd name="T30" fmla="*/ 288 w 331"/>
                <a:gd name="T31" fmla="*/ 65 h 372"/>
                <a:gd name="T32" fmla="*/ 288 w 331"/>
                <a:gd name="T33" fmla="*/ 65 h 372"/>
                <a:gd name="T34" fmla="*/ 294 w 331"/>
                <a:gd name="T35" fmla="*/ 56 h 372"/>
                <a:gd name="T36" fmla="*/ 294 w 331"/>
                <a:gd name="T37" fmla="*/ 9 h 372"/>
                <a:gd name="T38" fmla="*/ 285 w 331"/>
                <a:gd name="T39" fmla="*/ 0 h 372"/>
                <a:gd name="T40" fmla="*/ 280 w 331"/>
                <a:gd name="T41" fmla="*/ 0 h 372"/>
                <a:gd name="T42" fmla="*/ 271 w 331"/>
                <a:gd name="T43" fmla="*/ 9 h 372"/>
                <a:gd name="T44" fmla="*/ 271 w 331"/>
                <a:gd name="T45" fmla="*/ 56 h 372"/>
                <a:gd name="T46" fmla="*/ 277 w 331"/>
                <a:gd name="T47" fmla="*/ 65 h 372"/>
                <a:gd name="T48" fmla="*/ 277 w 331"/>
                <a:gd name="T49" fmla="*/ 99 h 372"/>
                <a:gd name="T50" fmla="*/ 209 w 331"/>
                <a:gd name="T51" fmla="*/ 167 h 372"/>
                <a:gd name="T52" fmla="*/ 73 w 331"/>
                <a:gd name="T53" fmla="*/ 167 h 372"/>
                <a:gd name="T54" fmla="*/ 10 w 331"/>
                <a:gd name="T55" fmla="*/ 229 h 372"/>
                <a:gd name="T56" fmla="*/ 10 w 331"/>
                <a:gd name="T57" fmla="*/ 338 h 372"/>
                <a:gd name="T58" fmla="*/ 0 w 331"/>
                <a:gd name="T59" fmla="*/ 338 h 372"/>
                <a:gd name="T60" fmla="*/ 0 w 331"/>
                <a:gd name="T61" fmla="*/ 372 h 372"/>
                <a:gd name="T62" fmla="*/ 54 w 331"/>
                <a:gd name="T63" fmla="*/ 372 h 372"/>
                <a:gd name="T64" fmla="*/ 54 w 331"/>
                <a:gd name="T65" fmla="*/ 338 h 372"/>
                <a:gd name="T66" fmla="*/ 46 w 331"/>
                <a:gd name="T67" fmla="*/ 338 h 372"/>
                <a:gd name="T68" fmla="*/ 46 w 331"/>
                <a:gd name="T69" fmla="*/ 253 h 372"/>
                <a:gd name="T70" fmla="*/ 97 w 331"/>
                <a:gd name="T71" fmla="*/ 202 h 372"/>
                <a:gd name="T72" fmla="*/ 238 w 331"/>
                <a:gd name="T73" fmla="*/ 202 h 372"/>
                <a:gd name="T74" fmla="*/ 325 w 331"/>
                <a:gd name="T75" fmla="*/ 115 h 372"/>
                <a:gd name="T76" fmla="*/ 325 w 331"/>
                <a:gd name="T77" fmla="*/ 65 h 372"/>
                <a:gd name="T78" fmla="*/ 325 w 331"/>
                <a:gd name="T79" fmla="*/ 65 h 372"/>
                <a:gd name="T80" fmla="*/ 331 w 331"/>
                <a:gd name="T81" fmla="*/ 56 h 372"/>
                <a:gd name="T82" fmla="*/ 331 w 331"/>
                <a:gd name="T83" fmla="*/ 9 h 372"/>
                <a:gd name="T84" fmla="*/ 322 w 331"/>
                <a:gd name="T8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1" h="372">
                  <a:moveTo>
                    <a:pt x="322" y="0"/>
                  </a:moveTo>
                  <a:cubicBezTo>
                    <a:pt x="316" y="0"/>
                    <a:pt x="316" y="0"/>
                    <a:pt x="316" y="0"/>
                  </a:cubicBezTo>
                  <a:cubicBezTo>
                    <a:pt x="311" y="0"/>
                    <a:pt x="307" y="4"/>
                    <a:pt x="307" y="9"/>
                  </a:cubicBezTo>
                  <a:cubicBezTo>
                    <a:pt x="307" y="56"/>
                    <a:pt x="307" y="56"/>
                    <a:pt x="307" y="56"/>
                  </a:cubicBezTo>
                  <a:cubicBezTo>
                    <a:pt x="307" y="61"/>
                    <a:pt x="310" y="64"/>
                    <a:pt x="313" y="65"/>
                  </a:cubicBezTo>
                  <a:cubicBezTo>
                    <a:pt x="313" y="110"/>
                    <a:pt x="313" y="110"/>
                    <a:pt x="313" y="110"/>
                  </a:cubicBezTo>
                  <a:cubicBezTo>
                    <a:pt x="233" y="191"/>
                    <a:pt x="233" y="191"/>
                    <a:pt x="233" y="191"/>
                  </a:cubicBezTo>
                  <a:cubicBezTo>
                    <a:pt x="92" y="191"/>
                    <a:pt x="92" y="191"/>
                    <a:pt x="92" y="191"/>
                  </a:cubicBezTo>
                  <a:cubicBezTo>
                    <a:pt x="35" y="248"/>
                    <a:pt x="35" y="248"/>
                    <a:pt x="35" y="248"/>
                  </a:cubicBezTo>
                  <a:cubicBezTo>
                    <a:pt x="35" y="338"/>
                    <a:pt x="35" y="338"/>
                    <a:pt x="35" y="338"/>
                  </a:cubicBezTo>
                  <a:cubicBezTo>
                    <a:pt x="22" y="338"/>
                    <a:pt x="22" y="338"/>
                    <a:pt x="22" y="338"/>
                  </a:cubicBezTo>
                  <a:cubicBezTo>
                    <a:pt x="22" y="234"/>
                    <a:pt x="22" y="234"/>
                    <a:pt x="22" y="234"/>
                  </a:cubicBezTo>
                  <a:cubicBezTo>
                    <a:pt x="77" y="178"/>
                    <a:pt x="77" y="178"/>
                    <a:pt x="77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92" y="64"/>
                    <a:pt x="294" y="61"/>
                    <a:pt x="294" y="56"/>
                  </a:cubicBezTo>
                  <a:cubicBezTo>
                    <a:pt x="294" y="9"/>
                    <a:pt x="294" y="9"/>
                    <a:pt x="294" y="9"/>
                  </a:cubicBezTo>
                  <a:cubicBezTo>
                    <a:pt x="294" y="4"/>
                    <a:pt x="290" y="0"/>
                    <a:pt x="285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75" y="0"/>
                    <a:pt x="271" y="4"/>
                    <a:pt x="271" y="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71" y="61"/>
                    <a:pt x="273" y="64"/>
                    <a:pt x="277" y="65"/>
                  </a:cubicBezTo>
                  <a:cubicBezTo>
                    <a:pt x="277" y="99"/>
                    <a:pt x="277" y="99"/>
                    <a:pt x="277" y="99"/>
                  </a:cubicBezTo>
                  <a:cubicBezTo>
                    <a:pt x="209" y="167"/>
                    <a:pt x="209" y="167"/>
                    <a:pt x="209" y="167"/>
                  </a:cubicBezTo>
                  <a:cubicBezTo>
                    <a:pt x="73" y="167"/>
                    <a:pt x="73" y="167"/>
                    <a:pt x="73" y="167"/>
                  </a:cubicBezTo>
                  <a:cubicBezTo>
                    <a:pt x="10" y="229"/>
                    <a:pt x="10" y="229"/>
                    <a:pt x="10" y="229"/>
                  </a:cubicBezTo>
                  <a:cubicBezTo>
                    <a:pt x="10" y="338"/>
                    <a:pt x="10" y="338"/>
                    <a:pt x="10" y="338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54" y="372"/>
                    <a:pt x="54" y="372"/>
                    <a:pt x="54" y="372"/>
                  </a:cubicBezTo>
                  <a:cubicBezTo>
                    <a:pt x="54" y="338"/>
                    <a:pt x="54" y="338"/>
                    <a:pt x="54" y="338"/>
                  </a:cubicBezTo>
                  <a:cubicBezTo>
                    <a:pt x="46" y="338"/>
                    <a:pt x="46" y="338"/>
                    <a:pt x="46" y="338"/>
                  </a:cubicBezTo>
                  <a:cubicBezTo>
                    <a:pt x="46" y="253"/>
                    <a:pt x="46" y="253"/>
                    <a:pt x="46" y="253"/>
                  </a:cubicBezTo>
                  <a:cubicBezTo>
                    <a:pt x="97" y="202"/>
                    <a:pt x="97" y="202"/>
                    <a:pt x="97" y="202"/>
                  </a:cubicBezTo>
                  <a:cubicBezTo>
                    <a:pt x="238" y="202"/>
                    <a:pt x="238" y="202"/>
                    <a:pt x="238" y="202"/>
                  </a:cubicBezTo>
                  <a:cubicBezTo>
                    <a:pt x="325" y="115"/>
                    <a:pt x="325" y="115"/>
                    <a:pt x="325" y="115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8" y="64"/>
                    <a:pt x="331" y="61"/>
                    <a:pt x="331" y="56"/>
                  </a:cubicBezTo>
                  <a:cubicBezTo>
                    <a:pt x="331" y="9"/>
                    <a:pt x="331" y="9"/>
                    <a:pt x="331" y="9"/>
                  </a:cubicBezTo>
                  <a:cubicBezTo>
                    <a:pt x="331" y="4"/>
                    <a:pt x="327" y="0"/>
                    <a:pt x="3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32"/>
            <p:cNvSpPr/>
            <p:nvPr/>
          </p:nvSpPr>
          <p:spPr bwMode="auto">
            <a:xfrm>
              <a:off x="1235" y="3470"/>
              <a:ext cx="2118" cy="863"/>
            </a:xfrm>
            <a:custGeom>
              <a:avLst/>
              <a:gdLst>
                <a:gd name="T0" fmla="*/ 15 w 895"/>
                <a:gd name="T1" fmla="*/ 0 h 364"/>
                <a:gd name="T2" fmla="*/ 9 w 895"/>
                <a:gd name="T3" fmla="*/ 0 h 364"/>
                <a:gd name="T4" fmla="*/ 0 w 895"/>
                <a:gd name="T5" fmla="*/ 9 h 364"/>
                <a:gd name="T6" fmla="*/ 0 w 895"/>
                <a:gd name="T7" fmla="*/ 56 h 364"/>
                <a:gd name="T8" fmla="*/ 8 w 895"/>
                <a:gd name="T9" fmla="*/ 65 h 364"/>
                <a:gd name="T10" fmla="*/ 8 w 895"/>
                <a:gd name="T11" fmla="*/ 112 h 364"/>
                <a:gd name="T12" fmla="*/ 92 w 895"/>
                <a:gd name="T13" fmla="*/ 196 h 364"/>
                <a:gd name="T14" fmla="*/ 282 w 895"/>
                <a:gd name="T15" fmla="*/ 196 h 364"/>
                <a:gd name="T16" fmla="*/ 342 w 895"/>
                <a:gd name="T17" fmla="*/ 257 h 364"/>
                <a:gd name="T18" fmla="*/ 782 w 895"/>
                <a:gd name="T19" fmla="*/ 257 h 364"/>
                <a:gd name="T20" fmla="*/ 859 w 895"/>
                <a:gd name="T21" fmla="*/ 334 h 364"/>
                <a:gd name="T22" fmla="*/ 859 w 895"/>
                <a:gd name="T23" fmla="*/ 334 h 364"/>
                <a:gd name="T24" fmla="*/ 856 w 895"/>
                <a:gd name="T25" fmla="*/ 344 h 364"/>
                <a:gd name="T26" fmla="*/ 875 w 895"/>
                <a:gd name="T27" fmla="*/ 364 h 364"/>
                <a:gd name="T28" fmla="*/ 895 w 895"/>
                <a:gd name="T29" fmla="*/ 344 h 364"/>
                <a:gd name="T30" fmla="*/ 875 w 895"/>
                <a:gd name="T31" fmla="*/ 325 h 364"/>
                <a:gd name="T32" fmla="*/ 865 w 895"/>
                <a:gd name="T33" fmla="*/ 328 h 364"/>
                <a:gd name="T34" fmla="*/ 785 w 895"/>
                <a:gd name="T35" fmla="*/ 248 h 364"/>
                <a:gd name="T36" fmla="*/ 345 w 895"/>
                <a:gd name="T37" fmla="*/ 248 h 364"/>
                <a:gd name="T38" fmla="*/ 285 w 895"/>
                <a:gd name="T39" fmla="*/ 188 h 364"/>
                <a:gd name="T40" fmla="*/ 96 w 895"/>
                <a:gd name="T41" fmla="*/ 188 h 364"/>
                <a:gd name="T42" fmla="*/ 16 w 895"/>
                <a:gd name="T43" fmla="*/ 108 h 364"/>
                <a:gd name="T44" fmla="*/ 16 w 895"/>
                <a:gd name="T45" fmla="*/ 65 h 364"/>
                <a:gd name="T46" fmla="*/ 16 w 895"/>
                <a:gd name="T47" fmla="*/ 65 h 364"/>
                <a:gd name="T48" fmla="*/ 24 w 895"/>
                <a:gd name="T49" fmla="*/ 56 h 364"/>
                <a:gd name="T50" fmla="*/ 24 w 895"/>
                <a:gd name="T51" fmla="*/ 9 h 364"/>
                <a:gd name="T52" fmla="*/ 15 w 895"/>
                <a:gd name="T53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5" h="364">
                  <a:moveTo>
                    <a:pt x="1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3" y="65"/>
                    <a:pt x="8" y="65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282" y="196"/>
                    <a:pt x="282" y="196"/>
                    <a:pt x="282" y="196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782" y="257"/>
                    <a:pt x="782" y="257"/>
                    <a:pt x="782" y="257"/>
                  </a:cubicBezTo>
                  <a:cubicBezTo>
                    <a:pt x="859" y="334"/>
                    <a:pt x="859" y="334"/>
                    <a:pt x="859" y="334"/>
                  </a:cubicBezTo>
                  <a:cubicBezTo>
                    <a:pt x="859" y="334"/>
                    <a:pt x="859" y="334"/>
                    <a:pt x="859" y="334"/>
                  </a:cubicBezTo>
                  <a:cubicBezTo>
                    <a:pt x="857" y="337"/>
                    <a:pt x="856" y="340"/>
                    <a:pt x="856" y="344"/>
                  </a:cubicBezTo>
                  <a:cubicBezTo>
                    <a:pt x="856" y="355"/>
                    <a:pt x="865" y="364"/>
                    <a:pt x="875" y="364"/>
                  </a:cubicBezTo>
                  <a:cubicBezTo>
                    <a:pt x="886" y="364"/>
                    <a:pt x="895" y="355"/>
                    <a:pt x="895" y="344"/>
                  </a:cubicBezTo>
                  <a:cubicBezTo>
                    <a:pt x="895" y="334"/>
                    <a:pt x="886" y="325"/>
                    <a:pt x="875" y="325"/>
                  </a:cubicBezTo>
                  <a:cubicBezTo>
                    <a:pt x="872" y="325"/>
                    <a:pt x="868" y="326"/>
                    <a:pt x="865" y="328"/>
                  </a:cubicBezTo>
                  <a:cubicBezTo>
                    <a:pt x="785" y="248"/>
                    <a:pt x="785" y="248"/>
                    <a:pt x="785" y="248"/>
                  </a:cubicBezTo>
                  <a:cubicBezTo>
                    <a:pt x="345" y="248"/>
                    <a:pt x="345" y="248"/>
                    <a:pt x="345" y="248"/>
                  </a:cubicBezTo>
                  <a:cubicBezTo>
                    <a:pt x="285" y="188"/>
                    <a:pt x="285" y="188"/>
                    <a:pt x="285" y="188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20" y="65"/>
                    <a:pt x="24" y="61"/>
                    <a:pt x="24" y="56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4"/>
                    <a:pt x="20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33"/>
            <p:cNvSpPr>
              <a:spLocks noEditPoints="1"/>
            </p:cNvSpPr>
            <p:nvPr/>
          </p:nvSpPr>
          <p:spPr bwMode="auto">
            <a:xfrm>
              <a:off x="1323" y="3470"/>
              <a:ext cx="2849" cy="849"/>
            </a:xfrm>
            <a:custGeom>
              <a:avLst/>
              <a:gdLst>
                <a:gd name="T0" fmla="*/ 1183 w 1204"/>
                <a:gd name="T1" fmla="*/ 349 h 358"/>
                <a:gd name="T2" fmla="*/ 1171 w 1204"/>
                <a:gd name="T3" fmla="*/ 337 h 358"/>
                <a:gd name="T4" fmla="*/ 1183 w 1204"/>
                <a:gd name="T5" fmla="*/ 326 h 358"/>
                <a:gd name="T6" fmla="*/ 1194 w 1204"/>
                <a:gd name="T7" fmla="*/ 337 h 358"/>
                <a:gd name="T8" fmla="*/ 1183 w 1204"/>
                <a:gd name="T9" fmla="*/ 349 h 358"/>
                <a:gd name="T10" fmla="*/ 14 w 1204"/>
                <a:gd name="T11" fmla="*/ 0 h 358"/>
                <a:gd name="T12" fmla="*/ 9 w 1204"/>
                <a:gd name="T13" fmla="*/ 0 h 358"/>
                <a:gd name="T14" fmla="*/ 0 w 1204"/>
                <a:gd name="T15" fmla="*/ 9 h 358"/>
                <a:gd name="T16" fmla="*/ 0 w 1204"/>
                <a:gd name="T17" fmla="*/ 56 h 358"/>
                <a:gd name="T18" fmla="*/ 6 w 1204"/>
                <a:gd name="T19" fmla="*/ 65 h 358"/>
                <a:gd name="T20" fmla="*/ 6 w 1204"/>
                <a:gd name="T21" fmla="*/ 101 h 358"/>
                <a:gd name="T22" fmla="*/ 66 w 1204"/>
                <a:gd name="T23" fmla="*/ 162 h 358"/>
                <a:gd name="T24" fmla="*/ 260 w 1204"/>
                <a:gd name="T25" fmla="*/ 162 h 358"/>
                <a:gd name="T26" fmla="*/ 314 w 1204"/>
                <a:gd name="T27" fmla="*/ 216 h 358"/>
                <a:gd name="T28" fmla="*/ 757 w 1204"/>
                <a:gd name="T29" fmla="*/ 216 h 358"/>
                <a:gd name="T30" fmla="*/ 884 w 1204"/>
                <a:gd name="T31" fmla="*/ 343 h 358"/>
                <a:gd name="T32" fmla="*/ 1163 w 1204"/>
                <a:gd name="T33" fmla="*/ 343 h 358"/>
                <a:gd name="T34" fmla="*/ 1183 w 1204"/>
                <a:gd name="T35" fmla="*/ 358 h 358"/>
                <a:gd name="T36" fmla="*/ 1204 w 1204"/>
                <a:gd name="T37" fmla="*/ 337 h 358"/>
                <a:gd name="T38" fmla="*/ 1183 w 1204"/>
                <a:gd name="T39" fmla="*/ 316 h 358"/>
                <a:gd name="T40" fmla="*/ 1163 w 1204"/>
                <a:gd name="T41" fmla="*/ 332 h 358"/>
                <a:gd name="T42" fmla="*/ 889 w 1204"/>
                <a:gd name="T43" fmla="*/ 332 h 358"/>
                <a:gd name="T44" fmla="*/ 762 w 1204"/>
                <a:gd name="T45" fmla="*/ 205 h 358"/>
                <a:gd name="T46" fmla="*/ 319 w 1204"/>
                <a:gd name="T47" fmla="*/ 205 h 358"/>
                <a:gd name="T48" fmla="*/ 265 w 1204"/>
                <a:gd name="T49" fmla="*/ 151 h 358"/>
                <a:gd name="T50" fmla="*/ 71 w 1204"/>
                <a:gd name="T51" fmla="*/ 151 h 358"/>
                <a:gd name="T52" fmla="*/ 17 w 1204"/>
                <a:gd name="T53" fmla="*/ 96 h 358"/>
                <a:gd name="T54" fmla="*/ 17 w 1204"/>
                <a:gd name="T55" fmla="*/ 65 h 358"/>
                <a:gd name="T56" fmla="*/ 23 w 1204"/>
                <a:gd name="T57" fmla="*/ 56 h 358"/>
                <a:gd name="T58" fmla="*/ 23 w 1204"/>
                <a:gd name="T59" fmla="*/ 9 h 358"/>
                <a:gd name="T60" fmla="*/ 14 w 1204"/>
                <a:gd name="T61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4" h="358">
                  <a:moveTo>
                    <a:pt x="1183" y="349"/>
                  </a:moveTo>
                  <a:cubicBezTo>
                    <a:pt x="1177" y="349"/>
                    <a:pt x="1171" y="344"/>
                    <a:pt x="1171" y="337"/>
                  </a:cubicBezTo>
                  <a:cubicBezTo>
                    <a:pt x="1171" y="331"/>
                    <a:pt x="1177" y="326"/>
                    <a:pt x="1183" y="326"/>
                  </a:cubicBezTo>
                  <a:cubicBezTo>
                    <a:pt x="1189" y="326"/>
                    <a:pt x="1194" y="331"/>
                    <a:pt x="1194" y="337"/>
                  </a:cubicBezTo>
                  <a:cubicBezTo>
                    <a:pt x="1194" y="344"/>
                    <a:pt x="1189" y="349"/>
                    <a:pt x="1183" y="349"/>
                  </a:cubicBezTo>
                  <a:moveTo>
                    <a:pt x="1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2" y="64"/>
                    <a:pt x="6" y="65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260" y="162"/>
                    <a:pt x="260" y="162"/>
                    <a:pt x="260" y="162"/>
                  </a:cubicBezTo>
                  <a:cubicBezTo>
                    <a:pt x="314" y="216"/>
                    <a:pt x="314" y="216"/>
                    <a:pt x="314" y="216"/>
                  </a:cubicBezTo>
                  <a:cubicBezTo>
                    <a:pt x="757" y="216"/>
                    <a:pt x="757" y="216"/>
                    <a:pt x="757" y="216"/>
                  </a:cubicBezTo>
                  <a:cubicBezTo>
                    <a:pt x="884" y="343"/>
                    <a:pt x="884" y="343"/>
                    <a:pt x="884" y="343"/>
                  </a:cubicBezTo>
                  <a:cubicBezTo>
                    <a:pt x="1163" y="343"/>
                    <a:pt x="1163" y="343"/>
                    <a:pt x="1163" y="343"/>
                  </a:cubicBezTo>
                  <a:cubicBezTo>
                    <a:pt x="1165" y="352"/>
                    <a:pt x="1173" y="358"/>
                    <a:pt x="1183" y="358"/>
                  </a:cubicBezTo>
                  <a:cubicBezTo>
                    <a:pt x="1194" y="358"/>
                    <a:pt x="1204" y="349"/>
                    <a:pt x="1204" y="337"/>
                  </a:cubicBezTo>
                  <a:cubicBezTo>
                    <a:pt x="1204" y="326"/>
                    <a:pt x="1194" y="316"/>
                    <a:pt x="1183" y="316"/>
                  </a:cubicBezTo>
                  <a:cubicBezTo>
                    <a:pt x="1173" y="316"/>
                    <a:pt x="1165" y="323"/>
                    <a:pt x="1163" y="332"/>
                  </a:cubicBezTo>
                  <a:cubicBezTo>
                    <a:pt x="889" y="332"/>
                    <a:pt x="889" y="332"/>
                    <a:pt x="889" y="332"/>
                  </a:cubicBezTo>
                  <a:cubicBezTo>
                    <a:pt x="762" y="205"/>
                    <a:pt x="762" y="205"/>
                    <a:pt x="762" y="205"/>
                  </a:cubicBezTo>
                  <a:cubicBezTo>
                    <a:pt x="319" y="205"/>
                    <a:pt x="319" y="205"/>
                    <a:pt x="319" y="205"/>
                  </a:cubicBezTo>
                  <a:cubicBezTo>
                    <a:pt x="265" y="151"/>
                    <a:pt x="265" y="151"/>
                    <a:pt x="265" y="151"/>
                  </a:cubicBezTo>
                  <a:cubicBezTo>
                    <a:pt x="71" y="151"/>
                    <a:pt x="71" y="151"/>
                    <a:pt x="71" y="151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21" y="64"/>
                    <a:pt x="23" y="61"/>
                    <a:pt x="23" y="5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4"/>
                    <a:pt x="19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34"/>
            <p:cNvSpPr>
              <a:spLocks noEditPoints="1"/>
            </p:cNvSpPr>
            <p:nvPr/>
          </p:nvSpPr>
          <p:spPr bwMode="auto">
            <a:xfrm>
              <a:off x="1817" y="4136"/>
              <a:ext cx="1157" cy="199"/>
            </a:xfrm>
            <a:custGeom>
              <a:avLst/>
              <a:gdLst>
                <a:gd name="T0" fmla="*/ 21 w 489"/>
                <a:gd name="T1" fmla="*/ 75 h 84"/>
                <a:gd name="T2" fmla="*/ 10 w 489"/>
                <a:gd name="T3" fmla="*/ 63 h 84"/>
                <a:gd name="T4" fmla="*/ 21 w 489"/>
                <a:gd name="T5" fmla="*/ 52 h 84"/>
                <a:gd name="T6" fmla="*/ 32 w 489"/>
                <a:gd name="T7" fmla="*/ 63 h 84"/>
                <a:gd name="T8" fmla="*/ 21 w 489"/>
                <a:gd name="T9" fmla="*/ 75 h 84"/>
                <a:gd name="T10" fmla="*/ 341 w 489"/>
                <a:gd name="T11" fmla="*/ 0 h 84"/>
                <a:gd name="T12" fmla="*/ 81 w 489"/>
                <a:gd name="T13" fmla="*/ 0 h 84"/>
                <a:gd name="T14" fmla="*/ 34 w 489"/>
                <a:gd name="T15" fmla="*/ 47 h 84"/>
                <a:gd name="T16" fmla="*/ 21 w 489"/>
                <a:gd name="T17" fmla="*/ 42 h 84"/>
                <a:gd name="T18" fmla="*/ 0 w 489"/>
                <a:gd name="T19" fmla="*/ 63 h 84"/>
                <a:gd name="T20" fmla="*/ 21 w 489"/>
                <a:gd name="T21" fmla="*/ 84 h 84"/>
                <a:gd name="T22" fmla="*/ 42 w 489"/>
                <a:gd name="T23" fmla="*/ 63 h 84"/>
                <a:gd name="T24" fmla="*/ 38 w 489"/>
                <a:gd name="T25" fmla="*/ 51 h 84"/>
                <a:gd name="T26" fmla="*/ 83 w 489"/>
                <a:gd name="T27" fmla="*/ 5 h 84"/>
                <a:gd name="T28" fmla="*/ 338 w 489"/>
                <a:gd name="T29" fmla="*/ 5 h 84"/>
                <a:gd name="T30" fmla="*/ 370 w 489"/>
                <a:gd name="T31" fmla="*/ 37 h 84"/>
                <a:gd name="T32" fmla="*/ 450 w 489"/>
                <a:gd name="T33" fmla="*/ 37 h 84"/>
                <a:gd name="T34" fmla="*/ 470 w 489"/>
                <a:gd name="T35" fmla="*/ 54 h 84"/>
                <a:gd name="T36" fmla="*/ 489 w 489"/>
                <a:gd name="T37" fmla="*/ 34 h 84"/>
                <a:gd name="T38" fmla="*/ 470 w 489"/>
                <a:gd name="T39" fmla="*/ 15 h 84"/>
                <a:gd name="T40" fmla="*/ 450 w 489"/>
                <a:gd name="T41" fmla="*/ 31 h 84"/>
                <a:gd name="T42" fmla="*/ 372 w 489"/>
                <a:gd name="T43" fmla="*/ 31 h 84"/>
                <a:gd name="T44" fmla="*/ 341 w 489"/>
                <a:gd name="T4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9" h="84">
                  <a:moveTo>
                    <a:pt x="21" y="75"/>
                  </a:moveTo>
                  <a:cubicBezTo>
                    <a:pt x="15" y="75"/>
                    <a:pt x="10" y="70"/>
                    <a:pt x="10" y="63"/>
                  </a:cubicBezTo>
                  <a:cubicBezTo>
                    <a:pt x="10" y="57"/>
                    <a:pt x="15" y="52"/>
                    <a:pt x="21" y="52"/>
                  </a:cubicBezTo>
                  <a:cubicBezTo>
                    <a:pt x="27" y="52"/>
                    <a:pt x="32" y="57"/>
                    <a:pt x="32" y="63"/>
                  </a:cubicBezTo>
                  <a:cubicBezTo>
                    <a:pt x="32" y="70"/>
                    <a:pt x="27" y="75"/>
                    <a:pt x="21" y="75"/>
                  </a:cubicBezTo>
                  <a:moveTo>
                    <a:pt x="341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0" y="44"/>
                    <a:pt x="26" y="42"/>
                    <a:pt x="21" y="42"/>
                  </a:cubicBezTo>
                  <a:cubicBezTo>
                    <a:pt x="10" y="42"/>
                    <a:pt x="0" y="52"/>
                    <a:pt x="0" y="63"/>
                  </a:cubicBezTo>
                  <a:cubicBezTo>
                    <a:pt x="0" y="75"/>
                    <a:pt x="10" y="84"/>
                    <a:pt x="21" y="84"/>
                  </a:cubicBezTo>
                  <a:cubicBezTo>
                    <a:pt x="33" y="84"/>
                    <a:pt x="42" y="75"/>
                    <a:pt x="42" y="63"/>
                  </a:cubicBezTo>
                  <a:cubicBezTo>
                    <a:pt x="42" y="59"/>
                    <a:pt x="40" y="54"/>
                    <a:pt x="38" y="51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70" y="37"/>
                    <a:pt x="370" y="37"/>
                    <a:pt x="370" y="37"/>
                  </a:cubicBezTo>
                  <a:cubicBezTo>
                    <a:pt x="450" y="37"/>
                    <a:pt x="450" y="37"/>
                    <a:pt x="450" y="37"/>
                  </a:cubicBezTo>
                  <a:cubicBezTo>
                    <a:pt x="452" y="46"/>
                    <a:pt x="460" y="54"/>
                    <a:pt x="470" y="54"/>
                  </a:cubicBezTo>
                  <a:cubicBezTo>
                    <a:pt x="480" y="54"/>
                    <a:pt x="489" y="45"/>
                    <a:pt x="489" y="34"/>
                  </a:cubicBezTo>
                  <a:cubicBezTo>
                    <a:pt x="489" y="23"/>
                    <a:pt x="480" y="15"/>
                    <a:pt x="470" y="15"/>
                  </a:cubicBezTo>
                  <a:cubicBezTo>
                    <a:pt x="460" y="15"/>
                    <a:pt x="452" y="22"/>
                    <a:pt x="450" y="31"/>
                  </a:cubicBezTo>
                  <a:cubicBezTo>
                    <a:pt x="372" y="31"/>
                    <a:pt x="372" y="31"/>
                    <a:pt x="372" y="31"/>
                  </a:cubicBezTo>
                  <a:cubicBezTo>
                    <a:pt x="341" y="0"/>
                    <a:pt x="341" y="0"/>
                    <a:pt x="3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35"/>
            <p:cNvSpPr>
              <a:spLocks noEditPoints="1"/>
            </p:cNvSpPr>
            <p:nvPr/>
          </p:nvSpPr>
          <p:spPr bwMode="auto">
            <a:xfrm>
              <a:off x="1041" y="3470"/>
              <a:ext cx="100" cy="756"/>
            </a:xfrm>
            <a:custGeom>
              <a:avLst/>
              <a:gdLst>
                <a:gd name="T0" fmla="*/ 10 w 42"/>
                <a:gd name="T1" fmla="*/ 298 h 319"/>
                <a:gd name="T2" fmla="*/ 10 w 42"/>
                <a:gd name="T3" fmla="*/ 298 h 319"/>
                <a:gd name="T4" fmla="*/ 21 w 42"/>
                <a:gd name="T5" fmla="*/ 286 h 319"/>
                <a:gd name="T6" fmla="*/ 32 w 42"/>
                <a:gd name="T7" fmla="*/ 298 h 319"/>
                <a:gd name="T8" fmla="*/ 32 w 42"/>
                <a:gd name="T9" fmla="*/ 298 h 319"/>
                <a:gd name="T10" fmla="*/ 32 w 42"/>
                <a:gd name="T11" fmla="*/ 298 h 319"/>
                <a:gd name="T12" fmla="*/ 21 w 42"/>
                <a:gd name="T13" fmla="*/ 309 h 319"/>
                <a:gd name="T14" fmla="*/ 10 w 42"/>
                <a:gd name="T15" fmla="*/ 298 h 319"/>
                <a:gd name="T16" fmla="*/ 10 w 42"/>
                <a:gd name="T17" fmla="*/ 298 h 319"/>
                <a:gd name="T18" fmla="*/ 24 w 42"/>
                <a:gd name="T19" fmla="*/ 0 h 319"/>
                <a:gd name="T20" fmla="*/ 18 w 42"/>
                <a:gd name="T21" fmla="*/ 0 h 319"/>
                <a:gd name="T22" fmla="*/ 9 w 42"/>
                <a:gd name="T23" fmla="*/ 9 h 319"/>
                <a:gd name="T24" fmla="*/ 9 w 42"/>
                <a:gd name="T25" fmla="*/ 56 h 319"/>
                <a:gd name="T26" fmla="*/ 15 w 42"/>
                <a:gd name="T27" fmla="*/ 65 h 319"/>
                <a:gd name="T28" fmla="*/ 15 w 42"/>
                <a:gd name="T29" fmla="*/ 278 h 319"/>
                <a:gd name="T30" fmla="*/ 15 w 42"/>
                <a:gd name="T31" fmla="*/ 278 h 319"/>
                <a:gd name="T32" fmla="*/ 0 w 42"/>
                <a:gd name="T33" fmla="*/ 298 h 319"/>
                <a:gd name="T34" fmla="*/ 21 w 42"/>
                <a:gd name="T35" fmla="*/ 319 h 319"/>
                <a:gd name="T36" fmla="*/ 42 w 42"/>
                <a:gd name="T37" fmla="*/ 298 h 319"/>
                <a:gd name="T38" fmla="*/ 27 w 42"/>
                <a:gd name="T39" fmla="*/ 278 h 319"/>
                <a:gd name="T40" fmla="*/ 27 w 42"/>
                <a:gd name="T41" fmla="*/ 65 h 319"/>
                <a:gd name="T42" fmla="*/ 27 w 42"/>
                <a:gd name="T43" fmla="*/ 65 h 319"/>
                <a:gd name="T44" fmla="*/ 33 w 42"/>
                <a:gd name="T45" fmla="*/ 56 h 319"/>
                <a:gd name="T46" fmla="*/ 33 w 42"/>
                <a:gd name="T47" fmla="*/ 9 h 319"/>
                <a:gd name="T48" fmla="*/ 24 w 42"/>
                <a:gd name="T49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319">
                  <a:moveTo>
                    <a:pt x="10" y="298"/>
                  </a:moveTo>
                  <a:cubicBezTo>
                    <a:pt x="10" y="298"/>
                    <a:pt x="10" y="298"/>
                    <a:pt x="10" y="298"/>
                  </a:cubicBezTo>
                  <a:cubicBezTo>
                    <a:pt x="10" y="292"/>
                    <a:pt x="15" y="286"/>
                    <a:pt x="21" y="286"/>
                  </a:cubicBezTo>
                  <a:cubicBezTo>
                    <a:pt x="27" y="286"/>
                    <a:pt x="32" y="292"/>
                    <a:pt x="32" y="298"/>
                  </a:cubicBezTo>
                  <a:cubicBezTo>
                    <a:pt x="32" y="298"/>
                    <a:pt x="32" y="298"/>
                    <a:pt x="32" y="298"/>
                  </a:cubicBezTo>
                  <a:cubicBezTo>
                    <a:pt x="32" y="298"/>
                    <a:pt x="32" y="298"/>
                    <a:pt x="32" y="298"/>
                  </a:cubicBezTo>
                  <a:cubicBezTo>
                    <a:pt x="32" y="304"/>
                    <a:pt x="27" y="309"/>
                    <a:pt x="21" y="309"/>
                  </a:cubicBezTo>
                  <a:cubicBezTo>
                    <a:pt x="15" y="309"/>
                    <a:pt x="10" y="304"/>
                    <a:pt x="10" y="298"/>
                  </a:cubicBezTo>
                  <a:cubicBezTo>
                    <a:pt x="10" y="298"/>
                    <a:pt x="10" y="298"/>
                    <a:pt x="10" y="298"/>
                  </a:cubicBezTo>
                  <a:moveTo>
                    <a:pt x="2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9" y="4"/>
                    <a:pt x="9" y="9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61"/>
                    <a:pt x="12" y="64"/>
                    <a:pt x="15" y="65"/>
                  </a:cubicBezTo>
                  <a:cubicBezTo>
                    <a:pt x="15" y="278"/>
                    <a:pt x="15" y="278"/>
                    <a:pt x="15" y="278"/>
                  </a:cubicBezTo>
                  <a:cubicBezTo>
                    <a:pt x="15" y="278"/>
                    <a:pt x="15" y="278"/>
                    <a:pt x="15" y="278"/>
                  </a:cubicBezTo>
                  <a:cubicBezTo>
                    <a:pt x="7" y="280"/>
                    <a:pt x="0" y="288"/>
                    <a:pt x="0" y="298"/>
                  </a:cubicBezTo>
                  <a:cubicBezTo>
                    <a:pt x="0" y="309"/>
                    <a:pt x="9" y="319"/>
                    <a:pt x="21" y="319"/>
                  </a:cubicBezTo>
                  <a:cubicBezTo>
                    <a:pt x="32" y="319"/>
                    <a:pt x="42" y="309"/>
                    <a:pt x="42" y="298"/>
                  </a:cubicBezTo>
                  <a:cubicBezTo>
                    <a:pt x="42" y="288"/>
                    <a:pt x="35" y="280"/>
                    <a:pt x="27" y="278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30" y="64"/>
                    <a:pt x="33" y="61"/>
                    <a:pt x="33" y="5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4"/>
                    <a:pt x="29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36"/>
            <p:cNvSpPr>
              <a:spLocks noEditPoints="1"/>
            </p:cNvSpPr>
            <p:nvPr/>
          </p:nvSpPr>
          <p:spPr bwMode="auto">
            <a:xfrm>
              <a:off x="795" y="3470"/>
              <a:ext cx="237" cy="827"/>
            </a:xfrm>
            <a:custGeom>
              <a:avLst/>
              <a:gdLst>
                <a:gd name="T0" fmla="*/ 21 w 100"/>
                <a:gd name="T1" fmla="*/ 340 h 349"/>
                <a:gd name="T2" fmla="*/ 9 w 100"/>
                <a:gd name="T3" fmla="*/ 328 h 349"/>
                <a:gd name="T4" fmla="*/ 21 w 100"/>
                <a:gd name="T5" fmla="*/ 317 h 349"/>
                <a:gd name="T6" fmla="*/ 32 w 100"/>
                <a:gd name="T7" fmla="*/ 328 h 349"/>
                <a:gd name="T8" fmla="*/ 21 w 100"/>
                <a:gd name="T9" fmla="*/ 340 h 349"/>
                <a:gd name="T10" fmla="*/ 91 w 100"/>
                <a:gd name="T11" fmla="*/ 0 h 349"/>
                <a:gd name="T12" fmla="*/ 86 w 100"/>
                <a:gd name="T13" fmla="*/ 0 h 349"/>
                <a:gd name="T14" fmla="*/ 77 w 100"/>
                <a:gd name="T15" fmla="*/ 9 h 349"/>
                <a:gd name="T16" fmla="*/ 77 w 100"/>
                <a:gd name="T17" fmla="*/ 56 h 349"/>
                <a:gd name="T18" fmla="*/ 83 w 100"/>
                <a:gd name="T19" fmla="*/ 65 h 349"/>
                <a:gd name="T20" fmla="*/ 83 w 100"/>
                <a:gd name="T21" fmla="*/ 200 h 349"/>
                <a:gd name="T22" fmla="*/ 15 w 100"/>
                <a:gd name="T23" fmla="*/ 267 h 349"/>
                <a:gd name="T24" fmla="*/ 15 w 100"/>
                <a:gd name="T25" fmla="*/ 308 h 349"/>
                <a:gd name="T26" fmla="*/ 0 w 100"/>
                <a:gd name="T27" fmla="*/ 328 h 349"/>
                <a:gd name="T28" fmla="*/ 21 w 100"/>
                <a:gd name="T29" fmla="*/ 349 h 349"/>
                <a:gd name="T30" fmla="*/ 42 w 100"/>
                <a:gd name="T31" fmla="*/ 328 h 349"/>
                <a:gd name="T32" fmla="*/ 26 w 100"/>
                <a:gd name="T33" fmla="*/ 308 h 349"/>
                <a:gd name="T34" fmla="*/ 26 w 100"/>
                <a:gd name="T35" fmla="*/ 272 h 349"/>
                <a:gd name="T36" fmla="*/ 94 w 100"/>
                <a:gd name="T37" fmla="*/ 204 h 349"/>
                <a:gd name="T38" fmla="*/ 94 w 100"/>
                <a:gd name="T39" fmla="*/ 65 h 349"/>
                <a:gd name="T40" fmla="*/ 100 w 100"/>
                <a:gd name="T41" fmla="*/ 56 h 349"/>
                <a:gd name="T42" fmla="*/ 100 w 100"/>
                <a:gd name="T43" fmla="*/ 9 h 349"/>
                <a:gd name="T44" fmla="*/ 91 w 100"/>
                <a:gd name="T4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349">
                  <a:moveTo>
                    <a:pt x="21" y="340"/>
                  </a:moveTo>
                  <a:cubicBezTo>
                    <a:pt x="15" y="340"/>
                    <a:pt x="9" y="335"/>
                    <a:pt x="9" y="328"/>
                  </a:cubicBezTo>
                  <a:cubicBezTo>
                    <a:pt x="9" y="322"/>
                    <a:pt x="15" y="317"/>
                    <a:pt x="21" y="317"/>
                  </a:cubicBezTo>
                  <a:cubicBezTo>
                    <a:pt x="27" y="317"/>
                    <a:pt x="32" y="322"/>
                    <a:pt x="32" y="328"/>
                  </a:cubicBezTo>
                  <a:cubicBezTo>
                    <a:pt x="32" y="335"/>
                    <a:pt x="27" y="340"/>
                    <a:pt x="21" y="340"/>
                  </a:cubicBezTo>
                  <a:moveTo>
                    <a:pt x="91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1" y="0"/>
                    <a:pt x="77" y="4"/>
                    <a:pt x="77" y="9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61"/>
                    <a:pt x="79" y="64"/>
                    <a:pt x="83" y="65"/>
                  </a:cubicBezTo>
                  <a:cubicBezTo>
                    <a:pt x="83" y="200"/>
                    <a:pt x="83" y="200"/>
                    <a:pt x="83" y="200"/>
                  </a:cubicBezTo>
                  <a:cubicBezTo>
                    <a:pt x="15" y="267"/>
                    <a:pt x="15" y="267"/>
                    <a:pt x="15" y="267"/>
                  </a:cubicBezTo>
                  <a:cubicBezTo>
                    <a:pt x="15" y="308"/>
                    <a:pt x="15" y="308"/>
                    <a:pt x="15" y="308"/>
                  </a:cubicBezTo>
                  <a:cubicBezTo>
                    <a:pt x="6" y="311"/>
                    <a:pt x="0" y="319"/>
                    <a:pt x="0" y="328"/>
                  </a:cubicBezTo>
                  <a:cubicBezTo>
                    <a:pt x="0" y="340"/>
                    <a:pt x="9" y="349"/>
                    <a:pt x="21" y="349"/>
                  </a:cubicBezTo>
                  <a:cubicBezTo>
                    <a:pt x="32" y="349"/>
                    <a:pt x="42" y="340"/>
                    <a:pt x="42" y="328"/>
                  </a:cubicBezTo>
                  <a:cubicBezTo>
                    <a:pt x="42" y="319"/>
                    <a:pt x="35" y="311"/>
                    <a:pt x="26" y="308"/>
                  </a:cubicBezTo>
                  <a:cubicBezTo>
                    <a:pt x="26" y="272"/>
                    <a:pt x="26" y="272"/>
                    <a:pt x="26" y="272"/>
                  </a:cubicBezTo>
                  <a:cubicBezTo>
                    <a:pt x="94" y="204"/>
                    <a:pt x="94" y="204"/>
                    <a:pt x="94" y="204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4"/>
                    <a:pt x="100" y="61"/>
                    <a:pt x="100" y="56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0" y="4"/>
                    <a:pt x="96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37"/>
            <p:cNvSpPr>
              <a:spLocks noEditPoints="1"/>
            </p:cNvSpPr>
            <p:nvPr/>
          </p:nvSpPr>
          <p:spPr bwMode="auto">
            <a:xfrm>
              <a:off x="426" y="4106"/>
              <a:ext cx="180" cy="246"/>
            </a:xfrm>
            <a:custGeom>
              <a:avLst/>
              <a:gdLst>
                <a:gd name="T0" fmla="*/ 17 w 76"/>
                <a:gd name="T1" fmla="*/ 27 h 104"/>
                <a:gd name="T2" fmla="*/ 8 w 76"/>
                <a:gd name="T3" fmla="*/ 17 h 104"/>
                <a:gd name="T4" fmla="*/ 17 w 76"/>
                <a:gd name="T5" fmla="*/ 8 h 104"/>
                <a:gd name="T6" fmla="*/ 26 w 76"/>
                <a:gd name="T7" fmla="*/ 17 h 104"/>
                <a:gd name="T8" fmla="*/ 17 w 76"/>
                <a:gd name="T9" fmla="*/ 27 h 104"/>
                <a:gd name="T10" fmla="*/ 60 w 76"/>
                <a:gd name="T11" fmla="*/ 27 h 104"/>
                <a:gd name="T12" fmla="*/ 50 w 76"/>
                <a:gd name="T13" fmla="*/ 17 h 104"/>
                <a:gd name="T14" fmla="*/ 60 w 76"/>
                <a:gd name="T15" fmla="*/ 8 h 104"/>
                <a:gd name="T16" fmla="*/ 69 w 76"/>
                <a:gd name="T17" fmla="*/ 17 h 104"/>
                <a:gd name="T18" fmla="*/ 60 w 76"/>
                <a:gd name="T19" fmla="*/ 27 h 104"/>
                <a:gd name="T20" fmla="*/ 60 w 76"/>
                <a:gd name="T21" fmla="*/ 0 h 104"/>
                <a:gd name="T22" fmla="*/ 43 w 76"/>
                <a:gd name="T23" fmla="*/ 17 h 104"/>
                <a:gd name="T24" fmla="*/ 55 w 76"/>
                <a:gd name="T25" fmla="*/ 34 h 104"/>
                <a:gd name="T26" fmla="*/ 55 w 76"/>
                <a:gd name="T27" fmla="*/ 70 h 104"/>
                <a:gd name="T28" fmla="*/ 21 w 76"/>
                <a:gd name="T29" fmla="*/ 70 h 104"/>
                <a:gd name="T30" fmla="*/ 21 w 76"/>
                <a:gd name="T31" fmla="*/ 34 h 104"/>
                <a:gd name="T32" fmla="*/ 34 w 76"/>
                <a:gd name="T33" fmla="*/ 17 h 104"/>
                <a:gd name="T34" fmla="*/ 17 w 76"/>
                <a:gd name="T35" fmla="*/ 0 h 104"/>
                <a:gd name="T36" fmla="*/ 0 w 76"/>
                <a:gd name="T37" fmla="*/ 17 h 104"/>
                <a:gd name="T38" fmla="*/ 13 w 76"/>
                <a:gd name="T39" fmla="*/ 34 h 104"/>
                <a:gd name="T40" fmla="*/ 13 w 76"/>
                <a:gd name="T41" fmla="*/ 70 h 104"/>
                <a:gd name="T42" fmla="*/ 11 w 76"/>
                <a:gd name="T43" fmla="*/ 70 h 104"/>
                <a:gd name="T44" fmla="*/ 11 w 76"/>
                <a:gd name="T45" fmla="*/ 104 h 104"/>
                <a:gd name="T46" fmla="*/ 65 w 76"/>
                <a:gd name="T47" fmla="*/ 104 h 104"/>
                <a:gd name="T48" fmla="*/ 65 w 76"/>
                <a:gd name="T49" fmla="*/ 70 h 104"/>
                <a:gd name="T50" fmla="*/ 64 w 76"/>
                <a:gd name="T51" fmla="*/ 70 h 104"/>
                <a:gd name="T52" fmla="*/ 64 w 76"/>
                <a:gd name="T53" fmla="*/ 34 h 104"/>
                <a:gd name="T54" fmla="*/ 76 w 76"/>
                <a:gd name="T55" fmla="*/ 17 h 104"/>
                <a:gd name="T56" fmla="*/ 60 w 76"/>
                <a:gd name="T5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104">
                  <a:moveTo>
                    <a:pt x="17" y="27"/>
                  </a:moveTo>
                  <a:cubicBezTo>
                    <a:pt x="12" y="27"/>
                    <a:pt x="8" y="22"/>
                    <a:pt x="8" y="17"/>
                  </a:cubicBezTo>
                  <a:cubicBezTo>
                    <a:pt x="8" y="12"/>
                    <a:pt x="12" y="8"/>
                    <a:pt x="17" y="8"/>
                  </a:cubicBezTo>
                  <a:cubicBezTo>
                    <a:pt x="22" y="8"/>
                    <a:pt x="26" y="12"/>
                    <a:pt x="26" y="17"/>
                  </a:cubicBezTo>
                  <a:cubicBezTo>
                    <a:pt x="26" y="22"/>
                    <a:pt x="22" y="27"/>
                    <a:pt x="17" y="27"/>
                  </a:cubicBezTo>
                  <a:moveTo>
                    <a:pt x="60" y="27"/>
                  </a:moveTo>
                  <a:cubicBezTo>
                    <a:pt x="54" y="27"/>
                    <a:pt x="50" y="22"/>
                    <a:pt x="50" y="17"/>
                  </a:cubicBezTo>
                  <a:cubicBezTo>
                    <a:pt x="50" y="12"/>
                    <a:pt x="54" y="8"/>
                    <a:pt x="60" y="8"/>
                  </a:cubicBezTo>
                  <a:cubicBezTo>
                    <a:pt x="65" y="8"/>
                    <a:pt x="69" y="12"/>
                    <a:pt x="69" y="17"/>
                  </a:cubicBezTo>
                  <a:cubicBezTo>
                    <a:pt x="69" y="22"/>
                    <a:pt x="65" y="27"/>
                    <a:pt x="60" y="27"/>
                  </a:cubicBezTo>
                  <a:moveTo>
                    <a:pt x="60" y="0"/>
                  </a:moveTo>
                  <a:cubicBezTo>
                    <a:pt x="50" y="0"/>
                    <a:pt x="43" y="8"/>
                    <a:pt x="43" y="17"/>
                  </a:cubicBezTo>
                  <a:cubicBezTo>
                    <a:pt x="43" y="25"/>
                    <a:pt x="48" y="32"/>
                    <a:pt x="55" y="34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2"/>
                    <a:pt x="34" y="25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5"/>
                    <a:pt x="6" y="32"/>
                    <a:pt x="13" y="34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32"/>
                    <a:pt x="76" y="25"/>
                    <a:pt x="76" y="17"/>
                  </a:cubicBezTo>
                  <a:cubicBezTo>
                    <a:pt x="76" y="8"/>
                    <a:pt x="69" y="0"/>
                    <a:pt x="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38"/>
            <p:cNvSpPr/>
            <p:nvPr/>
          </p:nvSpPr>
          <p:spPr bwMode="auto">
            <a:xfrm>
              <a:off x="2388" y="4172"/>
              <a:ext cx="208" cy="253"/>
            </a:xfrm>
            <a:custGeom>
              <a:avLst/>
              <a:gdLst>
                <a:gd name="T0" fmla="*/ 69 w 88"/>
                <a:gd name="T1" fmla="*/ 0 h 107"/>
                <a:gd name="T2" fmla="*/ 49 w 88"/>
                <a:gd name="T3" fmla="*/ 19 h 107"/>
                <a:gd name="T4" fmla="*/ 63 w 88"/>
                <a:gd name="T5" fmla="*/ 38 h 107"/>
                <a:gd name="T6" fmla="*/ 63 w 88"/>
                <a:gd name="T7" fmla="*/ 72 h 107"/>
                <a:gd name="T8" fmla="*/ 25 w 88"/>
                <a:gd name="T9" fmla="*/ 72 h 107"/>
                <a:gd name="T10" fmla="*/ 25 w 88"/>
                <a:gd name="T11" fmla="*/ 38 h 107"/>
                <a:gd name="T12" fmla="*/ 39 w 88"/>
                <a:gd name="T13" fmla="*/ 19 h 107"/>
                <a:gd name="T14" fmla="*/ 20 w 88"/>
                <a:gd name="T15" fmla="*/ 0 h 107"/>
                <a:gd name="T16" fmla="*/ 0 w 88"/>
                <a:gd name="T17" fmla="*/ 19 h 107"/>
                <a:gd name="T18" fmla="*/ 14 w 88"/>
                <a:gd name="T19" fmla="*/ 38 h 107"/>
                <a:gd name="T20" fmla="*/ 14 w 88"/>
                <a:gd name="T21" fmla="*/ 76 h 107"/>
                <a:gd name="T22" fmla="*/ 14 w 88"/>
                <a:gd name="T23" fmla="*/ 76 h 107"/>
                <a:gd name="T24" fmla="*/ 14 w 88"/>
                <a:gd name="T25" fmla="*/ 107 h 107"/>
                <a:gd name="T26" fmla="*/ 74 w 88"/>
                <a:gd name="T27" fmla="*/ 107 h 107"/>
                <a:gd name="T28" fmla="*/ 74 w 88"/>
                <a:gd name="T29" fmla="*/ 72 h 107"/>
                <a:gd name="T30" fmla="*/ 74 w 88"/>
                <a:gd name="T31" fmla="*/ 72 h 107"/>
                <a:gd name="T32" fmla="*/ 74 w 88"/>
                <a:gd name="T33" fmla="*/ 38 h 107"/>
                <a:gd name="T34" fmla="*/ 88 w 88"/>
                <a:gd name="T35" fmla="*/ 19 h 107"/>
                <a:gd name="T36" fmla="*/ 69 w 88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107">
                  <a:moveTo>
                    <a:pt x="69" y="0"/>
                  </a:moveTo>
                  <a:cubicBezTo>
                    <a:pt x="58" y="0"/>
                    <a:pt x="49" y="8"/>
                    <a:pt x="49" y="19"/>
                  </a:cubicBezTo>
                  <a:cubicBezTo>
                    <a:pt x="49" y="28"/>
                    <a:pt x="55" y="35"/>
                    <a:pt x="63" y="38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3" y="35"/>
                    <a:pt x="39" y="28"/>
                    <a:pt x="39" y="19"/>
                  </a:cubicBezTo>
                  <a:cubicBezTo>
                    <a:pt x="39" y="8"/>
                    <a:pt x="31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28"/>
                    <a:pt x="6" y="35"/>
                    <a:pt x="14" y="3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82" y="35"/>
                    <a:pt x="88" y="28"/>
                    <a:pt x="88" y="19"/>
                  </a:cubicBezTo>
                  <a:cubicBezTo>
                    <a:pt x="88" y="8"/>
                    <a:pt x="79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39"/>
            <p:cNvSpPr/>
            <p:nvPr/>
          </p:nvSpPr>
          <p:spPr bwMode="auto">
            <a:xfrm>
              <a:off x="2158" y="4172"/>
              <a:ext cx="206" cy="253"/>
            </a:xfrm>
            <a:custGeom>
              <a:avLst/>
              <a:gdLst>
                <a:gd name="T0" fmla="*/ 68 w 87"/>
                <a:gd name="T1" fmla="*/ 0 h 107"/>
                <a:gd name="T2" fmla="*/ 49 w 87"/>
                <a:gd name="T3" fmla="*/ 19 h 107"/>
                <a:gd name="T4" fmla="*/ 62 w 87"/>
                <a:gd name="T5" fmla="*/ 38 h 107"/>
                <a:gd name="T6" fmla="*/ 62 w 87"/>
                <a:gd name="T7" fmla="*/ 72 h 107"/>
                <a:gd name="T8" fmla="*/ 25 w 87"/>
                <a:gd name="T9" fmla="*/ 72 h 107"/>
                <a:gd name="T10" fmla="*/ 25 w 87"/>
                <a:gd name="T11" fmla="*/ 38 h 107"/>
                <a:gd name="T12" fmla="*/ 39 w 87"/>
                <a:gd name="T13" fmla="*/ 19 h 107"/>
                <a:gd name="T14" fmla="*/ 19 w 87"/>
                <a:gd name="T15" fmla="*/ 0 h 107"/>
                <a:gd name="T16" fmla="*/ 0 w 87"/>
                <a:gd name="T17" fmla="*/ 19 h 107"/>
                <a:gd name="T18" fmla="*/ 14 w 87"/>
                <a:gd name="T19" fmla="*/ 38 h 107"/>
                <a:gd name="T20" fmla="*/ 14 w 87"/>
                <a:gd name="T21" fmla="*/ 76 h 107"/>
                <a:gd name="T22" fmla="*/ 14 w 87"/>
                <a:gd name="T23" fmla="*/ 76 h 107"/>
                <a:gd name="T24" fmla="*/ 14 w 87"/>
                <a:gd name="T25" fmla="*/ 107 h 107"/>
                <a:gd name="T26" fmla="*/ 74 w 87"/>
                <a:gd name="T27" fmla="*/ 107 h 107"/>
                <a:gd name="T28" fmla="*/ 74 w 87"/>
                <a:gd name="T29" fmla="*/ 72 h 107"/>
                <a:gd name="T30" fmla="*/ 74 w 87"/>
                <a:gd name="T31" fmla="*/ 72 h 107"/>
                <a:gd name="T32" fmla="*/ 74 w 87"/>
                <a:gd name="T33" fmla="*/ 38 h 107"/>
                <a:gd name="T34" fmla="*/ 87 w 87"/>
                <a:gd name="T35" fmla="*/ 19 h 107"/>
                <a:gd name="T36" fmla="*/ 68 w 87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107">
                  <a:moveTo>
                    <a:pt x="68" y="0"/>
                  </a:moveTo>
                  <a:cubicBezTo>
                    <a:pt x="57" y="0"/>
                    <a:pt x="49" y="8"/>
                    <a:pt x="49" y="19"/>
                  </a:cubicBezTo>
                  <a:cubicBezTo>
                    <a:pt x="49" y="28"/>
                    <a:pt x="54" y="35"/>
                    <a:pt x="62" y="38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3" y="35"/>
                    <a:pt x="39" y="28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8"/>
                    <a:pt x="6" y="35"/>
                    <a:pt x="14" y="3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82" y="35"/>
                    <a:pt x="87" y="28"/>
                    <a:pt x="87" y="19"/>
                  </a:cubicBezTo>
                  <a:cubicBezTo>
                    <a:pt x="87" y="8"/>
                    <a:pt x="79" y="0"/>
                    <a:pt x="6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40"/>
            <p:cNvSpPr/>
            <p:nvPr/>
          </p:nvSpPr>
          <p:spPr bwMode="auto">
            <a:xfrm>
              <a:off x="2042" y="4172"/>
              <a:ext cx="92" cy="258"/>
            </a:xfrm>
            <a:custGeom>
              <a:avLst/>
              <a:gdLst>
                <a:gd name="T0" fmla="*/ 19 w 39"/>
                <a:gd name="T1" fmla="*/ 0 h 109"/>
                <a:gd name="T2" fmla="*/ 0 w 39"/>
                <a:gd name="T3" fmla="*/ 19 h 109"/>
                <a:gd name="T4" fmla="*/ 14 w 39"/>
                <a:gd name="T5" fmla="*/ 38 h 109"/>
                <a:gd name="T6" fmla="*/ 14 w 39"/>
                <a:gd name="T7" fmla="*/ 71 h 109"/>
                <a:gd name="T8" fmla="*/ 0 w 39"/>
                <a:gd name="T9" fmla="*/ 89 h 109"/>
                <a:gd name="T10" fmla="*/ 19 w 39"/>
                <a:gd name="T11" fmla="*/ 109 h 109"/>
                <a:gd name="T12" fmla="*/ 39 w 39"/>
                <a:gd name="T13" fmla="*/ 89 h 109"/>
                <a:gd name="T14" fmla="*/ 25 w 39"/>
                <a:gd name="T15" fmla="*/ 71 h 109"/>
                <a:gd name="T16" fmla="*/ 25 w 39"/>
                <a:gd name="T17" fmla="*/ 38 h 109"/>
                <a:gd name="T18" fmla="*/ 39 w 39"/>
                <a:gd name="T19" fmla="*/ 19 h 109"/>
                <a:gd name="T20" fmla="*/ 19 w 39"/>
                <a:gd name="T2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109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28"/>
                    <a:pt x="6" y="35"/>
                    <a:pt x="14" y="38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6" y="73"/>
                    <a:pt x="0" y="80"/>
                    <a:pt x="0" y="89"/>
                  </a:cubicBezTo>
                  <a:cubicBezTo>
                    <a:pt x="0" y="100"/>
                    <a:pt x="9" y="109"/>
                    <a:pt x="19" y="109"/>
                  </a:cubicBezTo>
                  <a:cubicBezTo>
                    <a:pt x="30" y="109"/>
                    <a:pt x="39" y="100"/>
                    <a:pt x="39" y="89"/>
                  </a:cubicBezTo>
                  <a:cubicBezTo>
                    <a:pt x="39" y="80"/>
                    <a:pt x="33" y="73"/>
                    <a:pt x="25" y="71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3" y="35"/>
                    <a:pt x="39" y="28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41"/>
            <p:cNvSpPr/>
            <p:nvPr/>
          </p:nvSpPr>
          <p:spPr bwMode="auto">
            <a:xfrm>
              <a:off x="312" y="3902"/>
              <a:ext cx="571" cy="452"/>
            </a:xfrm>
            <a:custGeom>
              <a:avLst/>
              <a:gdLst>
                <a:gd name="T0" fmla="*/ 222 w 241"/>
                <a:gd name="T1" fmla="*/ 0 h 191"/>
                <a:gd name="T2" fmla="*/ 203 w 241"/>
                <a:gd name="T3" fmla="*/ 19 h 191"/>
                <a:gd name="T4" fmla="*/ 207 w 241"/>
                <a:gd name="T5" fmla="*/ 31 h 191"/>
                <a:gd name="T6" fmla="*/ 167 w 241"/>
                <a:gd name="T7" fmla="*/ 71 h 191"/>
                <a:gd name="T8" fmla="*/ 167 w 241"/>
                <a:gd name="T9" fmla="*/ 156 h 191"/>
                <a:gd name="T10" fmla="*/ 151 w 241"/>
                <a:gd name="T11" fmla="*/ 156 h 191"/>
                <a:gd name="T12" fmla="*/ 151 w 241"/>
                <a:gd name="T13" fmla="*/ 71 h 191"/>
                <a:gd name="T14" fmla="*/ 127 w 241"/>
                <a:gd name="T15" fmla="*/ 47 h 191"/>
                <a:gd name="T16" fmla="*/ 66 w 241"/>
                <a:gd name="T17" fmla="*/ 47 h 191"/>
                <a:gd name="T18" fmla="*/ 17 w 241"/>
                <a:gd name="T19" fmla="*/ 96 h 191"/>
                <a:gd name="T20" fmla="*/ 17 w 241"/>
                <a:gd name="T21" fmla="*/ 127 h 191"/>
                <a:gd name="T22" fmla="*/ 0 w 241"/>
                <a:gd name="T23" fmla="*/ 146 h 191"/>
                <a:gd name="T24" fmla="*/ 20 w 241"/>
                <a:gd name="T25" fmla="*/ 166 h 191"/>
                <a:gd name="T26" fmla="*/ 39 w 241"/>
                <a:gd name="T27" fmla="*/ 146 h 191"/>
                <a:gd name="T28" fmla="*/ 22 w 241"/>
                <a:gd name="T29" fmla="*/ 127 h 191"/>
                <a:gd name="T30" fmla="*/ 22 w 241"/>
                <a:gd name="T31" fmla="*/ 98 h 191"/>
                <a:gd name="T32" fmla="*/ 68 w 241"/>
                <a:gd name="T33" fmla="*/ 52 h 191"/>
                <a:gd name="T34" fmla="*/ 124 w 241"/>
                <a:gd name="T35" fmla="*/ 52 h 191"/>
                <a:gd name="T36" fmla="*/ 145 w 241"/>
                <a:gd name="T37" fmla="*/ 73 h 191"/>
                <a:gd name="T38" fmla="*/ 145 w 241"/>
                <a:gd name="T39" fmla="*/ 156 h 191"/>
                <a:gd name="T40" fmla="*/ 134 w 241"/>
                <a:gd name="T41" fmla="*/ 156 h 191"/>
                <a:gd name="T42" fmla="*/ 134 w 241"/>
                <a:gd name="T43" fmla="*/ 191 h 191"/>
                <a:gd name="T44" fmla="*/ 145 w 241"/>
                <a:gd name="T45" fmla="*/ 191 h 191"/>
                <a:gd name="T46" fmla="*/ 145 w 241"/>
                <a:gd name="T47" fmla="*/ 191 h 191"/>
                <a:gd name="T48" fmla="*/ 151 w 241"/>
                <a:gd name="T49" fmla="*/ 191 h 191"/>
                <a:gd name="T50" fmla="*/ 151 w 241"/>
                <a:gd name="T51" fmla="*/ 191 h 191"/>
                <a:gd name="T52" fmla="*/ 167 w 241"/>
                <a:gd name="T53" fmla="*/ 191 h 191"/>
                <a:gd name="T54" fmla="*/ 167 w 241"/>
                <a:gd name="T55" fmla="*/ 191 h 191"/>
                <a:gd name="T56" fmla="*/ 172 w 241"/>
                <a:gd name="T57" fmla="*/ 191 h 191"/>
                <a:gd name="T58" fmla="*/ 172 w 241"/>
                <a:gd name="T59" fmla="*/ 191 h 191"/>
                <a:gd name="T60" fmla="*/ 183 w 241"/>
                <a:gd name="T61" fmla="*/ 191 h 191"/>
                <a:gd name="T62" fmla="*/ 183 w 241"/>
                <a:gd name="T63" fmla="*/ 156 h 191"/>
                <a:gd name="T64" fmla="*/ 172 w 241"/>
                <a:gd name="T65" fmla="*/ 156 h 191"/>
                <a:gd name="T66" fmla="*/ 172 w 241"/>
                <a:gd name="T67" fmla="*/ 73 h 191"/>
                <a:gd name="T68" fmla="*/ 210 w 241"/>
                <a:gd name="T69" fmla="*/ 35 h 191"/>
                <a:gd name="T70" fmla="*/ 222 w 241"/>
                <a:gd name="T71" fmla="*/ 39 h 191"/>
                <a:gd name="T72" fmla="*/ 241 w 241"/>
                <a:gd name="T73" fmla="*/ 19 h 191"/>
                <a:gd name="T74" fmla="*/ 222 w 241"/>
                <a:gd name="T7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191">
                  <a:moveTo>
                    <a:pt x="222" y="0"/>
                  </a:moveTo>
                  <a:cubicBezTo>
                    <a:pt x="211" y="0"/>
                    <a:pt x="203" y="8"/>
                    <a:pt x="203" y="19"/>
                  </a:cubicBezTo>
                  <a:cubicBezTo>
                    <a:pt x="203" y="24"/>
                    <a:pt x="204" y="28"/>
                    <a:pt x="207" y="31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7" y="156"/>
                    <a:pt x="167" y="156"/>
                    <a:pt x="167" y="156"/>
                  </a:cubicBezTo>
                  <a:cubicBezTo>
                    <a:pt x="151" y="156"/>
                    <a:pt x="151" y="156"/>
                    <a:pt x="151" y="156"/>
                  </a:cubicBezTo>
                  <a:cubicBezTo>
                    <a:pt x="151" y="71"/>
                    <a:pt x="151" y="71"/>
                    <a:pt x="151" y="71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7" y="129"/>
                    <a:pt x="0" y="137"/>
                    <a:pt x="0" y="146"/>
                  </a:cubicBezTo>
                  <a:cubicBezTo>
                    <a:pt x="0" y="157"/>
                    <a:pt x="9" y="166"/>
                    <a:pt x="20" y="166"/>
                  </a:cubicBezTo>
                  <a:cubicBezTo>
                    <a:pt x="30" y="166"/>
                    <a:pt x="39" y="157"/>
                    <a:pt x="39" y="146"/>
                  </a:cubicBezTo>
                  <a:cubicBezTo>
                    <a:pt x="39" y="137"/>
                    <a:pt x="32" y="129"/>
                    <a:pt x="22" y="127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124" y="52"/>
                    <a:pt x="124" y="52"/>
                    <a:pt x="124" y="52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45" y="156"/>
                    <a:pt x="145" y="156"/>
                    <a:pt x="145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91"/>
                    <a:pt x="134" y="191"/>
                    <a:pt x="134" y="191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67" y="191"/>
                    <a:pt x="167" y="191"/>
                    <a:pt x="167" y="191"/>
                  </a:cubicBezTo>
                  <a:cubicBezTo>
                    <a:pt x="167" y="191"/>
                    <a:pt x="167" y="191"/>
                    <a:pt x="167" y="191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83" y="191"/>
                    <a:pt x="183" y="191"/>
                    <a:pt x="183" y="191"/>
                  </a:cubicBezTo>
                  <a:cubicBezTo>
                    <a:pt x="183" y="156"/>
                    <a:pt x="183" y="156"/>
                    <a:pt x="183" y="156"/>
                  </a:cubicBezTo>
                  <a:cubicBezTo>
                    <a:pt x="172" y="156"/>
                    <a:pt x="172" y="156"/>
                    <a:pt x="172" y="156"/>
                  </a:cubicBezTo>
                  <a:cubicBezTo>
                    <a:pt x="172" y="73"/>
                    <a:pt x="172" y="73"/>
                    <a:pt x="172" y="73"/>
                  </a:cubicBezTo>
                  <a:cubicBezTo>
                    <a:pt x="210" y="35"/>
                    <a:pt x="210" y="35"/>
                    <a:pt x="210" y="35"/>
                  </a:cubicBezTo>
                  <a:cubicBezTo>
                    <a:pt x="214" y="37"/>
                    <a:pt x="218" y="39"/>
                    <a:pt x="222" y="39"/>
                  </a:cubicBezTo>
                  <a:cubicBezTo>
                    <a:pt x="233" y="39"/>
                    <a:pt x="241" y="30"/>
                    <a:pt x="241" y="19"/>
                  </a:cubicBezTo>
                  <a:cubicBezTo>
                    <a:pt x="241" y="8"/>
                    <a:pt x="233" y="0"/>
                    <a:pt x="2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42"/>
            <p:cNvSpPr/>
            <p:nvPr/>
          </p:nvSpPr>
          <p:spPr bwMode="auto">
            <a:xfrm>
              <a:off x="0" y="3745"/>
              <a:ext cx="473" cy="614"/>
            </a:xfrm>
            <a:custGeom>
              <a:avLst/>
              <a:gdLst>
                <a:gd name="T0" fmla="*/ 180 w 200"/>
                <a:gd name="T1" fmla="*/ 0 h 259"/>
                <a:gd name="T2" fmla="*/ 161 w 200"/>
                <a:gd name="T3" fmla="*/ 18 h 259"/>
                <a:gd name="T4" fmla="*/ 124 w 200"/>
                <a:gd name="T5" fmla="*/ 18 h 259"/>
                <a:gd name="T6" fmla="*/ 54 w 200"/>
                <a:gd name="T7" fmla="*/ 88 h 259"/>
                <a:gd name="T8" fmla="*/ 54 w 200"/>
                <a:gd name="T9" fmla="*/ 165 h 259"/>
                <a:gd name="T10" fmla="*/ 18 w 200"/>
                <a:gd name="T11" fmla="*/ 201 h 259"/>
                <a:gd name="T12" fmla="*/ 18 w 200"/>
                <a:gd name="T13" fmla="*/ 220 h 259"/>
                <a:gd name="T14" fmla="*/ 0 w 200"/>
                <a:gd name="T15" fmla="*/ 239 h 259"/>
                <a:gd name="T16" fmla="*/ 19 w 200"/>
                <a:gd name="T17" fmla="*/ 259 h 259"/>
                <a:gd name="T18" fmla="*/ 39 w 200"/>
                <a:gd name="T19" fmla="*/ 239 h 259"/>
                <a:gd name="T20" fmla="*/ 21 w 200"/>
                <a:gd name="T21" fmla="*/ 220 h 259"/>
                <a:gd name="T22" fmla="*/ 21 w 200"/>
                <a:gd name="T23" fmla="*/ 202 h 259"/>
                <a:gd name="T24" fmla="*/ 57 w 200"/>
                <a:gd name="T25" fmla="*/ 166 h 259"/>
                <a:gd name="T26" fmla="*/ 57 w 200"/>
                <a:gd name="T27" fmla="*/ 89 h 259"/>
                <a:gd name="T28" fmla="*/ 125 w 200"/>
                <a:gd name="T29" fmla="*/ 20 h 259"/>
                <a:gd name="T30" fmla="*/ 161 w 200"/>
                <a:gd name="T31" fmla="*/ 20 h 259"/>
                <a:gd name="T32" fmla="*/ 180 w 200"/>
                <a:gd name="T33" fmla="*/ 38 h 259"/>
                <a:gd name="T34" fmla="*/ 200 w 200"/>
                <a:gd name="T35" fmla="*/ 19 h 259"/>
                <a:gd name="T36" fmla="*/ 180 w 200"/>
                <a:gd name="T37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259">
                  <a:moveTo>
                    <a:pt x="180" y="0"/>
                  </a:moveTo>
                  <a:cubicBezTo>
                    <a:pt x="170" y="0"/>
                    <a:pt x="162" y="8"/>
                    <a:pt x="161" y="18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18" y="220"/>
                    <a:pt x="18" y="220"/>
                    <a:pt x="18" y="220"/>
                  </a:cubicBezTo>
                  <a:cubicBezTo>
                    <a:pt x="8" y="221"/>
                    <a:pt x="0" y="229"/>
                    <a:pt x="0" y="239"/>
                  </a:cubicBezTo>
                  <a:cubicBezTo>
                    <a:pt x="0" y="250"/>
                    <a:pt x="9" y="259"/>
                    <a:pt x="19" y="259"/>
                  </a:cubicBezTo>
                  <a:cubicBezTo>
                    <a:pt x="30" y="259"/>
                    <a:pt x="39" y="250"/>
                    <a:pt x="39" y="239"/>
                  </a:cubicBezTo>
                  <a:cubicBezTo>
                    <a:pt x="39" y="229"/>
                    <a:pt x="31" y="221"/>
                    <a:pt x="21" y="220"/>
                  </a:cubicBezTo>
                  <a:cubicBezTo>
                    <a:pt x="21" y="202"/>
                    <a:pt x="21" y="202"/>
                    <a:pt x="21" y="202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2" y="31"/>
                    <a:pt x="170" y="38"/>
                    <a:pt x="180" y="38"/>
                  </a:cubicBezTo>
                  <a:cubicBezTo>
                    <a:pt x="191" y="38"/>
                    <a:pt x="200" y="30"/>
                    <a:pt x="200" y="19"/>
                  </a:cubicBezTo>
                  <a:cubicBezTo>
                    <a:pt x="200" y="8"/>
                    <a:pt x="191" y="0"/>
                    <a:pt x="1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43"/>
            <p:cNvSpPr>
              <a:spLocks noEditPoints="1"/>
            </p:cNvSpPr>
            <p:nvPr/>
          </p:nvSpPr>
          <p:spPr bwMode="auto">
            <a:xfrm>
              <a:off x="431" y="3459"/>
              <a:ext cx="314" cy="315"/>
            </a:xfrm>
            <a:custGeom>
              <a:avLst/>
              <a:gdLst>
                <a:gd name="T0" fmla="*/ 50 w 133"/>
                <a:gd name="T1" fmla="*/ 3 h 133"/>
                <a:gd name="T2" fmla="*/ 6 w 133"/>
                <a:gd name="T3" fmla="*/ 41 h 133"/>
                <a:gd name="T4" fmla="*/ 12 w 133"/>
                <a:gd name="T5" fmla="*/ 41 h 133"/>
                <a:gd name="T6" fmla="*/ 50 w 133"/>
                <a:gd name="T7" fmla="*/ 3 h 133"/>
                <a:gd name="T8" fmla="*/ 67 w 133"/>
                <a:gd name="T9" fmla="*/ 0 h 133"/>
                <a:gd name="T10" fmla="*/ 63 w 133"/>
                <a:gd name="T11" fmla="*/ 1 h 133"/>
                <a:gd name="T12" fmla="*/ 49 w 133"/>
                <a:gd name="T13" fmla="*/ 14 h 133"/>
                <a:gd name="T14" fmla="*/ 67 w 133"/>
                <a:gd name="T15" fmla="*/ 12 h 133"/>
                <a:gd name="T16" fmla="*/ 122 w 133"/>
                <a:gd name="T17" fmla="*/ 67 h 133"/>
                <a:gd name="T18" fmla="*/ 67 w 133"/>
                <a:gd name="T19" fmla="*/ 122 h 133"/>
                <a:gd name="T20" fmla="*/ 12 w 133"/>
                <a:gd name="T21" fmla="*/ 67 h 133"/>
                <a:gd name="T22" fmla="*/ 15 w 133"/>
                <a:gd name="T23" fmla="*/ 49 h 133"/>
                <a:gd name="T24" fmla="*/ 3 w 133"/>
                <a:gd name="T25" fmla="*/ 49 h 133"/>
                <a:gd name="T26" fmla="*/ 0 w 133"/>
                <a:gd name="T27" fmla="*/ 67 h 133"/>
                <a:gd name="T28" fmla="*/ 67 w 133"/>
                <a:gd name="T29" fmla="*/ 133 h 133"/>
                <a:gd name="T30" fmla="*/ 133 w 133"/>
                <a:gd name="T31" fmla="*/ 67 h 133"/>
                <a:gd name="T32" fmla="*/ 67 w 133"/>
                <a:gd name="T3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" h="133">
                  <a:moveTo>
                    <a:pt x="50" y="3"/>
                  </a:moveTo>
                  <a:cubicBezTo>
                    <a:pt x="30" y="8"/>
                    <a:pt x="14" y="22"/>
                    <a:pt x="6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50" y="3"/>
                    <a:pt x="50" y="3"/>
                    <a:pt x="50" y="3"/>
                  </a:cubicBezTo>
                  <a:moveTo>
                    <a:pt x="67" y="0"/>
                  </a:moveTo>
                  <a:cubicBezTo>
                    <a:pt x="66" y="0"/>
                    <a:pt x="64" y="1"/>
                    <a:pt x="63" y="1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5" y="13"/>
                    <a:pt x="61" y="12"/>
                    <a:pt x="67" y="12"/>
                  </a:cubicBezTo>
                  <a:cubicBezTo>
                    <a:pt x="97" y="12"/>
                    <a:pt x="122" y="36"/>
                    <a:pt x="122" y="67"/>
                  </a:cubicBezTo>
                  <a:cubicBezTo>
                    <a:pt x="122" y="97"/>
                    <a:pt x="97" y="122"/>
                    <a:pt x="67" y="122"/>
                  </a:cubicBezTo>
                  <a:cubicBezTo>
                    <a:pt x="36" y="122"/>
                    <a:pt x="12" y="97"/>
                    <a:pt x="12" y="67"/>
                  </a:cubicBezTo>
                  <a:cubicBezTo>
                    <a:pt x="12" y="60"/>
                    <a:pt x="13" y="54"/>
                    <a:pt x="15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1" y="54"/>
                    <a:pt x="0" y="61"/>
                    <a:pt x="0" y="67"/>
                  </a:cubicBezTo>
                  <a:cubicBezTo>
                    <a:pt x="0" y="103"/>
                    <a:pt x="30" y="133"/>
                    <a:pt x="67" y="133"/>
                  </a:cubicBezTo>
                  <a:cubicBezTo>
                    <a:pt x="103" y="133"/>
                    <a:pt x="133" y="103"/>
                    <a:pt x="133" y="67"/>
                  </a:cubicBezTo>
                  <a:cubicBezTo>
                    <a:pt x="133" y="30"/>
                    <a:pt x="103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44"/>
            <p:cNvSpPr>
              <a:spLocks noEditPoints="1"/>
            </p:cNvSpPr>
            <p:nvPr/>
          </p:nvSpPr>
          <p:spPr bwMode="auto">
            <a:xfrm>
              <a:off x="504" y="3532"/>
              <a:ext cx="168" cy="168"/>
            </a:xfrm>
            <a:custGeom>
              <a:avLst/>
              <a:gdLst>
                <a:gd name="T0" fmla="*/ 36 w 71"/>
                <a:gd name="T1" fmla="*/ 63 h 71"/>
                <a:gd name="T2" fmla="*/ 9 w 71"/>
                <a:gd name="T3" fmla="*/ 36 h 71"/>
                <a:gd name="T4" fmla="*/ 36 w 71"/>
                <a:gd name="T5" fmla="*/ 9 h 71"/>
                <a:gd name="T6" fmla="*/ 63 w 71"/>
                <a:gd name="T7" fmla="*/ 36 h 71"/>
                <a:gd name="T8" fmla="*/ 36 w 71"/>
                <a:gd name="T9" fmla="*/ 63 h 71"/>
                <a:gd name="T10" fmla="*/ 36 w 71"/>
                <a:gd name="T11" fmla="*/ 0 h 71"/>
                <a:gd name="T12" fmla="*/ 0 w 71"/>
                <a:gd name="T13" fmla="*/ 36 h 71"/>
                <a:gd name="T14" fmla="*/ 36 w 71"/>
                <a:gd name="T15" fmla="*/ 71 h 71"/>
                <a:gd name="T16" fmla="*/ 71 w 71"/>
                <a:gd name="T17" fmla="*/ 36 h 71"/>
                <a:gd name="T18" fmla="*/ 36 w 71"/>
                <a:gd name="T1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1">
                  <a:moveTo>
                    <a:pt x="36" y="63"/>
                  </a:moveTo>
                  <a:cubicBezTo>
                    <a:pt x="21" y="63"/>
                    <a:pt x="9" y="51"/>
                    <a:pt x="9" y="36"/>
                  </a:cubicBezTo>
                  <a:cubicBezTo>
                    <a:pt x="9" y="21"/>
                    <a:pt x="21" y="9"/>
                    <a:pt x="36" y="9"/>
                  </a:cubicBezTo>
                  <a:cubicBezTo>
                    <a:pt x="51" y="9"/>
                    <a:pt x="63" y="21"/>
                    <a:pt x="63" y="36"/>
                  </a:cubicBezTo>
                  <a:cubicBezTo>
                    <a:pt x="63" y="51"/>
                    <a:pt x="51" y="63"/>
                    <a:pt x="36" y="63"/>
                  </a:cubicBezTo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5"/>
                    <a:pt x="16" y="71"/>
                    <a:pt x="36" y="71"/>
                  </a:cubicBezTo>
                  <a:cubicBezTo>
                    <a:pt x="55" y="71"/>
                    <a:pt x="71" y="55"/>
                    <a:pt x="71" y="36"/>
                  </a:cubicBezTo>
                  <a:cubicBezTo>
                    <a:pt x="71" y="16"/>
                    <a:pt x="55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45"/>
            <p:cNvSpPr>
              <a:spLocks noEditPoints="1"/>
            </p:cNvSpPr>
            <p:nvPr/>
          </p:nvSpPr>
          <p:spPr bwMode="auto">
            <a:xfrm>
              <a:off x="1595" y="3940"/>
              <a:ext cx="312" cy="315"/>
            </a:xfrm>
            <a:custGeom>
              <a:avLst/>
              <a:gdLst>
                <a:gd name="T0" fmla="*/ 66 w 132"/>
                <a:gd name="T1" fmla="*/ 122 h 133"/>
                <a:gd name="T2" fmla="*/ 11 w 132"/>
                <a:gd name="T3" fmla="*/ 67 h 133"/>
                <a:gd name="T4" fmla="*/ 66 w 132"/>
                <a:gd name="T5" fmla="*/ 12 h 133"/>
                <a:gd name="T6" fmla="*/ 121 w 132"/>
                <a:gd name="T7" fmla="*/ 67 h 133"/>
                <a:gd name="T8" fmla="*/ 66 w 132"/>
                <a:gd name="T9" fmla="*/ 122 h 133"/>
                <a:gd name="T10" fmla="*/ 66 w 132"/>
                <a:gd name="T11" fmla="*/ 0 h 133"/>
                <a:gd name="T12" fmla="*/ 0 w 132"/>
                <a:gd name="T13" fmla="*/ 67 h 133"/>
                <a:gd name="T14" fmla="*/ 66 w 132"/>
                <a:gd name="T15" fmla="*/ 133 h 133"/>
                <a:gd name="T16" fmla="*/ 132 w 132"/>
                <a:gd name="T17" fmla="*/ 67 h 133"/>
                <a:gd name="T18" fmla="*/ 66 w 132"/>
                <a:gd name="T1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3">
                  <a:moveTo>
                    <a:pt x="66" y="122"/>
                  </a:moveTo>
                  <a:cubicBezTo>
                    <a:pt x="36" y="122"/>
                    <a:pt x="11" y="97"/>
                    <a:pt x="11" y="67"/>
                  </a:cubicBezTo>
                  <a:cubicBezTo>
                    <a:pt x="11" y="36"/>
                    <a:pt x="36" y="12"/>
                    <a:pt x="66" y="12"/>
                  </a:cubicBezTo>
                  <a:cubicBezTo>
                    <a:pt x="96" y="12"/>
                    <a:pt x="121" y="36"/>
                    <a:pt x="121" y="67"/>
                  </a:cubicBezTo>
                  <a:cubicBezTo>
                    <a:pt x="121" y="97"/>
                    <a:pt x="96" y="122"/>
                    <a:pt x="66" y="122"/>
                  </a:cubicBezTo>
                  <a:moveTo>
                    <a:pt x="66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103"/>
                    <a:pt x="30" y="133"/>
                    <a:pt x="66" y="133"/>
                  </a:cubicBezTo>
                  <a:cubicBezTo>
                    <a:pt x="103" y="133"/>
                    <a:pt x="132" y="103"/>
                    <a:pt x="132" y="67"/>
                  </a:cubicBezTo>
                  <a:cubicBezTo>
                    <a:pt x="132" y="30"/>
                    <a:pt x="103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46"/>
            <p:cNvSpPr>
              <a:spLocks noEditPoints="1"/>
            </p:cNvSpPr>
            <p:nvPr/>
          </p:nvSpPr>
          <p:spPr bwMode="auto">
            <a:xfrm>
              <a:off x="1668" y="4013"/>
              <a:ext cx="168" cy="168"/>
            </a:xfrm>
            <a:custGeom>
              <a:avLst/>
              <a:gdLst>
                <a:gd name="T0" fmla="*/ 35 w 71"/>
                <a:gd name="T1" fmla="*/ 63 h 71"/>
                <a:gd name="T2" fmla="*/ 8 w 71"/>
                <a:gd name="T3" fmla="*/ 36 h 71"/>
                <a:gd name="T4" fmla="*/ 35 w 71"/>
                <a:gd name="T5" fmla="*/ 9 h 71"/>
                <a:gd name="T6" fmla="*/ 62 w 71"/>
                <a:gd name="T7" fmla="*/ 36 h 71"/>
                <a:gd name="T8" fmla="*/ 35 w 71"/>
                <a:gd name="T9" fmla="*/ 63 h 71"/>
                <a:gd name="T10" fmla="*/ 35 w 71"/>
                <a:gd name="T11" fmla="*/ 0 h 71"/>
                <a:gd name="T12" fmla="*/ 0 w 71"/>
                <a:gd name="T13" fmla="*/ 36 h 71"/>
                <a:gd name="T14" fmla="*/ 35 w 71"/>
                <a:gd name="T15" fmla="*/ 71 h 71"/>
                <a:gd name="T16" fmla="*/ 71 w 71"/>
                <a:gd name="T17" fmla="*/ 36 h 71"/>
                <a:gd name="T18" fmla="*/ 35 w 71"/>
                <a:gd name="T1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1">
                  <a:moveTo>
                    <a:pt x="35" y="63"/>
                  </a:moveTo>
                  <a:cubicBezTo>
                    <a:pt x="20" y="63"/>
                    <a:pt x="8" y="51"/>
                    <a:pt x="8" y="36"/>
                  </a:cubicBezTo>
                  <a:cubicBezTo>
                    <a:pt x="8" y="21"/>
                    <a:pt x="20" y="9"/>
                    <a:pt x="35" y="9"/>
                  </a:cubicBezTo>
                  <a:cubicBezTo>
                    <a:pt x="50" y="9"/>
                    <a:pt x="62" y="21"/>
                    <a:pt x="62" y="36"/>
                  </a:cubicBezTo>
                  <a:cubicBezTo>
                    <a:pt x="62" y="51"/>
                    <a:pt x="50" y="63"/>
                    <a:pt x="35" y="63"/>
                  </a:cubicBezTo>
                  <a:moveTo>
                    <a:pt x="35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5"/>
                    <a:pt x="16" y="71"/>
                    <a:pt x="35" y="71"/>
                  </a:cubicBezTo>
                  <a:cubicBezTo>
                    <a:pt x="55" y="71"/>
                    <a:pt x="71" y="55"/>
                    <a:pt x="71" y="36"/>
                  </a:cubicBezTo>
                  <a:cubicBezTo>
                    <a:pt x="71" y="16"/>
                    <a:pt x="55" y="0"/>
                    <a:pt x="3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47"/>
            <p:cNvSpPr/>
            <p:nvPr/>
          </p:nvSpPr>
          <p:spPr bwMode="auto">
            <a:xfrm>
              <a:off x="2172" y="3738"/>
              <a:ext cx="334" cy="192"/>
            </a:xfrm>
            <a:custGeom>
              <a:avLst/>
              <a:gdLst>
                <a:gd name="T0" fmla="*/ 19 w 141"/>
                <a:gd name="T1" fmla="*/ 0 h 81"/>
                <a:gd name="T2" fmla="*/ 0 w 141"/>
                <a:gd name="T3" fmla="*/ 19 h 81"/>
                <a:gd name="T4" fmla="*/ 19 w 141"/>
                <a:gd name="T5" fmla="*/ 38 h 81"/>
                <a:gd name="T6" fmla="*/ 38 w 141"/>
                <a:gd name="T7" fmla="*/ 24 h 81"/>
                <a:gd name="T8" fmla="*/ 74 w 141"/>
                <a:gd name="T9" fmla="*/ 24 h 81"/>
                <a:gd name="T10" fmla="*/ 74 w 141"/>
                <a:gd name="T11" fmla="*/ 56 h 81"/>
                <a:gd name="T12" fmla="*/ 38 w 141"/>
                <a:gd name="T13" fmla="*/ 56 h 81"/>
                <a:gd name="T14" fmla="*/ 19 w 141"/>
                <a:gd name="T15" fmla="*/ 42 h 81"/>
                <a:gd name="T16" fmla="*/ 0 w 141"/>
                <a:gd name="T17" fmla="*/ 61 h 81"/>
                <a:gd name="T18" fmla="*/ 19 w 141"/>
                <a:gd name="T19" fmla="*/ 81 h 81"/>
                <a:gd name="T20" fmla="*/ 38 w 141"/>
                <a:gd name="T21" fmla="*/ 67 h 81"/>
                <a:gd name="T22" fmla="*/ 74 w 141"/>
                <a:gd name="T23" fmla="*/ 67 h 81"/>
                <a:gd name="T24" fmla="*/ 74 w 141"/>
                <a:gd name="T25" fmla="*/ 75 h 81"/>
                <a:gd name="T26" fmla="*/ 141 w 141"/>
                <a:gd name="T27" fmla="*/ 75 h 81"/>
                <a:gd name="T28" fmla="*/ 141 w 141"/>
                <a:gd name="T29" fmla="*/ 9 h 81"/>
                <a:gd name="T30" fmla="*/ 74 w 141"/>
                <a:gd name="T31" fmla="*/ 9 h 81"/>
                <a:gd name="T32" fmla="*/ 74 w 141"/>
                <a:gd name="T33" fmla="*/ 13 h 81"/>
                <a:gd name="T34" fmla="*/ 38 w 141"/>
                <a:gd name="T35" fmla="*/ 13 h 81"/>
                <a:gd name="T36" fmla="*/ 19 w 141"/>
                <a:gd name="T3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" h="81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8"/>
                    <a:pt x="19" y="38"/>
                  </a:cubicBezTo>
                  <a:cubicBezTo>
                    <a:pt x="28" y="38"/>
                    <a:pt x="36" y="32"/>
                    <a:pt x="38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6" y="48"/>
                    <a:pt x="28" y="42"/>
                    <a:pt x="19" y="42"/>
                  </a:cubicBezTo>
                  <a:cubicBezTo>
                    <a:pt x="9" y="42"/>
                    <a:pt x="0" y="51"/>
                    <a:pt x="0" y="61"/>
                  </a:cubicBezTo>
                  <a:cubicBezTo>
                    <a:pt x="0" y="72"/>
                    <a:pt x="9" y="81"/>
                    <a:pt x="19" y="81"/>
                  </a:cubicBezTo>
                  <a:cubicBezTo>
                    <a:pt x="28" y="81"/>
                    <a:pt x="36" y="75"/>
                    <a:pt x="38" y="67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141" y="75"/>
                    <a:pt x="141" y="75"/>
                    <a:pt x="141" y="75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6" y="5"/>
                    <a:pt x="28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48"/>
            <p:cNvSpPr>
              <a:spLocks noEditPoints="1"/>
            </p:cNvSpPr>
            <p:nvPr/>
          </p:nvSpPr>
          <p:spPr bwMode="auto">
            <a:xfrm>
              <a:off x="1309" y="3942"/>
              <a:ext cx="262" cy="491"/>
            </a:xfrm>
            <a:custGeom>
              <a:avLst/>
              <a:gdLst>
                <a:gd name="T0" fmla="*/ 81 w 111"/>
                <a:gd name="T1" fmla="*/ 198 h 207"/>
                <a:gd name="T2" fmla="*/ 70 w 111"/>
                <a:gd name="T3" fmla="*/ 186 h 207"/>
                <a:gd name="T4" fmla="*/ 81 w 111"/>
                <a:gd name="T5" fmla="*/ 175 h 207"/>
                <a:gd name="T6" fmla="*/ 93 w 111"/>
                <a:gd name="T7" fmla="*/ 186 h 207"/>
                <a:gd name="T8" fmla="*/ 81 w 111"/>
                <a:gd name="T9" fmla="*/ 198 h 207"/>
                <a:gd name="T10" fmla="*/ 20 w 111"/>
                <a:gd name="T11" fmla="*/ 0 h 207"/>
                <a:gd name="T12" fmla="*/ 0 w 111"/>
                <a:gd name="T13" fmla="*/ 20 h 207"/>
                <a:gd name="T14" fmla="*/ 20 w 111"/>
                <a:gd name="T15" fmla="*/ 39 h 207"/>
                <a:gd name="T16" fmla="*/ 39 w 111"/>
                <a:gd name="T17" fmla="*/ 23 h 207"/>
                <a:gd name="T18" fmla="*/ 80 w 111"/>
                <a:gd name="T19" fmla="*/ 23 h 207"/>
                <a:gd name="T20" fmla="*/ 106 w 111"/>
                <a:gd name="T21" fmla="*/ 49 h 207"/>
                <a:gd name="T22" fmla="*/ 106 w 111"/>
                <a:gd name="T23" fmla="*/ 107 h 207"/>
                <a:gd name="T24" fmla="*/ 78 w 111"/>
                <a:gd name="T25" fmla="*/ 134 h 207"/>
                <a:gd name="T26" fmla="*/ 78 w 111"/>
                <a:gd name="T27" fmla="*/ 165 h 207"/>
                <a:gd name="T28" fmla="*/ 60 w 111"/>
                <a:gd name="T29" fmla="*/ 186 h 207"/>
                <a:gd name="T30" fmla="*/ 81 w 111"/>
                <a:gd name="T31" fmla="*/ 207 h 207"/>
                <a:gd name="T32" fmla="*/ 102 w 111"/>
                <a:gd name="T33" fmla="*/ 186 h 207"/>
                <a:gd name="T34" fmla="*/ 84 w 111"/>
                <a:gd name="T35" fmla="*/ 165 h 207"/>
                <a:gd name="T36" fmla="*/ 84 w 111"/>
                <a:gd name="T37" fmla="*/ 137 h 207"/>
                <a:gd name="T38" fmla="*/ 111 w 111"/>
                <a:gd name="T39" fmla="*/ 109 h 207"/>
                <a:gd name="T40" fmla="*/ 111 w 111"/>
                <a:gd name="T41" fmla="*/ 46 h 207"/>
                <a:gd name="T42" fmla="*/ 82 w 111"/>
                <a:gd name="T43" fmla="*/ 17 h 207"/>
                <a:gd name="T44" fmla="*/ 39 w 111"/>
                <a:gd name="T45" fmla="*/ 17 h 207"/>
                <a:gd name="T46" fmla="*/ 20 w 111"/>
                <a:gd name="T47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207">
                  <a:moveTo>
                    <a:pt x="81" y="198"/>
                  </a:moveTo>
                  <a:cubicBezTo>
                    <a:pt x="75" y="198"/>
                    <a:pt x="70" y="193"/>
                    <a:pt x="70" y="186"/>
                  </a:cubicBezTo>
                  <a:cubicBezTo>
                    <a:pt x="70" y="180"/>
                    <a:pt x="75" y="175"/>
                    <a:pt x="81" y="175"/>
                  </a:cubicBezTo>
                  <a:cubicBezTo>
                    <a:pt x="87" y="175"/>
                    <a:pt x="93" y="180"/>
                    <a:pt x="93" y="186"/>
                  </a:cubicBezTo>
                  <a:cubicBezTo>
                    <a:pt x="93" y="193"/>
                    <a:pt x="87" y="198"/>
                    <a:pt x="81" y="198"/>
                  </a:cubicBezTo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39"/>
                    <a:pt x="20" y="39"/>
                  </a:cubicBezTo>
                  <a:cubicBezTo>
                    <a:pt x="29" y="39"/>
                    <a:pt x="37" y="32"/>
                    <a:pt x="39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8" y="165"/>
                    <a:pt x="78" y="165"/>
                    <a:pt x="78" y="165"/>
                  </a:cubicBezTo>
                  <a:cubicBezTo>
                    <a:pt x="68" y="167"/>
                    <a:pt x="60" y="176"/>
                    <a:pt x="60" y="186"/>
                  </a:cubicBezTo>
                  <a:cubicBezTo>
                    <a:pt x="60" y="198"/>
                    <a:pt x="70" y="207"/>
                    <a:pt x="81" y="207"/>
                  </a:cubicBezTo>
                  <a:cubicBezTo>
                    <a:pt x="93" y="207"/>
                    <a:pt x="102" y="198"/>
                    <a:pt x="102" y="186"/>
                  </a:cubicBezTo>
                  <a:cubicBezTo>
                    <a:pt x="102" y="176"/>
                    <a:pt x="94" y="167"/>
                    <a:pt x="84" y="165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111" y="109"/>
                    <a:pt x="111" y="109"/>
                    <a:pt x="111" y="109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7" y="8"/>
                    <a:pt x="29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49"/>
            <p:cNvSpPr/>
            <p:nvPr/>
          </p:nvSpPr>
          <p:spPr bwMode="auto">
            <a:xfrm>
              <a:off x="-2" y="3447"/>
              <a:ext cx="232" cy="230"/>
            </a:xfrm>
            <a:custGeom>
              <a:avLst/>
              <a:gdLst>
                <a:gd name="T0" fmla="*/ 49 w 98"/>
                <a:gd name="T1" fmla="*/ 0 h 97"/>
                <a:gd name="T2" fmla="*/ 0 w 98"/>
                <a:gd name="T3" fmla="*/ 49 h 97"/>
                <a:gd name="T4" fmla="*/ 49 w 98"/>
                <a:gd name="T5" fmla="*/ 97 h 97"/>
                <a:gd name="T6" fmla="*/ 98 w 98"/>
                <a:gd name="T7" fmla="*/ 54 h 97"/>
                <a:gd name="T8" fmla="*/ 93 w 98"/>
                <a:gd name="T9" fmla="*/ 54 h 97"/>
                <a:gd name="T10" fmla="*/ 49 w 98"/>
                <a:gd name="T11" fmla="*/ 93 h 97"/>
                <a:gd name="T12" fmla="*/ 5 w 98"/>
                <a:gd name="T13" fmla="*/ 49 h 97"/>
                <a:gd name="T14" fmla="*/ 49 w 98"/>
                <a:gd name="T15" fmla="*/ 5 h 97"/>
                <a:gd name="T16" fmla="*/ 93 w 98"/>
                <a:gd name="T17" fmla="*/ 46 h 97"/>
                <a:gd name="T18" fmla="*/ 98 w 98"/>
                <a:gd name="T19" fmla="*/ 46 h 97"/>
                <a:gd name="T20" fmla="*/ 49 w 98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97">
                  <a:moveTo>
                    <a:pt x="49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6"/>
                    <a:pt x="22" y="97"/>
                    <a:pt x="49" y="97"/>
                  </a:cubicBezTo>
                  <a:cubicBezTo>
                    <a:pt x="74" y="97"/>
                    <a:pt x="95" y="78"/>
                    <a:pt x="98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76"/>
                    <a:pt x="72" y="93"/>
                    <a:pt x="49" y="93"/>
                  </a:cubicBezTo>
                  <a:cubicBezTo>
                    <a:pt x="25" y="93"/>
                    <a:pt x="5" y="73"/>
                    <a:pt x="5" y="49"/>
                  </a:cubicBezTo>
                  <a:cubicBezTo>
                    <a:pt x="5" y="24"/>
                    <a:pt x="25" y="5"/>
                    <a:pt x="49" y="5"/>
                  </a:cubicBezTo>
                  <a:cubicBezTo>
                    <a:pt x="72" y="5"/>
                    <a:pt x="92" y="23"/>
                    <a:pt x="93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6" y="20"/>
                    <a:pt x="75" y="0"/>
                    <a:pt x="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50"/>
            <p:cNvSpPr>
              <a:spLocks noEditPoints="1"/>
            </p:cNvSpPr>
            <p:nvPr/>
          </p:nvSpPr>
          <p:spPr bwMode="auto">
            <a:xfrm>
              <a:off x="790" y="2833"/>
              <a:ext cx="398" cy="341"/>
            </a:xfrm>
            <a:custGeom>
              <a:avLst/>
              <a:gdLst>
                <a:gd name="T0" fmla="*/ 168 w 168"/>
                <a:gd name="T1" fmla="*/ 134 h 144"/>
                <a:gd name="T2" fmla="*/ 160 w 168"/>
                <a:gd name="T3" fmla="*/ 144 h 144"/>
                <a:gd name="T4" fmla="*/ 168 w 168"/>
                <a:gd name="T5" fmla="*/ 134 h 144"/>
                <a:gd name="T6" fmla="*/ 0 w 168"/>
                <a:gd name="T7" fmla="*/ 84 h 144"/>
                <a:gd name="T8" fmla="*/ 0 w 168"/>
                <a:gd name="T9" fmla="*/ 87 h 144"/>
                <a:gd name="T10" fmla="*/ 0 w 168"/>
                <a:gd name="T11" fmla="*/ 87 h 144"/>
                <a:gd name="T12" fmla="*/ 0 w 168"/>
                <a:gd name="T13" fmla="*/ 84 h 144"/>
                <a:gd name="T14" fmla="*/ 63 w 168"/>
                <a:gd name="T15" fmla="*/ 0 h 144"/>
                <a:gd name="T16" fmla="*/ 51 w 168"/>
                <a:gd name="T17" fmla="*/ 5 h 144"/>
                <a:gd name="T18" fmla="*/ 63 w 168"/>
                <a:gd name="T1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44">
                  <a:moveTo>
                    <a:pt x="168" y="134"/>
                  </a:moveTo>
                  <a:cubicBezTo>
                    <a:pt x="166" y="137"/>
                    <a:pt x="163" y="141"/>
                    <a:pt x="160" y="144"/>
                  </a:cubicBezTo>
                  <a:cubicBezTo>
                    <a:pt x="163" y="141"/>
                    <a:pt x="166" y="137"/>
                    <a:pt x="168" y="134"/>
                  </a:cubicBezTo>
                  <a:moveTo>
                    <a:pt x="0" y="84"/>
                  </a:moveTo>
                  <a:cubicBezTo>
                    <a:pt x="0" y="85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4"/>
                    <a:pt x="0" y="84"/>
                    <a:pt x="0" y="84"/>
                  </a:cubicBezTo>
                  <a:moveTo>
                    <a:pt x="63" y="0"/>
                  </a:moveTo>
                  <a:cubicBezTo>
                    <a:pt x="59" y="2"/>
                    <a:pt x="55" y="3"/>
                    <a:pt x="51" y="5"/>
                  </a:cubicBezTo>
                  <a:cubicBezTo>
                    <a:pt x="55" y="3"/>
                    <a:pt x="59" y="2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51"/>
            <p:cNvSpPr/>
            <p:nvPr/>
          </p:nvSpPr>
          <p:spPr bwMode="auto">
            <a:xfrm>
              <a:off x="1006" y="3046"/>
              <a:ext cx="288" cy="282"/>
            </a:xfrm>
            <a:custGeom>
              <a:avLst/>
              <a:gdLst>
                <a:gd name="T0" fmla="*/ 122 w 122"/>
                <a:gd name="T1" fmla="*/ 0 h 119"/>
                <a:gd name="T2" fmla="*/ 90 w 122"/>
                <a:gd name="T3" fmla="*/ 0 h 119"/>
                <a:gd name="T4" fmla="*/ 82 w 122"/>
                <a:gd name="T5" fmla="*/ 34 h 119"/>
                <a:gd name="T6" fmla="*/ 77 w 122"/>
                <a:gd name="T7" fmla="*/ 44 h 119"/>
                <a:gd name="T8" fmla="*/ 77 w 122"/>
                <a:gd name="T9" fmla="*/ 44 h 119"/>
                <a:gd name="T10" fmla="*/ 69 w 122"/>
                <a:gd name="T11" fmla="*/ 54 h 119"/>
                <a:gd name="T12" fmla="*/ 69 w 122"/>
                <a:gd name="T13" fmla="*/ 54 h 119"/>
                <a:gd name="T14" fmla="*/ 65 w 122"/>
                <a:gd name="T15" fmla="*/ 59 h 119"/>
                <a:gd name="T16" fmla="*/ 60 w 122"/>
                <a:gd name="T17" fmla="*/ 64 h 119"/>
                <a:gd name="T18" fmla="*/ 57 w 122"/>
                <a:gd name="T19" fmla="*/ 66 h 119"/>
                <a:gd name="T20" fmla="*/ 54 w 122"/>
                <a:gd name="T21" fmla="*/ 69 h 119"/>
                <a:gd name="T22" fmla="*/ 47 w 122"/>
                <a:gd name="T23" fmla="*/ 74 h 119"/>
                <a:gd name="T24" fmla="*/ 0 w 122"/>
                <a:gd name="T25" fmla="*/ 87 h 119"/>
                <a:gd name="T26" fmla="*/ 0 w 122"/>
                <a:gd name="T27" fmla="*/ 119 h 119"/>
                <a:gd name="T28" fmla="*/ 61 w 122"/>
                <a:gd name="T29" fmla="*/ 102 h 119"/>
                <a:gd name="T30" fmla="*/ 61 w 122"/>
                <a:gd name="T31" fmla="*/ 102 h 119"/>
                <a:gd name="T32" fmla="*/ 62 w 122"/>
                <a:gd name="T33" fmla="*/ 102 h 119"/>
                <a:gd name="T34" fmla="*/ 62 w 122"/>
                <a:gd name="T35" fmla="*/ 102 h 119"/>
                <a:gd name="T36" fmla="*/ 62 w 122"/>
                <a:gd name="T37" fmla="*/ 102 h 119"/>
                <a:gd name="T38" fmla="*/ 62 w 122"/>
                <a:gd name="T39" fmla="*/ 102 h 119"/>
                <a:gd name="T40" fmla="*/ 62 w 122"/>
                <a:gd name="T41" fmla="*/ 102 h 119"/>
                <a:gd name="T42" fmla="*/ 73 w 122"/>
                <a:gd name="T43" fmla="*/ 94 h 119"/>
                <a:gd name="T44" fmla="*/ 73 w 122"/>
                <a:gd name="T45" fmla="*/ 94 h 119"/>
                <a:gd name="T46" fmla="*/ 73 w 122"/>
                <a:gd name="T47" fmla="*/ 94 h 119"/>
                <a:gd name="T48" fmla="*/ 82 w 122"/>
                <a:gd name="T49" fmla="*/ 87 h 119"/>
                <a:gd name="T50" fmla="*/ 82 w 122"/>
                <a:gd name="T51" fmla="*/ 87 h 119"/>
                <a:gd name="T52" fmla="*/ 82 w 122"/>
                <a:gd name="T53" fmla="*/ 87 h 119"/>
                <a:gd name="T54" fmla="*/ 82 w 122"/>
                <a:gd name="T55" fmla="*/ 87 h 119"/>
                <a:gd name="T56" fmla="*/ 82 w 122"/>
                <a:gd name="T57" fmla="*/ 87 h 119"/>
                <a:gd name="T58" fmla="*/ 86 w 122"/>
                <a:gd name="T59" fmla="*/ 83 h 119"/>
                <a:gd name="T60" fmla="*/ 86 w 122"/>
                <a:gd name="T61" fmla="*/ 83 h 119"/>
                <a:gd name="T62" fmla="*/ 86 w 122"/>
                <a:gd name="T63" fmla="*/ 83 h 119"/>
                <a:gd name="T64" fmla="*/ 94 w 122"/>
                <a:gd name="T65" fmla="*/ 75 h 119"/>
                <a:gd name="T66" fmla="*/ 94 w 122"/>
                <a:gd name="T67" fmla="*/ 75 h 119"/>
                <a:gd name="T68" fmla="*/ 94 w 122"/>
                <a:gd name="T69" fmla="*/ 75 h 119"/>
                <a:gd name="T70" fmla="*/ 94 w 122"/>
                <a:gd name="T71" fmla="*/ 75 h 119"/>
                <a:gd name="T72" fmla="*/ 94 w 122"/>
                <a:gd name="T73" fmla="*/ 75 h 119"/>
                <a:gd name="T74" fmla="*/ 94 w 122"/>
                <a:gd name="T75" fmla="*/ 74 h 119"/>
                <a:gd name="T76" fmla="*/ 97 w 122"/>
                <a:gd name="T77" fmla="*/ 70 h 119"/>
                <a:gd name="T78" fmla="*/ 101 w 122"/>
                <a:gd name="T79" fmla="*/ 65 h 119"/>
                <a:gd name="T80" fmla="*/ 103 w 122"/>
                <a:gd name="T81" fmla="*/ 62 h 119"/>
                <a:gd name="T82" fmla="*/ 107 w 122"/>
                <a:gd name="T83" fmla="*/ 55 h 119"/>
                <a:gd name="T84" fmla="*/ 107 w 122"/>
                <a:gd name="T85" fmla="*/ 55 h 119"/>
                <a:gd name="T86" fmla="*/ 111 w 122"/>
                <a:gd name="T87" fmla="*/ 47 h 119"/>
                <a:gd name="T88" fmla="*/ 122 w 122"/>
                <a:gd name="T8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119">
                  <a:moveTo>
                    <a:pt x="122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90" y="12"/>
                    <a:pt x="87" y="23"/>
                    <a:pt x="82" y="34"/>
                  </a:cubicBezTo>
                  <a:cubicBezTo>
                    <a:pt x="81" y="37"/>
                    <a:pt x="79" y="40"/>
                    <a:pt x="77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5" y="47"/>
                    <a:pt x="72" y="51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8" y="56"/>
                    <a:pt x="67" y="58"/>
                    <a:pt x="65" y="59"/>
                  </a:cubicBezTo>
                  <a:cubicBezTo>
                    <a:pt x="64" y="61"/>
                    <a:pt x="62" y="62"/>
                    <a:pt x="60" y="64"/>
                  </a:cubicBezTo>
                  <a:cubicBezTo>
                    <a:pt x="59" y="65"/>
                    <a:pt x="58" y="66"/>
                    <a:pt x="57" y="66"/>
                  </a:cubicBezTo>
                  <a:cubicBezTo>
                    <a:pt x="56" y="68"/>
                    <a:pt x="55" y="68"/>
                    <a:pt x="54" y="69"/>
                  </a:cubicBezTo>
                  <a:cubicBezTo>
                    <a:pt x="51" y="71"/>
                    <a:pt x="49" y="73"/>
                    <a:pt x="47" y="74"/>
                  </a:cubicBezTo>
                  <a:cubicBezTo>
                    <a:pt x="33" y="82"/>
                    <a:pt x="17" y="87"/>
                    <a:pt x="0" y="87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2" y="119"/>
                    <a:pt x="43" y="11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1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6" y="100"/>
                    <a:pt x="69" y="97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6" y="92"/>
                    <a:pt x="79" y="90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6"/>
                    <a:pt x="85" y="84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9" y="80"/>
                    <a:pt x="91" y="77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5" y="72"/>
                    <a:pt x="96" y="71"/>
                    <a:pt x="97" y="70"/>
                  </a:cubicBezTo>
                  <a:cubicBezTo>
                    <a:pt x="99" y="68"/>
                    <a:pt x="100" y="67"/>
                    <a:pt x="101" y="65"/>
                  </a:cubicBezTo>
                  <a:cubicBezTo>
                    <a:pt x="102" y="64"/>
                    <a:pt x="102" y="63"/>
                    <a:pt x="103" y="62"/>
                  </a:cubicBezTo>
                  <a:cubicBezTo>
                    <a:pt x="104" y="60"/>
                    <a:pt x="106" y="58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9" y="52"/>
                    <a:pt x="110" y="49"/>
                    <a:pt x="111" y="47"/>
                  </a:cubicBezTo>
                  <a:cubicBezTo>
                    <a:pt x="118" y="32"/>
                    <a:pt x="121" y="16"/>
                    <a:pt x="1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52"/>
            <p:cNvSpPr>
              <a:spLocks noEditPoints="1"/>
            </p:cNvSpPr>
            <p:nvPr/>
          </p:nvSpPr>
          <p:spPr bwMode="auto">
            <a:xfrm>
              <a:off x="715" y="2783"/>
              <a:ext cx="572" cy="543"/>
            </a:xfrm>
            <a:custGeom>
              <a:avLst/>
              <a:gdLst>
                <a:gd name="T0" fmla="*/ 185 w 242"/>
                <a:gd name="T1" fmla="*/ 213 h 229"/>
                <a:gd name="T2" fmla="*/ 184 w 242"/>
                <a:gd name="T3" fmla="*/ 213 h 229"/>
                <a:gd name="T4" fmla="*/ 184 w 242"/>
                <a:gd name="T5" fmla="*/ 213 h 229"/>
                <a:gd name="T6" fmla="*/ 184 w 242"/>
                <a:gd name="T7" fmla="*/ 214 h 229"/>
                <a:gd name="T8" fmla="*/ 185 w 242"/>
                <a:gd name="T9" fmla="*/ 213 h 229"/>
                <a:gd name="T10" fmla="*/ 185 w 242"/>
                <a:gd name="T11" fmla="*/ 213 h 229"/>
                <a:gd name="T12" fmla="*/ 205 w 242"/>
                <a:gd name="T13" fmla="*/ 198 h 229"/>
                <a:gd name="T14" fmla="*/ 196 w 242"/>
                <a:gd name="T15" fmla="*/ 205 h 229"/>
                <a:gd name="T16" fmla="*/ 196 w 242"/>
                <a:gd name="T17" fmla="*/ 205 h 229"/>
                <a:gd name="T18" fmla="*/ 205 w 242"/>
                <a:gd name="T19" fmla="*/ 198 h 229"/>
                <a:gd name="T20" fmla="*/ 205 w 242"/>
                <a:gd name="T21" fmla="*/ 198 h 229"/>
                <a:gd name="T22" fmla="*/ 217 w 242"/>
                <a:gd name="T23" fmla="*/ 186 h 229"/>
                <a:gd name="T24" fmla="*/ 209 w 242"/>
                <a:gd name="T25" fmla="*/ 194 h 229"/>
                <a:gd name="T26" fmla="*/ 209 w 242"/>
                <a:gd name="T27" fmla="*/ 194 h 229"/>
                <a:gd name="T28" fmla="*/ 217 w 242"/>
                <a:gd name="T29" fmla="*/ 186 h 229"/>
                <a:gd name="T30" fmla="*/ 217 w 242"/>
                <a:gd name="T31" fmla="*/ 186 h 229"/>
                <a:gd name="T32" fmla="*/ 62 w 242"/>
                <a:gd name="T33" fmla="*/ 175 h 229"/>
                <a:gd name="T34" fmla="*/ 41 w 242"/>
                <a:gd name="T35" fmla="*/ 198 h 229"/>
                <a:gd name="T36" fmla="*/ 110 w 242"/>
                <a:gd name="T37" fmla="*/ 229 h 229"/>
                <a:gd name="T38" fmla="*/ 113 w 242"/>
                <a:gd name="T39" fmla="*/ 198 h 229"/>
                <a:gd name="T40" fmla="*/ 62 w 242"/>
                <a:gd name="T41" fmla="*/ 175 h 229"/>
                <a:gd name="T42" fmla="*/ 32 w 242"/>
                <a:gd name="T43" fmla="*/ 108 h 229"/>
                <a:gd name="T44" fmla="*/ 5 w 242"/>
                <a:gd name="T45" fmla="*/ 108 h 229"/>
                <a:gd name="T46" fmla="*/ 0 w 242"/>
                <a:gd name="T47" fmla="*/ 108 h 229"/>
                <a:gd name="T48" fmla="*/ 3 w 242"/>
                <a:gd name="T49" fmla="*/ 133 h 229"/>
                <a:gd name="T50" fmla="*/ 34 w 242"/>
                <a:gd name="T51" fmla="*/ 126 h 229"/>
                <a:gd name="T52" fmla="*/ 32 w 242"/>
                <a:gd name="T53" fmla="*/ 108 h 229"/>
                <a:gd name="T54" fmla="*/ 32 w 242"/>
                <a:gd name="T55" fmla="*/ 108 h 229"/>
                <a:gd name="T56" fmla="*/ 11 w 242"/>
                <a:gd name="T57" fmla="*/ 58 h 229"/>
                <a:gd name="T58" fmla="*/ 10 w 242"/>
                <a:gd name="T59" fmla="*/ 60 h 229"/>
                <a:gd name="T60" fmla="*/ 11 w 242"/>
                <a:gd name="T61" fmla="*/ 58 h 229"/>
                <a:gd name="T62" fmla="*/ 11 w 242"/>
                <a:gd name="T63" fmla="*/ 58 h 229"/>
                <a:gd name="T64" fmla="*/ 205 w 242"/>
                <a:gd name="T65" fmla="*/ 17 h 229"/>
                <a:gd name="T66" fmla="*/ 183 w 242"/>
                <a:gd name="T67" fmla="*/ 40 h 229"/>
                <a:gd name="T68" fmla="*/ 201 w 242"/>
                <a:gd name="T69" fmla="*/ 63 h 229"/>
                <a:gd name="T70" fmla="*/ 211 w 242"/>
                <a:gd name="T71" fmla="*/ 89 h 229"/>
                <a:gd name="T72" fmla="*/ 242 w 242"/>
                <a:gd name="T73" fmla="*/ 82 h 229"/>
                <a:gd name="T74" fmla="*/ 229 w 242"/>
                <a:gd name="T75" fmla="*/ 47 h 229"/>
                <a:gd name="T76" fmla="*/ 205 w 242"/>
                <a:gd name="T77" fmla="*/ 17 h 229"/>
                <a:gd name="T78" fmla="*/ 64 w 242"/>
                <a:gd name="T79" fmla="*/ 0 h 229"/>
                <a:gd name="T80" fmla="*/ 62 w 242"/>
                <a:gd name="T81" fmla="*/ 1 h 229"/>
                <a:gd name="T82" fmla="*/ 61 w 242"/>
                <a:gd name="T83" fmla="*/ 2 h 229"/>
                <a:gd name="T84" fmla="*/ 61 w 242"/>
                <a:gd name="T85" fmla="*/ 2 h 229"/>
                <a:gd name="T86" fmla="*/ 61 w 242"/>
                <a:gd name="T87" fmla="*/ 2 h 229"/>
                <a:gd name="T88" fmla="*/ 64 w 242"/>
                <a:gd name="T8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2" h="229">
                  <a:moveTo>
                    <a:pt x="185" y="213"/>
                  </a:moveTo>
                  <a:cubicBezTo>
                    <a:pt x="184" y="213"/>
                    <a:pt x="184" y="213"/>
                    <a:pt x="184" y="213"/>
                  </a:cubicBezTo>
                  <a:cubicBezTo>
                    <a:pt x="184" y="213"/>
                    <a:pt x="184" y="213"/>
                    <a:pt x="184" y="213"/>
                  </a:cubicBezTo>
                  <a:cubicBezTo>
                    <a:pt x="184" y="214"/>
                    <a:pt x="184" y="214"/>
                    <a:pt x="184" y="214"/>
                  </a:cubicBezTo>
                  <a:cubicBezTo>
                    <a:pt x="184" y="213"/>
                    <a:pt x="184" y="213"/>
                    <a:pt x="185" y="213"/>
                  </a:cubicBezTo>
                  <a:cubicBezTo>
                    <a:pt x="185" y="213"/>
                    <a:pt x="185" y="213"/>
                    <a:pt x="185" y="213"/>
                  </a:cubicBezTo>
                  <a:moveTo>
                    <a:pt x="205" y="198"/>
                  </a:moveTo>
                  <a:cubicBezTo>
                    <a:pt x="202" y="201"/>
                    <a:pt x="199" y="203"/>
                    <a:pt x="196" y="205"/>
                  </a:cubicBezTo>
                  <a:cubicBezTo>
                    <a:pt x="196" y="205"/>
                    <a:pt x="196" y="205"/>
                    <a:pt x="196" y="205"/>
                  </a:cubicBezTo>
                  <a:cubicBezTo>
                    <a:pt x="199" y="203"/>
                    <a:pt x="202" y="201"/>
                    <a:pt x="205" y="198"/>
                  </a:cubicBezTo>
                  <a:cubicBezTo>
                    <a:pt x="205" y="198"/>
                    <a:pt x="205" y="198"/>
                    <a:pt x="205" y="198"/>
                  </a:cubicBezTo>
                  <a:moveTo>
                    <a:pt x="217" y="186"/>
                  </a:moveTo>
                  <a:cubicBezTo>
                    <a:pt x="214" y="188"/>
                    <a:pt x="212" y="191"/>
                    <a:pt x="209" y="194"/>
                  </a:cubicBezTo>
                  <a:cubicBezTo>
                    <a:pt x="209" y="194"/>
                    <a:pt x="209" y="194"/>
                    <a:pt x="209" y="194"/>
                  </a:cubicBezTo>
                  <a:cubicBezTo>
                    <a:pt x="212" y="191"/>
                    <a:pt x="214" y="188"/>
                    <a:pt x="217" y="186"/>
                  </a:cubicBezTo>
                  <a:cubicBezTo>
                    <a:pt x="217" y="186"/>
                    <a:pt x="217" y="186"/>
                    <a:pt x="217" y="186"/>
                  </a:cubicBezTo>
                  <a:moveTo>
                    <a:pt x="62" y="175"/>
                  </a:moveTo>
                  <a:cubicBezTo>
                    <a:pt x="41" y="198"/>
                    <a:pt x="41" y="198"/>
                    <a:pt x="41" y="198"/>
                  </a:cubicBezTo>
                  <a:cubicBezTo>
                    <a:pt x="60" y="216"/>
                    <a:pt x="84" y="227"/>
                    <a:pt x="110" y="229"/>
                  </a:cubicBezTo>
                  <a:cubicBezTo>
                    <a:pt x="113" y="198"/>
                    <a:pt x="113" y="198"/>
                    <a:pt x="113" y="198"/>
                  </a:cubicBezTo>
                  <a:cubicBezTo>
                    <a:pt x="94" y="196"/>
                    <a:pt x="76" y="188"/>
                    <a:pt x="62" y="175"/>
                  </a:cubicBezTo>
                  <a:moveTo>
                    <a:pt x="32" y="108"/>
                  </a:moveTo>
                  <a:cubicBezTo>
                    <a:pt x="5" y="108"/>
                    <a:pt x="5" y="108"/>
                    <a:pt x="5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6"/>
                    <a:pt x="1" y="125"/>
                    <a:pt x="3" y="133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3" y="120"/>
                    <a:pt x="32" y="114"/>
                    <a:pt x="32" y="108"/>
                  </a:cubicBezTo>
                  <a:cubicBezTo>
                    <a:pt x="32" y="108"/>
                    <a:pt x="32" y="108"/>
                    <a:pt x="32" y="108"/>
                  </a:cubicBezTo>
                  <a:moveTo>
                    <a:pt x="11" y="58"/>
                  </a:moveTo>
                  <a:cubicBezTo>
                    <a:pt x="10" y="59"/>
                    <a:pt x="10" y="59"/>
                    <a:pt x="10" y="60"/>
                  </a:cubicBezTo>
                  <a:cubicBezTo>
                    <a:pt x="10" y="59"/>
                    <a:pt x="10" y="59"/>
                    <a:pt x="11" y="58"/>
                  </a:cubicBezTo>
                  <a:cubicBezTo>
                    <a:pt x="11" y="58"/>
                    <a:pt x="11" y="58"/>
                    <a:pt x="11" y="58"/>
                  </a:cubicBezTo>
                  <a:moveTo>
                    <a:pt x="205" y="17"/>
                  </a:moveTo>
                  <a:cubicBezTo>
                    <a:pt x="183" y="40"/>
                    <a:pt x="183" y="40"/>
                    <a:pt x="183" y="40"/>
                  </a:cubicBezTo>
                  <a:cubicBezTo>
                    <a:pt x="190" y="47"/>
                    <a:pt x="196" y="54"/>
                    <a:pt x="201" y="63"/>
                  </a:cubicBezTo>
                  <a:cubicBezTo>
                    <a:pt x="206" y="71"/>
                    <a:pt x="209" y="80"/>
                    <a:pt x="211" y="89"/>
                  </a:cubicBezTo>
                  <a:cubicBezTo>
                    <a:pt x="242" y="82"/>
                    <a:pt x="242" y="82"/>
                    <a:pt x="242" y="82"/>
                  </a:cubicBezTo>
                  <a:cubicBezTo>
                    <a:pt x="240" y="70"/>
                    <a:pt x="235" y="58"/>
                    <a:pt x="229" y="47"/>
                  </a:cubicBezTo>
                  <a:cubicBezTo>
                    <a:pt x="222" y="36"/>
                    <a:pt x="214" y="25"/>
                    <a:pt x="205" y="17"/>
                  </a:cubicBezTo>
                  <a:moveTo>
                    <a:pt x="64" y="0"/>
                  </a:moveTo>
                  <a:cubicBezTo>
                    <a:pt x="63" y="0"/>
                    <a:pt x="63" y="1"/>
                    <a:pt x="62" y="1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1"/>
                    <a:pt x="63" y="1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53"/>
            <p:cNvSpPr/>
            <p:nvPr/>
          </p:nvSpPr>
          <p:spPr bwMode="auto">
            <a:xfrm>
              <a:off x="741" y="2748"/>
              <a:ext cx="262" cy="203"/>
            </a:xfrm>
            <a:custGeom>
              <a:avLst/>
              <a:gdLst>
                <a:gd name="T0" fmla="*/ 111 w 111"/>
                <a:gd name="T1" fmla="*/ 0 h 86"/>
                <a:gd name="T2" fmla="*/ 102 w 111"/>
                <a:gd name="T3" fmla="*/ 1 h 86"/>
                <a:gd name="T4" fmla="*/ 96 w 111"/>
                <a:gd name="T5" fmla="*/ 1 h 86"/>
                <a:gd name="T6" fmla="*/ 95 w 111"/>
                <a:gd name="T7" fmla="*/ 1 h 86"/>
                <a:gd name="T8" fmla="*/ 89 w 111"/>
                <a:gd name="T9" fmla="*/ 2 h 86"/>
                <a:gd name="T10" fmla="*/ 87 w 111"/>
                <a:gd name="T11" fmla="*/ 3 h 86"/>
                <a:gd name="T12" fmla="*/ 80 w 111"/>
                <a:gd name="T13" fmla="*/ 4 h 86"/>
                <a:gd name="T14" fmla="*/ 72 w 111"/>
                <a:gd name="T15" fmla="*/ 7 h 86"/>
                <a:gd name="T16" fmla="*/ 65 w 111"/>
                <a:gd name="T17" fmla="*/ 9 h 86"/>
                <a:gd name="T18" fmla="*/ 63 w 111"/>
                <a:gd name="T19" fmla="*/ 11 h 86"/>
                <a:gd name="T20" fmla="*/ 53 w 111"/>
                <a:gd name="T21" fmla="*/ 15 h 86"/>
                <a:gd name="T22" fmla="*/ 53 w 111"/>
                <a:gd name="T23" fmla="*/ 15 h 86"/>
                <a:gd name="T24" fmla="*/ 50 w 111"/>
                <a:gd name="T25" fmla="*/ 17 h 86"/>
                <a:gd name="T26" fmla="*/ 50 w 111"/>
                <a:gd name="T27" fmla="*/ 17 h 86"/>
                <a:gd name="T28" fmla="*/ 0 w 111"/>
                <a:gd name="T29" fmla="*/ 73 h 86"/>
                <a:gd name="T30" fmla="*/ 29 w 111"/>
                <a:gd name="T31" fmla="*/ 86 h 86"/>
                <a:gd name="T32" fmla="*/ 68 w 111"/>
                <a:gd name="T33" fmla="*/ 43 h 86"/>
                <a:gd name="T34" fmla="*/ 72 w 111"/>
                <a:gd name="T35" fmla="*/ 41 h 86"/>
                <a:gd name="T36" fmla="*/ 84 w 111"/>
                <a:gd name="T37" fmla="*/ 36 h 86"/>
                <a:gd name="T38" fmla="*/ 86 w 111"/>
                <a:gd name="T39" fmla="*/ 36 h 86"/>
                <a:gd name="T40" fmla="*/ 93 w 111"/>
                <a:gd name="T41" fmla="*/ 34 h 86"/>
                <a:gd name="T42" fmla="*/ 102 w 111"/>
                <a:gd name="T43" fmla="*/ 33 h 86"/>
                <a:gd name="T44" fmla="*/ 107 w 111"/>
                <a:gd name="T45" fmla="*/ 32 h 86"/>
                <a:gd name="T46" fmla="*/ 111 w 111"/>
                <a:gd name="T47" fmla="*/ 32 h 86"/>
                <a:gd name="T48" fmla="*/ 111 w 111"/>
                <a:gd name="T4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86">
                  <a:moveTo>
                    <a:pt x="111" y="0"/>
                  </a:moveTo>
                  <a:cubicBezTo>
                    <a:pt x="108" y="0"/>
                    <a:pt x="105" y="0"/>
                    <a:pt x="102" y="1"/>
                  </a:cubicBezTo>
                  <a:cubicBezTo>
                    <a:pt x="100" y="1"/>
                    <a:pt x="98" y="1"/>
                    <a:pt x="96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3" y="2"/>
                    <a:pt x="91" y="2"/>
                    <a:pt x="89" y="2"/>
                  </a:cubicBezTo>
                  <a:cubicBezTo>
                    <a:pt x="88" y="3"/>
                    <a:pt x="88" y="3"/>
                    <a:pt x="87" y="3"/>
                  </a:cubicBezTo>
                  <a:cubicBezTo>
                    <a:pt x="85" y="3"/>
                    <a:pt x="82" y="4"/>
                    <a:pt x="80" y="4"/>
                  </a:cubicBezTo>
                  <a:cubicBezTo>
                    <a:pt x="78" y="5"/>
                    <a:pt x="75" y="6"/>
                    <a:pt x="72" y="7"/>
                  </a:cubicBezTo>
                  <a:cubicBezTo>
                    <a:pt x="70" y="8"/>
                    <a:pt x="68" y="8"/>
                    <a:pt x="65" y="9"/>
                  </a:cubicBezTo>
                  <a:cubicBezTo>
                    <a:pt x="65" y="10"/>
                    <a:pt x="64" y="10"/>
                    <a:pt x="63" y="11"/>
                  </a:cubicBezTo>
                  <a:cubicBezTo>
                    <a:pt x="59" y="12"/>
                    <a:pt x="56" y="13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2" y="16"/>
                    <a:pt x="51" y="16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28" y="30"/>
                    <a:pt x="10" y="49"/>
                    <a:pt x="0" y="73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37" y="68"/>
                    <a:pt x="51" y="53"/>
                    <a:pt x="68" y="43"/>
                  </a:cubicBezTo>
                  <a:cubicBezTo>
                    <a:pt x="70" y="42"/>
                    <a:pt x="71" y="42"/>
                    <a:pt x="72" y="41"/>
                  </a:cubicBezTo>
                  <a:cubicBezTo>
                    <a:pt x="76" y="39"/>
                    <a:pt x="80" y="38"/>
                    <a:pt x="84" y="36"/>
                  </a:cubicBezTo>
                  <a:cubicBezTo>
                    <a:pt x="85" y="36"/>
                    <a:pt x="85" y="36"/>
                    <a:pt x="86" y="36"/>
                  </a:cubicBezTo>
                  <a:cubicBezTo>
                    <a:pt x="88" y="35"/>
                    <a:pt x="91" y="34"/>
                    <a:pt x="93" y="34"/>
                  </a:cubicBezTo>
                  <a:cubicBezTo>
                    <a:pt x="96" y="33"/>
                    <a:pt x="99" y="33"/>
                    <a:pt x="102" y="33"/>
                  </a:cubicBezTo>
                  <a:cubicBezTo>
                    <a:pt x="104" y="32"/>
                    <a:pt x="105" y="32"/>
                    <a:pt x="107" y="32"/>
                  </a:cubicBezTo>
                  <a:cubicBezTo>
                    <a:pt x="108" y="32"/>
                    <a:pt x="110" y="32"/>
                    <a:pt x="111" y="32"/>
                  </a:cubicBezTo>
                  <a:cubicBezTo>
                    <a:pt x="111" y="0"/>
                    <a:pt x="111" y="0"/>
                    <a:pt x="1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54"/>
            <p:cNvSpPr>
              <a:spLocks noEditPoints="1"/>
            </p:cNvSpPr>
            <p:nvPr/>
          </p:nvSpPr>
          <p:spPr bwMode="auto">
            <a:xfrm>
              <a:off x="807" y="2840"/>
              <a:ext cx="395" cy="396"/>
            </a:xfrm>
            <a:custGeom>
              <a:avLst/>
              <a:gdLst>
                <a:gd name="T0" fmla="*/ 167 w 167"/>
                <a:gd name="T1" fmla="*/ 87 h 167"/>
                <a:gd name="T2" fmla="*/ 159 w 167"/>
                <a:gd name="T3" fmla="*/ 87 h 167"/>
                <a:gd name="T4" fmla="*/ 84 w 167"/>
                <a:gd name="T5" fmla="*/ 159 h 167"/>
                <a:gd name="T6" fmla="*/ 29 w 167"/>
                <a:gd name="T7" fmla="*/ 136 h 167"/>
                <a:gd name="T8" fmla="*/ 24 w 167"/>
                <a:gd name="T9" fmla="*/ 142 h 167"/>
                <a:gd name="T10" fmla="*/ 84 w 167"/>
                <a:gd name="T11" fmla="*/ 167 h 167"/>
                <a:gd name="T12" fmla="*/ 167 w 167"/>
                <a:gd name="T13" fmla="*/ 87 h 167"/>
                <a:gd name="T14" fmla="*/ 84 w 167"/>
                <a:gd name="T15" fmla="*/ 0 h 167"/>
                <a:gd name="T16" fmla="*/ 0 w 167"/>
                <a:gd name="T17" fmla="*/ 84 h 167"/>
                <a:gd name="T18" fmla="*/ 18 w 167"/>
                <a:gd name="T19" fmla="*/ 136 h 167"/>
                <a:gd name="T20" fmla="*/ 24 w 167"/>
                <a:gd name="T21" fmla="*/ 130 h 167"/>
                <a:gd name="T22" fmla="*/ 8 w 167"/>
                <a:gd name="T23" fmla="*/ 84 h 167"/>
                <a:gd name="T24" fmla="*/ 84 w 167"/>
                <a:gd name="T25" fmla="*/ 8 h 167"/>
                <a:gd name="T26" fmla="*/ 159 w 167"/>
                <a:gd name="T27" fmla="*/ 79 h 167"/>
                <a:gd name="T28" fmla="*/ 167 w 167"/>
                <a:gd name="T29" fmla="*/ 79 h 167"/>
                <a:gd name="T30" fmla="*/ 84 w 167"/>
                <a:gd name="T3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7" h="167">
                  <a:moveTo>
                    <a:pt x="167" y="87"/>
                  </a:moveTo>
                  <a:cubicBezTo>
                    <a:pt x="159" y="87"/>
                    <a:pt x="159" y="87"/>
                    <a:pt x="159" y="87"/>
                  </a:cubicBezTo>
                  <a:cubicBezTo>
                    <a:pt x="157" y="127"/>
                    <a:pt x="124" y="159"/>
                    <a:pt x="84" y="159"/>
                  </a:cubicBezTo>
                  <a:cubicBezTo>
                    <a:pt x="62" y="159"/>
                    <a:pt x="43" y="151"/>
                    <a:pt x="29" y="136"/>
                  </a:cubicBezTo>
                  <a:cubicBezTo>
                    <a:pt x="24" y="142"/>
                    <a:pt x="24" y="142"/>
                    <a:pt x="24" y="142"/>
                  </a:cubicBezTo>
                  <a:cubicBezTo>
                    <a:pt x="39" y="158"/>
                    <a:pt x="60" y="167"/>
                    <a:pt x="84" y="167"/>
                  </a:cubicBezTo>
                  <a:cubicBezTo>
                    <a:pt x="129" y="167"/>
                    <a:pt x="165" y="132"/>
                    <a:pt x="167" y="87"/>
                  </a:cubicBezTo>
                  <a:moveTo>
                    <a:pt x="84" y="0"/>
                  </a:moveTo>
                  <a:cubicBezTo>
                    <a:pt x="37" y="0"/>
                    <a:pt x="0" y="37"/>
                    <a:pt x="0" y="84"/>
                  </a:cubicBezTo>
                  <a:cubicBezTo>
                    <a:pt x="0" y="103"/>
                    <a:pt x="7" y="122"/>
                    <a:pt x="18" y="136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14" y="118"/>
                    <a:pt x="8" y="101"/>
                    <a:pt x="8" y="84"/>
                  </a:cubicBezTo>
                  <a:cubicBezTo>
                    <a:pt x="8" y="42"/>
                    <a:pt x="42" y="8"/>
                    <a:pt x="84" y="8"/>
                  </a:cubicBezTo>
                  <a:cubicBezTo>
                    <a:pt x="124" y="8"/>
                    <a:pt x="157" y="39"/>
                    <a:pt x="159" y="79"/>
                  </a:cubicBezTo>
                  <a:cubicBezTo>
                    <a:pt x="167" y="79"/>
                    <a:pt x="167" y="79"/>
                    <a:pt x="167" y="79"/>
                  </a:cubicBezTo>
                  <a:cubicBezTo>
                    <a:pt x="165" y="35"/>
                    <a:pt x="128" y="0"/>
                    <a:pt x="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55"/>
            <p:cNvSpPr>
              <a:spLocks noEditPoints="1"/>
            </p:cNvSpPr>
            <p:nvPr/>
          </p:nvSpPr>
          <p:spPr bwMode="auto">
            <a:xfrm>
              <a:off x="859" y="2911"/>
              <a:ext cx="291" cy="273"/>
            </a:xfrm>
            <a:custGeom>
              <a:avLst/>
              <a:gdLst>
                <a:gd name="T0" fmla="*/ 84 w 123"/>
                <a:gd name="T1" fmla="*/ 93 h 115"/>
                <a:gd name="T2" fmla="*/ 61 w 123"/>
                <a:gd name="T3" fmla="*/ 99 h 115"/>
                <a:gd name="T4" fmla="*/ 39 w 123"/>
                <a:gd name="T5" fmla="*/ 93 h 115"/>
                <a:gd name="T6" fmla="*/ 31 w 123"/>
                <a:gd name="T7" fmla="*/ 107 h 115"/>
                <a:gd name="T8" fmla="*/ 62 w 123"/>
                <a:gd name="T9" fmla="*/ 115 h 115"/>
                <a:gd name="T10" fmla="*/ 93 w 123"/>
                <a:gd name="T11" fmla="*/ 107 h 115"/>
                <a:gd name="T12" fmla="*/ 84 w 123"/>
                <a:gd name="T13" fmla="*/ 93 h 115"/>
                <a:gd name="T14" fmla="*/ 31 w 123"/>
                <a:gd name="T15" fmla="*/ 0 h 115"/>
                <a:gd name="T16" fmla="*/ 0 w 123"/>
                <a:gd name="T17" fmla="*/ 54 h 115"/>
                <a:gd name="T18" fmla="*/ 0 w 123"/>
                <a:gd name="T19" fmla="*/ 54 h 115"/>
                <a:gd name="T20" fmla="*/ 16 w 123"/>
                <a:gd name="T21" fmla="*/ 54 h 115"/>
                <a:gd name="T22" fmla="*/ 39 w 123"/>
                <a:gd name="T23" fmla="*/ 14 h 115"/>
                <a:gd name="T24" fmla="*/ 31 w 123"/>
                <a:gd name="T25" fmla="*/ 0 h 115"/>
                <a:gd name="T26" fmla="*/ 92 w 123"/>
                <a:gd name="T27" fmla="*/ 0 h 115"/>
                <a:gd name="T28" fmla="*/ 84 w 123"/>
                <a:gd name="T29" fmla="*/ 14 h 115"/>
                <a:gd name="T30" fmla="*/ 107 w 123"/>
                <a:gd name="T31" fmla="*/ 49 h 115"/>
                <a:gd name="T32" fmla="*/ 123 w 123"/>
                <a:gd name="T33" fmla="*/ 49 h 115"/>
                <a:gd name="T34" fmla="*/ 92 w 123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" h="115">
                  <a:moveTo>
                    <a:pt x="84" y="93"/>
                  </a:moveTo>
                  <a:cubicBezTo>
                    <a:pt x="78" y="97"/>
                    <a:pt x="70" y="99"/>
                    <a:pt x="61" y="99"/>
                  </a:cubicBezTo>
                  <a:cubicBezTo>
                    <a:pt x="54" y="99"/>
                    <a:pt x="46" y="97"/>
                    <a:pt x="39" y="93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40" y="113"/>
                    <a:pt x="51" y="115"/>
                    <a:pt x="62" y="115"/>
                  </a:cubicBezTo>
                  <a:cubicBezTo>
                    <a:pt x="72" y="115"/>
                    <a:pt x="83" y="112"/>
                    <a:pt x="93" y="107"/>
                  </a:cubicBezTo>
                  <a:cubicBezTo>
                    <a:pt x="84" y="93"/>
                    <a:pt x="84" y="93"/>
                    <a:pt x="84" y="93"/>
                  </a:cubicBezTo>
                  <a:moveTo>
                    <a:pt x="31" y="0"/>
                  </a:moveTo>
                  <a:cubicBezTo>
                    <a:pt x="12" y="11"/>
                    <a:pt x="0" y="3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37"/>
                    <a:pt x="25" y="22"/>
                    <a:pt x="39" y="14"/>
                  </a:cubicBezTo>
                  <a:cubicBezTo>
                    <a:pt x="31" y="0"/>
                    <a:pt x="31" y="0"/>
                    <a:pt x="31" y="0"/>
                  </a:cubicBezTo>
                  <a:moveTo>
                    <a:pt x="92" y="0"/>
                  </a:moveTo>
                  <a:cubicBezTo>
                    <a:pt x="84" y="14"/>
                    <a:pt x="84" y="14"/>
                    <a:pt x="84" y="14"/>
                  </a:cubicBezTo>
                  <a:cubicBezTo>
                    <a:pt x="97" y="21"/>
                    <a:pt x="105" y="34"/>
                    <a:pt x="107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1" y="29"/>
                    <a:pt x="110" y="10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56"/>
            <p:cNvSpPr/>
            <p:nvPr/>
          </p:nvSpPr>
          <p:spPr bwMode="auto">
            <a:xfrm>
              <a:off x="1202" y="2534"/>
              <a:ext cx="1834" cy="512"/>
            </a:xfrm>
            <a:custGeom>
              <a:avLst/>
              <a:gdLst>
                <a:gd name="T0" fmla="*/ 747 w 775"/>
                <a:gd name="T1" fmla="*/ 0 h 216"/>
                <a:gd name="T2" fmla="*/ 720 w 775"/>
                <a:gd name="T3" fmla="*/ 27 h 216"/>
                <a:gd name="T4" fmla="*/ 726 w 775"/>
                <a:gd name="T5" fmla="*/ 43 h 216"/>
                <a:gd name="T6" fmla="*/ 582 w 775"/>
                <a:gd name="T7" fmla="*/ 186 h 216"/>
                <a:gd name="T8" fmla="*/ 469 w 775"/>
                <a:gd name="T9" fmla="*/ 186 h 216"/>
                <a:gd name="T10" fmla="*/ 435 w 775"/>
                <a:gd name="T11" fmla="*/ 186 h 216"/>
                <a:gd name="T12" fmla="*/ 316 w 775"/>
                <a:gd name="T13" fmla="*/ 186 h 216"/>
                <a:gd name="T14" fmla="*/ 317 w 775"/>
                <a:gd name="T15" fmla="*/ 187 h 216"/>
                <a:gd name="T16" fmla="*/ 296 w 775"/>
                <a:gd name="T17" fmla="*/ 208 h 216"/>
                <a:gd name="T18" fmla="*/ 0 w 775"/>
                <a:gd name="T19" fmla="*/ 208 h 216"/>
                <a:gd name="T20" fmla="*/ 0 w 775"/>
                <a:gd name="T21" fmla="*/ 213 h 216"/>
                <a:gd name="T22" fmla="*/ 0 w 775"/>
                <a:gd name="T23" fmla="*/ 216 h 216"/>
                <a:gd name="T24" fmla="*/ 7 w 775"/>
                <a:gd name="T25" fmla="*/ 216 h 216"/>
                <a:gd name="T26" fmla="*/ 7 w 775"/>
                <a:gd name="T27" fmla="*/ 213 h 216"/>
                <a:gd name="T28" fmla="*/ 39 w 775"/>
                <a:gd name="T29" fmla="*/ 212 h 216"/>
                <a:gd name="T30" fmla="*/ 39 w 775"/>
                <a:gd name="T31" fmla="*/ 213 h 216"/>
                <a:gd name="T32" fmla="*/ 39 w 775"/>
                <a:gd name="T33" fmla="*/ 216 h 216"/>
                <a:gd name="T34" fmla="*/ 564 w 775"/>
                <a:gd name="T35" fmla="*/ 216 h 216"/>
                <a:gd name="T36" fmla="*/ 731 w 775"/>
                <a:gd name="T37" fmla="*/ 49 h 216"/>
                <a:gd name="T38" fmla="*/ 747 w 775"/>
                <a:gd name="T39" fmla="*/ 54 h 216"/>
                <a:gd name="T40" fmla="*/ 775 w 775"/>
                <a:gd name="T41" fmla="*/ 27 h 216"/>
                <a:gd name="T42" fmla="*/ 747 w 775"/>
                <a:gd name="T4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5" h="216">
                  <a:moveTo>
                    <a:pt x="747" y="0"/>
                  </a:moveTo>
                  <a:cubicBezTo>
                    <a:pt x="732" y="0"/>
                    <a:pt x="720" y="12"/>
                    <a:pt x="720" y="27"/>
                  </a:cubicBezTo>
                  <a:cubicBezTo>
                    <a:pt x="720" y="33"/>
                    <a:pt x="722" y="39"/>
                    <a:pt x="726" y="43"/>
                  </a:cubicBezTo>
                  <a:cubicBezTo>
                    <a:pt x="582" y="186"/>
                    <a:pt x="582" y="186"/>
                    <a:pt x="582" y="186"/>
                  </a:cubicBezTo>
                  <a:cubicBezTo>
                    <a:pt x="469" y="186"/>
                    <a:pt x="469" y="186"/>
                    <a:pt x="469" y="186"/>
                  </a:cubicBezTo>
                  <a:cubicBezTo>
                    <a:pt x="435" y="186"/>
                    <a:pt x="435" y="186"/>
                    <a:pt x="435" y="186"/>
                  </a:cubicBezTo>
                  <a:cubicBezTo>
                    <a:pt x="316" y="186"/>
                    <a:pt x="316" y="186"/>
                    <a:pt x="316" y="186"/>
                  </a:cubicBezTo>
                  <a:cubicBezTo>
                    <a:pt x="317" y="187"/>
                    <a:pt x="317" y="187"/>
                    <a:pt x="317" y="187"/>
                  </a:cubicBezTo>
                  <a:cubicBezTo>
                    <a:pt x="296" y="208"/>
                    <a:pt x="296" y="208"/>
                    <a:pt x="296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9"/>
                    <a:pt x="0" y="211"/>
                    <a:pt x="0" y="213"/>
                  </a:cubicBezTo>
                  <a:cubicBezTo>
                    <a:pt x="0" y="214"/>
                    <a:pt x="0" y="215"/>
                    <a:pt x="0" y="216"/>
                  </a:cubicBezTo>
                  <a:cubicBezTo>
                    <a:pt x="7" y="216"/>
                    <a:pt x="7" y="216"/>
                    <a:pt x="7" y="216"/>
                  </a:cubicBezTo>
                  <a:cubicBezTo>
                    <a:pt x="7" y="215"/>
                    <a:pt x="7" y="214"/>
                    <a:pt x="7" y="213"/>
                  </a:cubicBezTo>
                  <a:cubicBezTo>
                    <a:pt x="39" y="212"/>
                    <a:pt x="39" y="212"/>
                    <a:pt x="39" y="212"/>
                  </a:cubicBezTo>
                  <a:cubicBezTo>
                    <a:pt x="39" y="213"/>
                    <a:pt x="39" y="213"/>
                    <a:pt x="39" y="213"/>
                  </a:cubicBezTo>
                  <a:cubicBezTo>
                    <a:pt x="39" y="214"/>
                    <a:pt x="39" y="215"/>
                    <a:pt x="39" y="216"/>
                  </a:cubicBezTo>
                  <a:cubicBezTo>
                    <a:pt x="564" y="216"/>
                    <a:pt x="564" y="216"/>
                    <a:pt x="564" y="216"/>
                  </a:cubicBezTo>
                  <a:cubicBezTo>
                    <a:pt x="731" y="49"/>
                    <a:pt x="731" y="49"/>
                    <a:pt x="731" y="49"/>
                  </a:cubicBezTo>
                  <a:cubicBezTo>
                    <a:pt x="736" y="52"/>
                    <a:pt x="741" y="54"/>
                    <a:pt x="747" y="54"/>
                  </a:cubicBezTo>
                  <a:cubicBezTo>
                    <a:pt x="762" y="54"/>
                    <a:pt x="775" y="42"/>
                    <a:pt x="775" y="27"/>
                  </a:cubicBezTo>
                  <a:cubicBezTo>
                    <a:pt x="775" y="12"/>
                    <a:pt x="762" y="0"/>
                    <a:pt x="7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57"/>
            <p:cNvSpPr/>
            <p:nvPr/>
          </p:nvSpPr>
          <p:spPr bwMode="auto">
            <a:xfrm>
              <a:off x="1219" y="3037"/>
              <a:ext cx="75" cy="9"/>
            </a:xfrm>
            <a:custGeom>
              <a:avLst/>
              <a:gdLst>
                <a:gd name="T0" fmla="*/ 32 w 32"/>
                <a:gd name="T1" fmla="*/ 0 h 4"/>
                <a:gd name="T2" fmla="*/ 0 w 32"/>
                <a:gd name="T3" fmla="*/ 1 h 4"/>
                <a:gd name="T4" fmla="*/ 0 w 32"/>
                <a:gd name="T5" fmla="*/ 4 h 4"/>
                <a:gd name="T6" fmla="*/ 32 w 32"/>
                <a:gd name="T7" fmla="*/ 4 h 4"/>
                <a:gd name="T8" fmla="*/ 32 w 32"/>
                <a:gd name="T9" fmla="*/ 1 h 4"/>
                <a:gd name="T10" fmla="*/ 32 w 3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4">
                  <a:moveTo>
                    <a:pt x="3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58"/>
            <p:cNvSpPr>
              <a:spLocks noEditPoints="1"/>
            </p:cNvSpPr>
            <p:nvPr/>
          </p:nvSpPr>
          <p:spPr bwMode="auto">
            <a:xfrm>
              <a:off x="47" y="2973"/>
              <a:ext cx="1136" cy="656"/>
            </a:xfrm>
            <a:custGeom>
              <a:avLst/>
              <a:gdLst>
                <a:gd name="T0" fmla="*/ 168 w 480"/>
                <a:gd name="T1" fmla="*/ 246 h 277"/>
                <a:gd name="T2" fmla="*/ 77 w 480"/>
                <a:gd name="T3" fmla="*/ 246 h 277"/>
                <a:gd name="T4" fmla="*/ 77 w 480"/>
                <a:gd name="T5" fmla="*/ 249 h 277"/>
                <a:gd name="T6" fmla="*/ 77 w 480"/>
                <a:gd name="T7" fmla="*/ 254 h 277"/>
                <a:gd name="T8" fmla="*/ 165 w 480"/>
                <a:gd name="T9" fmla="*/ 254 h 277"/>
                <a:gd name="T10" fmla="*/ 168 w 480"/>
                <a:gd name="T11" fmla="*/ 246 h 277"/>
                <a:gd name="T12" fmla="*/ 27 w 480"/>
                <a:gd name="T13" fmla="*/ 223 h 277"/>
                <a:gd name="T14" fmla="*/ 0 w 480"/>
                <a:gd name="T15" fmla="*/ 250 h 277"/>
                <a:gd name="T16" fmla="*/ 27 w 480"/>
                <a:gd name="T17" fmla="*/ 277 h 277"/>
                <a:gd name="T18" fmla="*/ 54 w 480"/>
                <a:gd name="T19" fmla="*/ 254 h 277"/>
                <a:gd name="T20" fmla="*/ 72 w 480"/>
                <a:gd name="T21" fmla="*/ 254 h 277"/>
                <a:gd name="T22" fmla="*/ 72 w 480"/>
                <a:gd name="T23" fmla="*/ 249 h 277"/>
                <a:gd name="T24" fmla="*/ 72 w 480"/>
                <a:gd name="T25" fmla="*/ 246 h 277"/>
                <a:gd name="T26" fmla="*/ 54 w 480"/>
                <a:gd name="T27" fmla="*/ 246 h 277"/>
                <a:gd name="T28" fmla="*/ 27 w 480"/>
                <a:gd name="T29" fmla="*/ 223 h 277"/>
                <a:gd name="T30" fmla="*/ 211 w 480"/>
                <a:gd name="T31" fmla="*/ 219 h 277"/>
                <a:gd name="T32" fmla="*/ 177 w 480"/>
                <a:gd name="T33" fmla="*/ 254 h 277"/>
                <a:gd name="T34" fmla="*/ 177 w 480"/>
                <a:gd name="T35" fmla="*/ 254 h 277"/>
                <a:gd name="T36" fmla="*/ 211 w 480"/>
                <a:gd name="T37" fmla="*/ 219 h 277"/>
                <a:gd name="T38" fmla="*/ 339 w 480"/>
                <a:gd name="T39" fmla="*/ 80 h 277"/>
                <a:gd name="T40" fmla="*/ 212 w 480"/>
                <a:gd name="T41" fmla="*/ 208 h 277"/>
                <a:gd name="T42" fmla="*/ 225 w 480"/>
                <a:gd name="T43" fmla="*/ 206 h 277"/>
                <a:gd name="T44" fmla="*/ 345 w 480"/>
                <a:gd name="T45" fmla="*/ 86 h 277"/>
                <a:gd name="T46" fmla="*/ 339 w 480"/>
                <a:gd name="T47" fmla="*/ 80 h 277"/>
                <a:gd name="T48" fmla="*/ 405 w 480"/>
                <a:gd name="T49" fmla="*/ 0 h 277"/>
                <a:gd name="T50" fmla="*/ 378 w 480"/>
                <a:gd name="T51" fmla="*/ 27 h 277"/>
                <a:gd name="T52" fmla="*/ 381 w 480"/>
                <a:gd name="T53" fmla="*/ 39 h 277"/>
                <a:gd name="T54" fmla="*/ 345 w 480"/>
                <a:gd name="T55" fmla="*/ 74 h 277"/>
                <a:gd name="T56" fmla="*/ 350 w 480"/>
                <a:gd name="T57" fmla="*/ 80 h 277"/>
                <a:gd name="T58" fmla="*/ 385 w 480"/>
                <a:gd name="T59" fmla="*/ 46 h 277"/>
                <a:gd name="T60" fmla="*/ 405 w 480"/>
                <a:gd name="T61" fmla="*/ 54 h 277"/>
                <a:gd name="T62" fmla="*/ 431 w 480"/>
                <a:gd name="T63" fmla="*/ 31 h 277"/>
                <a:gd name="T64" fmla="*/ 480 w 480"/>
                <a:gd name="T65" fmla="*/ 31 h 277"/>
                <a:gd name="T66" fmla="*/ 480 w 480"/>
                <a:gd name="T67" fmla="*/ 28 h 277"/>
                <a:gd name="T68" fmla="*/ 480 w 480"/>
                <a:gd name="T69" fmla="*/ 23 h 277"/>
                <a:gd name="T70" fmla="*/ 466 w 480"/>
                <a:gd name="T71" fmla="*/ 23 h 277"/>
                <a:gd name="T72" fmla="*/ 466 w 480"/>
                <a:gd name="T73" fmla="*/ 27 h 277"/>
                <a:gd name="T74" fmla="*/ 450 w 480"/>
                <a:gd name="T75" fmla="*/ 28 h 277"/>
                <a:gd name="T76" fmla="*/ 450 w 480"/>
                <a:gd name="T77" fmla="*/ 23 h 277"/>
                <a:gd name="T78" fmla="*/ 431 w 480"/>
                <a:gd name="T79" fmla="*/ 23 h 277"/>
                <a:gd name="T80" fmla="*/ 405 w 480"/>
                <a:gd name="T8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0" h="277">
                  <a:moveTo>
                    <a:pt x="168" y="246"/>
                  </a:moveTo>
                  <a:cubicBezTo>
                    <a:pt x="77" y="246"/>
                    <a:pt x="77" y="246"/>
                    <a:pt x="77" y="246"/>
                  </a:cubicBezTo>
                  <a:cubicBezTo>
                    <a:pt x="77" y="247"/>
                    <a:pt x="77" y="248"/>
                    <a:pt x="77" y="249"/>
                  </a:cubicBezTo>
                  <a:cubicBezTo>
                    <a:pt x="77" y="250"/>
                    <a:pt x="77" y="252"/>
                    <a:pt x="77" y="254"/>
                  </a:cubicBezTo>
                  <a:cubicBezTo>
                    <a:pt x="165" y="254"/>
                    <a:pt x="165" y="254"/>
                    <a:pt x="165" y="254"/>
                  </a:cubicBezTo>
                  <a:cubicBezTo>
                    <a:pt x="166" y="251"/>
                    <a:pt x="167" y="248"/>
                    <a:pt x="168" y="246"/>
                  </a:cubicBezTo>
                  <a:moveTo>
                    <a:pt x="27" y="223"/>
                  </a:moveTo>
                  <a:cubicBezTo>
                    <a:pt x="12" y="223"/>
                    <a:pt x="0" y="235"/>
                    <a:pt x="0" y="250"/>
                  </a:cubicBezTo>
                  <a:cubicBezTo>
                    <a:pt x="0" y="265"/>
                    <a:pt x="12" y="277"/>
                    <a:pt x="27" y="277"/>
                  </a:cubicBezTo>
                  <a:cubicBezTo>
                    <a:pt x="41" y="277"/>
                    <a:pt x="52" y="267"/>
                    <a:pt x="54" y="254"/>
                  </a:cubicBezTo>
                  <a:cubicBezTo>
                    <a:pt x="72" y="254"/>
                    <a:pt x="72" y="254"/>
                    <a:pt x="72" y="254"/>
                  </a:cubicBezTo>
                  <a:cubicBezTo>
                    <a:pt x="72" y="252"/>
                    <a:pt x="72" y="250"/>
                    <a:pt x="72" y="249"/>
                  </a:cubicBezTo>
                  <a:cubicBezTo>
                    <a:pt x="72" y="248"/>
                    <a:pt x="72" y="247"/>
                    <a:pt x="72" y="246"/>
                  </a:cubicBezTo>
                  <a:cubicBezTo>
                    <a:pt x="54" y="246"/>
                    <a:pt x="54" y="246"/>
                    <a:pt x="54" y="246"/>
                  </a:cubicBezTo>
                  <a:cubicBezTo>
                    <a:pt x="52" y="233"/>
                    <a:pt x="41" y="223"/>
                    <a:pt x="27" y="223"/>
                  </a:cubicBezTo>
                  <a:moveTo>
                    <a:pt x="211" y="219"/>
                  </a:moveTo>
                  <a:cubicBezTo>
                    <a:pt x="195" y="225"/>
                    <a:pt x="182" y="238"/>
                    <a:pt x="177" y="254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211" y="219"/>
                    <a:pt x="211" y="219"/>
                    <a:pt x="211" y="219"/>
                  </a:cubicBezTo>
                  <a:moveTo>
                    <a:pt x="339" y="80"/>
                  </a:moveTo>
                  <a:cubicBezTo>
                    <a:pt x="212" y="208"/>
                    <a:pt x="212" y="208"/>
                    <a:pt x="212" y="208"/>
                  </a:cubicBezTo>
                  <a:cubicBezTo>
                    <a:pt x="216" y="207"/>
                    <a:pt x="221" y="206"/>
                    <a:pt x="225" y="206"/>
                  </a:cubicBezTo>
                  <a:cubicBezTo>
                    <a:pt x="345" y="86"/>
                    <a:pt x="345" y="86"/>
                    <a:pt x="345" y="86"/>
                  </a:cubicBezTo>
                  <a:cubicBezTo>
                    <a:pt x="343" y="84"/>
                    <a:pt x="341" y="82"/>
                    <a:pt x="339" y="80"/>
                  </a:cubicBezTo>
                  <a:moveTo>
                    <a:pt x="405" y="0"/>
                  </a:moveTo>
                  <a:cubicBezTo>
                    <a:pt x="390" y="0"/>
                    <a:pt x="378" y="12"/>
                    <a:pt x="378" y="27"/>
                  </a:cubicBezTo>
                  <a:cubicBezTo>
                    <a:pt x="378" y="31"/>
                    <a:pt x="379" y="35"/>
                    <a:pt x="381" y="39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7" y="77"/>
                    <a:pt x="348" y="79"/>
                    <a:pt x="350" y="80"/>
                  </a:cubicBezTo>
                  <a:cubicBezTo>
                    <a:pt x="385" y="46"/>
                    <a:pt x="385" y="46"/>
                    <a:pt x="385" y="46"/>
                  </a:cubicBezTo>
                  <a:cubicBezTo>
                    <a:pt x="390" y="51"/>
                    <a:pt x="397" y="54"/>
                    <a:pt x="405" y="54"/>
                  </a:cubicBezTo>
                  <a:cubicBezTo>
                    <a:pt x="418" y="54"/>
                    <a:pt x="430" y="44"/>
                    <a:pt x="431" y="31"/>
                  </a:cubicBezTo>
                  <a:cubicBezTo>
                    <a:pt x="480" y="31"/>
                    <a:pt x="480" y="31"/>
                    <a:pt x="480" y="31"/>
                  </a:cubicBezTo>
                  <a:cubicBezTo>
                    <a:pt x="480" y="30"/>
                    <a:pt x="480" y="29"/>
                    <a:pt x="480" y="28"/>
                  </a:cubicBezTo>
                  <a:cubicBezTo>
                    <a:pt x="480" y="26"/>
                    <a:pt x="480" y="24"/>
                    <a:pt x="480" y="23"/>
                  </a:cubicBezTo>
                  <a:cubicBezTo>
                    <a:pt x="466" y="23"/>
                    <a:pt x="466" y="23"/>
                    <a:pt x="466" y="23"/>
                  </a:cubicBezTo>
                  <a:cubicBezTo>
                    <a:pt x="466" y="24"/>
                    <a:pt x="466" y="26"/>
                    <a:pt x="466" y="27"/>
                  </a:cubicBezTo>
                  <a:cubicBezTo>
                    <a:pt x="450" y="28"/>
                    <a:pt x="450" y="28"/>
                    <a:pt x="450" y="28"/>
                  </a:cubicBezTo>
                  <a:cubicBezTo>
                    <a:pt x="450" y="26"/>
                    <a:pt x="450" y="24"/>
                    <a:pt x="450" y="23"/>
                  </a:cubicBezTo>
                  <a:cubicBezTo>
                    <a:pt x="431" y="23"/>
                    <a:pt x="431" y="23"/>
                    <a:pt x="431" y="23"/>
                  </a:cubicBezTo>
                  <a:cubicBezTo>
                    <a:pt x="430" y="10"/>
                    <a:pt x="418" y="0"/>
                    <a:pt x="4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59"/>
            <p:cNvSpPr/>
            <p:nvPr/>
          </p:nvSpPr>
          <p:spPr bwMode="auto">
            <a:xfrm>
              <a:off x="438" y="3461"/>
              <a:ext cx="142" cy="114"/>
            </a:xfrm>
            <a:custGeom>
              <a:avLst/>
              <a:gdLst>
                <a:gd name="T0" fmla="*/ 60 w 60"/>
                <a:gd name="T1" fmla="*/ 0 h 48"/>
                <a:gd name="T2" fmla="*/ 47 w 60"/>
                <a:gd name="T3" fmla="*/ 2 h 48"/>
                <a:gd name="T4" fmla="*/ 9 w 60"/>
                <a:gd name="T5" fmla="*/ 40 h 48"/>
                <a:gd name="T6" fmla="*/ 3 w 60"/>
                <a:gd name="T7" fmla="*/ 40 h 48"/>
                <a:gd name="T8" fmla="*/ 0 w 60"/>
                <a:gd name="T9" fmla="*/ 48 h 48"/>
                <a:gd name="T10" fmla="*/ 12 w 60"/>
                <a:gd name="T11" fmla="*/ 48 h 48"/>
                <a:gd name="T12" fmla="*/ 46 w 60"/>
                <a:gd name="T13" fmla="*/ 13 h 48"/>
                <a:gd name="T14" fmla="*/ 60 w 60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48">
                  <a:moveTo>
                    <a:pt x="60" y="0"/>
                  </a:moveTo>
                  <a:cubicBezTo>
                    <a:pt x="56" y="0"/>
                    <a:pt x="51" y="1"/>
                    <a:pt x="47" y="2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2"/>
                    <a:pt x="1" y="45"/>
                    <a:pt x="0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7" y="32"/>
                    <a:pt x="30" y="19"/>
                    <a:pt x="46" y="13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60"/>
            <p:cNvSpPr/>
            <p:nvPr/>
          </p:nvSpPr>
          <p:spPr bwMode="auto">
            <a:xfrm>
              <a:off x="218" y="3556"/>
              <a:ext cx="12" cy="19"/>
            </a:xfrm>
            <a:custGeom>
              <a:avLst/>
              <a:gdLst>
                <a:gd name="T0" fmla="*/ 5 w 5"/>
                <a:gd name="T1" fmla="*/ 0 h 8"/>
                <a:gd name="T2" fmla="*/ 0 w 5"/>
                <a:gd name="T3" fmla="*/ 0 h 8"/>
                <a:gd name="T4" fmla="*/ 0 w 5"/>
                <a:gd name="T5" fmla="*/ 3 h 8"/>
                <a:gd name="T6" fmla="*/ 0 w 5"/>
                <a:gd name="T7" fmla="*/ 8 h 8"/>
                <a:gd name="T8" fmla="*/ 5 w 5"/>
                <a:gd name="T9" fmla="*/ 8 h 8"/>
                <a:gd name="T10" fmla="*/ 5 w 5"/>
                <a:gd name="T11" fmla="*/ 3 h 8"/>
                <a:gd name="T12" fmla="*/ 5 w 5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6"/>
                    <a:pt x="5" y="4"/>
                    <a:pt x="5" y="3"/>
                  </a:cubicBezTo>
                  <a:cubicBezTo>
                    <a:pt x="5" y="2"/>
                    <a:pt x="5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61"/>
            <p:cNvSpPr>
              <a:spLocks noEditPoints="1"/>
            </p:cNvSpPr>
            <p:nvPr/>
          </p:nvSpPr>
          <p:spPr bwMode="auto">
            <a:xfrm>
              <a:off x="849" y="3027"/>
              <a:ext cx="353" cy="150"/>
            </a:xfrm>
            <a:custGeom>
              <a:avLst/>
              <a:gdLst>
                <a:gd name="T0" fmla="*/ 6 w 149"/>
                <a:gd name="T1" fmla="*/ 51 h 63"/>
                <a:gd name="T2" fmla="*/ 0 w 149"/>
                <a:gd name="T3" fmla="*/ 57 h 63"/>
                <a:gd name="T4" fmla="*/ 6 w 149"/>
                <a:gd name="T5" fmla="*/ 63 h 63"/>
                <a:gd name="T6" fmla="*/ 11 w 149"/>
                <a:gd name="T7" fmla="*/ 57 h 63"/>
                <a:gd name="T8" fmla="*/ 6 w 149"/>
                <a:gd name="T9" fmla="*/ 51 h 63"/>
                <a:gd name="T10" fmla="*/ 149 w 149"/>
                <a:gd name="T11" fmla="*/ 0 h 63"/>
                <a:gd name="T12" fmla="*/ 141 w 149"/>
                <a:gd name="T13" fmla="*/ 0 h 63"/>
                <a:gd name="T14" fmla="*/ 141 w 149"/>
                <a:gd name="T15" fmla="*/ 5 h 63"/>
                <a:gd name="T16" fmla="*/ 141 w 149"/>
                <a:gd name="T17" fmla="*/ 8 h 63"/>
                <a:gd name="T18" fmla="*/ 149 w 149"/>
                <a:gd name="T19" fmla="*/ 8 h 63"/>
                <a:gd name="T20" fmla="*/ 149 w 149"/>
                <a:gd name="T21" fmla="*/ 5 h 63"/>
                <a:gd name="T22" fmla="*/ 149 w 149"/>
                <a:gd name="T2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63">
                  <a:moveTo>
                    <a:pt x="6" y="51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2" y="59"/>
                    <a:pt x="4" y="61"/>
                    <a:pt x="6" y="63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9" y="56"/>
                    <a:pt x="8" y="54"/>
                    <a:pt x="6" y="51"/>
                  </a:cubicBezTo>
                  <a:moveTo>
                    <a:pt x="149" y="0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41" y="1"/>
                    <a:pt x="141" y="3"/>
                    <a:pt x="141" y="5"/>
                  </a:cubicBezTo>
                  <a:cubicBezTo>
                    <a:pt x="141" y="6"/>
                    <a:pt x="141" y="7"/>
                    <a:pt x="141" y="8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49" y="7"/>
                    <a:pt x="149" y="6"/>
                    <a:pt x="149" y="5"/>
                  </a:cubicBezTo>
                  <a:cubicBezTo>
                    <a:pt x="149" y="3"/>
                    <a:pt x="149" y="1"/>
                    <a:pt x="1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62"/>
            <p:cNvSpPr/>
            <p:nvPr/>
          </p:nvSpPr>
          <p:spPr bwMode="auto">
            <a:xfrm>
              <a:off x="1112" y="3027"/>
              <a:ext cx="38" cy="12"/>
            </a:xfrm>
            <a:custGeom>
              <a:avLst/>
              <a:gdLst>
                <a:gd name="T0" fmla="*/ 16 w 16"/>
                <a:gd name="T1" fmla="*/ 0 h 5"/>
                <a:gd name="T2" fmla="*/ 0 w 16"/>
                <a:gd name="T3" fmla="*/ 0 h 5"/>
                <a:gd name="T4" fmla="*/ 0 w 16"/>
                <a:gd name="T5" fmla="*/ 5 h 5"/>
                <a:gd name="T6" fmla="*/ 16 w 16"/>
                <a:gd name="T7" fmla="*/ 4 h 5"/>
                <a:gd name="T8" fmla="*/ 16 w 1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1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63"/>
            <p:cNvSpPr/>
            <p:nvPr/>
          </p:nvSpPr>
          <p:spPr bwMode="auto">
            <a:xfrm>
              <a:off x="1349" y="3084"/>
              <a:ext cx="1978" cy="197"/>
            </a:xfrm>
            <a:custGeom>
              <a:avLst/>
              <a:gdLst>
                <a:gd name="T0" fmla="*/ 795 w 1978"/>
                <a:gd name="T1" fmla="*/ 0 h 197"/>
                <a:gd name="T2" fmla="*/ 0 w 1978"/>
                <a:gd name="T3" fmla="*/ 0 h 197"/>
                <a:gd name="T4" fmla="*/ 0 w 1978"/>
                <a:gd name="T5" fmla="*/ 10 h 197"/>
                <a:gd name="T6" fmla="*/ 792 w 1978"/>
                <a:gd name="T7" fmla="*/ 10 h 197"/>
                <a:gd name="T8" fmla="*/ 946 w 1978"/>
                <a:gd name="T9" fmla="*/ 164 h 197"/>
                <a:gd name="T10" fmla="*/ 1914 w 1978"/>
                <a:gd name="T11" fmla="*/ 164 h 197"/>
                <a:gd name="T12" fmla="*/ 1914 w 1978"/>
                <a:gd name="T13" fmla="*/ 197 h 197"/>
                <a:gd name="T14" fmla="*/ 1978 w 1978"/>
                <a:gd name="T15" fmla="*/ 159 h 197"/>
                <a:gd name="T16" fmla="*/ 1914 w 1978"/>
                <a:gd name="T17" fmla="*/ 123 h 197"/>
                <a:gd name="T18" fmla="*/ 1914 w 1978"/>
                <a:gd name="T19" fmla="*/ 154 h 197"/>
                <a:gd name="T20" fmla="*/ 949 w 1978"/>
                <a:gd name="T21" fmla="*/ 154 h 197"/>
                <a:gd name="T22" fmla="*/ 795 w 1978"/>
                <a:gd name="T2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8" h="197">
                  <a:moveTo>
                    <a:pt x="7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792" y="10"/>
                  </a:lnTo>
                  <a:lnTo>
                    <a:pt x="946" y="164"/>
                  </a:lnTo>
                  <a:lnTo>
                    <a:pt x="1914" y="164"/>
                  </a:lnTo>
                  <a:lnTo>
                    <a:pt x="1914" y="197"/>
                  </a:lnTo>
                  <a:lnTo>
                    <a:pt x="1978" y="159"/>
                  </a:lnTo>
                  <a:lnTo>
                    <a:pt x="1914" y="123"/>
                  </a:lnTo>
                  <a:lnTo>
                    <a:pt x="1914" y="154"/>
                  </a:lnTo>
                  <a:lnTo>
                    <a:pt x="949" y="154"/>
                  </a:lnTo>
                  <a:lnTo>
                    <a:pt x="7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64"/>
            <p:cNvSpPr/>
            <p:nvPr/>
          </p:nvSpPr>
          <p:spPr bwMode="auto">
            <a:xfrm>
              <a:off x="1349" y="3084"/>
              <a:ext cx="1978" cy="197"/>
            </a:xfrm>
            <a:custGeom>
              <a:avLst/>
              <a:gdLst>
                <a:gd name="T0" fmla="*/ 795 w 1978"/>
                <a:gd name="T1" fmla="*/ 0 h 197"/>
                <a:gd name="T2" fmla="*/ 0 w 1978"/>
                <a:gd name="T3" fmla="*/ 0 h 197"/>
                <a:gd name="T4" fmla="*/ 0 w 1978"/>
                <a:gd name="T5" fmla="*/ 10 h 197"/>
                <a:gd name="T6" fmla="*/ 792 w 1978"/>
                <a:gd name="T7" fmla="*/ 10 h 197"/>
                <a:gd name="T8" fmla="*/ 946 w 1978"/>
                <a:gd name="T9" fmla="*/ 164 h 197"/>
                <a:gd name="T10" fmla="*/ 1914 w 1978"/>
                <a:gd name="T11" fmla="*/ 164 h 197"/>
                <a:gd name="T12" fmla="*/ 1914 w 1978"/>
                <a:gd name="T13" fmla="*/ 197 h 197"/>
                <a:gd name="T14" fmla="*/ 1978 w 1978"/>
                <a:gd name="T15" fmla="*/ 159 h 197"/>
                <a:gd name="T16" fmla="*/ 1914 w 1978"/>
                <a:gd name="T17" fmla="*/ 123 h 197"/>
                <a:gd name="T18" fmla="*/ 1914 w 1978"/>
                <a:gd name="T19" fmla="*/ 154 h 197"/>
                <a:gd name="T20" fmla="*/ 949 w 1978"/>
                <a:gd name="T21" fmla="*/ 154 h 197"/>
                <a:gd name="T22" fmla="*/ 795 w 1978"/>
                <a:gd name="T2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8" h="197">
                  <a:moveTo>
                    <a:pt x="7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792" y="10"/>
                  </a:lnTo>
                  <a:lnTo>
                    <a:pt x="946" y="164"/>
                  </a:lnTo>
                  <a:lnTo>
                    <a:pt x="1914" y="164"/>
                  </a:lnTo>
                  <a:lnTo>
                    <a:pt x="1914" y="197"/>
                  </a:lnTo>
                  <a:lnTo>
                    <a:pt x="1978" y="159"/>
                  </a:lnTo>
                  <a:lnTo>
                    <a:pt x="1914" y="123"/>
                  </a:lnTo>
                  <a:lnTo>
                    <a:pt x="1914" y="154"/>
                  </a:lnTo>
                  <a:lnTo>
                    <a:pt x="949" y="154"/>
                  </a:lnTo>
                  <a:lnTo>
                    <a:pt x="79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65"/>
            <p:cNvSpPr/>
            <p:nvPr/>
          </p:nvSpPr>
          <p:spPr bwMode="auto">
            <a:xfrm>
              <a:off x="2056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66"/>
            <p:cNvSpPr/>
            <p:nvPr/>
          </p:nvSpPr>
          <p:spPr bwMode="auto">
            <a:xfrm>
              <a:off x="2056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67"/>
            <p:cNvSpPr/>
            <p:nvPr/>
          </p:nvSpPr>
          <p:spPr bwMode="auto">
            <a:xfrm>
              <a:off x="1954" y="3136"/>
              <a:ext cx="83" cy="93"/>
            </a:xfrm>
            <a:custGeom>
              <a:avLst/>
              <a:gdLst>
                <a:gd name="T0" fmla="*/ 0 w 83"/>
                <a:gd name="T1" fmla="*/ 0 h 93"/>
                <a:gd name="T2" fmla="*/ 0 w 83"/>
                <a:gd name="T3" fmla="*/ 93 h 93"/>
                <a:gd name="T4" fmla="*/ 83 w 83"/>
                <a:gd name="T5" fmla="*/ 48 h 93"/>
                <a:gd name="T6" fmla="*/ 0 w 83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93">
                  <a:moveTo>
                    <a:pt x="0" y="0"/>
                  </a:moveTo>
                  <a:lnTo>
                    <a:pt x="0" y="93"/>
                  </a:lnTo>
                  <a:lnTo>
                    <a:pt x="83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68"/>
            <p:cNvSpPr/>
            <p:nvPr/>
          </p:nvSpPr>
          <p:spPr bwMode="auto">
            <a:xfrm>
              <a:off x="1954" y="3136"/>
              <a:ext cx="83" cy="93"/>
            </a:xfrm>
            <a:custGeom>
              <a:avLst/>
              <a:gdLst>
                <a:gd name="T0" fmla="*/ 0 w 83"/>
                <a:gd name="T1" fmla="*/ 0 h 93"/>
                <a:gd name="T2" fmla="*/ 0 w 83"/>
                <a:gd name="T3" fmla="*/ 93 h 93"/>
                <a:gd name="T4" fmla="*/ 83 w 83"/>
                <a:gd name="T5" fmla="*/ 48 h 93"/>
                <a:gd name="T6" fmla="*/ 0 w 83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93">
                  <a:moveTo>
                    <a:pt x="0" y="0"/>
                  </a:moveTo>
                  <a:lnTo>
                    <a:pt x="0" y="93"/>
                  </a:lnTo>
                  <a:lnTo>
                    <a:pt x="83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69"/>
            <p:cNvSpPr/>
            <p:nvPr/>
          </p:nvSpPr>
          <p:spPr bwMode="auto">
            <a:xfrm>
              <a:off x="1855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70"/>
            <p:cNvSpPr/>
            <p:nvPr/>
          </p:nvSpPr>
          <p:spPr bwMode="auto">
            <a:xfrm>
              <a:off x="1855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71"/>
            <p:cNvSpPr/>
            <p:nvPr/>
          </p:nvSpPr>
          <p:spPr bwMode="auto">
            <a:xfrm>
              <a:off x="1753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72"/>
            <p:cNvSpPr/>
            <p:nvPr/>
          </p:nvSpPr>
          <p:spPr bwMode="auto">
            <a:xfrm>
              <a:off x="1753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73"/>
            <p:cNvSpPr/>
            <p:nvPr/>
          </p:nvSpPr>
          <p:spPr bwMode="auto">
            <a:xfrm>
              <a:off x="1652" y="3136"/>
              <a:ext cx="82" cy="93"/>
            </a:xfrm>
            <a:custGeom>
              <a:avLst/>
              <a:gdLst>
                <a:gd name="T0" fmla="*/ 0 w 82"/>
                <a:gd name="T1" fmla="*/ 0 h 93"/>
                <a:gd name="T2" fmla="*/ 0 w 82"/>
                <a:gd name="T3" fmla="*/ 93 h 93"/>
                <a:gd name="T4" fmla="*/ 82 w 82"/>
                <a:gd name="T5" fmla="*/ 48 h 93"/>
                <a:gd name="T6" fmla="*/ 0 w 82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93">
                  <a:moveTo>
                    <a:pt x="0" y="0"/>
                  </a:moveTo>
                  <a:lnTo>
                    <a:pt x="0" y="93"/>
                  </a:lnTo>
                  <a:lnTo>
                    <a:pt x="82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74"/>
            <p:cNvSpPr/>
            <p:nvPr/>
          </p:nvSpPr>
          <p:spPr bwMode="auto">
            <a:xfrm>
              <a:off x="1652" y="3136"/>
              <a:ext cx="82" cy="93"/>
            </a:xfrm>
            <a:custGeom>
              <a:avLst/>
              <a:gdLst>
                <a:gd name="T0" fmla="*/ 0 w 82"/>
                <a:gd name="T1" fmla="*/ 0 h 93"/>
                <a:gd name="T2" fmla="*/ 0 w 82"/>
                <a:gd name="T3" fmla="*/ 93 h 93"/>
                <a:gd name="T4" fmla="*/ 82 w 82"/>
                <a:gd name="T5" fmla="*/ 48 h 93"/>
                <a:gd name="T6" fmla="*/ 0 w 82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93">
                  <a:moveTo>
                    <a:pt x="0" y="0"/>
                  </a:moveTo>
                  <a:lnTo>
                    <a:pt x="0" y="93"/>
                  </a:lnTo>
                  <a:lnTo>
                    <a:pt x="82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75"/>
            <p:cNvSpPr/>
            <p:nvPr/>
          </p:nvSpPr>
          <p:spPr bwMode="auto">
            <a:xfrm>
              <a:off x="1552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76"/>
            <p:cNvSpPr/>
            <p:nvPr/>
          </p:nvSpPr>
          <p:spPr bwMode="auto">
            <a:xfrm>
              <a:off x="1552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77"/>
            <p:cNvSpPr/>
            <p:nvPr/>
          </p:nvSpPr>
          <p:spPr bwMode="auto">
            <a:xfrm>
              <a:off x="1450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78"/>
            <p:cNvSpPr/>
            <p:nvPr/>
          </p:nvSpPr>
          <p:spPr bwMode="auto">
            <a:xfrm>
              <a:off x="1450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79"/>
            <p:cNvSpPr/>
            <p:nvPr/>
          </p:nvSpPr>
          <p:spPr bwMode="auto">
            <a:xfrm>
              <a:off x="192" y="2274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80"/>
            <p:cNvSpPr/>
            <p:nvPr/>
          </p:nvSpPr>
          <p:spPr bwMode="auto">
            <a:xfrm>
              <a:off x="192" y="2274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81"/>
            <p:cNvSpPr/>
            <p:nvPr/>
          </p:nvSpPr>
          <p:spPr bwMode="auto">
            <a:xfrm>
              <a:off x="263" y="2345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6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82"/>
            <p:cNvSpPr/>
            <p:nvPr/>
          </p:nvSpPr>
          <p:spPr bwMode="auto">
            <a:xfrm>
              <a:off x="263" y="2345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6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83"/>
            <p:cNvSpPr/>
            <p:nvPr/>
          </p:nvSpPr>
          <p:spPr bwMode="auto">
            <a:xfrm>
              <a:off x="336" y="2416"/>
              <a:ext cx="90" cy="92"/>
            </a:xfrm>
            <a:custGeom>
              <a:avLst/>
              <a:gdLst>
                <a:gd name="T0" fmla="*/ 0 w 90"/>
                <a:gd name="T1" fmla="*/ 0 h 92"/>
                <a:gd name="T2" fmla="*/ 24 w 90"/>
                <a:gd name="T3" fmla="*/ 92 h 92"/>
                <a:gd name="T4" fmla="*/ 90 w 90"/>
                <a:gd name="T5" fmla="*/ 26 h 92"/>
                <a:gd name="T6" fmla="*/ 0 w 90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2">
                  <a:moveTo>
                    <a:pt x="0" y="0"/>
                  </a:moveTo>
                  <a:lnTo>
                    <a:pt x="24" y="92"/>
                  </a:lnTo>
                  <a:lnTo>
                    <a:pt x="90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84"/>
            <p:cNvSpPr/>
            <p:nvPr/>
          </p:nvSpPr>
          <p:spPr bwMode="auto">
            <a:xfrm>
              <a:off x="336" y="2416"/>
              <a:ext cx="90" cy="92"/>
            </a:xfrm>
            <a:custGeom>
              <a:avLst/>
              <a:gdLst>
                <a:gd name="T0" fmla="*/ 0 w 90"/>
                <a:gd name="T1" fmla="*/ 0 h 92"/>
                <a:gd name="T2" fmla="*/ 24 w 90"/>
                <a:gd name="T3" fmla="*/ 92 h 92"/>
                <a:gd name="T4" fmla="*/ 90 w 90"/>
                <a:gd name="T5" fmla="*/ 26 h 92"/>
                <a:gd name="T6" fmla="*/ 0 w 90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2">
                  <a:moveTo>
                    <a:pt x="0" y="0"/>
                  </a:moveTo>
                  <a:lnTo>
                    <a:pt x="24" y="92"/>
                  </a:lnTo>
                  <a:lnTo>
                    <a:pt x="90" y="2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85"/>
            <p:cNvSpPr/>
            <p:nvPr/>
          </p:nvSpPr>
          <p:spPr bwMode="auto">
            <a:xfrm>
              <a:off x="407" y="2489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86"/>
            <p:cNvSpPr/>
            <p:nvPr/>
          </p:nvSpPr>
          <p:spPr bwMode="auto">
            <a:xfrm>
              <a:off x="407" y="2489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87"/>
            <p:cNvSpPr/>
            <p:nvPr/>
          </p:nvSpPr>
          <p:spPr bwMode="auto">
            <a:xfrm>
              <a:off x="478" y="2560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88"/>
            <p:cNvSpPr/>
            <p:nvPr/>
          </p:nvSpPr>
          <p:spPr bwMode="auto">
            <a:xfrm>
              <a:off x="478" y="2560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89"/>
            <p:cNvSpPr/>
            <p:nvPr/>
          </p:nvSpPr>
          <p:spPr bwMode="auto">
            <a:xfrm>
              <a:off x="549" y="2631"/>
              <a:ext cx="92" cy="91"/>
            </a:xfrm>
            <a:custGeom>
              <a:avLst/>
              <a:gdLst>
                <a:gd name="T0" fmla="*/ 0 w 92"/>
                <a:gd name="T1" fmla="*/ 0 h 91"/>
                <a:gd name="T2" fmla="*/ 24 w 92"/>
                <a:gd name="T3" fmla="*/ 91 h 91"/>
                <a:gd name="T4" fmla="*/ 92 w 92"/>
                <a:gd name="T5" fmla="*/ 24 h 91"/>
                <a:gd name="T6" fmla="*/ 0 w 92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1">
                  <a:moveTo>
                    <a:pt x="0" y="0"/>
                  </a:moveTo>
                  <a:lnTo>
                    <a:pt x="24" y="91"/>
                  </a:lnTo>
                  <a:lnTo>
                    <a:pt x="92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90"/>
            <p:cNvSpPr/>
            <p:nvPr/>
          </p:nvSpPr>
          <p:spPr bwMode="auto">
            <a:xfrm>
              <a:off x="549" y="2631"/>
              <a:ext cx="92" cy="91"/>
            </a:xfrm>
            <a:custGeom>
              <a:avLst/>
              <a:gdLst>
                <a:gd name="T0" fmla="*/ 0 w 92"/>
                <a:gd name="T1" fmla="*/ 0 h 91"/>
                <a:gd name="T2" fmla="*/ 24 w 92"/>
                <a:gd name="T3" fmla="*/ 91 h 91"/>
                <a:gd name="T4" fmla="*/ 92 w 92"/>
                <a:gd name="T5" fmla="*/ 24 h 91"/>
                <a:gd name="T6" fmla="*/ 0 w 92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1">
                  <a:moveTo>
                    <a:pt x="0" y="0"/>
                  </a:moveTo>
                  <a:lnTo>
                    <a:pt x="24" y="91"/>
                  </a:lnTo>
                  <a:lnTo>
                    <a:pt x="92" y="2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91"/>
            <p:cNvSpPr/>
            <p:nvPr/>
          </p:nvSpPr>
          <p:spPr bwMode="auto">
            <a:xfrm>
              <a:off x="620" y="2703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92"/>
            <p:cNvSpPr/>
            <p:nvPr/>
          </p:nvSpPr>
          <p:spPr bwMode="auto">
            <a:xfrm>
              <a:off x="620" y="2703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93"/>
            <p:cNvSpPr/>
            <p:nvPr/>
          </p:nvSpPr>
          <p:spPr bwMode="auto">
            <a:xfrm>
              <a:off x="218" y="2158"/>
              <a:ext cx="610" cy="613"/>
            </a:xfrm>
            <a:custGeom>
              <a:avLst/>
              <a:gdLst>
                <a:gd name="T0" fmla="*/ 0 w 610"/>
                <a:gd name="T1" fmla="*/ 0 h 613"/>
                <a:gd name="T2" fmla="*/ 19 w 610"/>
                <a:gd name="T3" fmla="*/ 73 h 613"/>
                <a:gd name="T4" fmla="*/ 42 w 610"/>
                <a:gd name="T5" fmla="*/ 49 h 613"/>
                <a:gd name="T6" fmla="*/ 603 w 610"/>
                <a:gd name="T7" fmla="*/ 613 h 613"/>
                <a:gd name="T8" fmla="*/ 610 w 610"/>
                <a:gd name="T9" fmla="*/ 606 h 613"/>
                <a:gd name="T10" fmla="*/ 49 w 610"/>
                <a:gd name="T11" fmla="*/ 42 h 613"/>
                <a:gd name="T12" fmla="*/ 71 w 610"/>
                <a:gd name="T13" fmla="*/ 21 h 613"/>
                <a:gd name="T14" fmla="*/ 0 w 610"/>
                <a:gd name="T1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0" h="613">
                  <a:moveTo>
                    <a:pt x="0" y="0"/>
                  </a:moveTo>
                  <a:lnTo>
                    <a:pt x="19" y="73"/>
                  </a:lnTo>
                  <a:lnTo>
                    <a:pt x="42" y="49"/>
                  </a:lnTo>
                  <a:lnTo>
                    <a:pt x="603" y="613"/>
                  </a:lnTo>
                  <a:lnTo>
                    <a:pt x="610" y="606"/>
                  </a:lnTo>
                  <a:lnTo>
                    <a:pt x="49" y="42"/>
                  </a:lnTo>
                  <a:lnTo>
                    <a:pt x="71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94"/>
            <p:cNvSpPr/>
            <p:nvPr/>
          </p:nvSpPr>
          <p:spPr bwMode="auto">
            <a:xfrm>
              <a:off x="218" y="2158"/>
              <a:ext cx="610" cy="613"/>
            </a:xfrm>
            <a:custGeom>
              <a:avLst/>
              <a:gdLst>
                <a:gd name="T0" fmla="*/ 0 w 610"/>
                <a:gd name="T1" fmla="*/ 0 h 613"/>
                <a:gd name="T2" fmla="*/ 19 w 610"/>
                <a:gd name="T3" fmla="*/ 73 h 613"/>
                <a:gd name="T4" fmla="*/ 42 w 610"/>
                <a:gd name="T5" fmla="*/ 49 h 613"/>
                <a:gd name="T6" fmla="*/ 603 w 610"/>
                <a:gd name="T7" fmla="*/ 613 h 613"/>
                <a:gd name="T8" fmla="*/ 610 w 610"/>
                <a:gd name="T9" fmla="*/ 606 h 613"/>
                <a:gd name="T10" fmla="*/ 49 w 610"/>
                <a:gd name="T11" fmla="*/ 42 h 613"/>
                <a:gd name="T12" fmla="*/ 71 w 610"/>
                <a:gd name="T13" fmla="*/ 21 h 613"/>
                <a:gd name="T14" fmla="*/ 0 w 610"/>
                <a:gd name="T1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0" h="613">
                  <a:moveTo>
                    <a:pt x="0" y="0"/>
                  </a:moveTo>
                  <a:lnTo>
                    <a:pt x="19" y="73"/>
                  </a:lnTo>
                  <a:lnTo>
                    <a:pt x="42" y="49"/>
                  </a:lnTo>
                  <a:lnTo>
                    <a:pt x="603" y="613"/>
                  </a:lnTo>
                  <a:lnTo>
                    <a:pt x="610" y="606"/>
                  </a:lnTo>
                  <a:lnTo>
                    <a:pt x="49" y="42"/>
                  </a:lnTo>
                  <a:lnTo>
                    <a:pt x="71" y="21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Rectangle 95"/>
            <p:cNvSpPr>
              <a:spLocks noChangeArrowheads="1"/>
            </p:cNvSpPr>
            <p:nvPr/>
          </p:nvSpPr>
          <p:spPr bwMode="auto">
            <a:xfrm>
              <a:off x="1396" y="2835"/>
              <a:ext cx="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Rectangle 96"/>
            <p:cNvSpPr>
              <a:spLocks noChangeArrowheads="1"/>
            </p:cNvSpPr>
            <p:nvPr/>
          </p:nvSpPr>
          <p:spPr bwMode="auto">
            <a:xfrm>
              <a:off x="1396" y="2835"/>
              <a:ext cx="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Rectangle 97"/>
            <p:cNvSpPr>
              <a:spLocks noChangeArrowheads="1"/>
            </p:cNvSpPr>
            <p:nvPr/>
          </p:nvSpPr>
          <p:spPr bwMode="auto">
            <a:xfrm>
              <a:off x="1928" y="2835"/>
              <a:ext cx="26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Rectangle 98"/>
            <p:cNvSpPr>
              <a:spLocks noChangeArrowheads="1"/>
            </p:cNvSpPr>
            <p:nvPr/>
          </p:nvSpPr>
          <p:spPr bwMode="auto">
            <a:xfrm>
              <a:off x="1928" y="2835"/>
              <a:ext cx="26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Rectangle 99"/>
            <p:cNvSpPr>
              <a:spLocks noChangeArrowheads="1"/>
            </p:cNvSpPr>
            <p:nvPr/>
          </p:nvSpPr>
          <p:spPr bwMode="auto">
            <a:xfrm>
              <a:off x="209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Rectangle 100"/>
            <p:cNvSpPr>
              <a:spLocks noChangeArrowheads="1"/>
            </p:cNvSpPr>
            <p:nvPr/>
          </p:nvSpPr>
          <p:spPr bwMode="auto">
            <a:xfrm>
              <a:off x="209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Rectangle 101"/>
            <p:cNvSpPr>
              <a:spLocks noChangeArrowheads="1"/>
            </p:cNvSpPr>
            <p:nvPr/>
          </p:nvSpPr>
          <p:spPr bwMode="auto">
            <a:xfrm>
              <a:off x="206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Rectangle 102"/>
            <p:cNvSpPr>
              <a:spLocks noChangeArrowheads="1"/>
            </p:cNvSpPr>
            <p:nvPr/>
          </p:nvSpPr>
          <p:spPr bwMode="auto">
            <a:xfrm>
              <a:off x="206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Rectangle 103"/>
            <p:cNvSpPr>
              <a:spLocks noChangeArrowheads="1"/>
            </p:cNvSpPr>
            <p:nvPr/>
          </p:nvSpPr>
          <p:spPr bwMode="auto">
            <a:xfrm>
              <a:off x="187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Rectangle 104"/>
            <p:cNvSpPr>
              <a:spLocks noChangeArrowheads="1"/>
            </p:cNvSpPr>
            <p:nvPr/>
          </p:nvSpPr>
          <p:spPr bwMode="auto">
            <a:xfrm>
              <a:off x="187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05"/>
            <p:cNvSpPr/>
            <p:nvPr/>
          </p:nvSpPr>
          <p:spPr bwMode="auto">
            <a:xfrm>
              <a:off x="1789" y="2835"/>
              <a:ext cx="12" cy="74"/>
            </a:xfrm>
            <a:custGeom>
              <a:avLst/>
              <a:gdLst>
                <a:gd name="T0" fmla="*/ 12 w 12"/>
                <a:gd name="T1" fmla="*/ 0 h 74"/>
                <a:gd name="T2" fmla="*/ 9 w 12"/>
                <a:gd name="T3" fmla="*/ 0 h 74"/>
                <a:gd name="T4" fmla="*/ 9 w 12"/>
                <a:gd name="T5" fmla="*/ 74 h 74"/>
                <a:gd name="T6" fmla="*/ 0 w 12"/>
                <a:gd name="T7" fmla="*/ 74 h 74"/>
                <a:gd name="T8" fmla="*/ 12 w 12"/>
                <a:gd name="T9" fmla="*/ 74 h 74"/>
                <a:gd name="T10" fmla="*/ 12 w 12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4">
                  <a:moveTo>
                    <a:pt x="12" y="0"/>
                  </a:moveTo>
                  <a:lnTo>
                    <a:pt x="9" y="0"/>
                  </a:lnTo>
                  <a:lnTo>
                    <a:pt x="9" y="74"/>
                  </a:lnTo>
                  <a:lnTo>
                    <a:pt x="0" y="74"/>
                  </a:lnTo>
                  <a:lnTo>
                    <a:pt x="12" y="74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06"/>
            <p:cNvSpPr/>
            <p:nvPr/>
          </p:nvSpPr>
          <p:spPr bwMode="auto">
            <a:xfrm>
              <a:off x="1789" y="2835"/>
              <a:ext cx="12" cy="74"/>
            </a:xfrm>
            <a:custGeom>
              <a:avLst/>
              <a:gdLst>
                <a:gd name="T0" fmla="*/ 12 w 12"/>
                <a:gd name="T1" fmla="*/ 0 h 74"/>
                <a:gd name="T2" fmla="*/ 9 w 12"/>
                <a:gd name="T3" fmla="*/ 0 h 74"/>
                <a:gd name="T4" fmla="*/ 9 w 12"/>
                <a:gd name="T5" fmla="*/ 74 h 74"/>
                <a:gd name="T6" fmla="*/ 0 w 12"/>
                <a:gd name="T7" fmla="*/ 74 h 74"/>
                <a:gd name="T8" fmla="*/ 12 w 12"/>
                <a:gd name="T9" fmla="*/ 74 h 74"/>
                <a:gd name="T10" fmla="*/ 12 w 12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4">
                  <a:moveTo>
                    <a:pt x="12" y="0"/>
                  </a:moveTo>
                  <a:lnTo>
                    <a:pt x="9" y="0"/>
                  </a:lnTo>
                  <a:lnTo>
                    <a:pt x="9" y="74"/>
                  </a:lnTo>
                  <a:lnTo>
                    <a:pt x="0" y="74"/>
                  </a:lnTo>
                  <a:lnTo>
                    <a:pt x="12" y="74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Rectangle 107"/>
            <p:cNvSpPr>
              <a:spLocks noChangeArrowheads="1"/>
            </p:cNvSpPr>
            <p:nvPr/>
          </p:nvSpPr>
          <p:spPr bwMode="auto">
            <a:xfrm>
              <a:off x="1846" y="2835"/>
              <a:ext cx="1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Rectangle 108"/>
            <p:cNvSpPr>
              <a:spLocks noChangeArrowheads="1"/>
            </p:cNvSpPr>
            <p:nvPr/>
          </p:nvSpPr>
          <p:spPr bwMode="auto">
            <a:xfrm>
              <a:off x="1846" y="2835"/>
              <a:ext cx="1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Rectangle 109"/>
            <p:cNvSpPr>
              <a:spLocks noChangeArrowheads="1"/>
            </p:cNvSpPr>
            <p:nvPr/>
          </p:nvSpPr>
          <p:spPr bwMode="auto">
            <a:xfrm>
              <a:off x="1973" y="2835"/>
              <a:ext cx="1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Rectangle 110"/>
            <p:cNvSpPr>
              <a:spLocks noChangeArrowheads="1"/>
            </p:cNvSpPr>
            <p:nvPr/>
          </p:nvSpPr>
          <p:spPr bwMode="auto">
            <a:xfrm>
              <a:off x="1973" y="2835"/>
              <a:ext cx="1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Rectangle 111"/>
            <p:cNvSpPr>
              <a:spLocks noChangeArrowheads="1"/>
            </p:cNvSpPr>
            <p:nvPr/>
          </p:nvSpPr>
          <p:spPr bwMode="auto">
            <a:xfrm>
              <a:off x="1999" y="2835"/>
              <a:ext cx="5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Rectangle 112"/>
            <p:cNvSpPr>
              <a:spLocks noChangeArrowheads="1"/>
            </p:cNvSpPr>
            <p:nvPr/>
          </p:nvSpPr>
          <p:spPr bwMode="auto">
            <a:xfrm>
              <a:off x="1999" y="2835"/>
              <a:ext cx="5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113"/>
            <p:cNvSpPr/>
            <p:nvPr/>
          </p:nvSpPr>
          <p:spPr bwMode="auto">
            <a:xfrm>
              <a:off x="1770" y="2835"/>
              <a:ext cx="28" cy="74"/>
            </a:xfrm>
            <a:custGeom>
              <a:avLst/>
              <a:gdLst>
                <a:gd name="T0" fmla="*/ 28 w 28"/>
                <a:gd name="T1" fmla="*/ 0 h 74"/>
                <a:gd name="T2" fmla="*/ 0 w 28"/>
                <a:gd name="T3" fmla="*/ 0 h 74"/>
                <a:gd name="T4" fmla="*/ 0 w 28"/>
                <a:gd name="T5" fmla="*/ 74 h 74"/>
                <a:gd name="T6" fmla="*/ 19 w 28"/>
                <a:gd name="T7" fmla="*/ 74 h 74"/>
                <a:gd name="T8" fmla="*/ 28 w 28"/>
                <a:gd name="T9" fmla="*/ 74 h 74"/>
                <a:gd name="T10" fmla="*/ 28 w 28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4">
                  <a:moveTo>
                    <a:pt x="28" y="0"/>
                  </a:moveTo>
                  <a:lnTo>
                    <a:pt x="0" y="0"/>
                  </a:lnTo>
                  <a:lnTo>
                    <a:pt x="0" y="74"/>
                  </a:lnTo>
                  <a:lnTo>
                    <a:pt x="19" y="74"/>
                  </a:lnTo>
                  <a:lnTo>
                    <a:pt x="28" y="7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114"/>
            <p:cNvSpPr/>
            <p:nvPr/>
          </p:nvSpPr>
          <p:spPr bwMode="auto">
            <a:xfrm>
              <a:off x="1770" y="2835"/>
              <a:ext cx="28" cy="74"/>
            </a:xfrm>
            <a:custGeom>
              <a:avLst/>
              <a:gdLst>
                <a:gd name="T0" fmla="*/ 28 w 28"/>
                <a:gd name="T1" fmla="*/ 0 h 74"/>
                <a:gd name="T2" fmla="*/ 0 w 28"/>
                <a:gd name="T3" fmla="*/ 0 h 74"/>
                <a:gd name="T4" fmla="*/ 0 w 28"/>
                <a:gd name="T5" fmla="*/ 74 h 74"/>
                <a:gd name="T6" fmla="*/ 19 w 28"/>
                <a:gd name="T7" fmla="*/ 74 h 74"/>
                <a:gd name="T8" fmla="*/ 28 w 28"/>
                <a:gd name="T9" fmla="*/ 74 h 74"/>
                <a:gd name="T10" fmla="*/ 28 w 28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4">
                  <a:moveTo>
                    <a:pt x="28" y="0"/>
                  </a:moveTo>
                  <a:lnTo>
                    <a:pt x="0" y="0"/>
                  </a:lnTo>
                  <a:lnTo>
                    <a:pt x="0" y="74"/>
                  </a:lnTo>
                  <a:lnTo>
                    <a:pt x="19" y="74"/>
                  </a:lnTo>
                  <a:lnTo>
                    <a:pt x="28" y="74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Rectangle 115"/>
            <p:cNvSpPr>
              <a:spLocks noChangeArrowheads="1"/>
            </p:cNvSpPr>
            <p:nvPr/>
          </p:nvSpPr>
          <p:spPr bwMode="auto">
            <a:xfrm>
              <a:off x="173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Rectangle 116"/>
            <p:cNvSpPr>
              <a:spLocks noChangeArrowheads="1"/>
            </p:cNvSpPr>
            <p:nvPr/>
          </p:nvSpPr>
          <p:spPr bwMode="auto">
            <a:xfrm>
              <a:off x="173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Rectangle 117"/>
            <p:cNvSpPr>
              <a:spLocks noChangeArrowheads="1"/>
            </p:cNvSpPr>
            <p:nvPr/>
          </p:nvSpPr>
          <p:spPr bwMode="auto">
            <a:xfrm>
              <a:off x="151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Rectangle 118"/>
            <p:cNvSpPr>
              <a:spLocks noChangeArrowheads="1"/>
            </p:cNvSpPr>
            <p:nvPr/>
          </p:nvSpPr>
          <p:spPr bwMode="auto">
            <a:xfrm>
              <a:off x="151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Rectangle 119"/>
            <p:cNvSpPr>
              <a:spLocks noChangeArrowheads="1"/>
            </p:cNvSpPr>
            <p:nvPr/>
          </p:nvSpPr>
          <p:spPr bwMode="auto">
            <a:xfrm>
              <a:off x="168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Rectangle 120"/>
            <p:cNvSpPr>
              <a:spLocks noChangeArrowheads="1"/>
            </p:cNvSpPr>
            <p:nvPr/>
          </p:nvSpPr>
          <p:spPr bwMode="auto">
            <a:xfrm>
              <a:off x="168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Rectangle 121"/>
            <p:cNvSpPr>
              <a:spLocks noChangeArrowheads="1"/>
            </p:cNvSpPr>
            <p:nvPr/>
          </p:nvSpPr>
          <p:spPr bwMode="auto">
            <a:xfrm>
              <a:off x="164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Rectangle 122"/>
            <p:cNvSpPr>
              <a:spLocks noChangeArrowheads="1"/>
            </p:cNvSpPr>
            <p:nvPr/>
          </p:nvSpPr>
          <p:spPr bwMode="auto">
            <a:xfrm>
              <a:off x="164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Rectangle 123"/>
            <p:cNvSpPr>
              <a:spLocks noChangeArrowheads="1"/>
            </p:cNvSpPr>
            <p:nvPr/>
          </p:nvSpPr>
          <p:spPr bwMode="auto">
            <a:xfrm>
              <a:off x="146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Rectangle 124"/>
            <p:cNvSpPr>
              <a:spLocks noChangeArrowheads="1"/>
            </p:cNvSpPr>
            <p:nvPr/>
          </p:nvSpPr>
          <p:spPr bwMode="auto">
            <a:xfrm>
              <a:off x="146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Rectangle 125"/>
            <p:cNvSpPr>
              <a:spLocks noChangeArrowheads="1"/>
            </p:cNvSpPr>
            <p:nvPr/>
          </p:nvSpPr>
          <p:spPr bwMode="auto">
            <a:xfrm>
              <a:off x="1372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Rectangle 126"/>
            <p:cNvSpPr>
              <a:spLocks noChangeArrowheads="1"/>
            </p:cNvSpPr>
            <p:nvPr/>
          </p:nvSpPr>
          <p:spPr bwMode="auto">
            <a:xfrm>
              <a:off x="1372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Rectangle 127"/>
            <p:cNvSpPr>
              <a:spLocks noChangeArrowheads="1"/>
            </p:cNvSpPr>
            <p:nvPr/>
          </p:nvSpPr>
          <p:spPr bwMode="auto">
            <a:xfrm>
              <a:off x="1353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Rectangle 128"/>
            <p:cNvSpPr>
              <a:spLocks noChangeArrowheads="1"/>
            </p:cNvSpPr>
            <p:nvPr/>
          </p:nvSpPr>
          <p:spPr bwMode="auto">
            <a:xfrm>
              <a:off x="1353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Rectangle 129"/>
            <p:cNvSpPr>
              <a:spLocks noChangeArrowheads="1"/>
            </p:cNvSpPr>
            <p:nvPr/>
          </p:nvSpPr>
          <p:spPr bwMode="auto">
            <a:xfrm>
              <a:off x="1429" y="2835"/>
              <a:ext cx="1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Rectangle 130"/>
            <p:cNvSpPr>
              <a:spLocks noChangeArrowheads="1"/>
            </p:cNvSpPr>
            <p:nvPr/>
          </p:nvSpPr>
          <p:spPr bwMode="auto">
            <a:xfrm>
              <a:off x="1429" y="2835"/>
              <a:ext cx="1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Rectangle 131"/>
            <p:cNvSpPr>
              <a:spLocks noChangeArrowheads="1"/>
            </p:cNvSpPr>
            <p:nvPr/>
          </p:nvSpPr>
          <p:spPr bwMode="auto">
            <a:xfrm>
              <a:off x="1555" y="2835"/>
              <a:ext cx="11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Rectangle 132"/>
            <p:cNvSpPr>
              <a:spLocks noChangeArrowheads="1"/>
            </p:cNvSpPr>
            <p:nvPr/>
          </p:nvSpPr>
          <p:spPr bwMode="auto">
            <a:xfrm>
              <a:off x="1555" y="2835"/>
              <a:ext cx="11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Rectangle 133"/>
            <p:cNvSpPr>
              <a:spLocks noChangeArrowheads="1"/>
            </p:cNvSpPr>
            <p:nvPr/>
          </p:nvSpPr>
          <p:spPr bwMode="auto">
            <a:xfrm>
              <a:off x="1581" y="2835"/>
              <a:ext cx="4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Rectangle 134"/>
            <p:cNvSpPr>
              <a:spLocks noChangeArrowheads="1"/>
            </p:cNvSpPr>
            <p:nvPr/>
          </p:nvSpPr>
          <p:spPr bwMode="auto">
            <a:xfrm>
              <a:off x="1581" y="2835"/>
              <a:ext cx="4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Rectangle 135"/>
            <p:cNvSpPr>
              <a:spLocks noChangeArrowheads="1"/>
            </p:cNvSpPr>
            <p:nvPr/>
          </p:nvSpPr>
          <p:spPr bwMode="auto">
            <a:xfrm>
              <a:off x="2944" y="3312"/>
              <a:ext cx="26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Rectangle 136"/>
            <p:cNvSpPr>
              <a:spLocks noChangeArrowheads="1"/>
            </p:cNvSpPr>
            <p:nvPr/>
          </p:nvSpPr>
          <p:spPr bwMode="auto">
            <a:xfrm>
              <a:off x="2944" y="3312"/>
              <a:ext cx="26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Rectangle 137"/>
            <p:cNvSpPr>
              <a:spLocks noChangeArrowheads="1"/>
            </p:cNvSpPr>
            <p:nvPr/>
          </p:nvSpPr>
          <p:spPr bwMode="auto">
            <a:xfrm>
              <a:off x="311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Rectangle 138"/>
            <p:cNvSpPr>
              <a:spLocks noChangeArrowheads="1"/>
            </p:cNvSpPr>
            <p:nvPr/>
          </p:nvSpPr>
          <p:spPr bwMode="auto">
            <a:xfrm>
              <a:off x="311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Rectangle 139"/>
            <p:cNvSpPr>
              <a:spLocks noChangeArrowheads="1"/>
            </p:cNvSpPr>
            <p:nvPr/>
          </p:nvSpPr>
          <p:spPr bwMode="auto">
            <a:xfrm>
              <a:off x="3081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Rectangle 140"/>
            <p:cNvSpPr>
              <a:spLocks noChangeArrowheads="1"/>
            </p:cNvSpPr>
            <p:nvPr/>
          </p:nvSpPr>
          <p:spPr bwMode="auto">
            <a:xfrm>
              <a:off x="3081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Rectangle 141"/>
            <p:cNvSpPr>
              <a:spLocks noChangeArrowheads="1"/>
            </p:cNvSpPr>
            <p:nvPr/>
          </p:nvSpPr>
          <p:spPr bwMode="auto">
            <a:xfrm>
              <a:off x="2894" y="3312"/>
              <a:ext cx="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Rectangle 142"/>
            <p:cNvSpPr>
              <a:spLocks noChangeArrowheads="1"/>
            </p:cNvSpPr>
            <p:nvPr/>
          </p:nvSpPr>
          <p:spPr bwMode="auto">
            <a:xfrm>
              <a:off x="2894" y="3312"/>
              <a:ext cx="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143"/>
            <p:cNvSpPr/>
            <p:nvPr/>
          </p:nvSpPr>
          <p:spPr bwMode="auto">
            <a:xfrm>
              <a:off x="2804" y="3312"/>
              <a:ext cx="12" cy="73"/>
            </a:xfrm>
            <a:custGeom>
              <a:avLst/>
              <a:gdLst>
                <a:gd name="T0" fmla="*/ 12 w 12"/>
                <a:gd name="T1" fmla="*/ 0 h 73"/>
                <a:gd name="T2" fmla="*/ 9 w 12"/>
                <a:gd name="T3" fmla="*/ 0 h 73"/>
                <a:gd name="T4" fmla="*/ 9 w 12"/>
                <a:gd name="T5" fmla="*/ 73 h 73"/>
                <a:gd name="T6" fmla="*/ 0 w 12"/>
                <a:gd name="T7" fmla="*/ 73 h 73"/>
                <a:gd name="T8" fmla="*/ 12 w 12"/>
                <a:gd name="T9" fmla="*/ 73 h 73"/>
                <a:gd name="T10" fmla="*/ 12 w 12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3">
                  <a:moveTo>
                    <a:pt x="12" y="0"/>
                  </a:moveTo>
                  <a:lnTo>
                    <a:pt x="9" y="0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12" y="73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144"/>
            <p:cNvSpPr/>
            <p:nvPr/>
          </p:nvSpPr>
          <p:spPr bwMode="auto">
            <a:xfrm>
              <a:off x="2804" y="3312"/>
              <a:ext cx="12" cy="73"/>
            </a:xfrm>
            <a:custGeom>
              <a:avLst/>
              <a:gdLst>
                <a:gd name="T0" fmla="*/ 12 w 12"/>
                <a:gd name="T1" fmla="*/ 0 h 73"/>
                <a:gd name="T2" fmla="*/ 9 w 12"/>
                <a:gd name="T3" fmla="*/ 0 h 73"/>
                <a:gd name="T4" fmla="*/ 9 w 12"/>
                <a:gd name="T5" fmla="*/ 73 h 73"/>
                <a:gd name="T6" fmla="*/ 0 w 12"/>
                <a:gd name="T7" fmla="*/ 73 h 73"/>
                <a:gd name="T8" fmla="*/ 12 w 12"/>
                <a:gd name="T9" fmla="*/ 73 h 73"/>
                <a:gd name="T10" fmla="*/ 12 w 12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3">
                  <a:moveTo>
                    <a:pt x="12" y="0"/>
                  </a:moveTo>
                  <a:lnTo>
                    <a:pt x="9" y="0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12" y="73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Rectangle 145"/>
            <p:cNvSpPr>
              <a:spLocks noChangeArrowheads="1"/>
            </p:cNvSpPr>
            <p:nvPr/>
          </p:nvSpPr>
          <p:spPr bwMode="auto">
            <a:xfrm>
              <a:off x="2861" y="3312"/>
              <a:ext cx="1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Rectangle 146"/>
            <p:cNvSpPr>
              <a:spLocks noChangeArrowheads="1"/>
            </p:cNvSpPr>
            <p:nvPr/>
          </p:nvSpPr>
          <p:spPr bwMode="auto">
            <a:xfrm>
              <a:off x="2861" y="3312"/>
              <a:ext cx="1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Rectangle 147"/>
            <p:cNvSpPr>
              <a:spLocks noChangeArrowheads="1"/>
            </p:cNvSpPr>
            <p:nvPr/>
          </p:nvSpPr>
          <p:spPr bwMode="auto">
            <a:xfrm>
              <a:off x="2989" y="3312"/>
              <a:ext cx="11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Rectangle 148"/>
            <p:cNvSpPr>
              <a:spLocks noChangeArrowheads="1"/>
            </p:cNvSpPr>
            <p:nvPr/>
          </p:nvSpPr>
          <p:spPr bwMode="auto">
            <a:xfrm>
              <a:off x="2989" y="3312"/>
              <a:ext cx="11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Rectangle 149"/>
            <p:cNvSpPr>
              <a:spLocks noChangeArrowheads="1"/>
            </p:cNvSpPr>
            <p:nvPr/>
          </p:nvSpPr>
          <p:spPr bwMode="auto">
            <a:xfrm>
              <a:off x="3015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Rectangle 150"/>
            <p:cNvSpPr>
              <a:spLocks noChangeArrowheads="1"/>
            </p:cNvSpPr>
            <p:nvPr/>
          </p:nvSpPr>
          <p:spPr bwMode="auto">
            <a:xfrm>
              <a:off x="3015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51"/>
            <p:cNvSpPr/>
            <p:nvPr/>
          </p:nvSpPr>
          <p:spPr bwMode="auto">
            <a:xfrm>
              <a:off x="2785" y="3312"/>
              <a:ext cx="28" cy="73"/>
            </a:xfrm>
            <a:custGeom>
              <a:avLst/>
              <a:gdLst>
                <a:gd name="T0" fmla="*/ 28 w 28"/>
                <a:gd name="T1" fmla="*/ 0 h 73"/>
                <a:gd name="T2" fmla="*/ 0 w 28"/>
                <a:gd name="T3" fmla="*/ 0 h 73"/>
                <a:gd name="T4" fmla="*/ 0 w 28"/>
                <a:gd name="T5" fmla="*/ 73 h 73"/>
                <a:gd name="T6" fmla="*/ 19 w 28"/>
                <a:gd name="T7" fmla="*/ 73 h 73"/>
                <a:gd name="T8" fmla="*/ 28 w 28"/>
                <a:gd name="T9" fmla="*/ 73 h 73"/>
                <a:gd name="T10" fmla="*/ 28 w 28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3">
                  <a:moveTo>
                    <a:pt x="28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19" y="73"/>
                  </a:lnTo>
                  <a:lnTo>
                    <a:pt x="28" y="73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52"/>
            <p:cNvSpPr/>
            <p:nvPr/>
          </p:nvSpPr>
          <p:spPr bwMode="auto">
            <a:xfrm>
              <a:off x="2785" y="3312"/>
              <a:ext cx="28" cy="73"/>
            </a:xfrm>
            <a:custGeom>
              <a:avLst/>
              <a:gdLst>
                <a:gd name="T0" fmla="*/ 28 w 28"/>
                <a:gd name="T1" fmla="*/ 0 h 73"/>
                <a:gd name="T2" fmla="*/ 0 w 28"/>
                <a:gd name="T3" fmla="*/ 0 h 73"/>
                <a:gd name="T4" fmla="*/ 0 w 28"/>
                <a:gd name="T5" fmla="*/ 73 h 73"/>
                <a:gd name="T6" fmla="*/ 19 w 28"/>
                <a:gd name="T7" fmla="*/ 73 h 73"/>
                <a:gd name="T8" fmla="*/ 28 w 28"/>
                <a:gd name="T9" fmla="*/ 73 h 73"/>
                <a:gd name="T10" fmla="*/ 28 w 28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3">
                  <a:moveTo>
                    <a:pt x="28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19" y="73"/>
                  </a:lnTo>
                  <a:lnTo>
                    <a:pt x="28" y="73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Rectangle 153"/>
            <p:cNvSpPr>
              <a:spLocks noChangeArrowheads="1"/>
            </p:cNvSpPr>
            <p:nvPr/>
          </p:nvSpPr>
          <p:spPr bwMode="auto">
            <a:xfrm>
              <a:off x="2745" y="3312"/>
              <a:ext cx="28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Rectangle 154"/>
            <p:cNvSpPr>
              <a:spLocks noChangeArrowheads="1"/>
            </p:cNvSpPr>
            <p:nvPr/>
          </p:nvSpPr>
          <p:spPr bwMode="auto">
            <a:xfrm>
              <a:off x="2745" y="3312"/>
              <a:ext cx="28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Rectangle 155"/>
            <p:cNvSpPr>
              <a:spLocks noChangeArrowheads="1"/>
            </p:cNvSpPr>
            <p:nvPr/>
          </p:nvSpPr>
          <p:spPr bwMode="auto">
            <a:xfrm>
              <a:off x="2695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Rectangle 156"/>
            <p:cNvSpPr>
              <a:spLocks noChangeArrowheads="1"/>
            </p:cNvSpPr>
            <p:nvPr/>
          </p:nvSpPr>
          <p:spPr bwMode="auto">
            <a:xfrm>
              <a:off x="2695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Rectangle 157"/>
            <p:cNvSpPr>
              <a:spLocks noChangeArrowheads="1"/>
            </p:cNvSpPr>
            <p:nvPr/>
          </p:nvSpPr>
          <p:spPr bwMode="auto">
            <a:xfrm>
              <a:off x="266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Rectangle 158"/>
            <p:cNvSpPr>
              <a:spLocks noChangeArrowheads="1"/>
            </p:cNvSpPr>
            <p:nvPr/>
          </p:nvSpPr>
          <p:spPr bwMode="auto">
            <a:xfrm>
              <a:off x="266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Rectangle 159"/>
            <p:cNvSpPr>
              <a:spLocks noChangeArrowheads="1"/>
            </p:cNvSpPr>
            <p:nvPr/>
          </p:nvSpPr>
          <p:spPr bwMode="auto">
            <a:xfrm>
              <a:off x="2596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Rectangle 160"/>
            <p:cNvSpPr>
              <a:spLocks noChangeArrowheads="1"/>
            </p:cNvSpPr>
            <p:nvPr/>
          </p:nvSpPr>
          <p:spPr bwMode="auto">
            <a:xfrm>
              <a:off x="2596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0" name="TextBox 74"/>
          <p:cNvSpPr txBox="1"/>
          <p:nvPr/>
        </p:nvSpPr>
        <p:spPr>
          <a:xfrm>
            <a:off x="3228211" y="2828836"/>
            <a:ext cx="663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7200" dirty="0">
                <a:solidFill>
                  <a:srgbClr val="F4F4F4"/>
                </a:solidFill>
              </a:rPr>
              <a:t>离别感恩与致谢</a:t>
            </a:r>
          </a:p>
        </p:txBody>
      </p:sp>
      <p:sp>
        <p:nvSpPr>
          <p:cNvPr id="271" name="文本框 270"/>
          <p:cNvSpPr txBox="1"/>
          <p:nvPr/>
        </p:nvSpPr>
        <p:spPr>
          <a:xfrm>
            <a:off x="3228211" y="1916958"/>
            <a:ext cx="2830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F4F4F4"/>
                </a:solidFill>
                <a:latin typeface="方正准圆_GBK" panose="03000509000000000000" pitchFamily="65" charset="-122"/>
                <a:ea typeface="方正准圆_GBK" panose="03000509000000000000" pitchFamily="65" charset="-122"/>
              </a:rPr>
              <a:t>PART FIVE</a:t>
            </a:r>
            <a:endParaRPr lang="zh-CN" altLang="en-US" sz="4800" dirty="0">
              <a:solidFill>
                <a:srgbClr val="F4F4F4"/>
              </a:solidFill>
              <a:latin typeface="方正准圆_GBK" panose="03000509000000000000" pitchFamily="65" charset="-122"/>
              <a:ea typeface="方正准圆_GBK" panose="03000509000000000000" pitchFamily="65" charset="-122"/>
            </a:endParaRPr>
          </a:p>
        </p:txBody>
      </p:sp>
      <p:sp>
        <p:nvSpPr>
          <p:cNvPr id="272" name="TextBox 13"/>
          <p:cNvSpPr txBox="1">
            <a:spLocks noChangeArrowheads="1"/>
          </p:cNvSpPr>
          <p:nvPr/>
        </p:nvSpPr>
        <p:spPr bwMode="auto">
          <a:xfrm>
            <a:off x="3228211" y="4110046"/>
            <a:ext cx="65063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单击此处可编辑内容，根据您的需要自由拉伸文本框大小。您可以在此处添加关于本章节的简要介绍，模板所有素材均可自由编辑</a:t>
            </a:r>
            <a:endParaRPr lang="en-US" altLang="zh-CN" dirty="0">
              <a:solidFill>
                <a:srgbClr val="F4F4F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8"/>
          <p:cNvSpPr/>
          <p:nvPr/>
        </p:nvSpPr>
        <p:spPr>
          <a:xfrm>
            <a:off x="5550671" y="1357361"/>
            <a:ext cx="1049199" cy="4674417"/>
          </a:xfrm>
          <a:prstGeom prst="ellipse">
            <a:avLst/>
          </a:prstGeom>
          <a:noFill/>
          <a:ln w="22225" cap="flat" cmpd="sng">
            <a:solidFill>
              <a:srgbClr val="153E96"/>
            </a:solidFill>
            <a:prstDash val="solid"/>
            <a:headEnd type="none" w="med" len="med"/>
            <a:tailEnd type="none" w="med" len="med"/>
          </a:ln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Oval 9"/>
          <p:cNvSpPr/>
          <p:nvPr/>
        </p:nvSpPr>
        <p:spPr>
          <a:xfrm rot="5400000">
            <a:off x="5550671" y="1357361"/>
            <a:ext cx="1049199" cy="4674417"/>
          </a:xfrm>
          <a:prstGeom prst="ellipse">
            <a:avLst/>
          </a:prstGeom>
          <a:noFill/>
          <a:ln w="22225" cap="flat" cmpd="sng">
            <a:solidFill>
              <a:srgbClr val="153E96"/>
            </a:solidFill>
            <a:prstDash val="solid"/>
            <a:headEnd type="none" w="med" len="med"/>
            <a:tailEnd type="none" w="med" len="med"/>
          </a:ln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Oval 13"/>
          <p:cNvSpPr/>
          <p:nvPr/>
        </p:nvSpPr>
        <p:spPr>
          <a:xfrm>
            <a:off x="5607321" y="3252583"/>
            <a:ext cx="891944" cy="891944"/>
          </a:xfrm>
          <a:prstGeom prst="ellipse">
            <a:avLst/>
          </a:prstGeom>
          <a:solidFill>
            <a:srgbClr val="3291FF"/>
          </a:solidFill>
          <a:ln w="6350">
            <a:noFill/>
          </a:ln>
        </p:spPr>
        <p:txBody>
          <a:bodyPr wrap="none"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文本框 51"/>
          <p:cNvSpPr txBox="1">
            <a:spLocks noChangeArrowheads="1"/>
          </p:cNvSpPr>
          <p:nvPr/>
        </p:nvSpPr>
        <p:spPr bwMode="auto">
          <a:xfrm>
            <a:off x="2240626" y="1778721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88908" y="2059617"/>
            <a:ext cx="2583542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51"/>
          <p:cNvSpPr txBox="1">
            <a:spLocks noChangeArrowheads="1"/>
          </p:cNvSpPr>
          <p:nvPr/>
        </p:nvSpPr>
        <p:spPr bwMode="auto">
          <a:xfrm>
            <a:off x="8387425" y="1771464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367822" y="2066874"/>
            <a:ext cx="2583542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51"/>
          <p:cNvSpPr txBox="1">
            <a:spLocks noChangeArrowheads="1"/>
          </p:cNvSpPr>
          <p:nvPr/>
        </p:nvSpPr>
        <p:spPr bwMode="auto">
          <a:xfrm>
            <a:off x="8387425" y="4391288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367822" y="4686698"/>
            <a:ext cx="2583542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51"/>
          <p:cNvSpPr txBox="1">
            <a:spLocks noChangeArrowheads="1"/>
          </p:cNvSpPr>
          <p:nvPr/>
        </p:nvSpPr>
        <p:spPr bwMode="auto">
          <a:xfrm>
            <a:off x="2240626" y="4398545"/>
            <a:ext cx="1395766" cy="3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lnSpc>
                <a:spcPct val="130000"/>
              </a:lnSpc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88908" y="4679441"/>
            <a:ext cx="2583542" cy="6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791640" y="3449650"/>
            <a:ext cx="552450" cy="465137"/>
            <a:chOff x="1401763" y="3062288"/>
            <a:chExt cx="552450" cy="465137"/>
          </a:xfrm>
          <a:solidFill>
            <a:srgbClr val="FFFFFF"/>
          </a:solidFill>
        </p:grpSpPr>
        <p:sp>
          <p:nvSpPr>
            <p:cNvPr id="20" name="Freeform 133"/>
            <p:cNvSpPr/>
            <p:nvPr/>
          </p:nvSpPr>
          <p:spPr bwMode="auto">
            <a:xfrm>
              <a:off x="1731963" y="3324225"/>
              <a:ext cx="68262" cy="82550"/>
            </a:xfrm>
            <a:custGeom>
              <a:avLst/>
              <a:gdLst>
                <a:gd name="T0" fmla="*/ 0 w 18"/>
                <a:gd name="T1" fmla="*/ 21 h 22"/>
                <a:gd name="T2" fmla="*/ 4 w 18"/>
                <a:gd name="T3" fmla="*/ 22 h 22"/>
                <a:gd name="T4" fmla="*/ 17 w 18"/>
                <a:gd name="T5" fmla="*/ 0 h 22"/>
                <a:gd name="T6" fmla="*/ 0 w 18"/>
                <a:gd name="T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2">
                  <a:moveTo>
                    <a:pt x="0" y="21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18" y="12"/>
                    <a:pt x="17" y="0"/>
                    <a:pt x="17" y="0"/>
                  </a:cubicBezTo>
                  <a:cubicBezTo>
                    <a:pt x="7" y="22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 134"/>
            <p:cNvSpPr>
              <a:spLocks noEditPoints="1"/>
            </p:cNvSpPr>
            <p:nvPr/>
          </p:nvSpPr>
          <p:spPr bwMode="auto">
            <a:xfrm>
              <a:off x="1401763" y="3062288"/>
              <a:ext cx="552450" cy="465137"/>
            </a:xfrm>
            <a:custGeom>
              <a:avLst/>
              <a:gdLst>
                <a:gd name="T0" fmla="*/ 134 w 147"/>
                <a:gd name="T1" fmla="*/ 17 h 124"/>
                <a:gd name="T2" fmla="*/ 50 w 147"/>
                <a:gd name="T3" fmla="*/ 34 h 124"/>
                <a:gd name="T4" fmla="*/ 14 w 147"/>
                <a:gd name="T5" fmla="*/ 112 h 124"/>
                <a:gd name="T6" fmla="*/ 64 w 147"/>
                <a:gd name="T7" fmla="*/ 115 h 124"/>
                <a:gd name="T8" fmla="*/ 68 w 147"/>
                <a:gd name="T9" fmla="*/ 103 h 124"/>
                <a:gd name="T10" fmla="*/ 75 w 147"/>
                <a:gd name="T11" fmla="*/ 94 h 124"/>
                <a:gd name="T12" fmla="*/ 88 w 147"/>
                <a:gd name="T13" fmla="*/ 99 h 124"/>
                <a:gd name="T14" fmla="*/ 89 w 147"/>
                <a:gd name="T15" fmla="*/ 102 h 124"/>
                <a:gd name="T16" fmla="*/ 98 w 147"/>
                <a:gd name="T17" fmla="*/ 95 h 124"/>
                <a:gd name="T18" fmla="*/ 134 w 147"/>
                <a:gd name="T19" fmla="*/ 17 h 124"/>
                <a:gd name="T20" fmla="*/ 75 w 147"/>
                <a:gd name="T21" fmla="*/ 30 h 124"/>
                <a:gd name="T22" fmla="*/ 85 w 147"/>
                <a:gd name="T23" fmla="*/ 23 h 124"/>
                <a:gd name="T24" fmla="*/ 92 w 147"/>
                <a:gd name="T25" fmla="*/ 33 h 124"/>
                <a:gd name="T26" fmla="*/ 82 w 147"/>
                <a:gd name="T27" fmla="*/ 40 h 124"/>
                <a:gd name="T28" fmla="*/ 75 w 147"/>
                <a:gd name="T29" fmla="*/ 30 h 124"/>
                <a:gd name="T30" fmla="*/ 32 w 147"/>
                <a:gd name="T31" fmla="*/ 62 h 124"/>
                <a:gd name="T32" fmla="*/ 43 w 147"/>
                <a:gd name="T33" fmla="*/ 55 h 124"/>
                <a:gd name="T34" fmla="*/ 50 w 147"/>
                <a:gd name="T35" fmla="*/ 66 h 124"/>
                <a:gd name="T36" fmla="*/ 39 w 147"/>
                <a:gd name="T37" fmla="*/ 73 h 124"/>
                <a:gd name="T38" fmla="*/ 32 w 147"/>
                <a:gd name="T39" fmla="*/ 62 h 124"/>
                <a:gd name="T40" fmla="*/ 50 w 147"/>
                <a:gd name="T41" fmla="*/ 97 h 124"/>
                <a:gd name="T42" fmla="*/ 34 w 147"/>
                <a:gd name="T43" fmla="*/ 108 h 124"/>
                <a:gd name="T44" fmla="*/ 23 w 147"/>
                <a:gd name="T45" fmla="*/ 92 h 124"/>
                <a:gd name="T46" fmla="*/ 39 w 147"/>
                <a:gd name="T47" fmla="*/ 82 h 124"/>
                <a:gd name="T48" fmla="*/ 50 w 147"/>
                <a:gd name="T49" fmla="*/ 97 h 124"/>
                <a:gd name="T50" fmla="*/ 69 w 147"/>
                <a:gd name="T51" fmla="*/ 47 h 124"/>
                <a:gd name="T52" fmla="*/ 59 w 147"/>
                <a:gd name="T53" fmla="*/ 54 h 124"/>
                <a:gd name="T54" fmla="*/ 52 w 147"/>
                <a:gd name="T55" fmla="*/ 44 h 124"/>
                <a:gd name="T56" fmla="*/ 62 w 147"/>
                <a:gd name="T57" fmla="*/ 37 h 124"/>
                <a:gd name="T58" fmla="*/ 69 w 147"/>
                <a:gd name="T59" fmla="*/ 47 h 124"/>
                <a:gd name="T60" fmla="*/ 107 w 147"/>
                <a:gd name="T61" fmla="*/ 77 h 124"/>
                <a:gd name="T62" fmla="*/ 89 w 147"/>
                <a:gd name="T63" fmla="*/ 95 h 124"/>
                <a:gd name="T64" fmla="*/ 76 w 147"/>
                <a:gd name="T65" fmla="*/ 91 h 124"/>
                <a:gd name="T66" fmla="*/ 82 w 147"/>
                <a:gd name="T67" fmla="*/ 64 h 124"/>
                <a:gd name="T68" fmla="*/ 94 w 147"/>
                <a:gd name="T69" fmla="*/ 50 h 124"/>
                <a:gd name="T70" fmla="*/ 107 w 147"/>
                <a:gd name="T71" fmla="*/ 77 h 124"/>
                <a:gd name="T72" fmla="*/ 117 w 147"/>
                <a:gd name="T73" fmla="*/ 29 h 124"/>
                <a:gd name="T74" fmla="*/ 107 w 147"/>
                <a:gd name="T75" fmla="*/ 36 h 124"/>
                <a:gd name="T76" fmla="*/ 100 w 147"/>
                <a:gd name="T77" fmla="*/ 25 h 124"/>
                <a:gd name="T78" fmla="*/ 110 w 147"/>
                <a:gd name="T79" fmla="*/ 18 h 124"/>
                <a:gd name="T80" fmla="*/ 117 w 147"/>
                <a:gd name="T81" fmla="*/ 2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7" h="124">
                  <a:moveTo>
                    <a:pt x="134" y="17"/>
                  </a:moveTo>
                  <a:cubicBezTo>
                    <a:pt x="121" y="0"/>
                    <a:pt x="83" y="8"/>
                    <a:pt x="50" y="34"/>
                  </a:cubicBezTo>
                  <a:cubicBezTo>
                    <a:pt x="16" y="60"/>
                    <a:pt x="0" y="95"/>
                    <a:pt x="14" y="112"/>
                  </a:cubicBezTo>
                  <a:cubicBezTo>
                    <a:pt x="23" y="123"/>
                    <a:pt x="42" y="124"/>
                    <a:pt x="64" y="115"/>
                  </a:cubicBezTo>
                  <a:cubicBezTo>
                    <a:pt x="66" y="110"/>
                    <a:pt x="68" y="105"/>
                    <a:pt x="68" y="103"/>
                  </a:cubicBezTo>
                  <a:cubicBezTo>
                    <a:pt x="69" y="100"/>
                    <a:pt x="75" y="94"/>
                    <a:pt x="75" y="94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88" y="99"/>
                    <a:pt x="88" y="100"/>
                    <a:pt x="89" y="102"/>
                  </a:cubicBezTo>
                  <a:cubicBezTo>
                    <a:pt x="92" y="100"/>
                    <a:pt x="95" y="98"/>
                    <a:pt x="98" y="95"/>
                  </a:cubicBezTo>
                  <a:cubicBezTo>
                    <a:pt x="131" y="69"/>
                    <a:pt x="147" y="34"/>
                    <a:pt x="134" y="17"/>
                  </a:cubicBezTo>
                  <a:close/>
                  <a:moveTo>
                    <a:pt x="75" y="30"/>
                  </a:moveTo>
                  <a:cubicBezTo>
                    <a:pt x="76" y="25"/>
                    <a:pt x="81" y="22"/>
                    <a:pt x="85" y="23"/>
                  </a:cubicBezTo>
                  <a:cubicBezTo>
                    <a:pt x="90" y="24"/>
                    <a:pt x="93" y="28"/>
                    <a:pt x="92" y="33"/>
                  </a:cubicBezTo>
                  <a:cubicBezTo>
                    <a:pt x="92" y="38"/>
                    <a:pt x="87" y="41"/>
                    <a:pt x="82" y="40"/>
                  </a:cubicBezTo>
                  <a:cubicBezTo>
                    <a:pt x="77" y="39"/>
                    <a:pt x="74" y="35"/>
                    <a:pt x="75" y="30"/>
                  </a:cubicBezTo>
                  <a:close/>
                  <a:moveTo>
                    <a:pt x="32" y="62"/>
                  </a:moveTo>
                  <a:cubicBezTo>
                    <a:pt x="33" y="58"/>
                    <a:pt x="38" y="54"/>
                    <a:pt x="43" y="55"/>
                  </a:cubicBezTo>
                  <a:cubicBezTo>
                    <a:pt x="47" y="56"/>
                    <a:pt x="51" y="61"/>
                    <a:pt x="50" y="66"/>
                  </a:cubicBezTo>
                  <a:cubicBezTo>
                    <a:pt x="49" y="70"/>
                    <a:pt x="44" y="74"/>
                    <a:pt x="39" y="73"/>
                  </a:cubicBezTo>
                  <a:cubicBezTo>
                    <a:pt x="35" y="72"/>
                    <a:pt x="31" y="67"/>
                    <a:pt x="32" y="62"/>
                  </a:cubicBezTo>
                  <a:close/>
                  <a:moveTo>
                    <a:pt x="50" y="97"/>
                  </a:moveTo>
                  <a:cubicBezTo>
                    <a:pt x="48" y="105"/>
                    <a:pt x="41" y="110"/>
                    <a:pt x="34" y="108"/>
                  </a:cubicBezTo>
                  <a:cubicBezTo>
                    <a:pt x="27" y="107"/>
                    <a:pt x="22" y="100"/>
                    <a:pt x="23" y="92"/>
                  </a:cubicBezTo>
                  <a:cubicBezTo>
                    <a:pt x="25" y="85"/>
                    <a:pt x="32" y="80"/>
                    <a:pt x="39" y="82"/>
                  </a:cubicBezTo>
                  <a:cubicBezTo>
                    <a:pt x="46" y="83"/>
                    <a:pt x="51" y="90"/>
                    <a:pt x="50" y="97"/>
                  </a:cubicBezTo>
                  <a:close/>
                  <a:moveTo>
                    <a:pt x="69" y="47"/>
                  </a:moveTo>
                  <a:cubicBezTo>
                    <a:pt x="68" y="52"/>
                    <a:pt x="64" y="55"/>
                    <a:pt x="59" y="54"/>
                  </a:cubicBezTo>
                  <a:cubicBezTo>
                    <a:pt x="54" y="54"/>
                    <a:pt x="51" y="49"/>
                    <a:pt x="52" y="44"/>
                  </a:cubicBezTo>
                  <a:cubicBezTo>
                    <a:pt x="53" y="39"/>
                    <a:pt x="57" y="36"/>
                    <a:pt x="62" y="37"/>
                  </a:cubicBezTo>
                  <a:cubicBezTo>
                    <a:pt x="67" y="38"/>
                    <a:pt x="70" y="43"/>
                    <a:pt x="69" y="47"/>
                  </a:cubicBezTo>
                  <a:close/>
                  <a:moveTo>
                    <a:pt x="107" y="77"/>
                  </a:moveTo>
                  <a:cubicBezTo>
                    <a:pt x="107" y="77"/>
                    <a:pt x="102" y="93"/>
                    <a:pt x="89" y="95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6" y="91"/>
                    <a:pt x="69" y="70"/>
                    <a:pt x="82" y="64"/>
                  </a:cubicBezTo>
                  <a:cubicBezTo>
                    <a:pt x="82" y="64"/>
                    <a:pt x="94" y="58"/>
                    <a:pt x="94" y="50"/>
                  </a:cubicBezTo>
                  <a:cubicBezTo>
                    <a:pt x="94" y="50"/>
                    <a:pt x="114" y="54"/>
                    <a:pt x="107" y="77"/>
                  </a:cubicBezTo>
                  <a:close/>
                  <a:moveTo>
                    <a:pt x="117" y="29"/>
                  </a:moveTo>
                  <a:cubicBezTo>
                    <a:pt x="116" y="33"/>
                    <a:pt x="112" y="36"/>
                    <a:pt x="107" y="36"/>
                  </a:cubicBezTo>
                  <a:cubicBezTo>
                    <a:pt x="102" y="35"/>
                    <a:pt x="99" y="30"/>
                    <a:pt x="100" y="25"/>
                  </a:cubicBezTo>
                  <a:cubicBezTo>
                    <a:pt x="101" y="21"/>
                    <a:pt x="105" y="17"/>
                    <a:pt x="110" y="18"/>
                  </a:cubicBezTo>
                  <a:cubicBezTo>
                    <a:pt x="115" y="19"/>
                    <a:pt x="118" y="24"/>
                    <a:pt x="11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</a:t>
            </a:r>
            <a:endParaRPr lang="en-US" sz="24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>
            <a:off x="6731666" y="1343110"/>
            <a:ext cx="4506603" cy="5514890"/>
          </a:xfrm>
          <a:custGeom>
            <a:avLst/>
            <a:gdLst>
              <a:gd name="T0" fmla="*/ 1412 w 1646"/>
              <a:gd name="T1" fmla="*/ 1674 h 2015"/>
              <a:gd name="T2" fmla="*/ 1372 w 1646"/>
              <a:gd name="T3" fmla="*/ 1163 h 2015"/>
              <a:gd name="T4" fmla="*/ 1439 w 1646"/>
              <a:gd name="T5" fmla="*/ 1075 h 2015"/>
              <a:gd name="T6" fmla="*/ 1536 w 1646"/>
              <a:gd name="T7" fmla="*/ 808 h 2015"/>
              <a:gd name="T8" fmla="*/ 1247 w 1646"/>
              <a:gd name="T9" fmla="*/ 156 h 2015"/>
              <a:gd name="T10" fmla="*/ 493 w 1646"/>
              <a:gd name="T11" fmla="*/ 100 h 2015"/>
              <a:gd name="T12" fmla="*/ 398 w 1646"/>
              <a:gd name="T13" fmla="*/ 157 h 2015"/>
              <a:gd name="T14" fmla="*/ 163 w 1646"/>
              <a:gd name="T15" fmla="*/ 524 h 2015"/>
              <a:gd name="T16" fmla="*/ 126 w 1646"/>
              <a:gd name="T17" fmla="*/ 617 h 2015"/>
              <a:gd name="T18" fmla="*/ 134 w 1646"/>
              <a:gd name="T19" fmla="*/ 682 h 2015"/>
              <a:gd name="T20" fmla="*/ 133 w 1646"/>
              <a:gd name="T21" fmla="*/ 749 h 2015"/>
              <a:gd name="T22" fmla="*/ 20 w 1646"/>
              <a:gd name="T23" fmla="*/ 977 h 2015"/>
              <a:gd name="T24" fmla="*/ 1 w 1646"/>
              <a:gd name="T25" fmla="*/ 1022 h 2015"/>
              <a:gd name="T26" fmla="*/ 35 w 1646"/>
              <a:gd name="T27" fmla="*/ 1079 h 2015"/>
              <a:gd name="T28" fmla="*/ 89 w 1646"/>
              <a:gd name="T29" fmla="*/ 1092 h 2015"/>
              <a:gd name="T30" fmla="*/ 103 w 1646"/>
              <a:gd name="T31" fmla="*/ 1178 h 2015"/>
              <a:gd name="T32" fmla="*/ 88 w 1646"/>
              <a:gd name="T33" fmla="*/ 1208 h 2015"/>
              <a:gd name="T34" fmla="*/ 113 w 1646"/>
              <a:gd name="T35" fmla="*/ 1250 h 2015"/>
              <a:gd name="T36" fmla="*/ 141 w 1646"/>
              <a:gd name="T37" fmla="*/ 1260 h 2015"/>
              <a:gd name="T38" fmla="*/ 118 w 1646"/>
              <a:gd name="T39" fmla="*/ 1278 h 2015"/>
              <a:gd name="T40" fmla="*/ 136 w 1646"/>
              <a:gd name="T41" fmla="*/ 1339 h 2015"/>
              <a:gd name="T42" fmla="*/ 151 w 1646"/>
              <a:gd name="T43" fmla="*/ 1373 h 2015"/>
              <a:gd name="T44" fmla="*/ 139 w 1646"/>
              <a:gd name="T45" fmla="*/ 1432 h 2015"/>
              <a:gd name="T46" fmla="*/ 215 w 1646"/>
              <a:gd name="T47" fmla="*/ 1540 h 2015"/>
              <a:gd name="T48" fmla="*/ 436 w 1646"/>
              <a:gd name="T49" fmla="*/ 1546 h 2015"/>
              <a:gd name="T50" fmla="*/ 541 w 1646"/>
              <a:gd name="T51" fmla="*/ 1617 h 2015"/>
              <a:gd name="T52" fmla="*/ 560 w 1646"/>
              <a:gd name="T53" fmla="*/ 1684 h 2015"/>
              <a:gd name="T54" fmla="*/ 644 w 1646"/>
              <a:gd name="T55" fmla="*/ 1879 h 2015"/>
              <a:gd name="T56" fmla="*/ 607 w 1646"/>
              <a:gd name="T57" fmla="*/ 2015 h 2015"/>
              <a:gd name="T58" fmla="*/ 1646 w 1646"/>
              <a:gd name="T59" fmla="*/ 2015 h 2015"/>
              <a:gd name="T60" fmla="*/ 1412 w 1646"/>
              <a:gd name="T61" fmla="*/ 1674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646" h="2015">
                <a:moveTo>
                  <a:pt x="1412" y="1674"/>
                </a:moveTo>
                <a:cubicBezTo>
                  <a:pt x="1287" y="1534"/>
                  <a:pt x="1265" y="1326"/>
                  <a:pt x="1372" y="1163"/>
                </a:cubicBezTo>
                <a:cubicBezTo>
                  <a:pt x="1391" y="1135"/>
                  <a:pt x="1413" y="1106"/>
                  <a:pt x="1439" y="1075"/>
                </a:cubicBezTo>
                <a:cubicBezTo>
                  <a:pt x="1499" y="1000"/>
                  <a:pt x="1530" y="907"/>
                  <a:pt x="1536" y="808"/>
                </a:cubicBezTo>
                <a:cubicBezTo>
                  <a:pt x="1551" y="579"/>
                  <a:pt x="1439" y="291"/>
                  <a:pt x="1247" y="156"/>
                </a:cubicBezTo>
                <a:cubicBezTo>
                  <a:pt x="1032" y="18"/>
                  <a:pt x="744" y="0"/>
                  <a:pt x="493" y="100"/>
                </a:cubicBezTo>
                <a:cubicBezTo>
                  <a:pt x="460" y="116"/>
                  <a:pt x="429" y="135"/>
                  <a:pt x="398" y="157"/>
                </a:cubicBezTo>
                <a:cubicBezTo>
                  <a:pt x="258" y="258"/>
                  <a:pt x="224" y="369"/>
                  <a:pt x="163" y="524"/>
                </a:cubicBezTo>
                <a:cubicBezTo>
                  <a:pt x="151" y="554"/>
                  <a:pt x="133" y="585"/>
                  <a:pt x="126" y="617"/>
                </a:cubicBezTo>
                <a:cubicBezTo>
                  <a:pt x="119" y="652"/>
                  <a:pt x="127" y="664"/>
                  <a:pt x="134" y="682"/>
                </a:cubicBezTo>
                <a:cubicBezTo>
                  <a:pt x="145" y="707"/>
                  <a:pt x="144" y="723"/>
                  <a:pt x="133" y="749"/>
                </a:cubicBezTo>
                <a:cubicBezTo>
                  <a:pt x="97" y="826"/>
                  <a:pt x="65" y="904"/>
                  <a:pt x="20" y="977"/>
                </a:cubicBezTo>
                <a:cubicBezTo>
                  <a:pt x="12" y="989"/>
                  <a:pt x="2" y="1005"/>
                  <a:pt x="1" y="1022"/>
                </a:cubicBezTo>
                <a:cubicBezTo>
                  <a:pt x="0" y="1046"/>
                  <a:pt x="11" y="1070"/>
                  <a:pt x="35" y="1079"/>
                </a:cubicBezTo>
                <a:cubicBezTo>
                  <a:pt x="52" y="1085"/>
                  <a:pt x="71" y="1083"/>
                  <a:pt x="89" y="1092"/>
                </a:cubicBezTo>
                <a:cubicBezTo>
                  <a:pt x="130" y="1112"/>
                  <a:pt x="124" y="1148"/>
                  <a:pt x="103" y="1178"/>
                </a:cubicBezTo>
                <a:cubicBezTo>
                  <a:pt x="96" y="1189"/>
                  <a:pt x="89" y="1199"/>
                  <a:pt x="88" y="1208"/>
                </a:cubicBezTo>
                <a:cubicBezTo>
                  <a:pt x="85" y="1225"/>
                  <a:pt x="90" y="1240"/>
                  <a:pt x="113" y="1250"/>
                </a:cubicBezTo>
                <a:cubicBezTo>
                  <a:pt x="120" y="1254"/>
                  <a:pt x="130" y="1257"/>
                  <a:pt x="141" y="1260"/>
                </a:cubicBezTo>
                <a:cubicBezTo>
                  <a:pt x="131" y="1266"/>
                  <a:pt x="123" y="1272"/>
                  <a:pt x="118" y="1278"/>
                </a:cubicBezTo>
                <a:cubicBezTo>
                  <a:pt x="94" y="1302"/>
                  <a:pt x="114" y="1325"/>
                  <a:pt x="136" y="1339"/>
                </a:cubicBezTo>
                <a:cubicBezTo>
                  <a:pt x="150" y="1348"/>
                  <a:pt x="159" y="1356"/>
                  <a:pt x="151" y="1373"/>
                </a:cubicBezTo>
                <a:cubicBezTo>
                  <a:pt x="142" y="1393"/>
                  <a:pt x="139" y="1413"/>
                  <a:pt x="139" y="1432"/>
                </a:cubicBezTo>
                <a:cubicBezTo>
                  <a:pt x="140" y="1481"/>
                  <a:pt x="166" y="1527"/>
                  <a:pt x="215" y="1540"/>
                </a:cubicBezTo>
                <a:cubicBezTo>
                  <a:pt x="277" y="1556"/>
                  <a:pt x="371" y="1542"/>
                  <a:pt x="436" y="1546"/>
                </a:cubicBezTo>
                <a:cubicBezTo>
                  <a:pt x="483" y="1550"/>
                  <a:pt x="520" y="1567"/>
                  <a:pt x="541" y="1617"/>
                </a:cubicBezTo>
                <a:cubicBezTo>
                  <a:pt x="550" y="1639"/>
                  <a:pt x="555" y="1661"/>
                  <a:pt x="560" y="1684"/>
                </a:cubicBezTo>
                <a:cubicBezTo>
                  <a:pt x="577" y="1767"/>
                  <a:pt x="616" y="1806"/>
                  <a:pt x="644" y="1879"/>
                </a:cubicBezTo>
                <a:cubicBezTo>
                  <a:pt x="660" y="1920"/>
                  <a:pt x="660" y="1966"/>
                  <a:pt x="607" y="2015"/>
                </a:cubicBezTo>
                <a:cubicBezTo>
                  <a:pt x="1646" y="2015"/>
                  <a:pt x="1646" y="2015"/>
                  <a:pt x="1646" y="2015"/>
                </a:cubicBezTo>
                <a:cubicBezTo>
                  <a:pt x="1600" y="1886"/>
                  <a:pt x="1527" y="1803"/>
                  <a:pt x="1412" y="1674"/>
                </a:cubicBezTo>
                <a:close/>
              </a:path>
            </a:pathLst>
          </a:custGeom>
          <a:solidFill>
            <a:srgbClr val="153E9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8500238" y="3029016"/>
            <a:ext cx="205415" cy="681376"/>
          </a:xfrm>
          <a:custGeom>
            <a:avLst/>
            <a:gdLst>
              <a:gd name="T0" fmla="*/ 164 w 164"/>
              <a:gd name="T1" fmla="*/ 0 h 544"/>
              <a:gd name="T2" fmla="*/ 164 w 164"/>
              <a:gd name="T3" fmla="*/ 544 h 544"/>
              <a:gd name="T4" fmla="*/ 72 w 164"/>
              <a:gd name="T5" fmla="*/ 544 h 544"/>
              <a:gd name="T6" fmla="*/ 72 w 164"/>
              <a:gd name="T7" fmla="*/ 75 h 544"/>
              <a:gd name="T8" fmla="*/ 41 w 164"/>
              <a:gd name="T9" fmla="*/ 134 h 544"/>
              <a:gd name="T10" fmla="*/ 0 w 164"/>
              <a:gd name="T11" fmla="*/ 110 h 544"/>
              <a:gd name="T12" fmla="*/ 63 w 164"/>
              <a:gd name="T13" fmla="*/ 0 h 544"/>
              <a:gd name="T14" fmla="*/ 164 w 164"/>
              <a:gd name="T15" fmla="*/ 0 h 544"/>
              <a:gd name="T16" fmla="*/ 164 w 164"/>
              <a:gd name="T17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4" h="544">
                <a:moveTo>
                  <a:pt x="164" y="0"/>
                </a:moveTo>
                <a:lnTo>
                  <a:pt x="164" y="544"/>
                </a:lnTo>
                <a:lnTo>
                  <a:pt x="72" y="544"/>
                </a:lnTo>
                <a:lnTo>
                  <a:pt x="72" y="75"/>
                </a:lnTo>
                <a:lnTo>
                  <a:pt x="41" y="134"/>
                </a:lnTo>
                <a:lnTo>
                  <a:pt x="0" y="110"/>
                </a:lnTo>
                <a:lnTo>
                  <a:pt x="63" y="0"/>
                </a:lnTo>
                <a:lnTo>
                  <a:pt x="164" y="0"/>
                </a:lnTo>
                <a:lnTo>
                  <a:pt x="16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9110221" y="3029016"/>
            <a:ext cx="301860" cy="681376"/>
          </a:xfrm>
          <a:custGeom>
            <a:avLst/>
            <a:gdLst>
              <a:gd name="T0" fmla="*/ 105 w 110"/>
              <a:gd name="T1" fmla="*/ 98 h 249"/>
              <a:gd name="T2" fmla="*/ 110 w 110"/>
              <a:gd name="T3" fmla="*/ 79 h 249"/>
              <a:gd name="T4" fmla="*/ 110 w 110"/>
              <a:gd name="T5" fmla="*/ 38 h 249"/>
              <a:gd name="T6" fmla="*/ 99 w 110"/>
              <a:gd name="T7" fmla="*/ 11 h 249"/>
              <a:gd name="T8" fmla="*/ 72 w 110"/>
              <a:gd name="T9" fmla="*/ 0 h 249"/>
              <a:gd name="T10" fmla="*/ 38 w 110"/>
              <a:gd name="T11" fmla="*/ 0 h 249"/>
              <a:gd name="T12" fmla="*/ 11 w 110"/>
              <a:gd name="T13" fmla="*/ 11 h 249"/>
              <a:gd name="T14" fmla="*/ 0 w 110"/>
              <a:gd name="T15" fmla="*/ 38 h 249"/>
              <a:gd name="T16" fmla="*/ 0 w 110"/>
              <a:gd name="T17" fmla="*/ 70 h 249"/>
              <a:gd name="T18" fmla="*/ 41 w 110"/>
              <a:gd name="T19" fmla="*/ 70 h 249"/>
              <a:gd name="T20" fmla="*/ 41 w 110"/>
              <a:gd name="T21" fmla="*/ 35 h 249"/>
              <a:gd name="T22" fmla="*/ 69 w 110"/>
              <a:gd name="T23" fmla="*/ 35 h 249"/>
              <a:gd name="T24" fmla="*/ 69 w 110"/>
              <a:gd name="T25" fmla="*/ 91 h 249"/>
              <a:gd name="T26" fmla="*/ 0 w 110"/>
              <a:gd name="T27" fmla="*/ 215 h 249"/>
              <a:gd name="T28" fmla="*/ 0 w 110"/>
              <a:gd name="T29" fmla="*/ 249 h 249"/>
              <a:gd name="T30" fmla="*/ 110 w 110"/>
              <a:gd name="T31" fmla="*/ 249 h 249"/>
              <a:gd name="T32" fmla="*/ 110 w 110"/>
              <a:gd name="T33" fmla="*/ 215 h 249"/>
              <a:gd name="T34" fmla="*/ 40 w 110"/>
              <a:gd name="T35" fmla="*/ 215 h 249"/>
              <a:gd name="T36" fmla="*/ 105 w 110"/>
              <a:gd name="T37" fmla="*/ 98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0" h="249">
                <a:moveTo>
                  <a:pt x="105" y="98"/>
                </a:moveTo>
                <a:cubicBezTo>
                  <a:pt x="109" y="92"/>
                  <a:pt x="110" y="86"/>
                  <a:pt x="110" y="79"/>
                </a:cubicBezTo>
                <a:cubicBezTo>
                  <a:pt x="110" y="38"/>
                  <a:pt x="110" y="38"/>
                  <a:pt x="110" y="38"/>
                </a:cubicBezTo>
                <a:cubicBezTo>
                  <a:pt x="110" y="28"/>
                  <a:pt x="107" y="19"/>
                  <a:pt x="99" y="11"/>
                </a:cubicBezTo>
                <a:cubicBezTo>
                  <a:pt x="92" y="4"/>
                  <a:pt x="83" y="0"/>
                  <a:pt x="72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28" y="0"/>
                  <a:pt x="19" y="4"/>
                  <a:pt x="11" y="11"/>
                </a:cubicBezTo>
                <a:cubicBezTo>
                  <a:pt x="4" y="19"/>
                  <a:pt x="0" y="28"/>
                  <a:pt x="0" y="38"/>
                </a:cubicBezTo>
                <a:cubicBezTo>
                  <a:pt x="0" y="70"/>
                  <a:pt x="0" y="70"/>
                  <a:pt x="0" y="70"/>
                </a:cubicBezTo>
                <a:cubicBezTo>
                  <a:pt x="41" y="70"/>
                  <a:pt x="41" y="70"/>
                  <a:pt x="41" y="70"/>
                </a:cubicBezTo>
                <a:cubicBezTo>
                  <a:pt x="41" y="35"/>
                  <a:pt x="41" y="35"/>
                  <a:pt x="41" y="35"/>
                </a:cubicBezTo>
                <a:cubicBezTo>
                  <a:pt x="69" y="35"/>
                  <a:pt x="69" y="35"/>
                  <a:pt x="69" y="35"/>
                </a:cubicBezTo>
                <a:cubicBezTo>
                  <a:pt x="69" y="91"/>
                  <a:pt x="69" y="91"/>
                  <a:pt x="69" y="91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249"/>
                  <a:pt x="0" y="249"/>
                  <a:pt x="0" y="249"/>
                </a:cubicBezTo>
                <a:cubicBezTo>
                  <a:pt x="110" y="249"/>
                  <a:pt x="110" y="249"/>
                  <a:pt x="110" y="249"/>
                </a:cubicBezTo>
                <a:cubicBezTo>
                  <a:pt x="110" y="215"/>
                  <a:pt x="110" y="215"/>
                  <a:pt x="110" y="215"/>
                </a:cubicBezTo>
                <a:cubicBezTo>
                  <a:pt x="40" y="215"/>
                  <a:pt x="40" y="215"/>
                  <a:pt x="40" y="215"/>
                </a:cubicBezTo>
                <a:cubicBezTo>
                  <a:pt x="105" y="98"/>
                  <a:pt x="105" y="98"/>
                  <a:pt x="105" y="9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>
            <a:off x="8493976" y="4022272"/>
            <a:ext cx="304365" cy="685134"/>
          </a:xfrm>
          <a:custGeom>
            <a:avLst/>
            <a:gdLst>
              <a:gd name="T0" fmla="*/ 73 w 111"/>
              <a:gd name="T1" fmla="*/ 0 h 250"/>
              <a:gd name="T2" fmla="*/ 100 w 111"/>
              <a:gd name="T3" fmla="*/ 11 h 250"/>
              <a:gd name="T4" fmla="*/ 111 w 111"/>
              <a:gd name="T5" fmla="*/ 38 h 250"/>
              <a:gd name="T6" fmla="*/ 111 w 111"/>
              <a:gd name="T7" fmla="*/ 91 h 250"/>
              <a:gd name="T8" fmla="*/ 105 w 111"/>
              <a:gd name="T9" fmla="*/ 111 h 250"/>
              <a:gd name="T10" fmla="*/ 90 w 111"/>
              <a:gd name="T11" fmla="*/ 125 h 250"/>
              <a:gd name="T12" fmla="*/ 105 w 111"/>
              <a:gd name="T13" fmla="*/ 139 h 250"/>
              <a:gd name="T14" fmla="*/ 111 w 111"/>
              <a:gd name="T15" fmla="*/ 159 h 250"/>
              <a:gd name="T16" fmla="*/ 111 w 111"/>
              <a:gd name="T17" fmla="*/ 211 h 250"/>
              <a:gd name="T18" fmla="*/ 100 w 111"/>
              <a:gd name="T19" fmla="*/ 238 h 250"/>
              <a:gd name="T20" fmla="*/ 73 w 111"/>
              <a:gd name="T21" fmla="*/ 250 h 250"/>
              <a:gd name="T22" fmla="*/ 38 w 111"/>
              <a:gd name="T23" fmla="*/ 250 h 250"/>
              <a:gd name="T24" fmla="*/ 12 w 111"/>
              <a:gd name="T25" fmla="*/ 238 h 250"/>
              <a:gd name="T26" fmla="*/ 0 w 111"/>
              <a:gd name="T27" fmla="*/ 211 h 250"/>
              <a:gd name="T28" fmla="*/ 0 w 111"/>
              <a:gd name="T29" fmla="*/ 180 h 250"/>
              <a:gd name="T30" fmla="*/ 41 w 111"/>
              <a:gd name="T31" fmla="*/ 180 h 250"/>
              <a:gd name="T32" fmla="*/ 41 w 111"/>
              <a:gd name="T33" fmla="*/ 215 h 250"/>
              <a:gd name="T34" fmla="*/ 70 w 111"/>
              <a:gd name="T35" fmla="*/ 215 h 250"/>
              <a:gd name="T36" fmla="*/ 70 w 111"/>
              <a:gd name="T37" fmla="*/ 142 h 250"/>
              <a:gd name="T38" fmla="*/ 41 w 111"/>
              <a:gd name="T39" fmla="*/ 142 h 250"/>
              <a:gd name="T40" fmla="*/ 41 w 111"/>
              <a:gd name="T41" fmla="*/ 107 h 250"/>
              <a:gd name="T42" fmla="*/ 70 w 111"/>
              <a:gd name="T43" fmla="*/ 107 h 250"/>
              <a:gd name="T44" fmla="*/ 70 w 111"/>
              <a:gd name="T45" fmla="*/ 35 h 250"/>
              <a:gd name="T46" fmla="*/ 41 w 111"/>
              <a:gd name="T47" fmla="*/ 35 h 250"/>
              <a:gd name="T48" fmla="*/ 41 w 111"/>
              <a:gd name="T49" fmla="*/ 70 h 250"/>
              <a:gd name="T50" fmla="*/ 0 w 111"/>
              <a:gd name="T51" fmla="*/ 70 h 250"/>
              <a:gd name="T52" fmla="*/ 0 w 111"/>
              <a:gd name="T53" fmla="*/ 38 h 250"/>
              <a:gd name="T54" fmla="*/ 12 w 111"/>
              <a:gd name="T55" fmla="*/ 11 h 250"/>
              <a:gd name="T56" fmla="*/ 38 w 111"/>
              <a:gd name="T57" fmla="*/ 0 h 250"/>
              <a:gd name="T58" fmla="*/ 73 w 111"/>
              <a:gd name="T59" fmla="*/ 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1" h="250">
                <a:moveTo>
                  <a:pt x="73" y="0"/>
                </a:moveTo>
                <a:cubicBezTo>
                  <a:pt x="83" y="0"/>
                  <a:pt x="92" y="4"/>
                  <a:pt x="100" y="11"/>
                </a:cubicBezTo>
                <a:cubicBezTo>
                  <a:pt x="107" y="19"/>
                  <a:pt x="111" y="28"/>
                  <a:pt x="111" y="38"/>
                </a:cubicBezTo>
                <a:cubicBezTo>
                  <a:pt x="111" y="91"/>
                  <a:pt x="111" y="91"/>
                  <a:pt x="111" y="91"/>
                </a:cubicBezTo>
                <a:cubicBezTo>
                  <a:pt x="111" y="98"/>
                  <a:pt x="109" y="105"/>
                  <a:pt x="105" y="111"/>
                </a:cubicBezTo>
                <a:cubicBezTo>
                  <a:pt x="101" y="117"/>
                  <a:pt x="96" y="122"/>
                  <a:pt x="90" y="125"/>
                </a:cubicBezTo>
                <a:cubicBezTo>
                  <a:pt x="96" y="128"/>
                  <a:pt x="101" y="133"/>
                  <a:pt x="105" y="139"/>
                </a:cubicBezTo>
                <a:cubicBezTo>
                  <a:pt x="109" y="145"/>
                  <a:pt x="111" y="152"/>
                  <a:pt x="111" y="159"/>
                </a:cubicBezTo>
                <a:cubicBezTo>
                  <a:pt x="111" y="211"/>
                  <a:pt x="111" y="211"/>
                  <a:pt x="111" y="211"/>
                </a:cubicBezTo>
                <a:cubicBezTo>
                  <a:pt x="111" y="222"/>
                  <a:pt x="107" y="231"/>
                  <a:pt x="100" y="238"/>
                </a:cubicBezTo>
                <a:cubicBezTo>
                  <a:pt x="92" y="246"/>
                  <a:pt x="83" y="250"/>
                  <a:pt x="73" y="250"/>
                </a:cubicBezTo>
                <a:cubicBezTo>
                  <a:pt x="38" y="250"/>
                  <a:pt x="38" y="250"/>
                  <a:pt x="38" y="250"/>
                </a:cubicBezTo>
                <a:cubicBezTo>
                  <a:pt x="28" y="250"/>
                  <a:pt x="19" y="246"/>
                  <a:pt x="12" y="238"/>
                </a:cubicBezTo>
                <a:cubicBezTo>
                  <a:pt x="4" y="231"/>
                  <a:pt x="0" y="222"/>
                  <a:pt x="0" y="211"/>
                </a:cubicBezTo>
                <a:cubicBezTo>
                  <a:pt x="0" y="180"/>
                  <a:pt x="0" y="180"/>
                  <a:pt x="0" y="180"/>
                </a:cubicBezTo>
                <a:cubicBezTo>
                  <a:pt x="41" y="180"/>
                  <a:pt x="41" y="180"/>
                  <a:pt x="41" y="180"/>
                </a:cubicBezTo>
                <a:cubicBezTo>
                  <a:pt x="41" y="215"/>
                  <a:pt x="41" y="215"/>
                  <a:pt x="41" y="215"/>
                </a:cubicBezTo>
                <a:cubicBezTo>
                  <a:pt x="70" y="215"/>
                  <a:pt x="70" y="215"/>
                  <a:pt x="70" y="215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41" y="142"/>
                  <a:pt x="41" y="142"/>
                  <a:pt x="41" y="142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70" y="35"/>
                  <a:pt x="70" y="35"/>
                  <a:pt x="70" y="35"/>
                </a:cubicBezTo>
                <a:cubicBezTo>
                  <a:pt x="41" y="35"/>
                  <a:pt x="41" y="35"/>
                  <a:pt x="41" y="35"/>
                </a:cubicBezTo>
                <a:cubicBezTo>
                  <a:pt x="41" y="70"/>
                  <a:pt x="41" y="70"/>
                  <a:pt x="41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28"/>
                  <a:pt x="4" y="19"/>
                  <a:pt x="12" y="11"/>
                </a:cubicBezTo>
                <a:cubicBezTo>
                  <a:pt x="19" y="4"/>
                  <a:pt x="28" y="0"/>
                  <a:pt x="38" y="0"/>
                </a:cubicBezTo>
                <a:cubicBezTo>
                  <a:pt x="73" y="0"/>
                  <a:pt x="73" y="0"/>
                  <a:pt x="73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" name="Freeform 12"/>
          <p:cNvSpPr>
            <a:spLocks noEditPoints="1"/>
          </p:cNvSpPr>
          <p:nvPr/>
        </p:nvSpPr>
        <p:spPr bwMode="auto">
          <a:xfrm>
            <a:off x="9110221" y="4022272"/>
            <a:ext cx="348203" cy="682629"/>
          </a:xfrm>
          <a:custGeom>
            <a:avLst/>
            <a:gdLst>
              <a:gd name="T0" fmla="*/ 241 w 278"/>
              <a:gd name="T1" fmla="*/ 0 h 545"/>
              <a:gd name="T2" fmla="*/ 241 w 278"/>
              <a:gd name="T3" fmla="*/ 317 h 545"/>
              <a:gd name="T4" fmla="*/ 278 w 278"/>
              <a:gd name="T5" fmla="*/ 317 h 545"/>
              <a:gd name="T6" fmla="*/ 278 w 278"/>
              <a:gd name="T7" fmla="*/ 394 h 545"/>
              <a:gd name="T8" fmla="*/ 241 w 278"/>
              <a:gd name="T9" fmla="*/ 394 h 545"/>
              <a:gd name="T10" fmla="*/ 241 w 278"/>
              <a:gd name="T11" fmla="*/ 545 h 545"/>
              <a:gd name="T12" fmla="*/ 151 w 278"/>
              <a:gd name="T13" fmla="*/ 545 h 545"/>
              <a:gd name="T14" fmla="*/ 151 w 278"/>
              <a:gd name="T15" fmla="*/ 394 h 545"/>
              <a:gd name="T16" fmla="*/ 0 w 278"/>
              <a:gd name="T17" fmla="*/ 394 h 545"/>
              <a:gd name="T18" fmla="*/ 0 w 278"/>
              <a:gd name="T19" fmla="*/ 317 h 545"/>
              <a:gd name="T20" fmla="*/ 97 w 278"/>
              <a:gd name="T21" fmla="*/ 0 h 545"/>
              <a:gd name="T22" fmla="*/ 241 w 278"/>
              <a:gd name="T23" fmla="*/ 0 h 545"/>
              <a:gd name="T24" fmla="*/ 241 w 278"/>
              <a:gd name="T25" fmla="*/ 0 h 545"/>
              <a:gd name="T26" fmla="*/ 151 w 278"/>
              <a:gd name="T27" fmla="*/ 317 h 545"/>
              <a:gd name="T28" fmla="*/ 151 w 278"/>
              <a:gd name="T29" fmla="*/ 68 h 545"/>
              <a:gd name="T30" fmla="*/ 79 w 278"/>
              <a:gd name="T31" fmla="*/ 317 h 545"/>
              <a:gd name="T32" fmla="*/ 151 w 278"/>
              <a:gd name="T33" fmla="*/ 317 h 545"/>
              <a:gd name="T34" fmla="*/ 151 w 278"/>
              <a:gd name="T35" fmla="*/ 31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8" h="545">
                <a:moveTo>
                  <a:pt x="241" y="0"/>
                </a:moveTo>
                <a:lnTo>
                  <a:pt x="241" y="317"/>
                </a:lnTo>
                <a:lnTo>
                  <a:pt x="278" y="317"/>
                </a:lnTo>
                <a:lnTo>
                  <a:pt x="278" y="394"/>
                </a:lnTo>
                <a:lnTo>
                  <a:pt x="241" y="394"/>
                </a:lnTo>
                <a:lnTo>
                  <a:pt x="241" y="545"/>
                </a:lnTo>
                <a:lnTo>
                  <a:pt x="151" y="545"/>
                </a:lnTo>
                <a:lnTo>
                  <a:pt x="151" y="394"/>
                </a:lnTo>
                <a:lnTo>
                  <a:pt x="0" y="394"/>
                </a:lnTo>
                <a:lnTo>
                  <a:pt x="0" y="317"/>
                </a:lnTo>
                <a:lnTo>
                  <a:pt x="97" y="0"/>
                </a:lnTo>
                <a:lnTo>
                  <a:pt x="241" y="0"/>
                </a:lnTo>
                <a:lnTo>
                  <a:pt x="241" y="0"/>
                </a:lnTo>
                <a:close/>
                <a:moveTo>
                  <a:pt x="151" y="317"/>
                </a:moveTo>
                <a:lnTo>
                  <a:pt x="151" y="68"/>
                </a:lnTo>
                <a:lnTo>
                  <a:pt x="79" y="317"/>
                </a:lnTo>
                <a:lnTo>
                  <a:pt x="151" y="317"/>
                </a:lnTo>
                <a:lnTo>
                  <a:pt x="151" y="31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Freeform 14"/>
          <p:cNvSpPr>
            <a:spLocks noEditPoints="1"/>
          </p:cNvSpPr>
          <p:nvPr/>
        </p:nvSpPr>
        <p:spPr bwMode="auto">
          <a:xfrm>
            <a:off x="8104816" y="3213341"/>
            <a:ext cx="358224" cy="413335"/>
          </a:xfrm>
          <a:custGeom>
            <a:avLst/>
            <a:gdLst>
              <a:gd name="T0" fmla="*/ 83 w 131"/>
              <a:gd name="T1" fmla="*/ 130 h 151"/>
              <a:gd name="T2" fmla="*/ 86 w 131"/>
              <a:gd name="T3" fmla="*/ 136 h 151"/>
              <a:gd name="T4" fmla="*/ 48 w 131"/>
              <a:gd name="T5" fmla="*/ 138 h 151"/>
              <a:gd name="T6" fmla="*/ 45 w 131"/>
              <a:gd name="T7" fmla="*/ 132 h 151"/>
              <a:gd name="T8" fmla="*/ 48 w 131"/>
              <a:gd name="T9" fmla="*/ 130 h 151"/>
              <a:gd name="T10" fmla="*/ 78 w 131"/>
              <a:gd name="T11" fmla="*/ 147 h 151"/>
              <a:gd name="T12" fmla="*/ 57 w 131"/>
              <a:gd name="T13" fmla="*/ 151 h 151"/>
              <a:gd name="T14" fmla="*/ 52 w 131"/>
              <a:gd name="T15" fmla="*/ 143 h 151"/>
              <a:gd name="T16" fmla="*/ 65 w 131"/>
              <a:gd name="T17" fmla="*/ 34 h 151"/>
              <a:gd name="T18" fmla="*/ 82 w 131"/>
              <a:gd name="T19" fmla="*/ 125 h 151"/>
              <a:gd name="T20" fmla="*/ 31 w 131"/>
              <a:gd name="T21" fmla="*/ 68 h 151"/>
              <a:gd name="T22" fmla="*/ 65 w 131"/>
              <a:gd name="T23" fmla="*/ 34 h 151"/>
              <a:gd name="T24" fmla="*/ 72 w 131"/>
              <a:gd name="T25" fmla="*/ 41 h 151"/>
              <a:gd name="T26" fmla="*/ 79 w 131"/>
              <a:gd name="T27" fmla="*/ 45 h 151"/>
              <a:gd name="T28" fmla="*/ 71 w 131"/>
              <a:gd name="T29" fmla="*/ 43 h 151"/>
              <a:gd name="T30" fmla="*/ 50 w 131"/>
              <a:gd name="T31" fmla="*/ 53 h 151"/>
              <a:gd name="T32" fmla="*/ 42 w 131"/>
              <a:gd name="T33" fmla="*/ 68 h 151"/>
              <a:gd name="T34" fmla="*/ 40 w 131"/>
              <a:gd name="T35" fmla="*/ 81 h 151"/>
              <a:gd name="T36" fmla="*/ 38 w 131"/>
              <a:gd name="T37" fmla="*/ 74 h 151"/>
              <a:gd name="T38" fmla="*/ 38 w 131"/>
              <a:gd name="T39" fmla="*/ 60 h 151"/>
              <a:gd name="T40" fmla="*/ 47 w 131"/>
              <a:gd name="T41" fmla="*/ 47 h 151"/>
              <a:gd name="T42" fmla="*/ 65 w 131"/>
              <a:gd name="T43" fmla="*/ 40 h 151"/>
              <a:gd name="T44" fmla="*/ 70 w 131"/>
              <a:gd name="T45" fmla="*/ 40 h 151"/>
              <a:gd name="T46" fmla="*/ 70 w 131"/>
              <a:gd name="T47" fmla="*/ 0 h 151"/>
              <a:gd name="T48" fmla="*/ 66 w 131"/>
              <a:gd name="T49" fmla="*/ 23 h 151"/>
              <a:gd name="T50" fmla="*/ 62 w 131"/>
              <a:gd name="T51" fmla="*/ 0 h 151"/>
              <a:gd name="T52" fmla="*/ 115 w 131"/>
              <a:gd name="T53" fmla="*/ 22 h 151"/>
              <a:gd name="T54" fmla="*/ 93 w 131"/>
              <a:gd name="T55" fmla="*/ 32 h 151"/>
              <a:gd name="T56" fmla="*/ 34 w 131"/>
              <a:gd name="T57" fmla="*/ 102 h 151"/>
              <a:gd name="T58" fmla="*/ 17 w 131"/>
              <a:gd name="T59" fmla="*/ 108 h 151"/>
              <a:gd name="T60" fmla="*/ 34 w 131"/>
              <a:gd name="T61" fmla="*/ 102 h 151"/>
              <a:gd name="T62" fmla="*/ 22 w 131"/>
              <a:gd name="T63" fmla="*/ 16 h 151"/>
              <a:gd name="T64" fmla="*/ 32 w 131"/>
              <a:gd name="T65" fmla="*/ 37 h 151"/>
              <a:gd name="T66" fmla="*/ 22 w 131"/>
              <a:gd name="T67" fmla="*/ 16 h 151"/>
              <a:gd name="T68" fmla="*/ 109 w 131"/>
              <a:gd name="T69" fmla="*/ 114 h 151"/>
              <a:gd name="T70" fmla="*/ 102 w 131"/>
              <a:gd name="T71" fmla="*/ 96 h 151"/>
              <a:gd name="T72" fmla="*/ 97 w 131"/>
              <a:gd name="T73" fmla="*/ 102 h 151"/>
              <a:gd name="T74" fmla="*/ 131 w 131"/>
              <a:gd name="T75" fmla="*/ 69 h 151"/>
              <a:gd name="T76" fmla="*/ 112 w 131"/>
              <a:gd name="T77" fmla="*/ 68 h 151"/>
              <a:gd name="T78" fmla="*/ 131 w 131"/>
              <a:gd name="T79" fmla="*/ 61 h 151"/>
              <a:gd name="T80" fmla="*/ 0 w 131"/>
              <a:gd name="T81" fmla="*/ 69 h 151"/>
              <a:gd name="T82" fmla="*/ 20 w 131"/>
              <a:gd name="T83" fmla="*/ 61 h 151"/>
              <a:gd name="T84" fmla="*/ 20 w 131"/>
              <a:gd name="T85" fmla="*/ 6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1" h="151">
                <a:moveTo>
                  <a:pt x="48" y="130"/>
                </a:moveTo>
                <a:cubicBezTo>
                  <a:pt x="83" y="130"/>
                  <a:pt x="83" y="130"/>
                  <a:pt x="83" y="130"/>
                </a:cubicBezTo>
                <a:cubicBezTo>
                  <a:pt x="84" y="130"/>
                  <a:pt x="86" y="131"/>
                  <a:pt x="86" y="132"/>
                </a:cubicBezTo>
                <a:cubicBezTo>
                  <a:pt x="86" y="136"/>
                  <a:pt x="86" y="136"/>
                  <a:pt x="86" y="136"/>
                </a:cubicBezTo>
                <a:cubicBezTo>
                  <a:pt x="86" y="137"/>
                  <a:pt x="84" y="138"/>
                  <a:pt x="83" y="138"/>
                </a:cubicBezTo>
                <a:cubicBezTo>
                  <a:pt x="48" y="138"/>
                  <a:pt x="48" y="138"/>
                  <a:pt x="48" y="138"/>
                </a:cubicBezTo>
                <a:cubicBezTo>
                  <a:pt x="46" y="138"/>
                  <a:pt x="45" y="137"/>
                  <a:pt x="45" y="136"/>
                </a:cubicBezTo>
                <a:cubicBezTo>
                  <a:pt x="45" y="132"/>
                  <a:pt x="45" y="132"/>
                  <a:pt x="45" y="132"/>
                </a:cubicBezTo>
                <a:cubicBezTo>
                  <a:pt x="45" y="131"/>
                  <a:pt x="46" y="130"/>
                  <a:pt x="48" y="130"/>
                </a:cubicBezTo>
                <a:cubicBezTo>
                  <a:pt x="48" y="130"/>
                  <a:pt x="48" y="130"/>
                  <a:pt x="48" y="130"/>
                </a:cubicBezTo>
                <a:close/>
                <a:moveTo>
                  <a:pt x="78" y="143"/>
                </a:moveTo>
                <a:cubicBezTo>
                  <a:pt x="78" y="147"/>
                  <a:pt x="78" y="147"/>
                  <a:pt x="78" y="147"/>
                </a:cubicBezTo>
                <a:cubicBezTo>
                  <a:pt x="78" y="149"/>
                  <a:pt x="76" y="151"/>
                  <a:pt x="74" y="151"/>
                </a:cubicBezTo>
                <a:cubicBezTo>
                  <a:pt x="57" y="151"/>
                  <a:pt x="57" y="151"/>
                  <a:pt x="57" y="151"/>
                </a:cubicBezTo>
                <a:cubicBezTo>
                  <a:pt x="54" y="151"/>
                  <a:pt x="52" y="149"/>
                  <a:pt x="52" y="147"/>
                </a:cubicBezTo>
                <a:cubicBezTo>
                  <a:pt x="52" y="143"/>
                  <a:pt x="52" y="143"/>
                  <a:pt x="52" y="143"/>
                </a:cubicBezTo>
                <a:cubicBezTo>
                  <a:pt x="78" y="143"/>
                  <a:pt x="78" y="143"/>
                  <a:pt x="78" y="143"/>
                </a:cubicBezTo>
                <a:close/>
                <a:moveTo>
                  <a:pt x="65" y="34"/>
                </a:moveTo>
                <a:cubicBezTo>
                  <a:pt x="84" y="34"/>
                  <a:pt x="99" y="49"/>
                  <a:pt x="99" y="68"/>
                </a:cubicBezTo>
                <a:cubicBezTo>
                  <a:pt x="99" y="89"/>
                  <a:pt x="82" y="94"/>
                  <a:pt x="82" y="125"/>
                </a:cubicBezTo>
                <a:cubicBezTo>
                  <a:pt x="49" y="125"/>
                  <a:pt x="49" y="125"/>
                  <a:pt x="49" y="125"/>
                </a:cubicBezTo>
                <a:cubicBezTo>
                  <a:pt x="49" y="94"/>
                  <a:pt x="31" y="89"/>
                  <a:pt x="31" y="68"/>
                </a:cubicBezTo>
                <a:cubicBezTo>
                  <a:pt x="31" y="49"/>
                  <a:pt x="47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lose/>
                <a:moveTo>
                  <a:pt x="70" y="40"/>
                </a:moveTo>
                <a:cubicBezTo>
                  <a:pt x="72" y="41"/>
                  <a:pt x="72" y="41"/>
                  <a:pt x="72" y="41"/>
                </a:cubicBezTo>
                <a:cubicBezTo>
                  <a:pt x="76" y="42"/>
                  <a:pt x="80" y="44"/>
                  <a:pt x="83" y="46"/>
                </a:cubicBezTo>
                <a:cubicBezTo>
                  <a:pt x="82" y="46"/>
                  <a:pt x="80" y="45"/>
                  <a:pt x="79" y="45"/>
                </a:cubicBezTo>
                <a:cubicBezTo>
                  <a:pt x="76" y="44"/>
                  <a:pt x="76" y="44"/>
                  <a:pt x="76" y="44"/>
                </a:cubicBezTo>
                <a:cubicBezTo>
                  <a:pt x="74" y="44"/>
                  <a:pt x="73" y="44"/>
                  <a:pt x="71" y="43"/>
                </a:cubicBezTo>
                <a:cubicBezTo>
                  <a:pt x="69" y="44"/>
                  <a:pt x="66" y="44"/>
                  <a:pt x="64" y="45"/>
                </a:cubicBezTo>
                <a:cubicBezTo>
                  <a:pt x="59" y="46"/>
                  <a:pt x="54" y="49"/>
                  <a:pt x="50" y="53"/>
                </a:cubicBezTo>
                <a:cubicBezTo>
                  <a:pt x="49" y="55"/>
                  <a:pt x="49" y="55"/>
                  <a:pt x="49" y="55"/>
                </a:cubicBezTo>
                <a:cubicBezTo>
                  <a:pt x="45" y="59"/>
                  <a:pt x="43" y="63"/>
                  <a:pt x="42" y="68"/>
                </a:cubicBezTo>
                <a:cubicBezTo>
                  <a:pt x="41" y="72"/>
                  <a:pt x="41" y="72"/>
                  <a:pt x="41" y="72"/>
                </a:cubicBezTo>
                <a:cubicBezTo>
                  <a:pt x="40" y="75"/>
                  <a:pt x="40" y="78"/>
                  <a:pt x="40" y="81"/>
                </a:cubicBezTo>
                <a:cubicBezTo>
                  <a:pt x="40" y="80"/>
                  <a:pt x="39" y="78"/>
                  <a:pt x="38" y="77"/>
                </a:cubicBezTo>
                <a:cubicBezTo>
                  <a:pt x="38" y="74"/>
                  <a:pt x="38" y="74"/>
                  <a:pt x="38" y="74"/>
                </a:cubicBezTo>
                <a:cubicBezTo>
                  <a:pt x="37" y="70"/>
                  <a:pt x="37" y="66"/>
                  <a:pt x="38" y="62"/>
                </a:cubicBezTo>
                <a:cubicBezTo>
                  <a:pt x="38" y="60"/>
                  <a:pt x="38" y="60"/>
                  <a:pt x="38" y="60"/>
                </a:cubicBezTo>
                <a:cubicBezTo>
                  <a:pt x="40" y="56"/>
                  <a:pt x="42" y="53"/>
                  <a:pt x="45" y="49"/>
                </a:cubicBezTo>
                <a:cubicBezTo>
                  <a:pt x="47" y="47"/>
                  <a:pt x="47" y="47"/>
                  <a:pt x="47" y="47"/>
                </a:cubicBezTo>
                <a:cubicBezTo>
                  <a:pt x="50" y="44"/>
                  <a:pt x="54" y="42"/>
                  <a:pt x="58" y="41"/>
                </a:cubicBezTo>
                <a:cubicBezTo>
                  <a:pt x="61" y="40"/>
                  <a:pt x="63" y="40"/>
                  <a:pt x="65" y="40"/>
                </a:cubicBezTo>
                <a:cubicBezTo>
                  <a:pt x="67" y="40"/>
                  <a:pt x="68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lose/>
                <a:moveTo>
                  <a:pt x="62" y="0"/>
                </a:moveTo>
                <a:cubicBezTo>
                  <a:pt x="70" y="0"/>
                  <a:pt x="70" y="0"/>
                  <a:pt x="70" y="0"/>
                </a:cubicBezTo>
                <a:cubicBezTo>
                  <a:pt x="70" y="23"/>
                  <a:pt x="70" y="23"/>
                  <a:pt x="70" y="23"/>
                </a:cubicBezTo>
                <a:cubicBezTo>
                  <a:pt x="68" y="23"/>
                  <a:pt x="67" y="23"/>
                  <a:pt x="66" y="23"/>
                </a:cubicBezTo>
                <a:cubicBezTo>
                  <a:pt x="64" y="23"/>
                  <a:pt x="63" y="23"/>
                  <a:pt x="62" y="23"/>
                </a:cubicBezTo>
                <a:cubicBezTo>
                  <a:pt x="62" y="0"/>
                  <a:pt x="62" y="0"/>
                  <a:pt x="62" y="0"/>
                </a:cubicBezTo>
                <a:close/>
                <a:moveTo>
                  <a:pt x="109" y="16"/>
                </a:moveTo>
                <a:cubicBezTo>
                  <a:pt x="115" y="22"/>
                  <a:pt x="115" y="22"/>
                  <a:pt x="115" y="22"/>
                </a:cubicBezTo>
                <a:cubicBezTo>
                  <a:pt x="99" y="37"/>
                  <a:pt x="99" y="37"/>
                  <a:pt x="99" y="37"/>
                </a:cubicBezTo>
                <a:cubicBezTo>
                  <a:pt x="97" y="35"/>
                  <a:pt x="95" y="33"/>
                  <a:pt x="93" y="32"/>
                </a:cubicBezTo>
                <a:cubicBezTo>
                  <a:pt x="109" y="16"/>
                  <a:pt x="109" y="16"/>
                  <a:pt x="109" y="16"/>
                </a:cubicBezTo>
                <a:close/>
                <a:moveTo>
                  <a:pt x="34" y="102"/>
                </a:moveTo>
                <a:cubicBezTo>
                  <a:pt x="22" y="114"/>
                  <a:pt x="22" y="114"/>
                  <a:pt x="22" y="114"/>
                </a:cubicBezTo>
                <a:cubicBezTo>
                  <a:pt x="17" y="108"/>
                  <a:pt x="17" y="108"/>
                  <a:pt x="17" y="108"/>
                </a:cubicBezTo>
                <a:cubicBezTo>
                  <a:pt x="29" y="96"/>
                  <a:pt x="29" y="96"/>
                  <a:pt x="29" y="96"/>
                </a:cubicBezTo>
                <a:cubicBezTo>
                  <a:pt x="31" y="98"/>
                  <a:pt x="32" y="100"/>
                  <a:pt x="34" y="102"/>
                </a:cubicBezTo>
                <a:cubicBezTo>
                  <a:pt x="34" y="102"/>
                  <a:pt x="34" y="102"/>
                  <a:pt x="34" y="102"/>
                </a:cubicBezTo>
                <a:close/>
                <a:moveTo>
                  <a:pt x="22" y="16"/>
                </a:moveTo>
                <a:cubicBezTo>
                  <a:pt x="17" y="22"/>
                  <a:pt x="17" y="22"/>
                  <a:pt x="17" y="22"/>
                </a:cubicBezTo>
                <a:cubicBezTo>
                  <a:pt x="32" y="37"/>
                  <a:pt x="32" y="37"/>
                  <a:pt x="32" y="37"/>
                </a:cubicBezTo>
                <a:cubicBezTo>
                  <a:pt x="34" y="35"/>
                  <a:pt x="36" y="33"/>
                  <a:pt x="38" y="32"/>
                </a:cubicBezTo>
                <a:cubicBezTo>
                  <a:pt x="22" y="16"/>
                  <a:pt x="22" y="16"/>
                  <a:pt x="22" y="16"/>
                </a:cubicBezTo>
                <a:close/>
                <a:moveTo>
                  <a:pt x="97" y="102"/>
                </a:moveTo>
                <a:cubicBezTo>
                  <a:pt x="109" y="114"/>
                  <a:pt x="109" y="114"/>
                  <a:pt x="109" y="114"/>
                </a:cubicBezTo>
                <a:cubicBezTo>
                  <a:pt x="115" y="108"/>
                  <a:pt x="115" y="108"/>
                  <a:pt x="115" y="108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1" y="98"/>
                  <a:pt x="99" y="100"/>
                  <a:pt x="97" y="102"/>
                </a:cubicBezTo>
                <a:cubicBezTo>
                  <a:pt x="97" y="102"/>
                  <a:pt x="97" y="102"/>
                  <a:pt x="97" y="102"/>
                </a:cubicBezTo>
                <a:close/>
                <a:moveTo>
                  <a:pt x="131" y="61"/>
                </a:moveTo>
                <a:cubicBezTo>
                  <a:pt x="131" y="69"/>
                  <a:pt x="131" y="69"/>
                  <a:pt x="131" y="69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9"/>
                  <a:pt x="112" y="68"/>
                  <a:pt x="112" y="68"/>
                </a:cubicBezTo>
                <a:cubicBezTo>
                  <a:pt x="112" y="66"/>
                  <a:pt x="111" y="63"/>
                  <a:pt x="111" y="61"/>
                </a:cubicBezTo>
                <a:cubicBezTo>
                  <a:pt x="131" y="61"/>
                  <a:pt x="131" y="61"/>
                  <a:pt x="131" y="61"/>
                </a:cubicBezTo>
                <a:close/>
                <a:moveTo>
                  <a:pt x="20" y="69"/>
                </a:moveTo>
                <a:cubicBezTo>
                  <a:pt x="0" y="69"/>
                  <a:pt x="0" y="69"/>
                  <a:pt x="0" y="69"/>
                </a:cubicBezTo>
                <a:cubicBezTo>
                  <a:pt x="0" y="61"/>
                  <a:pt x="0" y="61"/>
                  <a:pt x="0" y="61"/>
                </a:cubicBezTo>
                <a:cubicBezTo>
                  <a:pt x="20" y="61"/>
                  <a:pt x="20" y="61"/>
                  <a:pt x="20" y="61"/>
                </a:cubicBezTo>
                <a:cubicBezTo>
                  <a:pt x="20" y="63"/>
                  <a:pt x="20" y="66"/>
                  <a:pt x="20" y="68"/>
                </a:cubicBezTo>
                <a:cubicBezTo>
                  <a:pt x="20" y="68"/>
                  <a:pt x="20" y="69"/>
                  <a:pt x="20" y="69"/>
                </a:cubicBezTo>
                <a:cubicBezTo>
                  <a:pt x="20" y="69"/>
                  <a:pt x="20" y="69"/>
                  <a:pt x="20" y="6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" name="Freeform 15"/>
          <p:cNvSpPr>
            <a:spLocks noEditPoints="1"/>
          </p:cNvSpPr>
          <p:nvPr/>
        </p:nvSpPr>
        <p:spPr bwMode="auto">
          <a:xfrm>
            <a:off x="9483318" y="3251214"/>
            <a:ext cx="341941" cy="268041"/>
          </a:xfrm>
          <a:custGeom>
            <a:avLst/>
            <a:gdLst>
              <a:gd name="T0" fmla="*/ 125 w 125"/>
              <a:gd name="T1" fmla="*/ 54 h 98"/>
              <a:gd name="T2" fmla="*/ 125 w 125"/>
              <a:gd name="T3" fmla="*/ 91 h 98"/>
              <a:gd name="T4" fmla="*/ 118 w 125"/>
              <a:gd name="T5" fmla="*/ 98 h 98"/>
              <a:gd name="T6" fmla="*/ 6 w 125"/>
              <a:gd name="T7" fmla="*/ 98 h 98"/>
              <a:gd name="T8" fmla="*/ 0 w 125"/>
              <a:gd name="T9" fmla="*/ 91 h 98"/>
              <a:gd name="T10" fmla="*/ 0 w 125"/>
              <a:gd name="T11" fmla="*/ 54 h 98"/>
              <a:gd name="T12" fmla="*/ 55 w 125"/>
              <a:gd name="T13" fmla="*/ 54 h 98"/>
              <a:gd name="T14" fmla="*/ 55 w 125"/>
              <a:gd name="T15" fmla="*/ 62 h 98"/>
              <a:gd name="T16" fmla="*/ 59 w 125"/>
              <a:gd name="T17" fmla="*/ 66 h 98"/>
              <a:gd name="T18" fmla="*/ 66 w 125"/>
              <a:gd name="T19" fmla="*/ 66 h 98"/>
              <a:gd name="T20" fmla="*/ 69 w 125"/>
              <a:gd name="T21" fmla="*/ 62 h 98"/>
              <a:gd name="T22" fmla="*/ 69 w 125"/>
              <a:gd name="T23" fmla="*/ 54 h 98"/>
              <a:gd name="T24" fmla="*/ 125 w 125"/>
              <a:gd name="T25" fmla="*/ 54 h 98"/>
              <a:gd name="T26" fmla="*/ 50 w 125"/>
              <a:gd name="T27" fmla="*/ 19 h 98"/>
              <a:gd name="T28" fmla="*/ 75 w 125"/>
              <a:gd name="T29" fmla="*/ 19 h 98"/>
              <a:gd name="T30" fmla="*/ 75 w 125"/>
              <a:gd name="T31" fmla="*/ 11 h 98"/>
              <a:gd name="T32" fmla="*/ 72 w 125"/>
              <a:gd name="T33" fmla="*/ 8 h 98"/>
              <a:gd name="T34" fmla="*/ 53 w 125"/>
              <a:gd name="T35" fmla="*/ 8 h 98"/>
              <a:gd name="T36" fmla="*/ 50 w 125"/>
              <a:gd name="T37" fmla="*/ 11 h 98"/>
              <a:gd name="T38" fmla="*/ 50 w 125"/>
              <a:gd name="T39" fmla="*/ 19 h 98"/>
              <a:gd name="T40" fmla="*/ 6 w 125"/>
              <a:gd name="T41" fmla="*/ 19 h 98"/>
              <a:gd name="T42" fmla="*/ 43 w 125"/>
              <a:gd name="T43" fmla="*/ 19 h 98"/>
              <a:gd name="T44" fmla="*/ 43 w 125"/>
              <a:gd name="T45" fmla="*/ 11 h 98"/>
              <a:gd name="T46" fmla="*/ 53 w 125"/>
              <a:gd name="T47" fmla="*/ 0 h 98"/>
              <a:gd name="T48" fmla="*/ 72 w 125"/>
              <a:gd name="T49" fmla="*/ 0 h 98"/>
              <a:gd name="T50" fmla="*/ 82 w 125"/>
              <a:gd name="T51" fmla="*/ 11 h 98"/>
              <a:gd name="T52" fmla="*/ 82 w 125"/>
              <a:gd name="T53" fmla="*/ 19 h 98"/>
              <a:gd name="T54" fmla="*/ 118 w 125"/>
              <a:gd name="T55" fmla="*/ 19 h 98"/>
              <a:gd name="T56" fmla="*/ 125 w 125"/>
              <a:gd name="T57" fmla="*/ 26 h 98"/>
              <a:gd name="T58" fmla="*/ 125 w 125"/>
              <a:gd name="T59" fmla="*/ 47 h 98"/>
              <a:gd name="T60" fmla="*/ 0 w 125"/>
              <a:gd name="T61" fmla="*/ 47 h 98"/>
              <a:gd name="T62" fmla="*/ 0 w 125"/>
              <a:gd name="T63" fmla="*/ 26 h 98"/>
              <a:gd name="T64" fmla="*/ 6 w 125"/>
              <a:gd name="T65" fmla="*/ 19 h 98"/>
              <a:gd name="T66" fmla="*/ 6 w 125"/>
              <a:gd name="T67" fmla="*/ 1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5" h="98">
                <a:moveTo>
                  <a:pt x="125" y="54"/>
                </a:moveTo>
                <a:cubicBezTo>
                  <a:pt x="125" y="91"/>
                  <a:pt x="125" y="91"/>
                  <a:pt x="125" y="91"/>
                </a:cubicBezTo>
                <a:cubicBezTo>
                  <a:pt x="125" y="95"/>
                  <a:pt x="122" y="98"/>
                  <a:pt x="118" y="98"/>
                </a:cubicBezTo>
                <a:cubicBezTo>
                  <a:pt x="6" y="98"/>
                  <a:pt x="6" y="98"/>
                  <a:pt x="6" y="98"/>
                </a:cubicBezTo>
                <a:cubicBezTo>
                  <a:pt x="3" y="98"/>
                  <a:pt x="0" y="95"/>
                  <a:pt x="0" y="91"/>
                </a:cubicBezTo>
                <a:cubicBezTo>
                  <a:pt x="0" y="54"/>
                  <a:pt x="0" y="54"/>
                  <a:pt x="0" y="54"/>
                </a:cubicBezTo>
                <a:cubicBezTo>
                  <a:pt x="55" y="54"/>
                  <a:pt x="55" y="54"/>
                  <a:pt x="55" y="54"/>
                </a:cubicBezTo>
                <a:cubicBezTo>
                  <a:pt x="55" y="62"/>
                  <a:pt x="55" y="62"/>
                  <a:pt x="55" y="62"/>
                </a:cubicBezTo>
                <a:cubicBezTo>
                  <a:pt x="55" y="64"/>
                  <a:pt x="57" y="66"/>
                  <a:pt x="59" y="66"/>
                </a:cubicBezTo>
                <a:cubicBezTo>
                  <a:pt x="66" y="66"/>
                  <a:pt x="66" y="66"/>
                  <a:pt x="66" y="66"/>
                </a:cubicBezTo>
                <a:cubicBezTo>
                  <a:pt x="68" y="66"/>
                  <a:pt x="69" y="64"/>
                  <a:pt x="69" y="62"/>
                </a:cubicBezTo>
                <a:cubicBezTo>
                  <a:pt x="69" y="54"/>
                  <a:pt x="69" y="54"/>
                  <a:pt x="69" y="54"/>
                </a:cubicBezTo>
                <a:cubicBezTo>
                  <a:pt x="125" y="54"/>
                  <a:pt x="125" y="54"/>
                  <a:pt x="125" y="54"/>
                </a:cubicBezTo>
                <a:close/>
                <a:moveTo>
                  <a:pt x="50" y="19"/>
                </a:moveTo>
                <a:cubicBezTo>
                  <a:pt x="75" y="19"/>
                  <a:pt x="75" y="19"/>
                  <a:pt x="75" y="19"/>
                </a:cubicBezTo>
                <a:cubicBezTo>
                  <a:pt x="75" y="11"/>
                  <a:pt x="75" y="11"/>
                  <a:pt x="75" y="11"/>
                </a:cubicBezTo>
                <a:cubicBezTo>
                  <a:pt x="75" y="9"/>
                  <a:pt x="73" y="8"/>
                  <a:pt x="72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1" y="8"/>
                  <a:pt x="50" y="9"/>
                  <a:pt x="50" y="11"/>
                </a:cubicBezTo>
                <a:cubicBezTo>
                  <a:pt x="50" y="19"/>
                  <a:pt x="50" y="19"/>
                  <a:pt x="50" y="19"/>
                </a:cubicBezTo>
                <a:close/>
                <a:moveTo>
                  <a:pt x="6" y="19"/>
                </a:moveTo>
                <a:cubicBezTo>
                  <a:pt x="43" y="19"/>
                  <a:pt x="43" y="19"/>
                  <a:pt x="43" y="19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5"/>
                  <a:pt x="47" y="0"/>
                  <a:pt x="53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7" y="0"/>
                  <a:pt x="82" y="5"/>
                  <a:pt x="82" y="11"/>
                </a:cubicBezTo>
                <a:cubicBezTo>
                  <a:pt x="82" y="19"/>
                  <a:pt x="82" y="19"/>
                  <a:pt x="82" y="19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22" y="19"/>
                  <a:pt x="125" y="22"/>
                  <a:pt x="125" y="26"/>
                </a:cubicBezTo>
                <a:cubicBezTo>
                  <a:pt x="125" y="47"/>
                  <a:pt x="125" y="47"/>
                  <a:pt x="125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2"/>
                  <a:pt x="3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" name="Freeform 16"/>
          <p:cNvSpPr>
            <a:spLocks noEditPoints="1"/>
          </p:cNvSpPr>
          <p:nvPr/>
        </p:nvSpPr>
        <p:spPr bwMode="auto">
          <a:xfrm>
            <a:off x="8057515" y="4132291"/>
            <a:ext cx="392042" cy="394547"/>
          </a:xfrm>
          <a:custGeom>
            <a:avLst/>
            <a:gdLst>
              <a:gd name="T0" fmla="*/ 84 w 143"/>
              <a:gd name="T1" fmla="*/ 45 h 144"/>
              <a:gd name="T2" fmla="*/ 70 w 143"/>
              <a:gd name="T3" fmla="*/ 47 h 144"/>
              <a:gd name="T4" fmla="*/ 75 w 143"/>
              <a:gd name="T5" fmla="*/ 64 h 144"/>
              <a:gd name="T6" fmla="*/ 105 w 143"/>
              <a:gd name="T7" fmla="*/ 18 h 144"/>
              <a:gd name="T8" fmla="*/ 125 w 143"/>
              <a:gd name="T9" fmla="*/ 19 h 144"/>
              <a:gd name="T10" fmla="*/ 125 w 143"/>
              <a:gd name="T11" fmla="*/ 39 h 144"/>
              <a:gd name="T12" fmla="*/ 80 w 143"/>
              <a:gd name="T13" fmla="*/ 68 h 144"/>
              <a:gd name="T14" fmla="*/ 96 w 143"/>
              <a:gd name="T15" fmla="*/ 74 h 144"/>
              <a:gd name="T16" fmla="*/ 99 w 143"/>
              <a:gd name="T17" fmla="*/ 59 h 144"/>
              <a:gd name="T18" fmla="*/ 117 w 143"/>
              <a:gd name="T19" fmla="*/ 74 h 144"/>
              <a:gd name="T20" fmla="*/ 114 w 143"/>
              <a:gd name="T21" fmla="*/ 44 h 144"/>
              <a:gd name="T22" fmla="*/ 124 w 143"/>
              <a:gd name="T23" fmla="*/ 74 h 144"/>
              <a:gd name="T24" fmla="*/ 133 w 143"/>
              <a:gd name="T25" fmla="*/ 81 h 144"/>
              <a:gd name="T26" fmla="*/ 70 w 143"/>
              <a:gd name="T27" fmla="*/ 135 h 144"/>
              <a:gd name="T28" fmla="*/ 63 w 143"/>
              <a:gd name="T29" fmla="*/ 144 h 144"/>
              <a:gd name="T30" fmla="*/ 9 w 143"/>
              <a:gd name="T31" fmla="*/ 81 h 144"/>
              <a:gd name="T32" fmla="*/ 0 w 143"/>
              <a:gd name="T33" fmla="*/ 74 h 144"/>
              <a:gd name="T34" fmla="*/ 63 w 143"/>
              <a:gd name="T35" fmla="*/ 20 h 144"/>
              <a:gd name="T36" fmla="*/ 70 w 143"/>
              <a:gd name="T37" fmla="*/ 10 h 144"/>
              <a:gd name="T38" fmla="*/ 99 w 143"/>
              <a:gd name="T39" fmla="*/ 30 h 144"/>
              <a:gd name="T40" fmla="*/ 94 w 143"/>
              <a:gd name="T41" fmla="*/ 35 h 144"/>
              <a:gd name="T42" fmla="*/ 70 w 143"/>
              <a:gd name="T43" fmla="*/ 40 h 144"/>
              <a:gd name="T44" fmla="*/ 70 w 143"/>
              <a:gd name="T45" fmla="*/ 93 h 144"/>
              <a:gd name="T46" fmla="*/ 96 w 143"/>
              <a:gd name="T47" fmla="*/ 81 h 144"/>
              <a:gd name="T48" fmla="*/ 63 w 143"/>
              <a:gd name="T49" fmla="*/ 93 h 144"/>
              <a:gd name="T50" fmla="*/ 37 w 143"/>
              <a:gd name="T51" fmla="*/ 81 h 144"/>
              <a:gd name="T52" fmla="*/ 63 w 143"/>
              <a:gd name="T53" fmla="*/ 93 h 144"/>
              <a:gd name="T54" fmla="*/ 63 w 143"/>
              <a:gd name="T55" fmla="*/ 61 h 144"/>
              <a:gd name="T56" fmla="*/ 37 w 143"/>
              <a:gd name="T57" fmla="*/ 74 h 144"/>
              <a:gd name="T58" fmla="*/ 63 w 143"/>
              <a:gd name="T59" fmla="*/ 27 h 144"/>
              <a:gd name="T60" fmla="*/ 30 w 143"/>
              <a:gd name="T61" fmla="*/ 74 h 144"/>
              <a:gd name="T62" fmla="*/ 63 w 143"/>
              <a:gd name="T63" fmla="*/ 27 h 144"/>
              <a:gd name="T64" fmla="*/ 63 w 143"/>
              <a:gd name="T65" fmla="*/ 114 h 144"/>
              <a:gd name="T66" fmla="*/ 16 w 143"/>
              <a:gd name="T67" fmla="*/ 81 h 144"/>
              <a:gd name="T68" fmla="*/ 70 w 143"/>
              <a:gd name="T69" fmla="*/ 114 h 144"/>
              <a:gd name="T70" fmla="*/ 117 w 143"/>
              <a:gd name="T71" fmla="*/ 81 h 144"/>
              <a:gd name="T72" fmla="*/ 70 w 143"/>
              <a:gd name="T73" fmla="*/ 11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3" h="144">
                <a:moveTo>
                  <a:pt x="70" y="40"/>
                </a:moveTo>
                <a:cubicBezTo>
                  <a:pt x="75" y="41"/>
                  <a:pt x="80" y="42"/>
                  <a:pt x="84" y="45"/>
                </a:cubicBezTo>
                <a:cubicBezTo>
                  <a:pt x="79" y="50"/>
                  <a:pt x="79" y="50"/>
                  <a:pt x="79" y="50"/>
                </a:cubicBezTo>
                <a:cubicBezTo>
                  <a:pt x="76" y="49"/>
                  <a:pt x="73" y="48"/>
                  <a:pt x="70" y="47"/>
                </a:cubicBezTo>
                <a:cubicBezTo>
                  <a:pt x="70" y="61"/>
                  <a:pt x="70" y="61"/>
                  <a:pt x="70" y="61"/>
                </a:cubicBezTo>
                <a:cubicBezTo>
                  <a:pt x="72" y="62"/>
                  <a:pt x="74" y="63"/>
                  <a:pt x="75" y="64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5" y="18"/>
                  <a:pt x="105" y="18"/>
                  <a:pt x="105" y="18"/>
                </a:cubicBezTo>
                <a:cubicBezTo>
                  <a:pt x="123" y="0"/>
                  <a:pt x="123" y="0"/>
                  <a:pt x="123" y="0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43" y="21"/>
                  <a:pt x="143" y="21"/>
                  <a:pt x="143" y="21"/>
                </a:cubicBezTo>
                <a:cubicBezTo>
                  <a:pt x="125" y="39"/>
                  <a:pt x="125" y="39"/>
                  <a:pt x="125" y="39"/>
                </a:cubicBezTo>
                <a:cubicBezTo>
                  <a:pt x="111" y="37"/>
                  <a:pt x="111" y="37"/>
                  <a:pt x="111" y="37"/>
                </a:cubicBezTo>
                <a:cubicBezTo>
                  <a:pt x="80" y="68"/>
                  <a:pt x="80" y="68"/>
                  <a:pt x="80" y="68"/>
                </a:cubicBezTo>
                <a:cubicBezTo>
                  <a:pt x="81" y="70"/>
                  <a:pt x="82" y="72"/>
                  <a:pt x="82" y="74"/>
                </a:cubicBezTo>
                <a:cubicBezTo>
                  <a:pt x="96" y="74"/>
                  <a:pt x="96" y="74"/>
                  <a:pt x="96" y="74"/>
                </a:cubicBezTo>
                <a:cubicBezTo>
                  <a:pt x="96" y="70"/>
                  <a:pt x="95" y="67"/>
                  <a:pt x="94" y="65"/>
                </a:cubicBezTo>
                <a:cubicBezTo>
                  <a:pt x="99" y="59"/>
                  <a:pt x="99" y="59"/>
                  <a:pt x="99" y="59"/>
                </a:cubicBezTo>
                <a:cubicBezTo>
                  <a:pt x="101" y="64"/>
                  <a:pt x="103" y="69"/>
                  <a:pt x="103" y="74"/>
                </a:cubicBezTo>
                <a:cubicBezTo>
                  <a:pt x="117" y="74"/>
                  <a:pt x="117" y="74"/>
                  <a:pt x="117" y="74"/>
                </a:cubicBezTo>
                <a:cubicBezTo>
                  <a:pt x="116" y="65"/>
                  <a:pt x="114" y="56"/>
                  <a:pt x="109" y="49"/>
                </a:cubicBezTo>
                <a:cubicBezTo>
                  <a:pt x="114" y="44"/>
                  <a:pt x="114" y="44"/>
                  <a:pt x="114" y="44"/>
                </a:cubicBezTo>
                <a:cubicBezTo>
                  <a:pt x="114" y="45"/>
                  <a:pt x="114" y="45"/>
                  <a:pt x="114" y="45"/>
                </a:cubicBezTo>
                <a:cubicBezTo>
                  <a:pt x="120" y="53"/>
                  <a:pt x="123" y="63"/>
                  <a:pt x="124" y="74"/>
                </a:cubicBezTo>
                <a:cubicBezTo>
                  <a:pt x="133" y="74"/>
                  <a:pt x="133" y="74"/>
                  <a:pt x="133" y="74"/>
                </a:cubicBezTo>
                <a:cubicBezTo>
                  <a:pt x="133" y="81"/>
                  <a:pt x="133" y="81"/>
                  <a:pt x="133" y="81"/>
                </a:cubicBezTo>
                <a:cubicBezTo>
                  <a:pt x="124" y="81"/>
                  <a:pt x="124" y="81"/>
                  <a:pt x="124" y="81"/>
                </a:cubicBezTo>
                <a:cubicBezTo>
                  <a:pt x="122" y="110"/>
                  <a:pt x="99" y="133"/>
                  <a:pt x="70" y="135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63" y="144"/>
                  <a:pt x="63" y="144"/>
                  <a:pt x="63" y="144"/>
                </a:cubicBezTo>
                <a:cubicBezTo>
                  <a:pt x="63" y="135"/>
                  <a:pt x="63" y="135"/>
                  <a:pt x="63" y="135"/>
                </a:cubicBezTo>
                <a:cubicBezTo>
                  <a:pt x="34" y="133"/>
                  <a:pt x="11" y="110"/>
                  <a:pt x="9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74"/>
                  <a:pt x="0" y="74"/>
                  <a:pt x="0" y="74"/>
                </a:cubicBezTo>
                <a:cubicBezTo>
                  <a:pt x="9" y="74"/>
                  <a:pt x="9" y="74"/>
                  <a:pt x="9" y="74"/>
                </a:cubicBezTo>
                <a:cubicBezTo>
                  <a:pt x="11" y="45"/>
                  <a:pt x="34" y="21"/>
                  <a:pt x="63" y="20"/>
                </a:cubicBezTo>
                <a:cubicBezTo>
                  <a:pt x="63" y="10"/>
                  <a:pt x="63" y="10"/>
                  <a:pt x="63" y="10"/>
                </a:cubicBezTo>
                <a:cubicBezTo>
                  <a:pt x="70" y="10"/>
                  <a:pt x="70" y="10"/>
                  <a:pt x="70" y="10"/>
                </a:cubicBezTo>
                <a:cubicBezTo>
                  <a:pt x="70" y="20"/>
                  <a:pt x="70" y="20"/>
                  <a:pt x="70" y="20"/>
                </a:cubicBezTo>
                <a:cubicBezTo>
                  <a:pt x="81" y="20"/>
                  <a:pt x="91" y="24"/>
                  <a:pt x="99" y="30"/>
                </a:cubicBezTo>
                <a:cubicBezTo>
                  <a:pt x="99" y="30"/>
                  <a:pt x="99" y="30"/>
                  <a:pt x="99" y="30"/>
                </a:cubicBezTo>
                <a:cubicBezTo>
                  <a:pt x="94" y="35"/>
                  <a:pt x="94" y="35"/>
                  <a:pt x="94" y="35"/>
                </a:cubicBezTo>
                <a:cubicBezTo>
                  <a:pt x="87" y="30"/>
                  <a:pt x="79" y="27"/>
                  <a:pt x="70" y="27"/>
                </a:cubicBezTo>
                <a:cubicBezTo>
                  <a:pt x="70" y="40"/>
                  <a:pt x="70" y="40"/>
                  <a:pt x="70" y="40"/>
                </a:cubicBezTo>
                <a:close/>
                <a:moveTo>
                  <a:pt x="82" y="81"/>
                </a:moveTo>
                <a:cubicBezTo>
                  <a:pt x="81" y="87"/>
                  <a:pt x="76" y="92"/>
                  <a:pt x="70" y="93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84" y="105"/>
                  <a:pt x="95" y="94"/>
                  <a:pt x="96" y="81"/>
                </a:cubicBezTo>
                <a:cubicBezTo>
                  <a:pt x="82" y="81"/>
                  <a:pt x="82" y="81"/>
                  <a:pt x="82" y="81"/>
                </a:cubicBezTo>
                <a:close/>
                <a:moveTo>
                  <a:pt x="63" y="93"/>
                </a:moveTo>
                <a:cubicBezTo>
                  <a:pt x="57" y="92"/>
                  <a:pt x="52" y="87"/>
                  <a:pt x="51" y="81"/>
                </a:cubicBezTo>
                <a:cubicBezTo>
                  <a:pt x="37" y="81"/>
                  <a:pt x="37" y="81"/>
                  <a:pt x="37" y="81"/>
                </a:cubicBezTo>
                <a:cubicBezTo>
                  <a:pt x="38" y="94"/>
                  <a:pt x="49" y="105"/>
                  <a:pt x="63" y="107"/>
                </a:cubicBezTo>
                <a:cubicBezTo>
                  <a:pt x="63" y="93"/>
                  <a:pt x="63" y="93"/>
                  <a:pt x="63" y="93"/>
                </a:cubicBezTo>
                <a:close/>
                <a:moveTo>
                  <a:pt x="51" y="74"/>
                </a:moveTo>
                <a:cubicBezTo>
                  <a:pt x="52" y="68"/>
                  <a:pt x="57" y="63"/>
                  <a:pt x="63" y="61"/>
                </a:cubicBezTo>
                <a:cubicBezTo>
                  <a:pt x="63" y="47"/>
                  <a:pt x="63" y="47"/>
                  <a:pt x="63" y="47"/>
                </a:cubicBezTo>
                <a:cubicBezTo>
                  <a:pt x="49" y="49"/>
                  <a:pt x="38" y="60"/>
                  <a:pt x="37" y="74"/>
                </a:cubicBezTo>
                <a:cubicBezTo>
                  <a:pt x="51" y="74"/>
                  <a:pt x="51" y="74"/>
                  <a:pt x="51" y="74"/>
                </a:cubicBezTo>
                <a:close/>
                <a:moveTo>
                  <a:pt x="63" y="27"/>
                </a:moveTo>
                <a:cubicBezTo>
                  <a:pt x="38" y="28"/>
                  <a:pt x="18" y="49"/>
                  <a:pt x="16" y="74"/>
                </a:cubicBezTo>
                <a:cubicBezTo>
                  <a:pt x="30" y="74"/>
                  <a:pt x="30" y="74"/>
                  <a:pt x="30" y="74"/>
                </a:cubicBezTo>
                <a:cubicBezTo>
                  <a:pt x="31" y="56"/>
                  <a:pt x="45" y="42"/>
                  <a:pt x="63" y="40"/>
                </a:cubicBezTo>
                <a:cubicBezTo>
                  <a:pt x="63" y="27"/>
                  <a:pt x="63" y="27"/>
                  <a:pt x="63" y="27"/>
                </a:cubicBezTo>
                <a:close/>
                <a:moveTo>
                  <a:pt x="63" y="128"/>
                </a:moveTo>
                <a:cubicBezTo>
                  <a:pt x="63" y="114"/>
                  <a:pt x="63" y="114"/>
                  <a:pt x="63" y="114"/>
                </a:cubicBezTo>
                <a:cubicBezTo>
                  <a:pt x="45" y="112"/>
                  <a:pt x="31" y="98"/>
                  <a:pt x="30" y="81"/>
                </a:cubicBezTo>
                <a:cubicBezTo>
                  <a:pt x="16" y="81"/>
                  <a:pt x="16" y="81"/>
                  <a:pt x="16" y="81"/>
                </a:cubicBezTo>
                <a:cubicBezTo>
                  <a:pt x="18" y="106"/>
                  <a:pt x="38" y="126"/>
                  <a:pt x="63" y="128"/>
                </a:cubicBezTo>
                <a:close/>
                <a:moveTo>
                  <a:pt x="70" y="114"/>
                </a:moveTo>
                <a:cubicBezTo>
                  <a:pt x="70" y="128"/>
                  <a:pt x="70" y="128"/>
                  <a:pt x="70" y="128"/>
                </a:cubicBezTo>
                <a:cubicBezTo>
                  <a:pt x="95" y="126"/>
                  <a:pt x="115" y="106"/>
                  <a:pt x="117" y="81"/>
                </a:cubicBezTo>
                <a:cubicBezTo>
                  <a:pt x="103" y="81"/>
                  <a:pt x="103" y="81"/>
                  <a:pt x="103" y="81"/>
                </a:cubicBezTo>
                <a:cubicBezTo>
                  <a:pt x="102" y="98"/>
                  <a:pt x="88" y="112"/>
                  <a:pt x="70" y="11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" name="Freeform 17"/>
          <p:cNvSpPr>
            <a:spLocks noEditPoints="1"/>
          </p:cNvSpPr>
          <p:nvPr/>
        </p:nvSpPr>
        <p:spPr bwMode="auto">
          <a:xfrm>
            <a:off x="9614242" y="4161319"/>
            <a:ext cx="251759" cy="418345"/>
          </a:xfrm>
          <a:custGeom>
            <a:avLst/>
            <a:gdLst>
              <a:gd name="T0" fmla="*/ 46 w 92"/>
              <a:gd name="T1" fmla="*/ 70 h 153"/>
              <a:gd name="T2" fmla="*/ 88 w 92"/>
              <a:gd name="T3" fmla="*/ 111 h 153"/>
              <a:gd name="T4" fmla="*/ 46 w 92"/>
              <a:gd name="T5" fmla="*/ 153 h 153"/>
              <a:gd name="T6" fmla="*/ 4 w 92"/>
              <a:gd name="T7" fmla="*/ 111 h 153"/>
              <a:gd name="T8" fmla="*/ 46 w 92"/>
              <a:gd name="T9" fmla="*/ 70 h 153"/>
              <a:gd name="T10" fmla="*/ 46 w 92"/>
              <a:gd name="T11" fmla="*/ 70 h 153"/>
              <a:gd name="T12" fmla="*/ 46 w 92"/>
              <a:gd name="T13" fmla="*/ 79 h 153"/>
              <a:gd name="T14" fmla="*/ 78 w 92"/>
              <a:gd name="T15" fmla="*/ 111 h 153"/>
              <a:gd name="T16" fmla="*/ 46 w 92"/>
              <a:gd name="T17" fmla="*/ 143 h 153"/>
              <a:gd name="T18" fmla="*/ 14 w 92"/>
              <a:gd name="T19" fmla="*/ 111 h 153"/>
              <a:gd name="T20" fmla="*/ 46 w 92"/>
              <a:gd name="T21" fmla="*/ 79 h 153"/>
              <a:gd name="T22" fmla="*/ 46 w 92"/>
              <a:gd name="T23" fmla="*/ 79 h 153"/>
              <a:gd name="T24" fmla="*/ 46 w 92"/>
              <a:gd name="T25" fmla="*/ 81 h 153"/>
              <a:gd name="T26" fmla="*/ 53 w 92"/>
              <a:gd name="T27" fmla="*/ 102 h 153"/>
              <a:gd name="T28" fmla="*/ 75 w 92"/>
              <a:gd name="T29" fmla="*/ 102 h 153"/>
              <a:gd name="T30" fmla="*/ 57 w 92"/>
              <a:gd name="T31" fmla="*/ 115 h 153"/>
              <a:gd name="T32" fmla="*/ 64 w 92"/>
              <a:gd name="T33" fmla="*/ 136 h 153"/>
              <a:gd name="T34" fmla="*/ 46 w 92"/>
              <a:gd name="T35" fmla="*/ 123 h 153"/>
              <a:gd name="T36" fmla="*/ 28 w 92"/>
              <a:gd name="T37" fmla="*/ 136 h 153"/>
              <a:gd name="T38" fmla="*/ 35 w 92"/>
              <a:gd name="T39" fmla="*/ 115 h 153"/>
              <a:gd name="T40" fmla="*/ 17 w 92"/>
              <a:gd name="T41" fmla="*/ 102 h 153"/>
              <a:gd name="T42" fmla="*/ 39 w 92"/>
              <a:gd name="T43" fmla="*/ 102 h 153"/>
              <a:gd name="T44" fmla="*/ 46 w 92"/>
              <a:gd name="T45" fmla="*/ 81 h 153"/>
              <a:gd name="T46" fmla="*/ 0 w 92"/>
              <a:gd name="T47" fmla="*/ 0 h 153"/>
              <a:gd name="T48" fmla="*/ 15 w 92"/>
              <a:gd name="T49" fmla="*/ 0 h 153"/>
              <a:gd name="T50" fmla="*/ 15 w 92"/>
              <a:gd name="T51" fmla="*/ 45 h 153"/>
              <a:gd name="T52" fmla="*/ 0 w 92"/>
              <a:gd name="T53" fmla="*/ 34 h 153"/>
              <a:gd name="T54" fmla="*/ 0 w 92"/>
              <a:gd name="T55" fmla="*/ 0 h 153"/>
              <a:gd name="T56" fmla="*/ 25 w 92"/>
              <a:gd name="T57" fmla="*/ 0 h 153"/>
              <a:gd name="T58" fmla="*/ 67 w 92"/>
              <a:gd name="T59" fmla="*/ 0 h 153"/>
              <a:gd name="T60" fmla="*/ 67 w 92"/>
              <a:gd name="T61" fmla="*/ 53 h 153"/>
              <a:gd name="T62" fmla="*/ 46 w 92"/>
              <a:gd name="T63" fmla="*/ 70 h 153"/>
              <a:gd name="T64" fmla="*/ 25 w 92"/>
              <a:gd name="T65" fmla="*/ 53 h 153"/>
              <a:gd name="T66" fmla="*/ 25 w 92"/>
              <a:gd name="T67" fmla="*/ 0 h 153"/>
              <a:gd name="T68" fmla="*/ 77 w 92"/>
              <a:gd name="T69" fmla="*/ 0 h 153"/>
              <a:gd name="T70" fmla="*/ 92 w 92"/>
              <a:gd name="T71" fmla="*/ 0 h 153"/>
              <a:gd name="T72" fmla="*/ 92 w 92"/>
              <a:gd name="T73" fmla="*/ 34 h 153"/>
              <a:gd name="T74" fmla="*/ 77 w 92"/>
              <a:gd name="T75" fmla="*/ 45 h 153"/>
              <a:gd name="T76" fmla="*/ 77 w 92"/>
              <a:gd name="T77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2" h="153">
                <a:moveTo>
                  <a:pt x="46" y="70"/>
                </a:moveTo>
                <a:cubicBezTo>
                  <a:pt x="69" y="70"/>
                  <a:pt x="88" y="88"/>
                  <a:pt x="88" y="111"/>
                </a:cubicBezTo>
                <a:cubicBezTo>
                  <a:pt x="88" y="134"/>
                  <a:pt x="69" y="153"/>
                  <a:pt x="46" y="153"/>
                </a:cubicBezTo>
                <a:cubicBezTo>
                  <a:pt x="23" y="153"/>
                  <a:pt x="4" y="134"/>
                  <a:pt x="4" y="111"/>
                </a:cubicBezTo>
                <a:cubicBezTo>
                  <a:pt x="4" y="88"/>
                  <a:pt x="23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lose/>
                <a:moveTo>
                  <a:pt x="46" y="79"/>
                </a:moveTo>
                <a:cubicBezTo>
                  <a:pt x="64" y="79"/>
                  <a:pt x="78" y="94"/>
                  <a:pt x="78" y="111"/>
                </a:cubicBezTo>
                <a:cubicBezTo>
                  <a:pt x="78" y="129"/>
                  <a:pt x="64" y="143"/>
                  <a:pt x="46" y="143"/>
                </a:cubicBezTo>
                <a:cubicBezTo>
                  <a:pt x="29" y="143"/>
                  <a:pt x="14" y="129"/>
                  <a:pt x="14" y="111"/>
                </a:cubicBezTo>
                <a:cubicBezTo>
                  <a:pt x="14" y="94"/>
                  <a:pt x="29" y="79"/>
                  <a:pt x="46" y="79"/>
                </a:cubicBezTo>
                <a:cubicBezTo>
                  <a:pt x="46" y="79"/>
                  <a:pt x="46" y="79"/>
                  <a:pt x="46" y="79"/>
                </a:cubicBezTo>
                <a:close/>
                <a:moveTo>
                  <a:pt x="46" y="81"/>
                </a:moveTo>
                <a:cubicBezTo>
                  <a:pt x="53" y="102"/>
                  <a:pt x="53" y="102"/>
                  <a:pt x="53" y="102"/>
                </a:cubicBezTo>
                <a:cubicBezTo>
                  <a:pt x="75" y="102"/>
                  <a:pt x="75" y="102"/>
                  <a:pt x="75" y="102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64" y="136"/>
                  <a:pt x="64" y="136"/>
                  <a:pt x="64" y="136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35" y="115"/>
                  <a:pt x="35" y="115"/>
                  <a:pt x="35" y="115"/>
                </a:cubicBezTo>
                <a:cubicBezTo>
                  <a:pt x="17" y="102"/>
                  <a:pt x="17" y="102"/>
                  <a:pt x="17" y="102"/>
                </a:cubicBezTo>
                <a:cubicBezTo>
                  <a:pt x="39" y="102"/>
                  <a:pt x="39" y="102"/>
                  <a:pt x="39" y="102"/>
                </a:cubicBezTo>
                <a:cubicBezTo>
                  <a:pt x="46" y="81"/>
                  <a:pt x="46" y="81"/>
                  <a:pt x="46" y="81"/>
                </a:cubicBezTo>
                <a:close/>
                <a:moveTo>
                  <a:pt x="0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45"/>
                  <a:pt x="15" y="45"/>
                  <a:pt x="15" y="4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25" y="0"/>
                </a:moveTo>
                <a:cubicBezTo>
                  <a:pt x="67" y="0"/>
                  <a:pt x="67" y="0"/>
                  <a:pt x="67" y="0"/>
                </a:cubicBezTo>
                <a:cubicBezTo>
                  <a:pt x="67" y="53"/>
                  <a:pt x="67" y="53"/>
                  <a:pt x="67" y="53"/>
                </a:cubicBezTo>
                <a:cubicBezTo>
                  <a:pt x="46" y="70"/>
                  <a:pt x="46" y="70"/>
                  <a:pt x="46" y="70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0"/>
                  <a:pt x="25" y="0"/>
                  <a:pt x="25" y="0"/>
                </a:cubicBezTo>
                <a:close/>
                <a:moveTo>
                  <a:pt x="77" y="0"/>
                </a:moveTo>
                <a:cubicBezTo>
                  <a:pt x="92" y="0"/>
                  <a:pt x="92" y="0"/>
                  <a:pt x="92" y="0"/>
                </a:cubicBezTo>
                <a:cubicBezTo>
                  <a:pt x="92" y="34"/>
                  <a:pt x="92" y="34"/>
                  <a:pt x="92" y="34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0"/>
                  <a:pt x="77" y="0"/>
                  <a:pt x="77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829072" y="2962038"/>
            <a:ext cx="3766493" cy="2277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</a:t>
            </a:r>
            <a:endParaRPr lang="en-US" sz="24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 135"/>
          <p:cNvSpPr/>
          <p:nvPr/>
        </p:nvSpPr>
        <p:spPr bwMode="auto">
          <a:xfrm flipH="1">
            <a:off x="2482850" y="4568825"/>
            <a:ext cx="533400" cy="752475"/>
          </a:xfrm>
          <a:custGeom>
            <a:avLst/>
            <a:gdLst>
              <a:gd name="T0" fmla="*/ 162607 w 212"/>
              <a:gd name="T1" fmla="*/ 535009 h 300"/>
              <a:gd name="T2" fmla="*/ 128573 w 212"/>
              <a:gd name="T3" fmla="*/ 535009 h 300"/>
              <a:gd name="T4" fmla="*/ 3782 w 212"/>
              <a:gd name="T5" fmla="*/ 599059 h 300"/>
              <a:gd name="T6" fmla="*/ 3782 w 212"/>
              <a:gd name="T7" fmla="*/ 587756 h 300"/>
              <a:gd name="T8" fmla="*/ 3782 w 212"/>
              <a:gd name="T9" fmla="*/ 583988 h 300"/>
              <a:gd name="T10" fmla="*/ 0 w 212"/>
              <a:gd name="T11" fmla="*/ 557615 h 300"/>
              <a:gd name="T12" fmla="*/ 0 w 212"/>
              <a:gd name="T13" fmla="*/ 550079 h 300"/>
              <a:gd name="T14" fmla="*/ 0 w 212"/>
              <a:gd name="T15" fmla="*/ 523706 h 300"/>
              <a:gd name="T16" fmla="*/ 381936 w 212"/>
              <a:gd name="T17" fmla="*/ 0 h 300"/>
              <a:gd name="T18" fmla="*/ 752528 w 212"/>
              <a:gd name="T19" fmla="*/ 403140 h 300"/>
              <a:gd name="T20" fmla="*/ 756309 w 212"/>
              <a:gd name="T21" fmla="*/ 406908 h 300"/>
              <a:gd name="T22" fmla="*/ 756309 w 212"/>
              <a:gd name="T23" fmla="*/ 410676 h 300"/>
              <a:gd name="T24" fmla="*/ 684460 w 212"/>
              <a:gd name="T25" fmla="*/ 791210 h 300"/>
              <a:gd name="T26" fmla="*/ 631518 w 212"/>
              <a:gd name="T27" fmla="*/ 610362 h 300"/>
              <a:gd name="T28" fmla="*/ 567232 w 212"/>
              <a:gd name="T29" fmla="*/ 704554 h 300"/>
              <a:gd name="T30" fmla="*/ 457567 w 212"/>
              <a:gd name="T31" fmla="*/ 1130300 h 300"/>
              <a:gd name="T32" fmla="*/ 162607 w 212"/>
              <a:gd name="T33" fmla="*/ 535009 h 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2" h="300">
                <a:moveTo>
                  <a:pt x="43" y="142"/>
                </a:moveTo>
                <a:cubicBezTo>
                  <a:pt x="40" y="142"/>
                  <a:pt x="37" y="142"/>
                  <a:pt x="34" y="142"/>
                </a:cubicBezTo>
                <a:cubicBezTo>
                  <a:pt x="21" y="144"/>
                  <a:pt x="10" y="150"/>
                  <a:pt x="1" y="159"/>
                </a:cubicBezTo>
                <a:cubicBezTo>
                  <a:pt x="1" y="158"/>
                  <a:pt x="1" y="157"/>
                  <a:pt x="1" y="156"/>
                </a:cubicBezTo>
                <a:cubicBezTo>
                  <a:pt x="1" y="155"/>
                  <a:pt x="1" y="155"/>
                  <a:pt x="1" y="155"/>
                </a:cubicBezTo>
                <a:cubicBezTo>
                  <a:pt x="0" y="152"/>
                  <a:pt x="0" y="150"/>
                  <a:pt x="0" y="148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3"/>
                  <a:pt x="0" y="141"/>
                  <a:pt x="0" y="139"/>
                </a:cubicBezTo>
                <a:cubicBezTo>
                  <a:pt x="0" y="62"/>
                  <a:pt x="45" y="0"/>
                  <a:pt x="101" y="0"/>
                </a:cubicBezTo>
                <a:cubicBezTo>
                  <a:pt x="147" y="0"/>
                  <a:pt x="189" y="45"/>
                  <a:pt x="199" y="107"/>
                </a:cubicBezTo>
                <a:cubicBezTo>
                  <a:pt x="200" y="108"/>
                  <a:pt x="200" y="108"/>
                  <a:pt x="200" y="108"/>
                </a:cubicBezTo>
                <a:cubicBezTo>
                  <a:pt x="200" y="109"/>
                  <a:pt x="200" y="109"/>
                  <a:pt x="200" y="109"/>
                </a:cubicBezTo>
                <a:cubicBezTo>
                  <a:pt x="201" y="111"/>
                  <a:pt x="212" y="154"/>
                  <a:pt x="181" y="210"/>
                </a:cubicBezTo>
                <a:cubicBezTo>
                  <a:pt x="181" y="208"/>
                  <a:pt x="167" y="164"/>
                  <a:pt x="167" y="162"/>
                </a:cubicBezTo>
                <a:cubicBezTo>
                  <a:pt x="168" y="168"/>
                  <a:pt x="154" y="181"/>
                  <a:pt x="150" y="187"/>
                </a:cubicBezTo>
                <a:cubicBezTo>
                  <a:pt x="137" y="210"/>
                  <a:pt x="126" y="275"/>
                  <a:pt x="121" y="300"/>
                </a:cubicBezTo>
                <a:cubicBezTo>
                  <a:pt x="121" y="300"/>
                  <a:pt x="94" y="134"/>
                  <a:pt x="43" y="142"/>
                </a:cubicBezTo>
                <a:close/>
              </a:path>
            </a:pathLst>
          </a:custGeom>
          <a:solidFill>
            <a:srgbClr val="247484"/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chemeClr val="bg1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75" name="Rectangle 13"/>
          <p:cNvSpPr/>
          <p:nvPr/>
        </p:nvSpPr>
        <p:spPr>
          <a:xfrm>
            <a:off x="2576513" y="4316413"/>
            <a:ext cx="376237" cy="231775"/>
          </a:xfrm>
          <a:prstGeom prst="rect">
            <a:avLst/>
          </a:prstGeom>
          <a:solidFill>
            <a:schemeClr val="accent1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chemeClr val="bg1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2416175"/>
            <a:ext cx="5211764" cy="4518252"/>
            <a:chOff x="0" y="931863"/>
            <a:chExt cx="6503988" cy="5926137"/>
          </a:xfrm>
        </p:grpSpPr>
        <p:sp>
          <p:nvSpPr>
            <p:cNvPr id="66" name="Freeform 133"/>
            <p:cNvSpPr/>
            <p:nvPr/>
          </p:nvSpPr>
          <p:spPr bwMode="auto">
            <a:xfrm flipH="1">
              <a:off x="2263775" y="4545013"/>
              <a:ext cx="998538" cy="1652587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67" name="Freeform 134"/>
            <p:cNvSpPr/>
            <p:nvPr/>
          </p:nvSpPr>
          <p:spPr bwMode="auto">
            <a:xfrm flipH="1">
              <a:off x="2352675" y="4530725"/>
              <a:ext cx="812800" cy="1041400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69" name="Freeform 107"/>
            <p:cNvSpPr/>
            <p:nvPr/>
          </p:nvSpPr>
          <p:spPr bwMode="auto">
            <a:xfrm flipH="1">
              <a:off x="1739900" y="3314700"/>
              <a:ext cx="966788" cy="1547813"/>
            </a:xfrm>
            <a:custGeom>
              <a:avLst/>
              <a:gdLst>
                <a:gd name="T0" fmla="*/ 483549 w 10000"/>
                <a:gd name="T1" fmla="*/ 0 h 10086"/>
                <a:gd name="T2" fmla="*/ 967098 w 10000"/>
                <a:gd name="T3" fmla="*/ 492712 h 10086"/>
                <a:gd name="T4" fmla="*/ 967098 w 10000"/>
                <a:gd name="T5" fmla="*/ 505138 h 10086"/>
                <a:gd name="T6" fmla="*/ 967098 w 10000"/>
                <a:gd name="T7" fmla="*/ 505138 h 10086"/>
                <a:gd name="T8" fmla="*/ 657143 w 10000"/>
                <a:gd name="T9" fmla="*/ 1487494 h 10086"/>
                <a:gd name="T10" fmla="*/ 641670 w 10000"/>
                <a:gd name="T11" fmla="*/ 1506056 h 10086"/>
                <a:gd name="T12" fmla="*/ 641670 w 10000"/>
                <a:gd name="T13" fmla="*/ 1506056 h 10086"/>
                <a:gd name="T14" fmla="*/ 641670 w 10000"/>
                <a:gd name="T15" fmla="*/ 1506056 h 10086"/>
                <a:gd name="T16" fmla="*/ 570298 w 10000"/>
                <a:gd name="T17" fmla="*/ 1533974 h 10086"/>
                <a:gd name="T18" fmla="*/ 511401 w 10000"/>
                <a:gd name="T19" fmla="*/ 1286084 h 10086"/>
                <a:gd name="T20" fmla="*/ 378135 w 10000"/>
                <a:gd name="T21" fmla="*/ 963796 h 10086"/>
                <a:gd name="T22" fmla="*/ 378135 w 10000"/>
                <a:gd name="T23" fmla="*/ 960728 h 10086"/>
                <a:gd name="T24" fmla="*/ 130171 w 10000"/>
                <a:gd name="T25" fmla="*/ 818068 h 10086"/>
                <a:gd name="T26" fmla="*/ 0 w 10000"/>
                <a:gd name="T27" fmla="*/ 486576 h 10086"/>
                <a:gd name="T28" fmla="*/ 483549 w 10000"/>
                <a:gd name="T29" fmla="*/ 0 h 100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rgbClr val="D44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0" name="Freeform 107"/>
            <p:cNvSpPr/>
            <p:nvPr/>
          </p:nvSpPr>
          <p:spPr bwMode="auto">
            <a:xfrm>
              <a:off x="2862263" y="3314700"/>
              <a:ext cx="966787" cy="1547813"/>
            </a:xfrm>
            <a:custGeom>
              <a:avLst/>
              <a:gdLst>
                <a:gd name="T0" fmla="*/ 483549 w 10000"/>
                <a:gd name="T1" fmla="*/ 0 h 10086"/>
                <a:gd name="T2" fmla="*/ 967098 w 10000"/>
                <a:gd name="T3" fmla="*/ 492712 h 10086"/>
                <a:gd name="T4" fmla="*/ 967098 w 10000"/>
                <a:gd name="T5" fmla="*/ 505138 h 10086"/>
                <a:gd name="T6" fmla="*/ 967098 w 10000"/>
                <a:gd name="T7" fmla="*/ 505138 h 10086"/>
                <a:gd name="T8" fmla="*/ 657143 w 10000"/>
                <a:gd name="T9" fmla="*/ 1487494 h 10086"/>
                <a:gd name="T10" fmla="*/ 641670 w 10000"/>
                <a:gd name="T11" fmla="*/ 1506056 h 10086"/>
                <a:gd name="T12" fmla="*/ 641670 w 10000"/>
                <a:gd name="T13" fmla="*/ 1506056 h 10086"/>
                <a:gd name="T14" fmla="*/ 641670 w 10000"/>
                <a:gd name="T15" fmla="*/ 1506056 h 10086"/>
                <a:gd name="T16" fmla="*/ 570298 w 10000"/>
                <a:gd name="T17" fmla="*/ 1533974 h 10086"/>
                <a:gd name="T18" fmla="*/ 511401 w 10000"/>
                <a:gd name="T19" fmla="*/ 1286084 h 10086"/>
                <a:gd name="T20" fmla="*/ 378135 w 10000"/>
                <a:gd name="T21" fmla="*/ 963796 h 10086"/>
                <a:gd name="T22" fmla="*/ 378135 w 10000"/>
                <a:gd name="T23" fmla="*/ 960728 h 10086"/>
                <a:gd name="T24" fmla="*/ 130171 w 10000"/>
                <a:gd name="T25" fmla="*/ 818068 h 10086"/>
                <a:gd name="T26" fmla="*/ 0 w 10000"/>
                <a:gd name="T27" fmla="*/ 486576 h 10086"/>
                <a:gd name="T28" fmla="*/ 483549 w 10000"/>
                <a:gd name="T29" fmla="*/ 0 h 100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rgbClr val="D44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1" name="Freeform 108"/>
            <p:cNvSpPr/>
            <p:nvPr/>
          </p:nvSpPr>
          <p:spPr bwMode="auto">
            <a:xfrm>
              <a:off x="1863725" y="931863"/>
              <a:ext cx="1847850" cy="3384550"/>
            </a:xfrm>
            <a:custGeom>
              <a:avLst/>
              <a:gdLst>
                <a:gd name="T0" fmla="*/ 2147483646 w 596"/>
                <a:gd name="T1" fmla="*/ 2147483646 h 1092"/>
                <a:gd name="T2" fmla="*/ 1856759027 w 596"/>
                <a:gd name="T3" fmla="*/ 2147483646 h 1092"/>
                <a:gd name="T4" fmla="*/ 245233553 w 596"/>
                <a:gd name="T5" fmla="*/ 2147483646 h 1092"/>
                <a:gd name="T6" fmla="*/ 2147483646 w 596"/>
                <a:gd name="T7" fmla="*/ 0 h 1092"/>
                <a:gd name="T8" fmla="*/ 2147483646 w 596"/>
                <a:gd name="T9" fmla="*/ 0 h 1092"/>
                <a:gd name="T10" fmla="*/ 2147483646 w 596"/>
                <a:gd name="T11" fmla="*/ 2147483646 h 1092"/>
                <a:gd name="T12" fmla="*/ 2147483646 w 596"/>
                <a:gd name="T13" fmla="*/ 2147483646 h 1092"/>
                <a:gd name="T14" fmla="*/ 2147483646 w 596"/>
                <a:gd name="T15" fmla="*/ 2147483646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2" name="Oval 113"/>
            <p:cNvSpPr>
              <a:spLocks noChangeArrowheads="1"/>
            </p:cNvSpPr>
            <p:nvPr/>
          </p:nvSpPr>
          <p:spPr bwMode="auto">
            <a:xfrm>
              <a:off x="2482850" y="2003425"/>
              <a:ext cx="617538" cy="601663"/>
            </a:xfrm>
            <a:prstGeom prst="ellipse">
              <a:avLst/>
            </a:prstGeom>
            <a:solidFill>
              <a:schemeClr val="accent1">
                <a:lumMod val="50000"/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73" name="Oval 116"/>
            <p:cNvSpPr>
              <a:spLocks noChangeArrowheads="1"/>
            </p:cNvSpPr>
            <p:nvPr/>
          </p:nvSpPr>
          <p:spPr bwMode="auto">
            <a:xfrm>
              <a:off x="2606675" y="2792413"/>
              <a:ext cx="369888" cy="384175"/>
            </a:xfrm>
            <a:prstGeom prst="ellipse">
              <a:avLst/>
            </a:prstGeom>
            <a:solidFill>
              <a:schemeClr val="accent1">
                <a:lumMod val="50000"/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74" name="Oval 119"/>
            <p:cNvSpPr>
              <a:spLocks noChangeArrowheads="1"/>
            </p:cNvSpPr>
            <p:nvPr/>
          </p:nvSpPr>
          <p:spPr bwMode="auto">
            <a:xfrm>
              <a:off x="2678113" y="3363913"/>
              <a:ext cx="228600" cy="222250"/>
            </a:xfrm>
            <a:prstGeom prst="ellipse">
              <a:avLst/>
            </a:prstGeom>
            <a:solidFill>
              <a:schemeClr val="accent1">
                <a:lumMod val="50000"/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76" name="任意多边形 75"/>
            <p:cNvSpPr/>
            <p:nvPr/>
          </p:nvSpPr>
          <p:spPr bwMode="auto">
            <a:xfrm>
              <a:off x="0" y="5608638"/>
              <a:ext cx="6503988" cy="1249362"/>
            </a:xfrm>
            <a:custGeom>
              <a:avLst/>
              <a:gdLst>
                <a:gd name="connsiteX0" fmla="*/ 1432908 w 6503892"/>
                <a:gd name="connsiteY0" fmla="*/ 0 h 1249462"/>
                <a:gd name="connsiteX1" fmla="*/ 1463903 w 6503892"/>
                <a:gd name="connsiteY1" fmla="*/ 0 h 1249462"/>
                <a:gd name="connsiteX2" fmla="*/ 1494898 w 6503892"/>
                <a:gd name="connsiteY2" fmla="*/ 0 h 1249462"/>
                <a:gd name="connsiteX3" fmla="*/ 1525055 w 6503892"/>
                <a:gd name="connsiteY3" fmla="*/ 3028 h 1249462"/>
                <a:gd name="connsiteX4" fmla="*/ 1556050 w 6503892"/>
                <a:gd name="connsiteY4" fmla="*/ 5046 h 1249462"/>
                <a:gd name="connsiteX5" fmla="*/ 1587045 w 6503892"/>
                <a:gd name="connsiteY5" fmla="*/ 9083 h 1249462"/>
                <a:gd name="connsiteX6" fmla="*/ 1617203 w 6503892"/>
                <a:gd name="connsiteY6" fmla="*/ 16148 h 1249462"/>
                <a:gd name="connsiteX7" fmla="*/ 1647360 w 6503892"/>
                <a:gd name="connsiteY7" fmla="*/ 22203 h 1249462"/>
                <a:gd name="connsiteX8" fmla="*/ 1676680 w 6503892"/>
                <a:gd name="connsiteY8" fmla="*/ 30276 h 1249462"/>
                <a:gd name="connsiteX9" fmla="*/ 1706000 w 6503892"/>
                <a:gd name="connsiteY9" fmla="*/ 40368 h 1249462"/>
                <a:gd name="connsiteX10" fmla="*/ 1734481 w 6503892"/>
                <a:gd name="connsiteY10" fmla="*/ 50460 h 1249462"/>
                <a:gd name="connsiteX11" fmla="*/ 1762963 w 6503892"/>
                <a:gd name="connsiteY11" fmla="*/ 62571 h 1249462"/>
                <a:gd name="connsiteX12" fmla="*/ 1790607 w 6503892"/>
                <a:gd name="connsiteY12" fmla="*/ 75691 h 1249462"/>
                <a:gd name="connsiteX13" fmla="*/ 1818252 w 6503892"/>
                <a:gd name="connsiteY13" fmla="*/ 89819 h 1249462"/>
                <a:gd name="connsiteX14" fmla="*/ 1845058 w 6503892"/>
                <a:gd name="connsiteY14" fmla="*/ 104957 h 1249462"/>
                <a:gd name="connsiteX15" fmla="*/ 1871865 w 6503892"/>
                <a:gd name="connsiteY15" fmla="*/ 121105 h 1249462"/>
                <a:gd name="connsiteX16" fmla="*/ 1897834 w 6503892"/>
                <a:gd name="connsiteY16" fmla="*/ 137252 h 1249462"/>
                <a:gd name="connsiteX17" fmla="*/ 1923802 w 6503892"/>
                <a:gd name="connsiteY17" fmla="*/ 156427 h 1249462"/>
                <a:gd name="connsiteX18" fmla="*/ 1948096 w 6503892"/>
                <a:gd name="connsiteY18" fmla="*/ 174592 h 1249462"/>
                <a:gd name="connsiteX19" fmla="*/ 1972389 w 6503892"/>
                <a:gd name="connsiteY19" fmla="*/ 194777 h 1249462"/>
                <a:gd name="connsiteX20" fmla="*/ 1996683 w 6503892"/>
                <a:gd name="connsiteY20" fmla="*/ 215970 h 1249462"/>
                <a:gd name="connsiteX21" fmla="*/ 2018463 w 6503892"/>
                <a:gd name="connsiteY21" fmla="*/ 238172 h 1249462"/>
                <a:gd name="connsiteX22" fmla="*/ 2041919 w 6503892"/>
                <a:gd name="connsiteY22" fmla="*/ 261384 h 1249462"/>
                <a:gd name="connsiteX23" fmla="*/ 2062861 w 6503892"/>
                <a:gd name="connsiteY23" fmla="*/ 283586 h 1249462"/>
                <a:gd name="connsiteX24" fmla="*/ 2085479 w 6503892"/>
                <a:gd name="connsiteY24" fmla="*/ 308817 h 1249462"/>
                <a:gd name="connsiteX25" fmla="*/ 2104747 w 6503892"/>
                <a:gd name="connsiteY25" fmla="*/ 335056 h 1249462"/>
                <a:gd name="connsiteX26" fmla="*/ 2124852 w 6503892"/>
                <a:gd name="connsiteY26" fmla="*/ 360286 h 1249462"/>
                <a:gd name="connsiteX27" fmla="*/ 2144119 w 6503892"/>
                <a:gd name="connsiteY27" fmla="*/ 387534 h 1249462"/>
                <a:gd name="connsiteX28" fmla="*/ 2162548 w 6503892"/>
                <a:gd name="connsiteY28" fmla="*/ 414783 h 1249462"/>
                <a:gd name="connsiteX29" fmla="*/ 2180140 w 6503892"/>
                <a:gd name="connsiteY29" fmla="*/ 444050 h 1249462"/>
                <a:gd name="connsiteX30" fmla="*/ 2196894 w 6503892"/>
                <a:gd name="connsiteY30" fmla="*/ 473317 h 1249462"/>
                <a:gd name="connsiteX31" fmla="*/ 2212810 w 6503892"/>
                <a:gd name="connsiteY31" fmla="*/ 502584 h 1249462"/>
                <a:gd name="connsiteX32" fmla="*/ 2227889 w 6503892"/>
                <a:gd name="connsiteY32" fmla="*/ 532860 h 1249462"/>
                <a:gd name="connsiteX33" fmla="*/ 2242130 w 6503892"/>
                <a:gd name="connsiteY33" fmla="*/ 564145 h 1249462"/>
                <a:gd name="connsiteX34" fmla="*/ 2284015 w 6503892"/>
                <a:gd name="connsiteY34" fmla="*/ 566163 h 1249462"/>
                <a:gd name="connsiteX35" fmla="*/ 2325063 w 6503892"/>
                <a:gd name="connsiteY35" fmla="*/ 572219 h 1249462"/>
                <a:gd name="connsiteX36" fmla="*/ 2366110 w 6503892"/>
                <a:gd name="connsiteY36" fmla="*/ 580292 h 1249462"/>
                <a:gd name="connsiteX37" fmla="*/ 2406320 w 6503892"/>
                <a:gd name="connsiteY37" fmla="*/ 589375 h 1249462"/>
                <a:gd name="connsiteX38" fmla="*/ 2428101 w 6503892"/>
                <a:gd name="connsiteY38" fmla="*/ 577265 h 1249462"/>
                <a:gd name="connsiteX39" fmla="*/ 2449881 w 6503892"/>
                <a:gd name="connsiteY39" fmla="*/ 564145 h 1249462"/>
                <a:gd name="connsiteX40" fmla="*/ 2473337 w 6503892"/>
                <a:gd name="connsiteY40" fmla="*/ 553044 h 1249462"/>
                <a:gd name="connsiteX41" fmla="*/ 2496792 w 6503892"/>
                <a:gd name="connsiteY41" fmla="*/ 542952 h 1249462"/>
                <a:gd name="connsiteX42" fmla="*/ 2521086 w 6503892"/>
                <a:gd name="connsiteY42" fmla="*/ 531851 h 1249462"/>
                <a:gd name="connsiteX43" fmla="*/ 2544541 w 6503892"/>
                <a:gd name="connsiteY43" fmla="*/ 523777 h 1249462"/>
                <a:gd name="connsiteX44" fmla="*/ 2568835 w 6503892"/>
                <a:gd name="connsiteY44" fmla="*/ 514694 h 1249462"/>
                <a:gd name="connsiteX45" fmla="*/ 2593128 w 6503892"/>
                <a:gd name="connsiteY45" fmla="*/ 507630 h 1249462"/>
                <a:gd name="connsiteX46" fmla="*/ 2617422 w 6503892"/>
                <a:gd name="connsiteY46" fmla="*/ 501574 h 1249462"/>
                <a:gd name="connsiteX47" fmla="*/ 2642553 w 6503892"/>
                <a:gd name="connsiteY47" fmla="*/ 495519 h 1249462"/>
                <a:gd name="connsiteX48" fmla="*/ 2668522 w 6503892"/>
                <a:gd name="connsiteY48" fmla="*/ 490473 h 1249462"/>
                <a:gd name="connsiteX49" fmla="*/ 2693653 w 6503892"/>
                <a:gd name="connsiteY49" fmla="*/ 486436 h 1249462"/>
                <a:gd name="connsiteX50" fmla="*/ 2718784 w 6503892"/>
                <a:gd name="connsiteY50" fmla="*/ 482400 h 1249462"/>
                <a:gd name="connsiteX51" fmla="*/ 2744753 w 6503892"/>
                <a:gd name="connsiteY51" fmla="*/ 481390 h 1249462"/>
                <a:gd name="connsiteX52" fmla="*/ 2770722 w 6503892"/>
                <a:gd name="connsiteY52" fmla="*/ 479372 h 1249462"/>
                <a:gd name="connsiteX53" fmla="*/ 2797528 w 6503892"/>
                <a:gd name="connsiteY53" fmla="*/ 478363 h 1249462"/>
                <a:gd name="connsiteX54" fmla="*/ 2831036 w 6503892"/>
                <a:gd name="connsiteY54" fmla="*/ 479372 h 1249462"/>
                <a:gd name="connsiteX55" fmla="*/ 2862869 w 6503892"/>
                <a:gd name="connsiteY55" fmla="*/ 481390 h 1249462"/>
                <a:gd name="connsiteX56" fmla="*/ 2896377 w 6503892"/>
                <a:gd name="connsiteY56" fmla="*/ 485427 h 1249462"/>
                <a:gd name="connsiteX57" fmla="*/ 2928210 w 6503892"/>
                <a:gd name="connsiteY57" fmla="*/ 490473 h 1249462"/>
                <a:gd name="connsiteX58" fmla="*/ 2960043 w 6503892"/>
                <a:gd name="connsiteY58" fmla="*/ 485427 h 1249462"/>
                <a:gd name="connsiteX59" fmla="*/ 2993551 w 6503892"/>
                <a:gd name="connsiteY59" fmla="*/ 481390 h 1249462"/>
                <a:gd name="connsiteX60" fmla="*/ 3026222 w 6503892"/>
                <a:gd name="connsiteY60" fmla="*/ 479372 h 1249462"/>
                <a:gd name="connsiteX61" fmla="*/ 3059730 w 6503892"/>
                <a:gd name="connsiteY61" fmla="*/ 478363 h 1249462"/>
                <a:gd name="connsiteX62" fmla="*/ 3084861 w 6503892"/>
                <a:gd name="connsiteY62" fmla="*/ 479372 h 1249462"/>
                <a:gd name="connsiteX63" fmla="*/ 3111667 w 6503892"/>
                <a:gd name="connsiteY63" fmla="*/ 481390 h 1249462"/>
                <a:gd name="connsiteX64" fmla="*/ 3136799 w 6503892"/>
                <a:gd name="connsiteY64" fmla="*/ 482400 h 1249462"/>
                <a:gd name="connsiteX65" fmla="*/ 3162767 w 6503892"/>
                <a:gd name="connsiteY65" fmla="*/ 486436 h 1249462"/>
                <a:gd name="connsiteX66" fmla="*/ 3187899 w 6503892"/>
                <a:gd name="connsiteY66" fmla="*/ 490473 h 1249462"/>
                <a:gd name="connsiteX67" fmla="*/ 3213867 w 6503892"/>
                <a:gd name="connsiteY67" fmla="*/ 495519 h 1249462"/>
                <a:gd name="connsiteX68" fmla="*/ 3238998 w 6503892"/>
                <a:gd name="connsiteY68" fmla="*/ 501574 h 1249462"/>
                <a:gd name="connsiteX69" fmla="*/ 3263292 w 6503892"/>
                <a:gd name="connsiteY69" fmla="*/ 507630 h 1249462"/>
                <a:gd name="connsiteX70" fmla="*/ 3287585 w 6503892"/>
                <a:gd name="connsiteY70" fmla="*/ 514694 h 1249462"/>
                <a:gd name="connsiteX71" fmla="*/ 3311879 w 6503892"/>
                <a:gd name="connsiteY71" fmla="*/ 523777 h 1249462"/>
                <a:gd name="connsiteX72" fmla="*/ 3336172 w 6503892"/>
                <a:gd name="connsiteY72" fmla="*/ 531851 h 1249462"/>
                <a:gd name="connsiteX73" fmla="*/ 3359628 w 6503892"/>
                <a:gd name="connsiteY73" fmla="*/ 542952 h 1249462"/>
                <a:gd name="connsiteX74" fmla="*/ 3383084 w 6503892"/>
                <a:gd name="connsiteY74" fmla="*/ 553044 h 1249462"/>
                <a:gd name="connsiteX75" fmla="*/ 3405702 w 6503892"/>
                <a:gd name="connsiteY75" fmla="*/ 564145 h 1249462"/>
                <a:gd name="connsiteX76" fmla="*/ 3428320 w 6503892"/>
                <a:gd name="connsiteY76" fmla="*/ 577265 h 1249462"/>
                <a:gd name="connsiteX77" fmla="*/ 3450100 w 6503892"/>
                <a:gd name="connsiteY77" fmla="*/ 589375 h 1249462"/>
                <a:gd name="connsiteX78" fmla="*/ 3491148 w 6503892"/>
                <a:gd name="connsiteY78" fmla="*/ 580292 h 1249462"/>
                <a:gd name="connsiteX79" fmla="*/ 3531357 w 6503892"/>
                <a:gd name="connsiteY79" fmla="*/ 572219 h 1249462"/>
                <a:gd name="connsiteX80" fmla="*/ 3571567 w 6503892"/>
                <a:gd name="connsiteY80" fmla="*/ 566163 h 1249462"/>
                <a:gd name="connsiteX81" fmla="*/ 3614290 w 6503892"/>
                <a:gd name="connsiteY81" fmla="*/ 564145 h 1249462"/>
                <a:gd name="connsiteX82" fmla="*/ 3628531 w 6503892"/>
                <a:gd name="connsiteY82" fmla="*/ 532860 h 1249462"/>
                <a:gd name="connsiteX83" fmla="*/ 3643610 w 6503892"/>
                <a:gd name="connsiteY83" fmla="*/ 502584 h 1249462"/>
                <a:gd name="connsiteX84" fmla="*/ 3659526 w 6503892"/>
                <a:gd name="connsiteY84" fmla="*/ 473317 h 1249462"/>
                <a:gd name="connsiteX85" fmla="*/ 3676280 w 6503892"/>
                <a:gd name="connsiteY85" fmla="*/ 444050 h 1249462"/>
                <a:gd name="connsiteX86" fmla="*/ 3693872 w 6503892"/>
                <a:gd name="connsiteY86" fmla="*/ 414783 h 1249462"/>
                <a:gd name="connsiteX87" fmla="*/ 3712302 w 6503892"/>
                <a:gd name="connsiteY87" fmla="*/ 387534 h 1249462"/>
                <a:gd name="connsiteX88" fmla="*/ 3731569 w 6503892"/>
                <a:gd name="connsiteY88" fmla="*/ 360286 h 1249462"/>
                <a:gd name="connsiteX89" fmla="*/ 3750836 w 6503892"/>
                <a:gd name="connsiteY89" fmla="*/ 335056 h 1249462"/>
                <a:gd name="connsiteX90" fmla="*/ 3770941 w 6503892"/>
                <a:gd name="connsiteY90" fmla="*/ 308817 h 1249462"/>
                <a:gd name="connsiteX91" fmla="*/ 3793559 w 6503892"/>
                <a:gd name="connsiteY91" fmla="*/ 283586 h 1249462"/>
                <a:gd name="connsiteX92" fmla="*/ 3814502 w 6503892"/>
                <a:gd name="connsiteY92" fmla="*/ 261384 h 1249462"/>
                <a:gd name="connsiteX93" fmla="*/ 3837120 w 6503892"/>
                <a:gd name="connsiteY93" fmla="*/ 238172 h 1249462"/>
                <a:gd name="connsiteX94" fmla="*/ 3860575 w 6503892"/>
                <a:gd name="connsiteY94" fmla="*/ 215970 h 1249462"/>
                <a:gd name="connsiteX95" fmla="*/ 3884031 w 6503892"/>
                <a:gd name="connsiteY95" fmla="*/ 194777 h 1249462"/>
                <a:gd name="connsiteX96" fmla="*/ 3908324 w 6503892"/>
                <a:gd name="connsiteY96" fmla="*/ 174592 h 1249462"/>
                <a:gd name="connsiteX97" fmla="*/ 3933456 w 6503892"/>
                <a:gd name="connsiteY97" fmla="*/ 156427 h 1249462"/>
                <a:gd name="connsiteX98" fmla="*/ 3957749 w 6503892"/>
                <a:gd name="connsiteY98" fmla="*/ 137252 h 1249462"/>
                <a:gd name="connsiteX99" fmla="*/ 3984556 w 6503892"/>
                <a:gd name="connsiteY99" fmla="*/ 121105 h 1249462"/>
                <a:gd name="connsiteX100" fmla="*/ 4011362 w 6503892"/>
                <a:gd name="connsiteY100" fmla="*/ 104957 h 1249462"/>
                <a:gd name="connsiteX101" fmla="*/ 4037331 w 6503892"/>
                <a:gd name="connsiteY101" fmla="*/ 89819 h 1249462"/>
                <a:gd name="connsiteX102" fmla="*/ 4064975 w 6503892"/>
                <a:gd name="connsiteY102" fmla="*/ 75691 h 1249462"/>
                <a:gd name="connsiteX103" fmla="*/ 4092619 w 6503892"/>
                <a:gd name="connsiteY103" fmla="*/ 62571 h 1249462"/>
                <a:gd name="connsiteX104" fmla="*/ 4121939 w 6503892"/>
                <a:gd name="connsiteY104" fmla="*/ 50460 h 1249462"/>
                <a:gd name="connsiteX105" fmla="*/ 4150421 w 6503892"/>
                <a:gd name="connsiteY105" fmla="*/ 40368 h 1249462"/>
                <a:gd name="connsiteX106" fmla="*/ 4178903 w 6503892"/>
                <a:gd name="connsiteY106" fmla="*/ 30276 h 1249462"/>
                <a:gd name="connsiteX107" fmla="*/ 4209060 w 6503892"/>
                <a:gd name="connsiteY107" fmla="*/ 22203 h 1249462"/>
                <a:gd name="connsiteX108" fmla="*/ 4239218 w 6503892"/>
                <a:gd name="connsiteY108" fmla="*/ 16148 h 1249462"/>
                <a:gd name="connsiteX109" fmla="*/ 4268537 w 6503892"/>
                <a:gd name="connsiteY109" fmla="*/ 9083 h 1249462"/>
                <a:gd name="connsiteX110" fmla="*/ 4299532 w 6503892"/>
                <a:gd name="connsiteY110" fmla="*/ 5046 h 1249462"/>
                <a:gd name="connsiteX111" fmla="*/ 4330528 w 6503892"/>
                <a:gd name="connsiteY111" fmla="*/ 3028 h 1249462"/>
                <a:gd name="connsiteX112" fmla="*/ 4361523 w 6503892"/>
                <a:gd name="connsiteY112" fmla="*/ 0 h 1249462"/>
                <a:gd name="connsiteX113" fmla="*/ 4392519 w 6503892"/>
                <a:gd name="connsiteY113" fmla="*/ 0 h 1249462"/>
                <a:gd name="connsiteX114" fmla="*/ 4423513 w 6503892"/>
                <a:gd name="connsiteY114" fmla="*/ 0 h 1249462"/>
                <a:gd name="connsiteX115" fmla="*/ 4453670 w 6503892"/>
                <a:gd name="connsiteY115" fmla="*/ 1009 h 1249462"/>
                <a:gd name="connsiteX116" fmla="*/ 4483827 w 6503892"/>
                <a:gd name="connsiteY116" fmla="*/ 5046 h 1249462"/>
                <a:gd name="connsiteX117" fmla="*/ 4513147 w 6503892"/>
                <a:gd name="connsiteY117" fmla="*/ 9083 h 1249462"/>
                <a:gd name="connsiteX118" fmla="*/ 4543304 w 6503892"/>
                <a:gd name="connsiteY118" fmla="*/ 15138 h 1249462"/>
                <a:gd name="connsiteX119" fmla="*/ 4571786 w 6503892"/>
                <a:gd name="connsiteY119" fmla="*/ 21194 h 1249462"/>
                <a:gd name="connsiteX120" fmla="*/ 4600268 w 6503892"/>
                <a:gd name="connsiteY120" fmla="*/ 29267 h 1249462"/>
                <a:gd name="connsiteX121" fmla="*/ 4629588 w 6503892"/>
                <a:gd name="connsiteY121" fmla="*/ 38350 h 1249462"/>
                <a:gd name="connsiteX122" fmla="*/ 4657232 w 6503892"/>
                <a:gd name="connsiteY122" fmla="*/ 48442 h 1249462"/>
                <a:gd name="connsiteX123" fmla="*/ 4684877 w 6503892"/>
                <a:gd name="connsiteY123" fmla="*/ 58534 h 1249462"/>
                <a:gd name="connsiteX124" fmla="*/ 4711683 w 6503892"/>
                <a:gd name="connsiteY124" fmla="*/ 71654 h 1249462"/>
                <a:gd name="connsiteX125" fmla="*/ 4739327 w 6503892"/>
                <a:gd name="connsiteY125" fmla="*/ 83764 h 1249462"/>
                <a:gd name="connsiteX126" fmla="*/ 4764458 w 6503892"/>
                <a:gd name="connsiteY126" fmla="*/ 98902 h 1249462"/>
                <a:gd name="connsiteX127" fmla="*/ 4791265 w 6503892"/>
                <a:gd name="connsiteY127" fmla="*/ 113031 h 1249462"/>
                <a:gd name="connsiteX128" fmla="*/ 4816396 w 6503892"/>
                <a:gd name="connsiteY128" fmla="*/ 130188 h 1249462"/>
                <a:gd name="connsiteX129" fmla="*/ 4840690 w 6503892"/>
                <a:gd name="connsiteY129" fmla="*/ 146335 h 1249462"/>
                <a:gd name="connsiteX130" fmla="*/ 4864983 w 6503892"/>
                <a:gd name="connsiteY130" fmla="*/ 165510 h 1249462"/>
                <a:gd name="connsiteX131" fmla="*/ 4889276 w 6503892"/>
                <a:gd name="connsiteY131" fmla="*/ 183675 h 1249462"/>
                <a:gd name="connsiteX132" fmla="*/ 4912732 w 6503892"/>
                <a:gd name="connsiteY132" fmla="*/ 203859 h 1249462"/>
                <a:gd name="connsiteX133" fmla="*/ 4936188 w 6503892"/>
                <a:gd name="connsiteY133" fmla="*/ 224043 h 1249462"/>
                <a:gd name="connsiteX134" fmla="*/ 4957968 w 6503892"/>
                <a:gd name="connsiteY134" fmla="*/ 246246 h 1249462"/>
                <a:gd name="connsiteX135" fmla="*/ 4978911 w 6503892"/>
                <a:gd name="connsiteY135" fmla="*/ 267439 h 1249462"/>
                <a:gd name="connsiteX136" fmla="*/ 4999853 w 6503892"/>
                <a:gd name="connsiteY136" fmla="*/ 291660 h 1249462"/>
                <a:gd name="connsiteX137" fmla="*/ 5019958 w 6503892"/>
                <a:gd name="connsiteY137" fmla="*/ 315881 h 1249462"/>
                <a:gd name="connsiteX138" fmla="*/ 5040063 w 6503892"/>
                <a:gd name="connsiteY138" fmla="*/ 340102 h 1249462"/>
                <a:gd name="connsiteX139" fmla="*/ 5059330 w 6503892"/>
                <a:gd name="connsiteY139" fmla="*/ 366341 h 1249462"/>
                <a:gd name="connsiteX140" fmla="*/ 5077760 w 6503892"/>
                <a:gd name="connsiteY140" fmla="*/ 391571 h 1249462"/>
                <a:gd name="connsiteX141" fmla="*/ 5095352 w 6503892"/>
                <a:gd name="connsiteY141" fmla="*/ 419829 h 1249462"/>
                <a:gd name="connsiteX142" fmla="*/ 5112106 w 6503892"/>
                <a:gd name="connsiteY142" fmla="*/ 446068 h 1249462"/>
                <a:gd name="connsiteX143" fmla="*/ 5128022 w 6503892"/>
                <a:gd name="connsiteY143" fmla="*/ 474326 h 1249462"/>
                <a:gd name="connsiteX144" fmla="*/ 5143939 w 6503892"/>
                <a:gd name="connsiteY144" fmla="*/ 503593 h 1249462"/>
                <a:gd name="connsiteX145" fmla="*/ 5158180 w 6503892"/>
                <a:gd name="connsiteY145" fmla="*/ 532860 h 1249462"/>
                <a:gd name="connsiteX146" fmla="*/ 5184986 w 6503892"/>
                <a:gd name="connsiteY146" fmla="*/ 514694 h 1249462"/>
                <a:gd name="connsiteX147" fmla="*/ 5210955 w 6503892"/>
                <a:gd name="connsiteY147" fmla="*/ 495519 h 1249462"/>
                <a:gd name="connsiteX148" fmla="*/ 5238599 w 6503892"/>
                <a:gd name="connsiteY148" fmla="*/ 478363 h 1249462"/>
                <a:gd name="connsiteX149" fmla="*/ 5266243 w 6503892"/>
                <a:gd name="connsiteY149" fmla="*/ 462215 h 1249462"/>
                <a:gd name="connsiteX150" fmla="*/ 5293888 w 6503892"/>
                <a:gd name="connsiteY150" fmla="*/ 448087 h 1249462"/>
                <a:gd name="connsiteX151" fmla="*/ 5323207 w 6503892"/>
                <a:gd name="connsiteY151" fmla="*/ 434967 h 1249462"/>
                <a:gd name="connsiteX152" fmla="*/ 5352527 w 6503892"/>
                <a:gd name="connsiteY152" fmla="*/ 420838 h 1249462"/>
                <a:gd name="connsiteX153" fmla="*/ 5381847 w 6503892"/>
                <a:gd name="connsiteY153" fmla="*/ 410746 h 1249462"/>
                <a:gd name="connsiteX154" fmla="*/ 5412842 w 6503892"/>
                <a:gd name="connsiteY154" fmla="*/ 399645 h 1249462"/>
                <a:gd name="connsiteX155" fmla="*/ 5442161 w 6503892"/>
                <a:gd name="connsiteY155" fmla="*/ 390562 h 1249462"/>
                <a:gd name="connsiteX156" fmla="*/ 5473156 w 6503892"/>
                <a:gd name="connsiteY156" fmla="*/ 383498 h 1249462"/>
                <a:gd name="connsiteX157" fmla="*/ 5504152 w 6503892"/>
                <a:gd name="connsiteY157" fmla="*/ 377442 h 1249462"/>
                <a:gd name="connsiteX158" fmla="*/ 5536822 w 6503892"/>
                <a:gd name="connsiteY158" fmla="*/ 371387 h 1249462"/>
                <a:gd name="connsiteX159" fmla="*/ 5568655 w 6503892"/>
                <a:gd name="connsiteY159" fmla="*/ 369369 h 1249462"/>
                <a:gd name="connsiteX160" fmla="*/ 5600488 w 6503892"/>
                <a:gd name="connsiteY160" fmla="*/ 366341 h 1249462"/>
                <a:gd name="connsiteX161" fmla="*/ 5633996 w 6503892"/>
                <a:gd name="connsiteY161" fmla="*/ 366341 h 1249462"/>
                <a:gd name="connsiteX162" fmla="*/ 5679232 w 6503892"/>
                <a:gd name="connsiteY162" fmla="*/ 368360 h 1249462"/>
                <a:gd name="connsiteX163" fmla="*/ 5723630 w 6503892"/>
                <a:gd name="connsiteY163" fmla="*/ 371387 h 1249462"/>
                <a:gd name="connsiteX164" fmla="*/ 5768028 w 6503892"/>
                <a:gd name="connsiteY164" fmla="*/ 378452 h 1249462"/>
                <a:gd name="connsiteX165" fmla="*/ 5810751 w 6503892"/>
                <a:gd name="connsiteY165" fmla="*/ 387534 h 1249462"/>
                <a:gd name="connsiteX166" fmla="*/ 5854312 w 6503892"/>
                <a:gd name="connsiteY166" fmla="*/ 399645 h 1249462"/>
                <a:gd name="connsiteX167" fmla="*/ 5896197 w 6503892"/>
                <a:gd name="connsiteY167" fmla="*/ 414783 h 1249462"/>
                <a:gd name="connsiteX168" fmla="*/ 5937245 w 6503892"/>
                <a:gd name="connsiteY168" fmla="*/ 430930 h 1249462"/>
                <a:gd name="connsiteX169" fmla="*/ 5976617 w 6503892"/>
                <a:gd name="connsiteY169" fmla="*/ 450105 h 1249462"/>
                <a:gd name="connsiteX170" fmla="*/ 6015151 w 6503892"/>
                <a:gd name="connsiteY170" fmla="*/ 472308 h 1249462"/>
                <a:gd name="connsiteX171" fmla="*/ 6054523 w 6503892"/>
                <a:gd name="connsiteY171" fmla="*/ 494510 h 1249462"/>
                <a:gd name="connsiteX172" fmla="*/ 6090545 w 6503892"/>
                <a:gd name="connsiteY172" fmla="*/ 519740 h 1249462"/>
                <a:gd name="connsiteX173" fmla="*/ 6127404 w 6503892"/>
                <a:gd name="connsiteY173" fmla="*/ 547998 h 1249462"/>
                <a:gd name="connsiteX174" fmla="*/ 6161750 w 6503892"/>
                <a:gd name="connsiteY174" fmla="*/ 578274 h 1249462"/>
                <a:gd name="connsiteX175" fmla="*/ 6194420 w 6503892"/>
                <a:gd name="connsiteY175" fmla="*/ 609559 h 1249462"/>
                <a:gd name="connsiteX176" fmla="*/ 6227090 w 6503892"/>
                <a:gd name="connsiteY176" fmla="*/ 642863 h 1249462"/>
                <a:gd name="connsiteX177" fmla="*/ 6258086 w 6503892"/>
                <a:gd name="connsiteY177" fmla="*/ 678185 h 1249462"/>
                <a:gd name="connsiteX178" fmla="*/ 6286568 w 6503892"/>
                <a:gd name="connsiteY178" fmla="*/ 715526 h 1249462"/>
                <a:gd name="connsiteX179" fmla="*/ 6314212 w 6503892"/>
                <a:gd name="connsiteY179" fmla="*/ 754885 h 1249462"/>
                <a:gd name="connsiteX180" fmla="*/ 6341018 w 6503892"/>
                <a:gd name="connsiteY180" fmla="*/ 794243 h 1249462"/>
                <a:gd name="connsiteX181" fmla="*/ 6365312 w 6503892"/>
                <a:gd name="connsiteY181" fmla="*/ 835621 h 1249462"/>
                <a:gd name="connsiteX182" fmla="*/ 6387930 w 6503892"/>
                <a:gd name="connsiteY182" fmla="*/ 880026 h 1249462"/>
                <a:gd name="connsiteX183" fmla="*/ 6408872 w 6503892"/>
                <a:gd name="connsiteY183" fmla="*/ 923422 h 1249462"/>
                <a:gd name="connsiteX184" fmla="*/ 6428977 w 6503892"/>
                <a:gd name="connsiteY184" fmla="*/ 968836 h 1249462"/>
                <a:gd name="connsiteX185" fmla="*/ 6446569 w 6503892"/>
                <a:gd name="connsiteY185" fmla="*/ 1017277 h 1249462"/>
                <a:gd name="connsiteX186" fmla="*/ 6462485 w 6503892"/>
                <a:gd name="connsiteY186" fmla="*/ 1064710 h 1249462"/>
                <a:gd name="connsiteX187" fmla="*/ 6476726 w 6503892"/>
                <a:gd name="connsiteY187" fmla="*/ 1114161 h 1249462"/>
                <a:gd name="connsiteX188" fmla="*/ 6489292 w 6503892"/>
                <a:gd name="connsiteY188" fmla="*/ 1164621 h 1249462"/>
                <a:gd name="connsiteX189" fmla="*/ 6498507 w 6503892"/>
                <a:gd name="connsiteY189" fmla="*/ 1215081 h 1249462"/>
                <a:gd name="connsiteX190" fmla="*/ 6503892 w 6503892"/>
                <a:gd name="connsiteY190" fmla="*/ 1249462 h 1249462"/>
                <a:gd name="connsiteX191" fmla="*/ 0 w 6503892"/>
                <a:gd name="connsiteY191" fmla="*/ 1249462 h 1249462"/>
                <a:gd name="connsiteX192" fmla="*/ 0 w 6503892"/>
                <a:gd name="connsiteY192" fmla="*/ 400422 h 1249462"/>
                <a:gd name="connsiteX193" fmla="*/ 2108 w 6503892"/>
                <a:gd name="connsiteY193" fmla="*/ 399645 h 1249462"/>
                <a:gd name="connsiteX194" fmla="*/ 45669 w 6503892"/>
                <a:gd name="connsiteY194" fmla="*/ 387534 h 1249462"/>
                <a:gd name="connsiteX195" fmla="*/ 88392 w 6503892"/>
                <a:gd name="connsiteY195" fmla="*/ 378452 h 1249462"/>
                <a:gd name="connsiteX196" fmla="*/ 132790 w 6503892"/>
                <a:gd name="connsiteY196" fmla="*/ 371387 h 1249462"/>
                <a:gd name="connsiteX197" fmla="*/ 177189 w 6503892"/>
                <a:gd name="connsiteY197" fmla="*/ 368360 h 1249462"/>
                <a:gd name="connsiteX198" fmla="*/ 222425 w 6503892"/>
                <a:gd name="connsiteY198" fmla="*/ 366341 h 1249462"/>
                <a:gd name="connsiteX199" fmla="*/ 255933 w 6503892"/>
                <a:gd name="connsiteY199" fmla="*/ 366341 h 1249462"/>
                <a:gd name="connsiteX200" fmla="*/ 287766 w 6503892"/>
                <a:gd name="connsiteY200" fmla="*/ 369369 h 1249462"/>
                <a:gd name="connsiteX201" fmla="*/ 319598 w 6503892"/>
                <a:gd name="connsiteY201" fmla="*/ 371387 h 1249462"/>
                <a:gd name="connsiteX202" fmla="*/ 351431 w 6503892"/>
                <a:gd name="connsiteY202" fmla="*/ 377442 h 1249462"/>
                <a:gd name="connsiteX203" fmla="*/ 382426 w 6503892"/>
                <a:gd name="connsiteY203" fmla="*/ 383498 h 1249462"/>
                <a:gd name="connsiteX204" fmla="*/ 413421 w 6503892"/>
                <a:gd name="connsiteY204" fmla="*/ 390562 h 1249462"/>
                <a:gd name="connsiteX205" fmla="*/ 444416 w 6503892"/>
                <a:gd name="connsiteY205" fmla="*/ 399645 h 1249462"/>
                <a:gd name="connsiteX206" fmla="*/ 474574 w 6503892"/>
                <a:gd name="connsiteY206" fmla="*/ 410746 h 1249462"/>
                <a:gd name="connsiteX207" fmla="*/ 504731 w 6503892"/>
                <a:gd name="connsiteY207" fmla="*/ 420838 h 1249462"/>
                <a:gd name="connsiteX208" fmla="*/ 533213 w 6503892"/>
                <a:gd name="connsiteY208" fmla="*/ 434967 h 1249462"/>
                <a:gd name="connsiteX209" fmla="*/ 561695 w 6503892"/>
                <a:gd name="connsiteY209" fmla="*/ 448087 h 1249462"/>
                <a:gd name="connsiteX210" fmla="*/ 591015 w 6503892"/>
                <a:gd name="connsiteY210" fmla="*/ 462215 h 1249462"/>
                <a:gd name="connsiteX211" fmla="*/ 618659 w 6503892"/>
                <a:gd name="connsiteY211" fmla="*/ 478363 h 1249462"/>
                <a:gd name="connsiteX212" fmla="*/ 644628 w 6503892"/>
                <a:gd name="connsiteY212" fmla="*/ 495519 h 1249462"/>
                <a:gd name="connsiteX213" fmla="*/ 671434 w 6503892"/>
                <a:gd name="connsiteY213" fmla="*/ 514694 h 1249462"/>
                <a:gd name="connsiteX214" fmla="*/ 698241 w 6503892"/>
                <a:gd name="connsiteY214" fmla="*/ 532860 h 1249462"/>
                <a:gd name="connsiteX215" fmla="*/ 712482 w 6503892"/>
                <a:gd name="connsiteY215" fmla="*/ 503593 h 1249462"/>
                <a:gd name="connsiteX216" fmla="*/ 727561 w 6503892"/>
                <a:gd name="connsiteY216" fmla="*/ 474326 h 1249462"/>
                <a:gd name="connsiteX217" fmla="*/ 744315 w 6503892"/>
                <a:gd name="connsiteY217" fmla="*/ 446068 h 1249462"/>
                <a:gd name="connsiteX218" fmla="*/ 761069 w 6503892"/>
                <a:gd name="connsiteY218" fmla="*/ 419829 h 1249462"/>
                <a:gd name="connsiteX219" fmla="*/ 778660 w 6503892"/>
                <a:gd name="connsiteY219" fmla="*/ 391571 h 1249462"/>
                <a:gd name="connsiteX220" fmla="*/ 797928 w 6503892"/>
                <a:gd name="connsiteY220" fmla="*/ 366341 h 1249462"/>
                <a:gd name="connsiteX221" fmla="*/ 816357 w 6503892"/>
                <a:gd name="connsiteY221" fmla="*/ 340102 h 1249462"/>
                <a:gd name="connsiteX222" fmla="*/ 836462 w 6503892"/>
                <a:gd name="connsiteY222" fmla="*/ 315881 h 1249462"/>
                <a:gd name="connsiteX223" fmla="*/ 856567 w 6503892"/>
                <a:gd name="connsiteY223" fmla="*/ 291660 h 1249462"/>
                <a:gd name="connsiteX224" fmla="*/ 877510 w 6503892"/>
                <a:gd name="connsiteY224" fmla="*/ 267439 h 1249462"/>
                <a:gd name="connsiteX225" fmla="*/ 899290 w 6503892"/>
                <a:gd name="connsiteY225" fmla="*/ 246246 h 1249462"/>
                <a:gd name="connsiteX226" fmla="*/ 921070 w 6503892"/>
                <a:gd name="connsiteY226" fmla="*/ 224043 h 1249462"/>
                <a:gd name="connsiteX227" fmla="*/ 943688 w 6503892"/>
                <a:gd name="connsiteY227" fmla="*/ 203859 h 1249462"/>
                <a:gd name="connsiteX228" fmla="*/ 967144 w 6503892"/>
                <a:gd name="connsiteY228" fmla="*/ 183675 h 1249462"/>
                <a:gd name="connsiteX229" fmla="*/ 991438 w 6503892"/>
                <a:gd name="connsiteY229" fmla="*/ 165510 h 1249462"/>
                <a:gd name="connsiteX230" fmla="*/ 1015731 w 6503892"/>
                <a:gd name="connsiteY230" fmla="*/ 146335 h 1249462"/>
                <a:gd name="connsiteX231" fmla="*/ 1040024 w 6503892"/>
                <a:gd name="connsiteY231" fmla="*/ 130188 h 1249462"/>
                <a:gd name="connsiteX232" fmla="*/ 1065155 w 6503892"/>
                <a:gd name="connsiteY232" fmla="*/ 113031 h 1249462"/>
                <a:gd name="connsiteX233" fmla="*/ 1091962 w 6503892"/>
                <a:gd name="connsiteY233" fmla="*/ 98902 h 1249462"/>
                <a:gd name="connsiteX234" fmla="*/ 1117093 w 6503892"/>
                <a:gd name="connsiteY234" fmla="*/ 83764 h 1249462"/>
                <a:gd name="connsiteX235" fmla="*/ 1144737 w 6503892"/>
                <a:gd name="connsiteY235" fmla="*/ 71654 h 1249462"/>
                <a:gd name="connsiteX236" fmla="*/ 1171544 w 6503892"/>
                <a:gd name="connsiteY236" fmla="*/ 58534 h 1249462"/>
                <a:gd name="connsiteX237" fmla="*/ 1199188 w 6503892"/>
                <a:gd name="connsiteY237" fmla="*/ 48442 h 1249462"/>
                <a:gd name="connsiteX238" fmla="*/ 1226832 w 6503892"/>
                <a:gd name="connsiteY238" fmla="*/ 38350 h 1249462"/>
                <a:gd name="connsiteX239" fmla="*/ 1255314 w 6503892"/>
                <a:gd name="connsiteY239" fmla="*/ 29267 h 1249462"/>
                <a:gd name="connsiteX240" fmla="*/ 1284634 w 6503892"/>
                <a:gd name="connsiteY240" fmla="*/ 21194 h 1249462"/>
                <a:gd name="connsiteX241" fmla="*/ 1313116 w 6503892"/>
                <a:gd name="connsiteY241" fmla="*/ 15138 h 1249462"/>
                <a:gd name="connsiteX242" fmla="*/ 1343273 w 6503892"/>
                <a:gd name="connsiteY242" fmla="*/ 9083 h 1249462"/>
                <a:gd name="connsiteX243" fmla="*/ 1372593 w 6503892"/>
                <a:gd name="connsiteY243" fmla="*/ 5046 h 1249462"/>
                <a:gd name="connsiteX244" fmla="*/ 1402750 w 6503892"/>
                <a:gd name="connsiteY244" fmla="*/ 1009 h 1249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</a:cxnLst>
              <a:rect l="l" t="t" r="r" b="b"/>
              <a:pathLst>
                <a:path w="6503892" h="1249462">
                  <a:moveTo>
                    <a:pt x="1432908" y="0"/>
                  </a:moveTo>
                  <a:lnTo>
                    <a:pt x="1463903" y="0"/>
                  </a:lnTo>
                  <a:lnTo>
                    <a:pt x="1494898" y="0"/>
                  </a:lnTo>
                  <a:lnTo>
                    <a:pt x="1525055" y="3028"/>
                  </a:lnTo>
                  <a:lnTo>
                    <a:pt x="1556050" y="5046"/>
                  </a:lnTo>
                  <a:lnTo>
                    <a:pt x="1587045" y="9083"/>
                  </a:lnTo>
                  <a:lnTo>
                    <a:pt x="1617203" y="16148"/>
                  </a:lnTo>
                  <a:lnTo>
                    <a:pt x="1647360" y="22203"/>
                  </a:lnTo>
                  <a:lnTo>
                    <a:pt x="1676680" y="30276"/>
                  </a:lnTo>
                  <a:lnTo>
                    <a:pt x="1706000" y="40368"/>
                  </a:lnTo>
                  <a:lnTo>
                    <a:pt x="1734481" y="50460"/>
                  </a:lnTo>
                  <a:lnTo>
                    <a:pt x="1762963" y="62571"/>
                  </a:lnTo>
                  <a:lnTo>
                    <a:pt x="1790607" y="75691"/>
                  </a:lnTo>
                  <a:lnTo>
                    <a:pt x="1818252" y="89819"/>
                  </a:lnTo>
                  <a:lnTo>
                    <a:pt x="1845058" y="104957"/>
                  </a:lnTo>
                  <a:lnTo>
                    <a:pt x="1871865" y="121105"/>
                  </a:lnTo>
                  <a:lnTo>
                    <a:pt x="1897834" y="137252"/>
                  </a:lnTo>
                  <a:lnTo>
                    <a:pt x="1923802" y="156427"/>
                  </a:lnTo>
                  <a:lnTo>
                    <a:pt x="1948096" y="174592"/>
                  </a:lnTo>
                  <a:lnTo>
                    <a:pt x="1972389" y="194777"/>
                  </a:lnTo>
                  <a:lnTo>
                    <a:pt x="1996683" y="215970"/>
                  </a:lnTo>
                  <a:lnTo>
                    <a:pt x="2018463" y="238172"/>
                  </a:lnTo>
                  <a:lnTo>
                    <a:pt x="2041919" y="261384"/>
                  </a:lnTo>
                  <a:lnTo>
                    <a:pt x="2062861" y="283586"/>
                  </a:lnTo>
                  <a:lnTo>
                    <a:pt x="2085479" y="308817"/>
                  </a:lnTo>
                  <a:lnTo>
                    <a:pt x="2104747" y="335056"/>
                  </a:lnTo>
                  <a:lnTo>
                    <a:pt x="2124852" y="360286"/>
                  </a:lnTo>
                  <a:lnTo>
                    <a:pt x="2144119" y="387534"/>
                  </a:lnTo>
                  <a:lnTo>
                    <a:pt x="2162548" y="414783"/>
                  </a:lnTo>
                  <a:lnTo>
                    <a:pt x="2180140" y="444050"/>
                  </a:lnTo>
                  <a:lnTo>
                    <a:pt x="2196894" y="473317"/>
                  </a:lnTo>
                  <a:lnTo>
                    <a:pt x="2212810" y="502584"/>
                  </a:lnTo>
                  <a:lnTo>
                    <a:pt x="2227889" y="532860"/>
                  </a:lnTo>
                  <a:lnTo>
                    <a:pt x="2242130" y="564145"/>
                  </a:lnTo>
                  <a:lnTo>
                    <a:pt x="2284015" y="566163"/>
                  </a:lnTo>
                  <a:lnTo>
                    <a:pt x="2325063" y="572219"/>
                  </a:lnTo>
                  <a:lnTo>
                    <a:pt x="2366110" y="580292"/>
                  </a:lnTo>
                  <a:lnTo>
                    <a:pt x="2406320" y="589375"/>
                  </a:lnTo>
                  <a:lnTo>
                    <a:pt x="2428101" y="577265"/>
                  </a:lnTo>
                  <a:lnTo>
                    <a:pt x="2449881" y="564145"/>
                  </a:lnTo>
                  <a:lnTo>
                    <a:pt x="2473337" y="553044"/>
                  </a:lnTo>
                  <a:lnTo>
                    <a:pt x="2496792" y="542952"/>
                  </a:lnTo>
                  <a:lnTo>
                    <a:pt x="2521086" y="531851"/>
                  </a:lnTo>
                  <a:lnTo>
                    <a:pt x="2544541" y="523777"/>
                  </a:lnTo>
                  <a:lnTo>
                    <a:pt x="2568835" y="514694"/>
                  </a:lnTo>
                  <a:lnTo>
                    <a:pt x="2593128" y="507630"/>
                  </a:lnTo>
                  <a:lnTo>
                    <a:pt x="2617422" y="501574"/>
                  </a:lnTo>
                  <a:lnTo>
                    <a:pt x="2642553" y="495519"/>
                  </a:lnTo>
                  <a:lnTo>
                    <a:pt x="2668522" y="490473"/>
                  </a:lnTo>
                  <a:lnTo>
                    <a:pt x="2693653" y="486436"/>
                  </a:lnTo>
                  <a:lnTo>
                    <a:pt x="2718784" y="482400"/>
                  </a:lnTo>
                  <a:lnTo>
                    <a:pt x="2744753" y="481390"/>
                  </a:lnTo>
                  <a:lnTo>
                    <a:pt x="2770722" y="479372"/>
                  </a:lnTo>
                  <a:lnTo>
                    <a:pt x="2797528" y="478363"/>
                  </a:lnTo>
                  <a:lnTo>
                    <a:pt x="2831036" y="479372"/>
                  </a:lnTo>
                  <a:lnTo>
                    <a:pt x="2862869" y="481390"/>
                  </a:lnTo>
                  <a:lnTo>
                    <a:pt x="2896377" y="485427"/>
                  </a:lnTo>
                  <a:lnTo>
                    <a:pt x="2928210" y="490473"/>
                  </a:lnTo>
                  <a:lnTo>
                    <a:pt x="2960043" y="485427"/>
                  </a:lnTo>
                  <a:lnTo>
                    <a:pt x="2993551" y="481390"/>
                  </a:lnTo>
                  <a:lnTo>
                    <a:pt x="3026222" y="479372"/>
                  </a:lnTo>
                  <a:lnTo>
                    <a:pt x="3059730" y="478363"/>
                  </a:lnTo>
                  <a:lnTo>
                    <a:pt x="3084861" y="479372"/>
                  </a:lnTo>
                  <a:lnTo>
                    <a:pt x="3111667" y="481390"/>
                  </a:lnTo>
                  <a:lnTo>
                    <a:pt x="3136799" y="482400"/>
                  </a:lnTo>
                  <a:lnTo>
                    <a:pt x="3162767" y="486436"/>
                  </a:lnTo>
                  <a:lnTo>
                    <a:pt x="3187899" y="490473"/>
                  </a:lnTo>
                  <a:lnTo>
                    <a:pt x="3213867" y="495519"/>
                  </a:lnTo>
                  <a:lnTo>
                    <a:pt x="3238998" y="501574"/>
                  </a:lnTo>
                  <a:lnTo>
                    <a:pt x="3263292" y="507630"/>
                  </a:lnTo>
                  <a:lnTo>
                    <a:pt x="3287585" y="514694"/>
                  </a:lnTo>
                  <a:lnTo>
                    <a:pt x="3311879" y="523777"/>
                  </a:lnTo>
                  <a:lnTo>
                    <a:pt x="3336172" y="531851"/>
                  </a:lnTo>
                  <a:lnTo>
                    <a:pt x="3359628" y="542952"/>
                  </a:lnTo>
                  <a:lnTo>
                    <a:pt x="3383084" y="553044"/>
                  </a:lnTo>
                  <a:lnTo>
                    <a:pt x="3405702" y="564145"/>
                  </a:lnTo>
                  <a:lnTo>
                    <a:pt x="3428320" y="577265"/>
                  </a:lnTo>
                  <a:lnTo>
                    <a:pt x="3450100" y="589375"/>
                  </a:lnTo>
                  <a:lnTo>
                    <a:pt x="3491148" y="580292"/>
                  </a:lnTo>
                  <a:lnTo>
                    <a:pt x="3531357" y="572219"/>
                  </a:lnTo>
                  <a:lnTo>
                    <a:pt x="3571567" y="566163"/>
                  </a:lnTo>
                  <a:lnTo>
                    <a:pt x="3614290" y="564145"/>
                  </a:lnTo>
                  <a:lnTo>
                    <a:pt x="3628531" y="532860"/>
                  </a:lnTo>
                  <a:lnTo>
                    <a:pt x="3643610" y="502584"/>
                  </a:lnTo>
                  <a:lnTo>
                    <a:pt x="3659526" y="473317"/>
                  </a:lnTo>
                  <a:lnTo>
                    <a:pt x="3676280" y="444050"/>
                  </a:lnTo>
                  <a:lnTo>
                    <a:pt x="3693872" y="414783"/>
                  </a:lnTo>
                  <a:lnTo>
                    <a:pt x="3712302" y="387534"/>
                  </a:lnTo>
                  <a:lnTo>
                    <a:pt x="3731569" y="360286"/>
                  </a:lnTo>
                  <a:lnTo>
                    <a:pt x="3750836" y="335056"/>
                  </a:lnTo>
                  <a:lnTo>
                    <a:pt x="3770941" y="308817"/>
                  </a:lnTo>
                  <a:lnTo>
                    <a:pt x="3793559" y="283586"/>
                  </a:lnTo>
                  <a:lnTo>
                    <a:pt x="3814502" y="261384"/>
                  </a:lnTo>
                  <a:lnTo>
                    <a:pt x="3837120" y="238172"/>
                  </a:lnTo>
                  <a:lnTo>
                    <a:pt x="3860575" y="215970"/>
                  </a:lnTo>
                  <a:lnTo>
                    <a:pt x="3884031" y="194777"/>
                  </a:lnTo>
                  <a:lnTo>
                    <a:pt x="3908324" y="174592"/>
                  </a:lnTo>
                  <a:lnTo>
                    <a:pt x="3933456" y="156427"/>
                  </a:lnTo>
                  <a:lnTo>
                    <a:pt x="3957749" y="137252"/>
                  </a:lnTo>
                  <a:lnTo>
                    <a:pt x="3984556" y="121105"/>
                  </a:lnTo>
                  <a:lnTo>
                    <a:pt x="4011362" y="104957"/>
                  </a:lnTo>
                  <a:lnTo>
                    <a:pt x="4037331" y="89819"/>
                  </a:lnTo>
                  <a:lnTo>
                    <a:pt x="4064975" y="75691"/>
                  </a:lnTo>
                  <a:lnTo>
                    <a:pt x="4092619" y="62571"/>
                  </a:lnTo>
                  <a:lnTo>
                    <a:pt x="4121939" y="50460"/>
                  </a:lnTo>
                  <a:lnTo>
                    <a:pt x="4150421" y="40368"/>
                  </a:lnTo>
                  <a:lnTo>
                    <a:pt x="4178903" y="30276"/>
                  </a:lnTo>
                  <a:lnTo>
                    <a:pt x="4209060" y="22203"/>
                  </a:lnTo>
                  <a:lnTo>
                    <a:pt x="4239218" y="16148"/>
                  </a:lnTo>
                  <a:lnTo>
                    <a:pt x="4268537" y="9083"/>
                  </a:lnTo>
                  <a:lnTo>
                    <a:pt x="4299532" y="5046"/>
                  </a:lnTo>
                  <a:lnTo>
                    <a:pt x="4330528" y="3028"/>
                  </a:lnTo>
                  <a:lnTo>
                    <a:pt x="4361523" y="0"/>
                  </a:lnTo>
                  <a:lnTo>
                    <a:pt x="4392519" y="0"/>
                  </a:lnTo>
                  <a:lnTo>
                    <a:pt x="4423513" y="0"/>
                  </a:lnTo>
                  <a:lnTo>
                    <a:pt x="4453670" y="1009"/>
                  </a:lnTo>
                  <a:lnTo>
                    <a:pt x="4483827" y="5046"/>
                  </a:lnTo>
                  <a:lnTo>
                    <a:pt x="4513147" y="9083"/>
                  </a:lnTo>
                  <a:lnTo>
                    <a:pt x="4543304" y="15138"/>
                  </a:lnTo>
                  <a:lnTo>
                    <a:pt x="4571786" y="21194"/>
                  </a:lnTo>
                  <a:lnTo>
                    <a:pt x="4600268" y="29267"/>
                  </a:lnTo>
                  <a:lnTo>
                    <a:pt x="4629588" y="38350"/>
                  </a:lnTo>
                  <a:lnTo>
                    <a:pt x="4657232" y="48442"/>
                  </a:lnTo>
                  <a:lnTo>
                    <a:pt x="4684877" y="58534"/>
                  </a:lnTo>
                  <a:lnTo>
                    <a:pt x="4711683" y="71654"/>
                  </a:lnTo>
                  <a:lnTo>
                    <a:pt x="4739327" y="83764"/>
                  </a:lnTo>
                  <a:lnTo>
                    <a:pt x="4764458" y="98902"/>
                  </a:lnTo>
                  <a:lnTo>
                    <a:pt x="4791265" y="113031"/>
                  </a:lnTo>
                  <a:lnTo>
                    <a:pt x="4816396" y="130188"/>
                  </a:lnTo>
                  <a:lnTo>
                    <a:pt x="4840690" y="146335"/>
                  </a:lnTo>
                  <a:lnTo>
                    <a:pt x="4864983" y="165510"/>
                  </a:lnTo>
                  <a:lnTo>
                    <a:pt x="4889276" y="183675"/>
                  </a:lnTo>
                  <a:lnTo>
                    <a:pt x="4912732" y="203859"/>
                  </a:lnTo>
                  <a:lnTo>
                    <a:pt x="4936188" y="224043"/>
                  </a:lnTo>
                  <a:lnTo>
                    <a:pt x="4957968" y="246246"/>
                  </a:lnTo>
                  <a:lnTo>
                    <a:pt x="4978911" y="267439"/>
                  </a:lnTo>
                  <a:lnTo>
                    <a:pt x="4999853" y="291660"/>
                  </a:lnTo>
                  <a:lnTo>
                    <a:pt x="5019958" y="315881"/>
                  </a:lnTo>
                  <a:lnTo>
                    <a:pt x="5040063" y="340102"/>
                  </a:lnTo>
                  <a:lnTo>
                    <a:pt x="5059330" y="366341"/>
                  </a:lnTo>
                  <a:lnTo>
                    <a:pt x="5077760" y="391571"/>
                  </a:lnTo>
                  <a:lnTo>
                    <a:pt x="5095352" y="419829"/>
                  </a:lnTo>
                  <a:lnTo>
                    <a:pt x="5112106" y="446068"/>
                  </a:lnTo>
                  <a:lnTo>
                    <a:pt x="5128022" y="474326"/>
                  </a:lnTo>
                  <a:lnTo>
                    <a:pt x="5143939" y="503593"/>
                  </a:lnTo>
                  <a:lnTo>
                    <a:pt x="5158180" y="532860"/>
                  </a:lnTo>
                  <a:lnTo>
                    <a:pt x="5184986" y="514694"/>
                  </a:lnTo>
                  <a:lnTo>
                    <a:pt x="5210955" y="495519"/>
                  </a:lnTo>
                  <a:lnTo>
                    <a:pt x="5238599" y="478363"/>
                  </a:lnTo>
                  <a:lnTo>
                    <a:pt x="5266243" y="462215"/>
                  </a:lnTo>
                  <a:lnTo>
                    <a:pt x="5293888" y="448087"/>
                  </a:lnTo>
                  <a:lnTo>
                    <a:pt x="5323207" y="434967"/>
                  </a:lnTo>
                  <a:lnTo>
                    <a:pt x="5352527" y="420838"/>
                  </a:lnTo>
                  <a:lnTo>
                    <a:pt x="5381847" y="410746"/>
                  </a:lnTo>
                  <a:lnTo>
                    <a:pt x="5412842" y="399645"/>
                  </a:lnTo>
                  <a:lnTo>
                    <a:pt x="5442161" y="390562"/>
                  </a:lnTo>
                  <a:lnTo>
                    <a:pt x="5473156" y="383498"/>
                  </a:lnTo>
                  <a:lnTo>
                    <a:pt x="5504152" y="377442"/>
                  </a:lnTo>
                  <a:lnTo>
                    <a:pt x="5536822" y="371387"/>
                  </a:lnTo>
                  <a:lnTo>
                    <a:pt x="5568655" y="369369"/>
                  </a:lnTo>
                  <a:lnTo>
                    <a:pt x="5600488" y="366341"/>
                  </a:lnTo>
                  <a:lnTo>
                    <a:pt x="5633996" y="366341"/>
                  </a:lnTo>
                  <a:lnTo>
                    <a:pt x="5679232" y="368360"/>
                  </a:lnTo>
                  <a:lnTo>
                    <a:pt x="5723630" y="371387"/>
                  </a:lnTo>
                  <a:lnTo>
                    <a:pt x="5768028" y="378452"/>
                  </a:lnTo>
                  <a:lnTo>
                    <a:pt x="5810751" y="387534"/>
                  </a:lnTo>
                  <a:lnTo>
                    <a:pt x="5854312" y="399645"/>
                  </a:lnTo>
                  <a:lnTo>
                    <a:pt x="5896197" y="414783"/>
                  </a:lnTo>
                  <a:lnTo>
                    <a:pt x="5937245" y="430930"/>
                  </a:lnTo>
                  <a:lnTo>
                    <a:pt x="5976617" y="450105"/>
                  </a:lnTo>
                  <a:lnTo>
                    <a:pt x="6015151" y="472308"/>
                  </a:lnTo>
                  <a:lnTo>
                    <a:pt x="6054523" y="494510"/>
                  </a:lnTo>
                  <a:lnTo>
                    <a:pt x="6090545" y="519740"/>
                  </a:lnTo>
                  <a:lnTo>
                    <a:pt x="6127404" y="547998"/>
                  </a:lnTo>
                  <a:lnTo>
                    <a:pt x="6161750" y="578274"/>
                  </a:lnTo>
                  <a:lnTo>
                    <a:pt x="6194420" y="609559"/>
                  </a:lnTo>
                  <a:lnTo>
                    <a:pt x="6227090" y="642863"/>
                  </a:lnTo>
                  <a:lnTo>
                    <a:pt x="6258086" y="678185"/>
                  </a:lnTo>
                  <a:lnTo>
                    <a:pt x="6286568" y="715526"/>
                  </a:lnTo>
                  <a:lnTo>
                    <a:pt x="6314212" y="754885"/>
                  </a:lnTo>
                  <a:lnTo>
                    <a:pt x="6341018" y="794243"/>
                  </a:lnTo>
                  <a:lnTo>
                    <a:pt x="6365312" y="835621"/>
                  </a:lnTo>
                  <a:lnTo>
                    <a:pt x="6387930" y="880026"/>
                  </a:lnTo>
                  <a:lnTo>
                    <a:pt x="6408872" y="923422"/>
                  </a:lnTo>
                  <a:lnTo>
                    <a:pt x="6428977" y="968836"/>
                  </a:lnTo>
                  <a:lnTo>
                    <a:pt x="6446569" y="1017277"/>
                  </a:lnTo>
                  <a:lnTo>
                    <a:pt x="6462485" y="1064710"/>
                  </a:lnTo>
                  <a:lnTo>
                    <a:pt x="6476726" y="1114161"/>
                  </a:lnTo>
                  <a:lnTo>
                    <a:pt x="6489292" y="1164621"/>
                  </a:lnTo>
                  <a:lnTo>
                    <a:pt x="6498507" y="1215081"/>
                  </a:lnTo>
                  <a:lnTo>
                    <a:pt x="6503892" y="1249462"/>
                  </a:lnTo>
                  <a:lnTo>
                    <a:pt x="0" y="1249462"/>
                  </a:lnTo>
                  <a:lnTo>
                    <a:pt x="0" y="400422"/>
                  </a:lnTo>
                  <a:lnTo>
                    <a:pt x="2108" y="399645"/>
                  </a:lnTo>
                  <a:lnTo>
                    <a:pt x="45669" y="387534"/>
                  </a:lnTo>
                  <a:lnTo>
                    <a:pt x="88392" y="378452"/>
                  </a:lnTo>
                  <a:lnTo>
                    <a:pt x="132790" y="371387"/>
                  </a:lnTo>
                  <a:lnTo>
                    <a:pt x="177189" y="368360"/>
                  </a:lnTo>
                  <a:lnTo>
                    <a:pt x="222425" y="366341"/>
                  </a:lnTo>
                  <a:lnTo>
                    <a:pt x="255933" y="366341"/>
                  </a:lnTo>
                  <a:lnTo>
                    <a:pt x="287766" y="369369"/>
                  </a:lnTo>
                  <a:lnTo>
                    <a:pt x="319598" y="371387"/>
                  </a:lnTo>
                  <a:lnTo>
                    <a:pt x="351431" y="377442"/>
                  </a:lnTo>
                  <a:lnTo>
                    <a:pt x="382426" y="383498"/>
                  </a:lnTo>
                  <a:lnTo>
                    <a:pt x="413421" y="390562"/>
                  </a:lnTo>
                  <a:lnTo>
                    <a:pt x="444416" y="399645"/>
                  </a:lnTo>
                  <a:lnTo>
                    <a:pt x="474574" y="410746"/>
                  </a:lnTo>
                  <a:lnTo>
                    <a:pt x="504731" y="420838"/>
                  </a:lnTo>
                  <a:lnTo>
                    <a:pt x="533213" y="434967"/>
                  </a:lnTo>
                  <a:lnTo>
                    <a:pt x="561695" y="448087"/>
                  </a:lnTo>
                  <a:lnTo>
                    <a:pt x="591015" y="462215"/>
                  </a:lnTo>
                  <a:lnTo>
                    <a:pt x="618659" y="478363"/>
                  </a:lnTo>
                  <a:lnTo>
                    <a:pt x="644628" y="495519"/>
                  </a:lnTo>
                  <a:lnTo>
                    <a:pt x="671434" y="514694"/>
                  </a:lnTo>
                  <a:lnTo>
                    <a:pt x="698241" y="532860"/>
                  </a:lnTo>
                  <a:lnTo>
                    <a:pt x="712482" y="503593"/>
                  </a:lnTo>
                  <a:lnTo>
                    <a:pt x="727561" y="474326"/>
                  </a:lnTo>
                  <a:lnTo>
                    <a:pt x="744315" y="446068"/>
                  </a:lnTo>
                  <a:lnTo>
                    <a:pt x="761069" y="419829"/>
                  </a:lnTo>
                  <a:lnTo>
                    <a:pt x="778660" y="391571"/>
                  </a:lnTo>
                  <a:lnTo>
                    <a:pt x="797928" y="366341"/>
                  </a:lnTo>
                  <a:lnTo>
                    <a:pt x="816357" y="340102"/>
                  </a:lnTo>
                  <a:lnTo>
                    <a:pt x="836462" y="315881"/>
                  </a:lnTo>
                  <a:lnTo>
                    <a:pt x="856567" y="291660"/>
                  </a:lnTo>
                  <a:lnTo>
                    <a:pt x="877510" y="267439"/>
                  </a:lnTo>
                  <a:lnTo>
                    <a:pt x="899290" y="246246"/>
                  </a:lnTo>
                  <a:lnTo>
                    <a:pt x="921070" y="224043"/>
                  </a:lnTo>
                  <a:lnTo>
                    <a:pt x="943688" y="203859"/>
                  </a:lnTo>
                  <a:lnTo>
                    <a:pt x="967144" y="183675"/>
                  </a:lnTo>
                  <a:lnTo>
                    <a:pt x="991438" y="165510"/>
                  </a:lnTo>
                  <a:lnTo>
                    <a:pt x="1015731" y="146335"/>
                  </a:lnTo>
                  <a:lnTo>
                    <a:pt x="1040024" y="130188"/>
                  </a:lnTo>
                  <a:lnTo>
                    <a:pt x="1065155" y="113031"/>
                  </a:lnTo>
                  <a:lnTo>
                    <a:pt x="1091962" y="98902"/>
                  </a:lnTo>
                  <a:lnTo>
                    <a:pt x="1117093" y="83764"/>
                  </a:lnTo>
                  <a:lnTo>
                    <a:pt x="1144737" y="71654"/>
                  </a:lnTo>
                  <a:lnTo>
                    <a:pt x="1171544" y="58534"/>
                  </a:lnTo>
                  <a:lnTo>
                    <a:pt x="1199188" y="48442"/>
                  </a:lnTo>
                  <a:lnTo>
                    <a:pt x="1226832" y="38350"/>
                  </a:lnTo>
                  <a:lnTo>
                    <a:pt x="1255314" y="29267"/>
                  </a:lnTo>
                  <a:lnTo>
                    <a:pt x="1284634" y="21194"/>
                  </a:lnTo>
                  <a:lnTo>
                    <a:pt x="1313116" y="15138"/>
                  </a:lnTo>
                  <a:lnTo>
                    <a:pt x="1343273" y="9083"/>
                  </a:lnTo>
                  <a:lnTo>
                    <a:pt x="1372593" y="5046"/>
                  </a:lnTo>
                  <a:lnTo>
                    <a:pt x="1402750" y="100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">
              <a:noFill/>
              <a:prstDash val="solid"/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dirty="0">
                <a:solidFill>
                  <a:prstClr val="black"/>
                </a:solidFill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</p:grpSp>
      <p:sp>
        <p:nvSpPr>
          <p:cNvPr id="77" name="TextBox 18"/>
          <p:cNvSpPr txBox="1">
            <a:spLocks noChangeArrowheads="1"/>
          </p:cNvSpPr>
          <p:nvPr/>
        </p:nvSpPr>
        <p:spPr bwMode="auto">
          <a:xfrm>
            <a:off x="5062538" y="1246188"/>
            <a:ext cx="633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Box 19"/>
          <p:cNvSpPr txBox="1">
            <a:spLocks noChangeArrowheads="1"/>
          </p:cNvSpPr>
          <p:nvPr/>
        </p:nvSpPr>
        <p:spPr bwMode="auto">
          <a:xfrm>
            <a:off x="5062538" y="2416175"/>
            <a:ext cx="6229350" cy="49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Rounded Rectangle 20"/>
          <p:cNvSpPr/>
          <p:nvPr/>
        </p:nvSpPr>
        <p:spPr>
          <a:xfrm>
            <a:off x="5038725" y="3216275"/>
            <a:ext cx="982663" cy="984250"/>
          </a:xfrm>
          <a:prstGeom prst="roundRect">
            <a:avLst/>
          </a:prstGeom>
          <a:solidFill>
            <a:srgbClr val="3291FF"/>
          </a:solidFill>
          <a:ln w="6350"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80" name="文本框 1"/>
          <p:cNvSpPr txBox="1">
            <a:spLocks noChangeArrowheads="1"/>
          </p:cNvSpPr>
          <p:nvPr/>
        </p:nvSpPr>
        <p:spPr bwMode="auto">
          <a:xfrm>
            <a:off x="5038725" y="3416300"/>
            <a:ext cx="982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chemeClr val="bg1"/>
                </a:solidFill>
                <a:latin typeface="Roboto Condensed Light"/>
                <a:ea typeface="Roboto Condensed Light"/>
                <a:cs typeface="Roboto Condensed Light"/>
              </a:rPr>
              <a:t>01</a:t>
            </a:r>
          </a:p>
        </p:txBody>
      </p:sp>
      <p:sp>
        <p:nvSpPr>
          <p:cNvPr id="81" name="文本框 2"/>
          <p:cNvSpPr txBox="1">
            <a:spLocks noChangeArrowheads="1"/>
          </p:cNvSpPr>
          <p:nvPr/>
        </p:nvSpPr>
        <p:spPr bwMode="auto">
          <a:xfrm>
            <a:off x="4875213" y="4319588"/>
            <a:ext cx="1309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/>
              </a:rPr>
              <a:t>单击编辑内容</a:t>
            </a:r>
          </a:p>
        </p:txBody>
      </p:sp>
      <p:sp>
        <p:nvSpPr>
          <p:cNvPr id="82" name="Rounded Rectangle 21"/>
          <p:cNvSpPr/>
          <p:nvPr/>
        </p:nvSpPr>
        <p:spPr>
          <a:xfrm>
            <a:off x="6575425" y="3216275"/>
            <a:ext cx="982663" cy="984250"/>
          </a:xfrm>
          <a:prstGeom prst="roundRect">
            <a:avLst/>
          </a:prstGeom>
          <a:solidFill>
            <a:srgbClr val="153E96"/>
          </a:solidFill>
          <a:ln w="6350"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83" name="文本框 23"/>
          <p:cNvSpPr txBox="1">
            <a:spLocks noChangeArrowheads="1"/>
          </p:cNvSpPr>
          <p:nvPr/>
        </p:nvSpPr>
        <p:spPr bwMode="auto">
          <a:xfrm>
            <a:off x="6575425" y="3417888"/>
            <a:ext cx="982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chemeClr val="bg1"/>
                </a:solidFill>
                <a:latin typeface="Roboto Condensed Light"/>
                <a:ea typeface="Roboto Condensed Light"/>
                <a:cs typeface="Roboto Condensed Light"/>
              </a:rPr>
              <a:t>02</a:t>
            </a:r>
          </a:p>
        </p:txBody>
      </p:sp>
      <p:sp>
        <p:nvSpPr>
          <p:cNvPr id="84" name="文本框 29"/>
          <p:cNvSpPr txBox="1">
            <a:spLocks noChangeArrowheads="1"/>
          </p:cNvSpPr>
          <p:nvPr/>
        </p:nvSpPr>
        <p:spPr bwMode="auto">
          <a:xfrm>
            <a:off x="6411913" y="4319588"/>
            <a:ext cx="1309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/>
              </a:rPr>
              <a:t>单击编辑内容</a:t>
            </a:r>
          </a:p>
        </p:txBody>
      </p:sp>
      <p:sp>
        <p:nvSpPr>
          <p:cNvPr id="85" name="Rounded Rectangle 22"/>
          <p:cNvSpPr/>
          <p:nvPr/>
        </p:nvSpPr>
        <p:spPr>
          <a:xfrm>
            <a:off x="8112125" y="3216275"/>
            <a:ext cx="982663" cy="984250"/>
          </a:xfrm>
          <a:prstGeom prst="roundRect">
            <a:avLst/>
          </a:prstGeom>
          <a:solidFill>
            <a:srgbClr val="3291FF"/>
          </a:solidFill>
          <a:ln w="6350"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86" name="文本框 24"/>
          <p:cNvSpPr txBox="1">
            <a:spLocks noChangeArrowheads="1"/>
          </p:cNvSpPr>
          <p:nvPr/>
        </p:nvSpPr>
        <p:spPr bwMode="auto">
          <a:xfrm>
            <a:off x="8112125" y="3417888"/>
            <a:ext cx="982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chemeClr val="bg1"/>
                </a:solidFill>
                <a:latin typeface="Roboto Condensed Light"/>
                <a:ea typeface="Roboto Condensed Light"/>
                <a:cs typeface="Roboto Condensed Light"/>
              </a:rPr>
              <a:t>03</a:t>
            </a:r>
          </a:p>
        </p:txBody>
      </p:sp>
      <p:sp>
        <p:nvSpPr>
          <p:cNvPr id="87" name="文本框 30"/>
          <p:cNvSpPr txBox="1">
            <a:spLocks noChangeArrowheads="1"/>
          </p:cNvSpPr>
          <p:nvPr/>
        </p:nvSpPr>
        <p:spPr bwMode="auto">
          <a:xfrm>
            <a:off x="7948613" y="4319588"/>
            <a:ext cx="1309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/>
              </a:rPr>
              <a:t>单击编辑内容</a:t>
            </a:r>
          </a:p>
        </p:txBody>
      </p:sp>
      <p:sp>
        <p:nvSpPr>
          <p:cNvPr id="88" name="Rounded Rectangle 23"/>
          <p:cNvSpPr/>
          <p:nvPr/>
        </p:nvSpPr>
        <p:spPr>
          <a:xfrm>
            <a:off x="9648825" y="3216275"/>
            <a:ext cx="982663" cy="984250"/>
          </a:xfrm>
          <a:prstGeom prst="roundRect">
            <a:avLst/>
          </a:prstGeom>
          <a:solidFill>
            <a:srgbClr val="153E96"/>
          </a:solidFill>
          <a:ln w="6350"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89" name="文本框 28"/>
          <p:cNvSpPr txBox="1">
            <a:spLocks noChangeArrowheads="1"/>
          </p:cNvSpPr>
          <p:nvPr/>
        </p:nvSpPr>
        <p:spPr bwMode="auto">
          <a:xfrm>
            <a:off x="9648825" y="3417888"/>
            <a:ext cx="982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solidFill>
                  <a:schemeClr val="bg1"/>
                </a:solidFill>
                <a:latin typeface="Roboto Condensed Light"/>
                <a:ea typeface="Roboto Condensed Light"/>
                <a:cs typeface="Roboto Condensed Light"/>
              </a:rPr>
              <a:t>04</a:t>
            </a:r>
          </a:p>
        </p:txBody>
      </p:sp>
      <p:sp>
        <p:nvSpPr>
          <p:cNvPr id="90" name="文本框 31"/>
          <p:cNvSpPr txBox="1">
            <a:spLocks noChangeArrowheads="1"/>
          </p:cNvSpPr>
          <p:nvPr/>
        </p:nvSpPr>
        <p:spPr bwMode="auto">
          <a:xfrm>
            <a:off x="9485313" y="4319588"/>
            <a:ext cx="1309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 Light"/>
              </a:rPr>
              <a:t>单击编辑内容</a:t>
            </a:r>
          </a:p>
        </p:txBody>
      </p:sp>
      <p:sp>
        <p:nvSpPr>
          <p:cNvPr id="31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</a:t>
            </a:r>
            <a:endParaRPr lang="en-US" sz="24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"/>
          <p:cNvGrpSpPr/>
          <p:nvPr/>
        </p:nvGrpSpPr>
        <p:grpSpPr bwMode="auto">
          <a:xfrm>
            <a:off x="3846513" y="3429000"/>
            <a:ext cx="4495800" cy="3438525"/>
            <a:chOff x="4325257" y="3429000"/>
            <a:chExt cx="3541486" cy="2708356"/>
          </a:xfrm>
        </p:grpSpPr>
        <p:pic>
          <p:nvPicPr>
            <p:cNvPr id="31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5257" y="3429000"/>
              <a:ext cx="3541486" cy="270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5"/>
            <p:cNvSpPr/>
            <p:nvPr/>
          </p:nvSpPr>
          <p:spPr>
            <a:xfrm>
              <a:off x="4457813" y="3570295"/>
              <a:ext cx="3263870" cy="18355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85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Oval 6"/>
          <p:cNvSpPr/>
          <p:nvPr/>
        </p:nvSpPr>
        <p:spPr>
          <a:xfrm>
            <a:off x="8459788" y="4283075"/>
            <a:ext cx="995362" cy="993775"/>
          </a:xfrm>
          <a:prstGeom prst="ellipse">
            <a:avLst/>
          </a:prstGeom>
          <a:solidFill>
            <a:srgbClr val="32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85" dirty="0">
              <a:solidFill>
                <a:schemeClr val="bg1"/>
              </a:solidFill>
            </a:endParaRPr>
          </a:p>
        </p:txBody>
      </p:sp>
      <p:sp>
        <p:nvSpPr>
          <p:cNvPr id="34" name="Oval 10"/>
          <p:cNvSpPr/>
          <p:nvPr/>
        </p:nvSpPr>
        <p:spPr>
          <a:xfrm>
            <a:off x="8158163" y="2049463"/>
            <a:ext cx="993775" cy="995362"/>
          </a:xfrm>
          <a:prstGeom prst="ellipse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85" dirty="0">
              <a:solidFill>
                <a:schemeClr val="bg1"/>
              </a:solidFill>
            </a:endParaRPr>
          </a:p>
        </p:txBody>
      </p:sp>
      <p:sp>
        <p:nvSpPr>
          <p:cNvPr id="35" name="Oval 14"/>
          <p:cNvSpPr/>
          <p:nvPr/>
        </p:nvSpPr>
        <p:spPr>
          <a:xfrm flipH="1">
            <a:off x="3071813" y="2044700"/>
            <a:ext cx="995362" cy="995363"/>
          </a:xfrm>
          <a:prstGeom prst="ellipse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85" dirty="0">
              <a:solidFill>
                <a:schemeClr val="bg1"/>
              </a:solidFill>
            </a:endParaRPr>
          </a:p>
        </p:txBody>
      </p:sp>
      <p:sp>
        <p:nvSpPr>
          <p:cNvPr id="36" name="Oval 18"/>
          <p:cNvSpPr/>
          <p:nvPr/>
        </p:nvSpPr>
        <p:spPr>
          <a:xfrm flipH="1">
            <a:off x="2728913" y="4283075"/>
            <a:ext cx="995362" cy="995363"/>
          </a:xfrm>
          <a:prstGeom prst="ellipse">
            <a:avLst/>
          </a:prstGeom>
          <a:solidFill>
            <a:srgbClr val="32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85" dirty="0">
              <a:solidFill>
                <a:schemeClr val="bg1"/>
              </a:solidFill>
            </a:endParaRPr>
          </a:p>
        </p:txBody>
      </p:sp>
      <p:sp>
        <p:nvSpPr>
          <p:cNvPr id="37" name="Oval 22"/>
          <p:cNvSpPr/>
          <p:nvPr/>
        </p:nvSpPr>
        <p:spPr>
          <a:xfrm>
            <a:off x="5624513" y="830263"/>
            <a:ext cx="995362" cy="995362"/>
          </a:xfrm>
          <a:prstGeom prst="ellipse">
            <a:avLst/>
          </a:prstGeom>
          <a:solidFill>
            <a:srgbClr val="32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85" dirty="0">
              <a:solidFill>
                <a:schemeClr val="bg1"/>
              </a:solidFill>
            </a:endParaRPr>
          </a:p>
        </p:txBody>
      </p:sp>
      <p:sp>
        <p:nvSpPr>
          <p:cNvPr id="38" name="Title 1"/>
          <p:cNvSpPr txBox="1"/>
          <p:nvPr/>
        </p:nvSpPr>
        <p:spPr bwMode="auto">
          <a:xfrm>
            <a:off x="1073150" y="4484688"/>
            <a:ext cx="18081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4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>
              <a:solidFill>
                <a:schemeClr val="bg1"/>
              </a:solidFill>
            </a:endParaRPr>
          </a:p>
        </p:txBody>
      </p:sp>
      <p:sp>
        <p:nvSpPr>
          <p:cNvPr id="39" name="Title 1"/>
          <p:cNvSpPr txBox="1"/>
          <p:nvPr/>
        </p:nvSpPr>
        <p:spPr bwMode="auto">
          <a:xfrm>
            <a:off x="1314450" y="2082800"/>
            <a:ext cx="180816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solidFill>
                <a:schemeClr val="bg1"/>
              </a:solidFill>
            </a:endParaRPr>
          </a:p>
        </p:txBody>
      </p:sp>
      <p:sp>
        <p:nvSpPr>
          <p:cNvPr id="40" name="Title 1"/>
          <p:cNvSpPr txBox="1"/>
          <p:nvPr/>
        </p:nvSpPr>
        <p:spPr bwMode="auto">
          <a:xfrm>
            <a:off x="5430838" y="1985963"/>
            <a:ext cx="1427162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solidFill>
                <a:schemeClr val="bg1"/>
              </a:solidFill>
            </a:endParaRPr>
          </a:p>
        </p:txBody>
      </p:sp>
      <p:sp>
        <p:nvSpPr>
          <p:cNvPr id="41" name="Title 1"/>
          <p:cNvSpPr txBox="1"/>
          <p:nvPr/>
        </p:nvSpPr>
        <p:spPr bwMode="auto">
          <a:xfrm>
            <a:off x="9455150" y="2111375"/>
            <a:ext cx="18081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4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>
              <a:solidFill>
                <a:schemeClr val="bg1"/>
              </a:solidFill>
            </a:endParaRPr>
          </a:p>
        </p:txBody>
      </p:sp>
      <p:sp>
        <p:nvSpPr>
          <p:cNvPr id="42" name="Title 1"/>
          <p:cNvSpPr txBox="1"/>
          <p:nvPr/>
        </p:nvSpPr>
        <p:spPr bwMode="auto">
          <a:xfrm>
            <a:off x="9582150" y="4414838"/>
            <a:ext cx="18081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4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>
              <a:solidFill>
                <a:schemeClr val="bg1"/>
              </a:solidFill>
            </a:endParaRPr>
          </a:p>
        </p:txBody>
      </p:sp>
      <p:pic>
        <p:nvPicPr>
          <p:cNvPr id="43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6549"/>
          <a:stretch>
            <a:fillRect/>
          </a:stretch>
        </p:blipFill>
        <p:spPr bwMode="auto">
          <a:xfrm>
            <a:off x="4013200" y="3619500"/>
            <a:ext cx="4144963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29"/>
          <p:cNvSpPr/>
          <p:nvPr/>
        </p:nvSpPr>
        <p:spPr bwMode="auto">
          <a:xfrm>
            <a:off x="8763000" y="4583113"/>
            <a:ext cx="406400" cy="368300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" name="AutoShape 59"/>
          <p:cNvSpPr/>
          <p:nvPr/>
        </p:nvSpPr>
        <p:spPr bwMode="auto">
          <a:xfrm>
            <a:off x="8399463" y="2295525"/>
            <a:ext cx="407987" cy="40640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" name="AutoShape 104"/>
          <p:cNvSpPr/>
          <p:nvPr/>
        </p:nvSpPr>
        <p:spPr bwMode="auto">
          <a:xfrm>
            <a:off x="3025775" y="4579938"/>
            <a:ext cx="407988" cy="355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6971"/>
                </a:moveTo>
                <a:cubicBezTo>
                  <a:pt x="10181" y="16971"/>
                  <a:pt x="9546" y="16918"/>
                  <a:pt x="8912" y="16811"/>
                </a:cubicBezTo>
                <a:cubicBezTo>
                  <a:pt x="8847" y="16800"/>
                  <a:pt x="8781" y="16794"/>
                  <a:pt x="8716" y="16794"/>
                </a:cubicBezTo>
                <a:cubicBezTo>
                  <a:pt x="8315" y="16794"/>
                  <a:pt x="7931" y="16999"/>
                  <a:pt x="7673" y="17359"/>
                </a:cubicBezTo>
                <a:cubicBezTo>
                  <a:pt x="7384" y="17761"/>
                  <a:pt x="6563" y="18657"/>
                  <a:pt x="5591" y="19318"/>
                </a:cubicBezTo>
                <a:cubicBezTo>
                  <a:pt x="5854" y="18628"/>
                  <a:pt x="6060" y="17853"/>
                  <a:pt x="6074" y="17056"/>
                </a:cubicBezTo>
                <a:cubicBezTo>
                  <a:pt x="6078" y="17006"/>
                  <a:pt x="6080" y="16956"/>
                  <a:pt x="6080" y="16914"/>
                </a:cubicBezTo>
                <a:cubicBezTo>
                  <a:pt x="6080" y="16334"/>
                  <a:pt x="5796" y="15803"/>
                  <a:pt x="5344" y="15540"/>
                </a:cubicBezTo>
                <a:cubicBezTo>
                  <a:pt x="2843" y="14080"/>
                  <a:pt x="1349" y="11731"/>
                  <a:pt x="1349" y="9257"/>
                </a:cubicBezTo>
                <a:cubicBezTo>
                  <a:pt x="1349" y="5003"/>
                  <a:pt x="5588" y="1542"/>
                  <a:pt x="10800" y="1542"/>
                </a:cubicBezTo>
                <a:cubicBezTo>
                  <a:pt x="16011" y="1542"/>
                  <a:pt x="20249" y="5003"/>
                  <a:pt x="20249" y="9257"/>
                </a:cubicBezTo>
                <a:cubicBezTo>
                  <a:pt x="20249" y="13510"/>
                  <a:pt x="16011" y="16971"/>
                  <a:pt x="10800" y="16971"/>
                </a:cubicBezTo>
                <a:moveTo>
                  <a:pt x="10800" y="0"/>
                </a:moveTo>
                <a:cubicBezTo>
                  <a:pt x="4835" y="0"/>
                  <a:pt x="0" y="4144"/>
                  <a:pt x="0" y="9257"/>
                </a:cubicBezTo>
                <a:cubicBezTo>
                  <a:pt x="0" y="12440"/>
                  <a:pt x="1875" y="15248"/>
                  <a:pt x="4730" y="16914"/>
                </a:cubicBezTo>
                <a:cubicBezTo>
                  <a:pt x="4730" y="16935"/>
                  <a:pt x="4724" y="16949"/>
                  <a:pt x="4724" y="16971"/>
                </a:cubicBezTo>
                <a:cubicBezTo>
                  <a:pt x="4724" y="18354"/>
                  <a:pt x="3821" y="19843"/>
                  <a:pt x="3423" y="20625"/>
                </a:cubicBezTo>
                <a:lnTo>
                  <a:pt x="3425" y="20625"/>
                </a:lnTo>
                <a:cubicBezTo>
                  <a:pt x="3393" y="20709"/>
                  <a:pt x="3374" y="20802"/>
                  <a:pt x="3374" y="20900"/>
                </a:cubicBezTo>
                <a:cubicBezTo>
                  <a:pt x="3374" y="21287"/>
                  <a:pt x="3648" y="21600"/>
                  <a:pt x="3986" y="21600"/>
                </a:cubicBezTo>
                <a:cubicBezTo>
                  <a:pt x="4049" y="21600"/>
                  <a:pt x="4161" y="21580"/>
                  <a:pt x="4158" y="21590"/>
                </a:cubicBezTo>
                <a:cubicBezTo>
                  <a:pt x="6268" y="21195"/>
                  <a:pt x="8255" y="18979"/>
                  <a:pt x="8716" y="18338"/>
                </a:cubicBezTo>
                <a:cubicBezTo>
                  <a:pt x="9391" y="18451"/>
                  <a:pt x="10086" y="18514"/>
                  <a:pt x="10800" y="18514"/>
                </a:cubicBezTo>
                <a:cubicBezTo>
                  <a:pt x="16764" y="18514"/>
                  <a:pt x="21600" y="14369"/>
                  <a:pt x="21600" y="9257"/>
                </a:cubicBezTo>
                <a:cubicBezTo>
                  <a:pt x="21600" y="4144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" name="AutoShape 128"/>
          <p:cNvSpPr/>
          <p:nvPr/>
        </p:nvSpPr>
        <p:spPr bwMode="auto">
          <a:xfrm>
            <a:off x="3346450" y="2282825"/>
            <a:ext cx="407988" cy="4079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50" y="12150"/>
                </a:moveTo>
                <a:cubicBezTo>
                  <a:pt x="13851" y="12150"/>
                  <a:pt x="12926" y="11859"/>
                  <a:pt x="12124" y="11386"/>
                </a:cubicBezTo>
                <a:lnTo>
                  <a:pt x="11892" y="11618"/>
                </a:lnTo>
                <a:lnTo>
                  <a:pt x="11132" y="12377"/>
                </a:lnTo>
                <a:lnTo>
                  <a:pt x="9846" y="13663"/>
                </a:lnTo>
                <a:cubicBezTo>
                  <a:pt x="9593" y="13916"/>
                  <a:pt x="9451" y="14260"/>
                  <a:pt x="9451" y="14617"/>
                </a:cubicBezTo>
                <a:lnTo>
                  <a:pt x="9451" y="16200"/>
                </a:lnTo>
                <a:lnTo>
                  <a:pt x="8101" y="16200"/>
                </a:lnTo>
                <a:cubicBezTo>
                  <a:pt x="7356" y="16200"/>
                  <a:pt x="6751" y="16804"/>
                  <a:pt x="6751" y="17549"/>
                </a:cubicBezTo>
                <a:lnTo>
                  <a:pt x="6751" y="18900"/>
                </a:lnTo>
                <a:lnTo>
                  <a:pt x="5170" y="18900"/>
                </a:lnTo>
                <a:cubicBezTo>
                  <a:pt x="4812" y="18900"/>
                  <a:pt x="4469" y="19042"/>
                  <a:pt x="4216" y="19295"/>
                </a:cubicBezTo>
                <a:lnTo>
                  <a:pt x="3259" y="20252"/>
                </a:lnTo>
                <a:lnTo>
                  <a:pt x="1352" y="20249"/>
                </a:lnTo>
                <a:lnTo>
                  <a:pt x="1350" y="18326"/>
                </a:lnTo>
                <a:lnTo>
                  <a:pt x="9223" y="10467"/>
                </a:lnTo>
                <a:cubicBezTo>
                  <a:pt x="9223" y="10467"/>
                  <a:pt x="9223" y="10467"/>
                  <a:pt x="9224" y="10468"/>
                </a:cubicBezTo>
                <a:lnTo>
                  <a:pt x="10215" y="9477"/>
                </a:lnTo>
                <a:cubicBezTo>
                  <a:pt x="9741" y="8674"/>
                  <a:pt x="9451" y="7748"/>
                  <a:pt x="9451" y="6750"/>
                </a:cubicBezTo>
                <a:cubicBezTo>
                  <a:pt x="9451" y="3767"/>
                  <a:pt x="11869" y="1350"/>
                  <a:pt x="14850" y="1350"/>
                </a:cubicBezTo>
                <a:cubicBezTo>
                  <a:pt x="17832" y="1350"/>
                  <a:pt x="20250" y="3767"/>
                  <a:pt x="20250" y="6750"/>
                </a:cubicBezTo>
                <a:cubicBezTo>
                  <a:pt x="20250" y="9732"/>
                  <a:pt x="17832" y="12150"/>
                  <a:pt x="14850" y="12150"/>
                </a:cubicBezTo>
                <a:moveTo>
                  <a:pt x="14850" y="0"/>
                </a:moveTo>
                <a:cubicBezTo>
                  <a:pt x="11123" y="0"/>
                  <a:pt x="8101" y="3022"/>
                  <a:pt x="8101" y="6750"/>
                </a:cubicBezTo>
                <a:cubicBezTo>
                  <a:pt x="8101" y="7617"/>
                  <a:pt x="8283" y="8438"/>
                  <a:pt x="8582" y="9199"/>
                </a:cubicBezTo>
                <a:lnTo>
                  <a:pt x="383" y="17400"/>
                </a:lnTo>
                <a:cubicBezTo>
                  <a:pt x="146" y="17637"/>
                  <a:pt x="0" y="17863"/>
                  <a:pt x="0" y="18225"/>
                </a:cubicBezTo>
                <a:lnTo>
                  <a:pt x="0" y="20249"/>
                </a:lnTo>
                <a:cubicBezTo>
                  <a:pt x="0" y="20972"/>
                  <a:pt x="626" y="21599"/>
                  <a:pt x="1349" y="21599"/>
                </a:cubicBezTo>
                <a:lnTo>
                  <a:pt x="3374" y="21599"/>
                </a:lnTo>
                <a:cubicBezTo>
                  <a:pt x="3736" y="21599"/>
                  <a:pt x="3965" y="21455"/>
                  <a:pt x="4202" y="21219"/>
                </a:cubicBezTo>
                <a:lnTo>
                  <a:pt x="5170" y="20249"/>
                </a:lnTo>
                <a:lnTo>
                  <a:pt x="6751" y="20249"/>
                </a:lnTo>
                <a:cubicBezTo>
                  <a:pt x="7496" y="20249"/>
                  <a:pt x="8101" y="19645"/>
                  <a:pt x="8101" y="18900"/>
                </a:cubicBezTo>
                <a:lnTo>
                  <a:pt x="8101" y="17549"/>
                </a:lnTo>
                <a:lnTo>
                  <a:pt x="9451" y="17549"/>
                </a:lnTo>
                <a:cubicBezTo>
                  <a:pt x="10196" y="17549"/>
                  <a:pt x="10801" y="16945"/>
                  <a:pt x="10801" y="16200"/>
                </a:cubicBezTo>
                <a:lnTo>
                  <a:pt x="10801" y="14617"/>
                </a:lnTo>
                <a:lnTo>
                  <a:pt x="12400" y="13018"/>
                </a:lnTo>
                <a:cubicBezTo>
                  <a:pt x="13162" y="13317"/>
                  <a:pt x="13982" y="13500"/>
                  <a:pt x="14850" y="13500"/>
                </a:cubicBezTo>
                <a:cubicBezTo>
                  <a:pt x="18577" y="13500"/>
                  <a:pt x="21599" y="10477"/>
                  <a:pt x="21599" y="6750"/>
                </a:cubicBezTo>
                <a:cubicBezTo>
                  <a:pt x="21599" y="3022"/>
                  <a:pt x="18577" y="0"/>
                  <a:pt x="1485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" name="AutoShape 139"/>
          <p:cNvSpPr/>
          <p:nvPr/>
        </p:nvSpPr>
        <p:spPr bwMode="auto">
          <a:xfrm>
            <a:off x="5910263" y="1108075"/>
            <a:ext cx="406400" cy="395288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" name="Rectangle 46"/>
          <p:cNvSpPr>
            <a:spLocks noChangeArrowheads="1"/>
          </p:cNvSpPr>
          <p:nvPr/>
        </p:nvSpPr>
        <p:spPr bwMode="auto">
          <a:xfrm>
            <a:off x="747713" y="2439988"/>
            <a:ext cx="19700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0" name="Rectangle 46"/>
          <p:cNvSpPr>
            <a:spLocks noChangeArrowheads="1"/>
          </p:cNvSpPr>
          <p:nvPr/>
        </p:nvSpPr>
        <p:spPr bwMode="auto">
          <a:xfrm>
            <a:off x="468313" y="4872038"/>
            <a:ext cx="19700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Rectangle 46"/>
          <p:cNvSpPr>
            <a:spLocks noChangeArrowheads="1"/>
          </p:cNvSpPr>
          <p:nvPr/>
        </p:nvSpPr>
        <p:spPr bwMode="auto">
          <a:xfrm>
            <a:off x="9455150" y="2432050"/>
            <a:ext cx="19700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2" name="Rectangle 46"/>
          <p:cNvSpPr>
            <a:spLocks noChangeArrowheads="1"/>
          </p:cNvSpPr>
          <p:nvPr/>
        </p:nvSpPr>
        <p:spPr bwMode="auto">
          <a:xfrm>
            <a:off x="9594850" y="4799013"/>
            <a:ext cx="19700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Rectangle 46"/>
          <p:cNvSpPr>
            <a:spLocks noChangeArrowheads="1"/>
          </p:cNvSpPr>
          <p:nvPr/>
        </p:nvSpPr>
        <p:spPr bwMode="auto">
          <a:xfrm>
            <a:off x="5110163" y="2451100"/>
            <a:ext cx="19685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</a:t>
            </a:r>
            <a:endParaRPr lang="en-US" sz="24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>
            <a:grpSpLocks noChangeAspect="1"/>
          </p:cNvGrpSpPr>
          <p:nvPr/>
        </p:nvGrpSpPr>
        <p:grpSpPr bwMode="auto">
          <a:xfrm>
            <a:off x="69333" y="4155878"/>
            <a:ext cx="4981696" cy="2715228"/>
            <a:chOff x="-2" y="2158"/>
            <a:chExt cx="4174" cy="2275"/>
          </a:xfrm>
          <a:solidFill>
            <a:srgbClr val="2D97FF"/>
          </a:solidFill>
        </p:grpSpPr>
        <p:sp>
          <p:nvSpPr>
            <p:cNvPr id="32" name="Freeform 30"/>
            <p:cNvSpPr/>
            <p:nvPr/>
          </p:nvSpPr>
          <p:spPr bwMode="auto">
            <a:xfrm>
              <a:off x="1150" y="3470"/>
              <a:ext cx="206" cy="825"/>
            </a:xfrm>
            <a:custGeom>
              <a:avLst/>
              <a:gdLst>
                <a:gd name="T0" fmla="*/ 14 w 87"/>
                <a:gd name="T1" fmla="*/ 0 h 348"/>
                <a:gd name="T2" fmla="*/ 9 w 87"/>
                <a:gd name="T3" fmla="*/ 0 h 348"/>
                <a:gd name="T4" fmla="*/ 0 w 87"/>
                <a:gd name="T5" fmla="*/ 9 h 348"/>
                <a:gd name="T6" fmla="*/ 0 w 87"/>
                <a:gd name="T7" fmla="*/ 56 h 348"/>
                <a:gd name="T8" fmla="*/ 6 w 87"/>
                <a:gd name="T9" fmla="*/ 65 h 348"/>
                <a:gd name="T10" fmla="*/ 6 w 87"/>
                <a:gd name="T11" fmla="*/ 204 h 348"/>
                <a:gd name="T12" fmla="*/ 62 w 87"/>
                <a:gd name="T13" fmla="*/ 260 h 348"/>
                <a:gd name="T14" fmla="*/ 62 w 87"/>
                <a:gd name="T15" fmla="*/ 310 h 348"/>
                <a:gd name="T16" fmla="*/ 48 w 87"/>
                <a:gd name="T17" fmla="*/ 328 h 348"/>
                <a:gd name="T18" fmla="*/ 67 w 87"/>
                <a:gd name="T19" fmla="*/ 348 h 348"/>
                <a:gd name="T20" fmla="*/ 87 w 87"/>
                <a:gd name="T21" fmla="*/ 328 h 348"/>
                <a:gd name="T22" fmla="*/ 73 w 87"/>
                <a:gd name="T23" fmla="*/ 310 h 348"/>
                <a:gd name="T24" fmla="*/ 73 w 87"/>
                <a:gd name="T25" fmla="*/ 255 h 348"/>
                <a:gd name="T26" fmla="*/ 17 w 87"/>
                <a:gd name="T27" fmla="*/ 200 h 348"/>
                <a:gd name="T28" fmla="*/ 17 w 87"/>
                <a:gd name="T29" fmla="*/ 65 h 348"/>
                <a:gd name="T30" fmla="*/ 23 w 87"/>
                <a:gd name="T31" fmla="*/ 56 h 348"/>
                <a:gd name="T32" fmla="*/ 23 w 87"/>
                <a:gd name="T33" fmla="*/ 9 h 348"/>
                <a:gd name="T34" fmla="*/ 14 w 87"/>
                <a:gd name="T3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348">
                  <a:moveTo>
                    <a:pt x="1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2" y="64"/>
                    <a:pt x="6" y="65"/>
                  </a:cubicBezTo>
                  <a:cubicBezTo>
                    <a:pt x="6" y="204"/>
                    <a:pt x="6" y="204"/>
                    <a:pt x="6" y="204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2" y="310"/>
                    <a:pt x="62" y="310"/>
                    <a:pt x="62" y="310"/>
                  </a:cubicBezTo>
                  <a:cubicBezTo>
                    <a:pt x="54" y="312"/>
                    <a:pt x="48" y="320"/>
                    <a:pt x="48" y="328"/>
                  </a:cubicBezTo>
                  <a:cubicBezTo>
                    <a:pt x="48" y="339"/>
                    <a:pt x="57" y="348"/>
                    <a:pt x="67" y="348"/>
                  </a:cubicBezTo>
                  <a:cubicBezTo>
                    <a:pt x="78" y="348"/>
                    <a:pt x="87" y="339"/>
                    <a:pt x="87" y="328"/>
                  </a:cubicBezTo>
                  <a:cubicBezTo>
                    <a:pt x="87" y="320"/>
                    <a:pt x="81" y="312"/>
                    <a:pt x="73" y="310"/>
                  </a:cubicBezTo>
                  <a:cubicBezTo>
                    <a:pt x="73" y="255"/>
                    <a:pt x="73" y="255"/>
                    <a:pt x="73" y="255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21" y="64"/>
                    <a:pt x="23" y="61"/>
                    <a:pt x="23" y="5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4"/>
                    <a:pt x="19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1"/>
            <p:cNvSpPr/>
            <p:nvPr/>
          </p:nvSpPr>
          <p:spPr bwMode="auto">
            <a:xfrm>
              <a:off x="163" y="3470"/>
              <a:ext cx="783" cy="882"/>
            </a:xfrm>
            <a:custGeom>
              <a:avLst/>
              <a:gdLst>
                <a:gd name="T0" fmla="*/ 322 w 331"/>
                <a:gd name="T1" fmla="*/ 0 h 372"/>
                <a:gd name="T2" fmla="*/ 316 w 331"/>
                <a:gd name="T3" fmla="*/ 0 h 372"/>
                <a:gd name="T4" fmla="*/ 307 w 331"/>
                <a:gd name="T5" fmla="*/ 9 h 372"/>
                <a:gd name="T6" fmla="*/ 307 w 331"/>
                <a:gd name="T7" fmla="*/ 56 h 372"/>
                <a:gd name="T8" fmla="*/ 313 w 331"/>
                <a:gd name="T9" fmla="*/ 65 h 372"/>
                <a:gd name="T10" fmla="*/ 313 w 331"/>
                <a:gd name="T11" fmla="*/ 110 h 372"/>
                <a:gd name="T12" fmla="*/ 233 w 331"/>
                <a:gd name="T13" fmla="*/ 191 h 372"/>
                <a:gd name="T14" fmla="*/ 92 w 331"/>
                <a:gd name="T15" fmla="*/ 191 h 372"/>
                <a:gd name="T16" fmla="*/ 35 w 331"/>
                <a:gd name="T17" fmla="*/ 248 h 372"/>
                <a:gd name="T18" fmla="*/ 35 w 331"/>
                <a:gd name="T19" fmla="*/ 338 h 372"/>
                <a:gd name="T20" fmla="*/ 22 w 331"/>
                <a:gd name="T21" fmla="*/ 338 h 372"/>
                <a:gd name="T22" fmla="*/ 22 w 331"/>
                <a:gd name="T23" fmla="*/ 234 h 372"/>
                <a:gd name="T24" fmla="*/ 77 w 331"/>
                <a:gd name="T25" fmla="*/ 178 h 372"/>
                <a:gd name="T26" fmla="*/ 214 w 331"/>
                <a:gd name="T27" fmla="*/ 178 h 372"/>
                <a:gd name="T28" fmla="*/ 288 w 331"/>
                <a:gd name="T29" fmla="*/ 104 h 372"/>
                <a:gd name="T30" fmla="*/ 288 w 331"/>
                <a:gd name="T31" fmla="*/ 65 h 372"/>
                <a:gd name="T32" fmla="*/ 288 w 331"/>
                <a:gd name="T33" fmla="*/ 65 h 372"/>
                <a:gd name="T34" fmla="*/ 294 w 331"/>
                <a:gd name="T35" fmla="*/ 56 h 372"/>
                <a:gd name="T36" fmla="*/ 294 w 331"/>
                <a:gd name="T37" fmla="*/ 9 h 372"/>
                <a:gd name="T38" fmla="*/ 285 w 331"/>
                <a:gd name="T39" fmla="*/ 0 h 372"/>
                <a:gd name="T40" fmla="*/ 280 w 331"/>
                <a:gd name="T41" fmla="*/ 0 h 372"/>
                <a:gd name="T42" fmla="*/ 271 w 331"/>
                <a:gd name="T43" fmla="*/ 9 h 372"/>
                <a:gd name="T44" fmla="*/ 271 w 331"/>
                <a:gd name="T45" fmla="*/ 56 h 372"/>
                <a:gd name="T46" fmla="*/ 277 w 331"/>
                <a:gd name="T47" fmla="*/ 65 h 372"/>
                <a:gd name="T48" fmla="*/ 277 w 331"/>
                <a:gd name="T49" fmla="*/ 99 h 372"/>
                <a:gd name="T50" fmla="*/ 209 w 331"/>
                <a:gd name="T51" fmla="*/ 167 h 372"/>
                <a:gd name="T52" fmla="*/ 73 w 331"/>
                <a:gd name="T53" fmla="*/ 167 h 372"/>
                <a:gd name="T54" fmla="*/ 10 w 331"/>
                <a:gd name="T55" fmla="*/ 229 h 372"/>
                <a:gd name="T56" fmla="*/ 10 w 331"/>
                <a:gd name="T57" fmla="*/ 338 h 372"/>
                <a:gd name="T58" fmla="*/ 0 w 331"/>
                <a:gd name="T59" fmla="*/ 338 h 372"/>
                <a:gd name="T60" fmla="*/ 0 w 331"/>
                <a:gd name="T61" fmla="*/ 372 h 372"/>
                <a:gd name="T62" fmla="*/ 54 w 331"/>
                <a:gd name="T63" fmla="*/ 372 h 372"/>
                <a:gd name="T64" fmla="*/ 54 w 331"/>
                <a:gd name="T65" fmla="*/ 338 h 372"/>
                <a:gd name="T66" fmla="*/ 46 w 331"/>
                <a:gd name="T67" fmla="*/ 338 h 372"/>
                <a:gd name="T68" fmla="*/ 46 w 331"/>
                <a:gd name="T69" fmla="*/ 253 h 372"/>
                <a:gd name="T70" fmla="*/ 97 w 331"/>
                <a:gd name="T71" fmla="*/ 202 h 372"/>
                <a:gd name="T72" fmla="*/ 238 w 331"/>
                <a:gd name="T73" fmla="*/ 202 h 372"/>
                <a:gd name="T74" fmla="*/ 325 w 331"/>
                <a:gd name="T75" fmla="*/ 115 h 372"/>
                <a:gd name="T76" fmla="*/ 325 w 331"/>
                <a:gd name="T77" fmla="*/ 65 h 372"/>
                <a:gd name="T78" fmla="*/ 325 w 331"/>
                <a:gd name="T79" fmla="*/ 65 h 372"/>
                <a:gd name="T80" fmla="*/ 331 w 331"/>
                <a:gd name="T81" fmla="*/ 56 h 372"/>
                <a:gd name="T82" fmla="*/ 331 w 331"/>
                <a:gd name="T83" fmla="*/ 9 h 372"/>
                <a:gd name="T84" fmla="*/ 322 w 331"/>
                <a:gd name="T8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1" h="372">
                  <a:moveTo>
                    <a:pt x="322" y="0"/>
                  </a:moveTo>
                  <a:cubicBezTo>
                    <a:pt x="316" y="0"/>
                    <a:pt x="316" y="0"/>
                    <a:pt x="316" y="0"/>
                  </a:cubicBezTo>
                  <a:cubicBezTo>
                    <a:pt x="311" y="0"/>
                    <a:pt x="307" y="4"/>
                    <a:pt x="307" y="9"/>
                  </a:cubicBezTo>
                  <a:cubicBezTo>
                    <a:pt x="307" y="56"/>
                    <a:pt x="307" y="56"/>
                    <a:pt x="307" y="56"/>
                  </a:cubicBezTo>
                  <a:cubicBezTo>
                    <a:pt x="307" y="61"/>
                    <a:pt x="310" y="64"/>
                    <a:pt x="313" y="65"/>
                  </a:cubicBezTo>
                  <a:cubicBezTo>
                    <a:pt x="313" y="110"/>
                    <a:pt x="313" y="110"/>
                    <a:pt x="313" y="110"/>
                  </a:cubicBezTo>
                  <a:cubicBezTo>
                    <a:pt x="233" y="191"/>
                    <a:pt x="233" y="191"/>
                    <a:pt x="233" y="191"/>
                  </a:cubicBezTo>
                  <a:cubicBezTo>
                    <a:pt x="92" y="191"/>
                    <a:pt x="92" y="191"/>
                    <a:pt x="92" y="191"/>
                  </a:cubicBezTo>
                  <a:cubicBezTo>
                    <a:pt x="35" y="248"/>
                    <a:pt x="35" y="248"/>
                    <a:pt x="35" y="248"/>
                  </a:cubicBezTo>
                  <a:cubicBezTo>
                    <a:pt x="35" y="338"/>
                    <a:pt x="35" y="338"/>
                    <a:pt x="35" y="338"/>
                  </a:cubicBezTo>
                  <a:cubicBezTo>
                    <a:pt x="22" y="338"/>
                    <a:pt x="22" y="338"/>
                    <a:pt x="22" y="338"/>
                  </a:cubicBezTo>
                  <a:cubicBezTo>
                    <a:pt x="22" y="234"/>
                    <a:pt x="22" y="234"/>
                    <a:pt x="22" y="234"/>
                  </a:cubicBezTo>
                  <a:cubicBezTo>
                    <a:pt x="77" y="178"/>
                    <a:pt x="77" y="178"/>
                    <a:pt x="77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92" y="64"/>
                    <a:pt x="294" y="61"/>
                    <a:pt x="294" y="56"/>
                  </a:cubicBezTo>
                  <a:cubicBezTo>
                    <a:pt x="294" y="9"/>
                    <a:pt x="294" y="9"/>
                    <a:pt x="294" y="9"/>
                  </a:cubicBezTo>
                  <a:cubicBezTo>
                    <a:pt x="294" y="4"/>
                    <a:pt x="290" y="0"/>
                    <a:pt x="285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75" y="0"/>
                    <a:pt x="271" y="4"/>
                    <a:pt x="271" y="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71" y="61"/>
                    <a:pt x="273" y="64"/>
                    <a:pt x="277" y="65"/>
                  </a:cubicBezTo>
                  <a:cubicBezTo>
                    <a:pt x="277" y="99"/>
                    <a:pt x="277" y="99"/>
                    <a:pt x="277" y="99"/>
                  </a:cubicBezTo>
                  <a:cubicBezTo>
                    <a:pt x="209" y="167"/>
                    <a:pt x="209" y="167"/>
                    <a:pt x="209" y="167"/>
                  </a:cubicBezTo>
                  <a:cubicBezTo>
                    <a:pt x="73" y="167"/>
                    <a:pt x="73" y="167"/>
                    <a:pt x="73" y="167"/>
                  </a:cubicBezTo>
                  <a:cubicBezTo>
                    <a:pt x="10" y="229"/>
                    <a:pt x="10" y="229"/>
                    <a:pt x="10" y="229"/>
                  </a:cubicBezTo>
                  <a:cubicBezTo>
                    <a:pt x="10" y="338"/>
                    <a:pt x="10" y="338"/>
                    <a:pt x="10" y="338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54" y="372"/>
                    <a:pt x="54" y="372"/>
                    <a:pt x="54" y="372"/>
                  </a:cubicBezTo>
                  <a:cubicBezTo>
                    <a:pt x="54" y="338"/>
                    <a:pt x="54" y="338"/>
                    <a:pt x="54" y="338"/>
                  </a:cubicBezTo>
                  <a:cubicBezTo>
                    <a:pt x="46" y="338"/>
                    <a:pt x="46" y="338"/>
                    <a:pt x="46" y="338"/>
                  </a:cubicBezTo>
                  <a:cubicBezTo>
                    <a:pt x="46" y="253"/>
                    <a:pt x="46" y="253"/>
                    <a:pt x="46" y="253"/>
                  </a:cubicBezTo>
                  <a:cubicBezTo>
                    <a:pt x="97" y="202"/>
                    <a:pt x="97" y="202"/>
                    <a:pt x="97" y="202"/>
                  </a:cubicBezTo>
                  <a:cubicBezTo>
                    <a:pt x="238" y="202"/>
                    <a:pt x="238" y="202"/>
                    <a:pt x="238" y="202"/>
                  </a:cubicBezTo>
                  <a:cubicBezTo>
                    <a:pt x="325" y="115"/>
                    <a:pt x="325" y="115"/>
                    <a:pt x="325" y="115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8" y="64"/>
                    <a:pt x="331" y="61"/>
                    <a:pt x="331" y="56"/>
                  </a:cubicBezTo>
                  <a:cubicBezTo>
                    <a:pt x="331" y="9"/>
                    <a:pt x="331" y="9"/>
                    <a:pt x="331" y="9"/>
                  </a:cubicBezTo>
                  <a:cubicBezTo>
                    <a:pt x="331" y="4"/>
                    <a:pt x="327" y="0"/>
                    <a:pt x="3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2"/>
            <p:cNvSpPr/>
            <p:nvPr/>
          </p:nvSpPr>
          <p:spPr bwMode="auto">
            <a:xfrm>
              <a:off x="1235" y="3470"/>
              <a:ext cx="2118" cy="863"/>
            </a:xfrm>
            <a:custGeom>
              <a:avLst/>
              <a:gdLst>
                <a:gd name="T0" fmla="*/ 15 w 895"/>
                <a:gd name="T1" fmla="*/ 0 h 364"/>
                <a:gd name="T2" fmla="*/ 9 w 895"/>
                <a:gd name="T3" fmla="*/ 0 h 364"/>
                <a:gd name="T4" fmla="*/ 0 w 895"/>
                <a:gd name="T5" fmla="*/ 9 h 364"/>
                <a:gd name="T6" fmla="*/ 0 w 895"/>
                <a:gd name="T7" fmla="*/ 56 h 364"/>
                <a:gd name="T8" fmla="*/ 8 w 895"/>
                <a:gd name="T9" fmla="*/ 65 h 364"/>
                <a:gd name="T10" fmla="*/ 8 w 895"/>
                <a:gd name="T11" fmla="*/ 112 h 364"/>
                <a:gd name="T12" fmla="*/ 92 w 895"/>
                <a:gd name="T13" fmla="*/ 196 h 364"/>
                <a:gd name="T14" fmla="*/ 282 w 895"/>
                <a:gd name="T15" fmla="*/ 196 h 364"/>
                <a:gd name="T16" fmla="*/ 342 w 895"/>
                <a:gd name="T17" fmla="*/ 257 h 364"/>
                <a:gd name="T18" fmla="*/ 782 w 895"/>
                <a:gd name="T19" fmla="*/ 257 h 364"/>
                <a:gd name="T20" fmla="*/ 859 w 895"/>
                <a:gd name="T21" fmla="*/ 334 h 364"/>
                <a:gd name="T22" fmla="*/ 859 w 895"/>
                <a:gd name="T23" fmla="*/ 334 h 364"/>
                <a:gd name="T24" fmla="*/ 856 w 895"/>
                <a:gd name="T25" fmla="*/ 344 h 364"/>
                <a:gd name="T26" fmla="*/ 875 w 895"/>
                <a:gd name="T27" fmla="*/ 364 h 364"/>
                <a:gd name="T28" fmla="*/ 895 w 895"/>
                <a:gd name="T29" fmla="*/ 344 h 364"/>
                <a:gd name="T30" fmla="*/ 875 w 895"/>
                <a:gd name="T31" fmla="*/ 325 h 364"/>
                <a:gd name="T32" fmla="*/ 865 w 895"/>
                <a:gd name="T33" fmla="*/ 328 h 364"/>
                <a:gd name="T34" fmla="*/ 785 w 895"/>
                <a:gd name="T35" fmla="*/ 248 h 364"/>
                <a:gd name="T36" fmla="*/ 345 w 895"/>
                <a:gd name="T37" fmla="*/ 248 h 364"/>
                <a:gd name="T38" fmla="*/ 285 w 895"/>
                <a:gd name="T39" fmla="*/ 188 h 364"/>
                <a:gd name="T40" fmla="*/ 96 w 895"/>
                <a:gd name="T41" fmla="*/ 188 h 364"/>
                <a:gd name="T42" fmla="*/ 16 w 895"/>
                <a:gd name="T43" fmla="*/ 108 h 364"/>
                <a:gd name="T44" fmla="*/ 16 w 895"/>
                <a:gd name="T45" fmla="*/ 65 h 364"/>
                <a:gd name="T46" fmla="*/ 16 w 895"/>
                <a:gd name="T47" fmla="*/ 65 h 364"/>
                <a:gd name="T48" fmla="*/ 24 w 895"/>
                <a:gd name="T49" fmla="*/ 56 h 364"/>
                <a:gd name="T50" fmla="*/ 24 w 895"/>
                <a:gd name="T51" fmla="*/ 9 h 364"/>
                <a:gd name="T52" fmla="*/ 15 w 895"/>
                <a:gd name="T53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5" h="364">
                  <a:moveTo>
                    <a:pt x="1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3" y="65"/>
                    <a:pt x="8" y="65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282" y="196"/>
                    <a:pt x="282" y="196"/>
                    <a:pt x="282" y="196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782" y="257"/>
                    <a:pt x="782" y="257"/>
                    <a:pt x="782" y="257"/>
                  </a:cubicBezTo>
                  <a:cubicBezTo>
                    <a:pt x="859" y="334"/>
                    <a:pt x="859" y="334"/>
                    <a:pt x="859" y="334"/>
                  </a:cubicBezTo>
                  <a:cubicBezTo>
                    <a:pt x="859" y="334"/>
                    <a:pt x="859" y="334"/>
                    <a:pt x="859" y="334"/>
                  </a:cubicBezTo>
                  <a:cubicBezTo>
                    <a:pt x="857" y="337"/>
                    <a:pt x="856" y="340"/>
                    <a:pt x="856" y="344"/>
                  </a:cubicBezTo>
                  <a:cubicBezTo>
                    <a:pt x="856" y="355"/>
                    <a:pt x="865" y="364"/>
                    <a:pt x="875" y="364"/>
                  </a:cubicBezTo>
                  <a:cubicBezTo>
                    <a:pt x="886" y="364"/>
                    <a:pt x="895" y="355"/>
                    <a:pt x="895" y="344"/>
                  </a:cubicBezTo>
                  <a:cubicBezTo>
                    <a:pt x="895" y="334"/>
                    <a:pt x="886" y="325"/>
                    <a:pt x="875" y="325"/>
                  </a:cubicBezTo>
                  <a:cubicBezTo>
                    <a:pt x="872" y="325"/>
                    <a:pt x="868" y="326"/>
                    <a:pt x="865" y="328"/>
                  </a:cubicBezTo>
                  <a:cubicBezTo>
                    <a:pt x="785" y="248"/>
                    <a:pt x="785" y="248"/>
                    <a:pt x="785" y="248"/>
                  </a:cubicBezTo>
                  <a:cubicBezTo>
                    <a:pt x="345" y="248"/>
                    <a:pt x="345" y="248"/>
                    <a:pt x="345" y="248"/>
                  </a:cubicBezTo>
                  <a:cubicBezTo>
                    <a:pt x="285" y="188"/>
                    <a:pt x="285" y="188"/>
                    <a:pt x="285" y="188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20" y="65"/>
                    <a:pt x="24" y="61"/>
                    <a:pt x="24" y="56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4"/>
                    <a:pt x="20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1323" y="3470"/>
              <a:ext cx="2849" cy="849"/>
            </a:xfrm>
            <a:custGeom>
              <a:avLst/>
              <a:gdLst>
                <a:gd name="T0" fmla="*/ 1183 w 1204"/>
                <a:gd name="T1" fmla="*/ 349 h 358"/>
                <a:gd name="T2" fmla="*/ 1171 w 1204"/>
                <a:gd name="T3" fmla="*/ 337 h 358"/>
                <a:gd name="T4" fmla="*/ 1183 w 1204"/>
                <a:gd name="T5" fmla="*/ 326 h 358"/>
                <a:gd name="T6" fmla="*/ 1194 w 1204"/>
                <a:gd name="T7" fmla="*/ 337 h 358"/>
                <a:gd name="T8" fmla="*/ 1183 w 1204"/>
                <a:gd name="T9" fmla="*/ 349 h 358"/>
                <a:gd name="T10" fmla="*/ 14 w 1204"/>
                <a:gd name="T11" fmla="*/ 0 h 358"/>
                <a:gd name="T12" fmla="*/ 9 w 1204"/>
                <a:gd name="T13" fmla="*/ 0 h 358"/>
                <a:gd name="T14" fmla="*/ 0 w 1204"/>
                <a:gd name="T15" fmla="*/ 9 h 358"/>
                <a:gd name="T16" fmla="*/ 0 w 1204"/>
                <a:gd name="T17" fmla="*/ 56 h 358"/>
                <a:gd name="T18" fmla="*/ 6 w 1204"/>
                <a:gd name="T19" fmla="*/ 65 h 358"/>
                <a:gd name="T20" fmla="*/ 6 w 1204"/>
                <a:gd name="T21" fmla="*/ 101 h 358"/>
                <a:gd name="T22" fmla="*/ 66 w 1204"/>
                <a:gd name="T23" fmla="*/ 162 h 358"/>
                <a:gd name="T24" fmla="*/ 260 w 1204"/>
                <a:gd name="T25" fmla="*/ 162 h 358"/>
                <a:gd name="T26" fmla="*/ 314 w 1204"/>
                <a:gd name="T27" fmla="*/ 216 h 358"/>
                <a:gd name="T28" fmla="*/ 757 w 1204"/>
                <a:gd name="T29" fmla="*/ 216 h 358"/>
                <a:gd name="T30" fmla="*/ 884 w 1204"/>
                <a:gd name="T31" fmla="*/ 343 h 358"/>
                <a:gd name="T32" fmla="*/ 1163 w 1204"/>
                <a:gd name="T33" fmla="*/ 343 h 358"/>
                <a:gd name="T34" fmla="*/ 1183 w 1204"/>
                <a:gd name="T35" fmla="*/ 358 h 358"/>
                <a:gd name="T36" fmla="*/ 1204 w 1204"/>
                <a:gd name="T37" fmla="*/ 337 h 358"/>
                <a:gd name="T38" fmla="*/ 1183 w 1204"/>
                <a:gd name="T39" fmla="*/ 316 h 358"/>
                <a:gd name="T40" fmla="*/ 1163 w 1204"/>
                <a:gd name="T41" fmla="*/ 332 h 358"/>
                <a:gd name="T42" fmla="*/ 889 w 1204"/>
                <a:gd name="T43" fmla="*/ 332 h 358"/>
                <a:gd name="T44" fmla="*/ 762 w 1204"/>
                <a:gd name="T45" fmla="*/ 205 h 358"/>
                <a:gd name="T46" fmla="*/ 319 w 1204"/>
                <a:gd name="T47" fmla="*/ 205 h 358"/>
                <a:gd name="T48" fmla="*/ 265 w 1204"/>
                <a:gd name="T49" fmla="*/ 151 h 358"/>
                <a:gd name="T50" fmla="*/ 71 w 1204"/>
                <a:gd name="T51" fmla="*/ 151 h 358"/>
                <a:gd name="T52" fmla="*/ 17 w 1204"/>
                <a:gd name="T53" fmla="*/ 96 h 358"/>
                <a:gd name="T54" fmla="*/ 17 w 1204"/>
                <a:gd name="T55" fmla="*/ 65 h 358"/>
                <a:gd name="T56" fmla="*/ 23 w 1204"/>
                <a:gd name="T57" fmla="*/ 56 h 358"/>
                <a:gd name="T58" fmla="*/ 23 w 1204"/>
                <a:gd name="T59" fmla="*/ 9 h 358"/>
                <a:gd name="T60" fmla="*/ 14 w 1204"/>
                <a:gd name="T61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4" h="358">
                  <a:moveTo>
                    <a:pt x="1183" y="349"/>
                  </a:moveTo>
                  <a:cubicBezTo>
                    <a:pt x="1177" y="349"/>
                    <a:pt x="1171" y="344"/>
                    <a:pt x="1171" y="337"/>
                  </a:cubicBezTo>
                  <a:cubicBezTo>
                    <a:pt x="1171" y="331"/>
                    <a:pt x="1177" y="326"/>
                    <a:pt x="1183" y="326"/>
                  </a:cubicBezTo>
                  <a:cubicBezTo>
                    <a:pt x="1189" y="326"/>
                    <a:pt x="1194" y="331"/>
                    <a:pt x="1194" y="337"/>
                  </a:cubicBezTo>
                  <a:cubicBezTo>
                    <a:pt x="1194" y="344"/>
                    <a:pt x="1189" y="349"/>
                    <a:pt x="1183" y="349"/>
                  </a:cubicBezTo>
                  <a:moveTo>
                    <a:pt x="1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2" y="64"/>
                    <a:pt x="6" y="65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260" y="162"/>
                    <a:pt x="260" y="162"/>
                    <a:pt x="260" y="162"/>
                  </a:cubicBezTo>
                  <a:cubicBezTo>
                    <a:pt x="314" y="216"/>
                    <a:pt x="314" y="216"/>
                    <a:pt x="314" y="216"/>
                  </a:cubicBezTo>
                  <a:cubicBezTo>
                    <a:pt x="757" y="216"/>
                    <a:pt x="757" y="216"/>
                    <a:pt x="757" y="216"/>
                  </a:cubicBezTo>
                  <a:cubicBezTo>
                    <a:pt x="884" y="343"/>
                    <a:pt x="884" y="343"/>
                    <a:pt x="884" y="343"/>
                  </a:cubicBezTo>
                  <a:cubicBezTo>
                    <a:pt x="1163" y="343"/>
                    <a:pt x="1163" y="343"/>
                    <a:pt x="1163" y="343"/>
                  </a:cubicBezTo>
                  <a:cubicBezTo>
                    <a:pt x="1165" y="352"/>
                    <a:pt x="1173" y="358"/>
                    <a:pt x="1183" y="358"/>
                  </a:cubicBezTo>
                  <a:cubicBezTo>
                    <a:pt x="1194" y="358"/>
                    <a:pt x="1204" y="349"/>
                    <a:pt x="1204" y="337"/>
                  </a:cubicBezTo>
                  <a:cubicBezTo>
                    <a:pt x="1204" y="326"/>
                    <a:pt x="1194" y="316"/>
                    <a:pt x="1183" y="316"/>
                  </a:cubicBezTo>
                  <a:cubicBezTo>
                    <a:pt x="1173" y="316"/>
                    <a:pt x="1165" y="323"/>
                    <a:pt x="1163" y="332"/>
                  </a:cubicBezTo>
                  <a:cubicBezTo>
                    <a:pt x="889" y="332"/>
                    <a:pt x="889" y="332"/>
                    <a:pt x="889" y="332"/>
                  </a:cubicBezTo>
                  <a:cubicBezTo>
                    <a:pt x="762" y="205"/>
                    <a:pt x="762" y="205"/>
                    <a:pt x="762" y="205"/>
                  </a:cubicBezTo>
                  <a:cubicBezTo>
                    <a:pt x="319" y="205"/>
                    <a:pt x="319" y="205"/>
                    <a:pt x="319" y="205"/>
                  </a:cubicBezTo>
                  <a:cubicBezTo>
                    <a:pt x="265" y="151"/>
                    <a:pt x="265" y="151"/>
                    <a:pt x="265" y="151"/>
                  </a:cubicBezTo>
                  <a:cubicBezTo>
                    <a:pt x="71" y="151"/>
                    <a:pt x="71" y="151"/>
                    <a:pt x="71" y="151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21" y="64"/>
                    <a:pt x="23" y="61"/>
                    <a:pt x="23" y="5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4"/>
                    <a:pt x="19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1817" y="4136"/>
              <a:ext cx="1157" cy="199"/>
            </a:xfrm>
            <a:custGeom>
              <a:avLst/>
              <a:gdLst>
                <a:gd name="T0" fmla="*/ 21 w 489"/>
                <a:gd name="T1" fmla="*/ 75 h 84"/>
                <a:gd name="T2" fmla="*/ 10 w 489"/>
                <a:gd name="T3" fmla="*/ 63 h 84"/>
                <a:gd name="T4" fmla="*/ 21 w 489"/>
                <a:gd name="T5" fmla="*/ 52 h 84"/>
                <a:gd name="T6" fmla="*/ 32 w 489"/>
                <a:gd name="T7" fmla="*/ 63 h 84"/>
                <a:gd name="T8" fmla="*/ 21 w 489"/>
                <a:gd name="T9" fmla="*/ 75 h 84"/>
                <a:gd name="T10" fmla="*/ 341 w 489"/>
                <a:gd name="T11" fmla="*/ 0 h 84"/>
                <a:gd name="T12" fmla="*/ 81 w 489"/>
                <a:gd name="T13" fmla="*/ 0 h 84"/>
                <a:gd name="T14" fmla="*/ 34 w 489"/>
                <a:gd name="T15" fmla="*/ 47 h 84"/>
                <a:gd name="T16" fmla="*/ 21 w 489"/>
                <a:gd name="T17" fmla="*/ 42 h 84"/>
                <a:gd name="T18" fmla="*/ 0 w 489"/>
                <a:gd name="T19" fmla="*/ 63 h 84"/>
                <a:gd name="T20" fmla="*/ 21 w 489"/>
                <a:gd name="T21" fmla="*/ 84 h 84"/>
                <a:gd name="T22" fmla="*/ 42 w 489"/>
                <a:gd name="T23" fmla="*/ 63 h 84"/>
                <a:gd name="T24" fmla="*/ 38 w 489"/>
                <a:gd name="T25" fmla="*/ 51 h 84"/>
                <a:gd name="T26" fmla="*/ 83 w 489"/>
                <a:gd name="T27" fmla="*/ 5 h 84"/>
                <a:gd name="T28" fmla="*/ 338 w 489"/>
                <a:gd name="T29" fmla="*/ 5 h 84"/>
                <a:gd name="T30" fmla="*/ 370 w 489"/>
                <a:gd name="T31" fmla="*/ 37 h 84"/>
                <a:gd name="T32" fmla="*/ 450 w 489"/>
                <a:gd name="T33" fmla="*/ 37 h 84"/>
                <a:gd name="T34" fmla="*/ 470 w 489"/>
                <a:gd name="T35" fmla="*/ 54 h 84"/>
                <a:gd name="T36" fmla="*/ 489 w 489"/>
                <a:gd name="T37" fmla="*/ 34 h 84"/>
                <a:gd name="T38" fmla="*/ 470 w 489"/>
                <a:gd name="T39" fmla="*/ 15 h 84"/>
                <a:gd name="T40" fmla="*/ 450 w 489"/>
                <a:gd name="T41" fmla="*/ 31 h 84"/>
                <a:gd name="T42" fmla="*/ 372 w 489"/>
                <a:gd name="T43" fmla="*/ 31 h 84"/>
                <a:gd name="T44" fmla="*/ 341 w 489"/>
                <a:gd name="T4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9" h="84">
                  <a:moveTo>
                    <a:pt x="21" y="75"/>
                  </a:moveTo>
                  <a:cubicBezTo>
                    <a:pt x="15" y="75"/>
                    <a:pt x="10" y="70"/>
                    <a:pt x="10" y="63"/>
                  </a:cubicBezTo>
                  <a:cubicBezTo>
                    <a:pt x="10" y="57"/>
                    <a:pt x="15" y="52"/>
                    <a:pt x="21" y="52"/>
                  </a:cubicBezTo>
                  <a:cubicBezTo>
                    <a:pt x="27" y="52"/>
                    <a:pt x="32" y="57"/>
                    <a:pt x="32" y="63"/>
                  </a:cubicBezTo>
                  <a:cubicBezTo>
                    <a:pt x="32" y="70"/>
                    <a:pt x="27" y="75"/>
                    <a:pt x="21" y="75"/>
                  </a:cubicBezTo>
                  <a:moveTo>
                    <a:pt x="341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0" y="44"/>
                    <a:pt x="26" y="42"/>
                    <a:pt x="21" y="42"/>
                  </a:cubicBezTo>
                  <a:cubicBezTo>
                    <a:pt x="10" y="42"/>
                    <a:pt x="0" y="52"/>
                    <a:pt x="0" y="63"/>
                  </a:cubicBezTo>
                  <a:cubicBezTo>
                    <a:pt x="0" y="75"/>
                    <a:pt x="10" y="84"/>
                    <a:pt x="21" y="84"/>
                  </a:cubicBezTo>
                  <a:cubicBezTo>
                    <a:pt x="33" y="84"/>
                    <a:pt x="42" y="75"/>
                    <a:pt x="42" y="63"/>
                  </a:cubicBezTo>
                  <a:cubicBezTo>
                    <a:pt x="42" y="59"/>
                    <a:pt x="40" y="54"/>
                    <a:pt x="38" y="51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70" y="37"/>
                    <a:pt x="370" y="37"/>
                    <a:pt x="370" y="37"/>
                  </a:cubicBezTo>
                  <a:cubicBezTo>
                    <a:pt x="450" y="37"/>
                    <a:pt x="450" y="37"/>
                    <a:pt x="450" y="37"/>
                  </a:cubicBezTo>
                  <a:cubicBezTo>
                    <a:pt x="452" y="46"/>
                    <a:pt x="460" y="54"/>
                    <a:pt x="470" y="54"/>
                  </a:cubicBezTo>
                  <a:cubicBezTo>
                    <a:pt x="480" y="54"/>
                    <a:pt x="489" y="45"/>
                    <a:pt x="489" y="34"/>
                  </a:cubicBezTo>
                  <a:cubicBezTo>
                    <a:pt x="489" y="23"/>
                    <a:pt x="480" y="15"/>
                    <a:pt x="470" y="15"/>
                  </a:cubicBezTo>
                  <a:cubicBezTo>
                    <a:pt x="460" y="15"/>
                    <a:pt x="452" y="22"/>
                    <a:pt x="450" y="31"/>
                  </a:cubicBezTo>
                  <a:cubicBezTo>
                    <a:pt x="372" y="31"/>
                    <a:pt x="372" y="31"/>
                    <a:pt x="372" y="31"/>
                  </a:cubicBezTo>
                  <a:cubicBezTo>
                    <a:pt x="341" y="0"/>
                    <a:pt x="341" y="0"/>
                    <a:pt x="3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1041" y="3470"/>
              <a:ext cx="100" cy="756"/>
            </a:xfrm>
            <a:custGeom>
              <a:avLst/>
              <a:gdLst>
                <a:gd name="T0" fmla="*/ 10 w 42"/>
                <a:gd name="T1" fmla="*/ 298 h 319"/>
                <a:gd name="T2" fmla="*/ 10 w 42"/>
                <a:gd name="T3" fmla="*/ 298 h 319"/>
                <a:gd name="T4" fmla="*/ 21 w 42"/>
                <a:gd name="T5" fmla="*/ 286 h 319"/>
                <a:gd name="T6" fmla="*/ 32 w 42"/>
                <a:gd name="T7" fmla="*/ 298 h 319"/>
                <a:gd name="T8" fmla="*/ 32 w 42"/>
                <a:gd name="T9" fmla="*/ 298 h 319"/>
                <a:gd name="T10" fmla="*/ 32 w 42"/>
                <a:gd name="T11" fmla="*/ 298 h 319"/>
                <a:gd name="T12" fmla="*/ 21 w 42"/>
                <a:gd name="T13" fmla="*/ 309 h 319"/>
                <a:gd name="T14" fmla="*/ 10 w 42"/>
                <a:gd name="T15" fmla="*/ 298 h 319"/>
                <a:gd name="T16" fmla="*/ 10 w 42"/>
                <a:gd name="T17" fmla="*/ 298 h 319"/>
                <a:gd name="T18" fmla="*/ 24 w 42"/>
                <a:gd name="T19" fmla="*/ 0 h 319"/>
                <a:gd name="T20" fmla="*/ 18 w 42"/>
                <a:gd name="T21" fmla="*/ 0 h 319"/>
                <a:gd name="T22" fmla="*/ 9 w 42"/>
                <a:gd name="T23" fmla="*/ 9 h 319"/>
                <a:gd name="T24" fmla="*/ 9 w 42"/>
                <a:gd name="T25" fmla="*/ 56 h 319"/>
                <a:gd name="T26" fmla="*/ 15 w 42"/>
                <a:gd name="T27" fmla="*/ 65 h 319"/>
                <a:gd name="T28" fmla="*/ 15 w 42"/>
                <a:gd name="T29" fmla="*/ 278 h 319"/>
                <a:gd name="T30" fmla="*/ 15 w 42"/>
                <a:gd name="T31" fmla="*/ 278 h 319"/>
                <a:gd name="T32" fmla="*/ 0 w 42"/>
                <a:gd name="T33" fmla="*/ 298 h 319"/>
                <a:gd name="T34" fmla="*/ 21 w 42"/>
                <a:gd name="T35" fmla="*/ 319 h 319"/>
                <a:gd name="T36" fmla="*/ 42 w 42"/>
                <a:gd name="T37" fmla="*/ 298 h 319"/>
                <a:gd name="T38" fmla="*/ 27 w 42"/>
                <a:gd name="T39" fmla="*/ 278 h 319"/>
                <a:gd name="T40" fmla="*/ 27 w 42"/>
                <a:gd name="T41" fmla="*/ 65 h 319"/>
                <a:gd name="T42" fmla="*/ 27 w 42"/>
                <a:gd name="T43" fmla="*/ 65 h 319"/>
                <a:gd name="T44" fmla="*/ 33 w 42"/>
                <a:gd name="T45" fmla="*/ 56 h 319"/>
                <a:gd name="T46" fmla="*/ 33 w 42"/>
                <a:gd name="T47" fmla="*/ 9 h 319"/>
                <a:gd name="T48" fmla="*/ 24 w 42"/>
                <a:gd name="T49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319">
                  <a:moveTo>
                    <a:pt x="10" y="298"/>
                  </a:moveTo>
                  <a:cubicBezTo>
                    <a:pt x="10" y="298"/>
                    <a:pt x="10" y="298"/>
                    <a:pt x="10" y="298"/>
                  </a:cubicBezTo>
                  <a:cubicBezTo>
                    <a:pt x="10" y="292"/>
                    <a:pt x="15" y="286"/>
                    <a:pt x="21" y="286"/>
                  </a:cubicBezTo>
                  <a:cubicBezTo>
                    <a:pt x="27" y="286"/>
                    <a:pt x="32" y="292"/>
                    <a:pt x="32" y="298"/>
                  </a:cubicBezTo>
                  <a:cubicBezTo>
                    <a:pt x="32" y="298"/>
                    <a:pt x="32" y="298"/>
                    <a:pt x="32" y="298"/>
                  </a:cubicBezTo>
                  <a:cubicBezTo>
                    <a:pt x="32" y="298"/>
                    <a:pt x="32" y="298"/>
                    <a:pt x="32" y="298"/>
                  </a:cubicBezTo>
                  <a:cubicBezTo>
                    <a:pt x="32" y="304"/>
                    <a:pt x="27" y="309"/>
                    <a:pt x="21" y="309"/>
                  </a:cubicBezTo>
                  <a:cubicBezTo>
                    <a:pt x="15" y="309"/>
                    <a:pt x="10" y="304"/>
                    <a:pt x="10" y="298"/>
                  </a:cubicBezTo>
                  <a:cubicBezTo>
                    <a:pt x="10" y="298"/>
                    <a:pt x="10" y="298"/>
                    <a:pt x="10" y="298"/>
                  </a:cubicBezTo>
                  <a:moveTo>
                    <a:pt x="2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9" y="4"/>
                    <a:pt x="9" y="9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61"/>
                    <a:pt x="12" y="64"/>
                    <a:pt x="15" y="65"/>
                  </a:cubicBezTo>
                  <a:cubicBezTo>
                    <a:pt x="15" y="278"/>
                    <a:pt x="15" y="278"/>
                    <a:pt x="15" y="278"/>
                  </a:cubicBezTo>
                  <a:cubicBezTo>
                    <a:pt x="15" y="278"/>
                    <a:pt x="15" y="278"/>
                    <a:pt x="15" y="278"/>
                  </a:cubicBezTo>
                  <a:cubicBezTo>
                    <a:pt x="7" y="280"/>
                    <a:pt x="0" y="288"/>
                    <a:pt x="0" y="298"/>
                  </a:cubicBezTo>
                  <a:cubicBezTo>
                    <a:pt x="0" y="309"/>
                    <a:pt x="9" y="319"/>
                    <a:pt x="21" y="319"/>
                  </a:cubicBezTo>
                  <a:cubicBezTo>
                    <a:pt x="32" y="319"/>
                    <a:pt x="42" y="309"/>
                    <a:pt x="42" y="298"/>
                  </a:cubicBezTo>
                  <a:cubicBezTo>
                    <a:pt x="42" y="288"/>
                    <a:pt x="35" y="280"/>
                    <a:pt x="27" y="278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30" y="64"/>
                    <a:pt x="33" y="61"/>
                    <a:pt x="33" y="5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4"/>
                    <a:pt x="29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6"/>
            <p:cNvSpPr>
              <a:spLocks noEditPoints="1"/>
            </p:cNvSpPr>
            <p:nvPr/>
          </p:nvSpPr>
          <p:spPr bwMode="auto">
            <a:xfrm>
              <a:off x="795" y="3470"/>
              <a:ext cx="237" cy="827"/>
            </a:xfrm>
            <a:custGeom>
              <a:avLst/>
              <a:gdLst>
                <a:gd name="T0" fmla="*/ 21 w 100"/>
                <a:gd name="T1" fmla="*/ 340 h 349"/>
                <a:gd name="T2" fmla="*/ 9 w 100"/>
                <a:gd name="T3" fmla="*/ 328 h 349"/>
                <a:gd name="T4" fmla="*/ 21 w 100"/>
                <a:gd name="T5" fmla="*/ 317 h 349"/>
                <a:gd name="T6" fmla="*/ 32 w 100"/>
                <a:gd name="T7" fmla="*/ 328 h 349"/>
                <a:gd name="T8" fmla="*/ 21 w 100"/>
                <a:gd name="T9" fmla="*/ 340 h 349"/>
                <a:gd name="T10" fmla="*/ 91 w 100"/>
                <a:gd name="T11" fmla="*/ 0 h 349"/>
                <a:gd name="T12" fmla="*/ 86 w 100"/>
                <a:gd name="T13" fmla="*/ 0 h 349"/>
                <a:gd name="T14" fmla="*/ 77 w 100"/>
                <a:gd name="T15" fmla="*/ 9 h 349"/>
                <a:gd name="T16" fmla="*/ 77 w 100"/>
                <a:gd name="T17" fmla="*/ 56 h 349"/>
                <a:gd name="T18" fmla="*/ 83 w 100"/>
                <a:gd name="T19" fmla="*/ 65 h 349"/>
                <a:gd name="T20" fmla="*/ 83 w 100"/>
                <a:gd name="T21" fmla="*/ 200 h 349"/>
                <a:gd name="T22" fmla="*/ 15 w 100"/>
                <a:gd name="T23" fmla="*/ 267 h 349"/>
                <a:gd name="T24" fmla="*/ 15 w 100"/>
                <a:gd name="T25" fmla="*/ 308 h 349"/>
                <a:gd name="T26" fmla="*/ 0 w 100"/>
                <a:gd name="T27" fmla="*/ 328 h 349"/>
                <a:gd name="T28" fmla="*/ 21 w 100"/>
                <a:gd name="T29" fmla="*/ 349 h 349"/>
                <a:gd name="T30" fmla="*/ 42 w 100"/>
                <a:gd name="T31" fmla="*/ 328 h 349"/>
                <a:gd name="T32" fmla="*/ 26 w 100"/>
                <a:gd name="T33" fmla="*/ 308 h 349"/>
                <a:gd name="T34" fmla="*/ 26 w 100"/>
                <a:gd name="T35" fmla="*/ 272 h 349"/>
                <a:gd name="T36" fmla="*/ 94 w 100"/>
                <a:gd name="T37" fmla="*/ 204 h 349"/>
                <a:gd name="T38" fmla="*/ 94 w 100"/>
                <a:gd name="T39" fmla="*/ 65 h 349"/>
                <a:gd name="T40" fmla="*/ 100 w 100"/>
                <a:gd name="T41" fmla="*/ 56 h 349"/>
                <a:gd name="T42" fmla="*/ 100 w 100"/>
                <a:gd name="T43" fmla="*/ 9 h 349"/>
                <a:gd name="T44" fmla="*/ 91 w 100"/>
                <a:gd name="T4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349">
                  <a:moveTo>
                    <a:pt x="21" y="340"/>
                  </a:moveTo>
                  <a:cubicBezTo>
                    <a:pt x="15" y="340"/>
                    <a:pt x="9" y="335"/>
                    <a:pt x="9" y="328"/>
                  </a:cubicBezTo>
                  <a:cubicBezTo>
                    <a:pt x="9" y="322"/>
                    <a:pt x="15" y="317"/>
                    <a:pt x="21" y="317"/>
                  </a:cubicBezTo>
                  <a:cubicBezTo>
                    <a:pt x="27" y="317"/>
                    <a:pt x="32" y="322"/>
                    <a:pt x="32" y="328"/>
                  </a:cubicBezTo>
                  <a:cubicBezTo>
                    <a:pt x="32" y="335"/>
                    <a:pt x="27" y="340"/>
                    <a:pt x="21" y="340"/>
                  </a:cubicBezTo>
                  <a:moveTo>
                    <a:pt x="91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1" y="0"/>
                    <a:pt x="77" y="4"/>
                    <a:pt x="77" y="9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61"/>
                    <a:pt x="79" y="64"/>
                    <a:pt x="83" y="65"/>
                  </a:cubicBezTo>
                  <a:cubicBezTo>
                    <a:pt x="83" y="200"/>
                    <a:pt x="83" y="200"/>
                    <a:pt x="83" y="200"/>
                  </a:cubicBezTo>
                  <a:cubicBezTo>
                    <a:pt x="15" y="267"/>
                    <a:pt x="15" y="267"/>
                    <a:pt x="15" y="267"/>
                  </a:cubicBezTo>
                  <a:cubicBezTo>
                    <a:pt x="15" y="308"/>
                    <a:pt x="15" y="308"/>
                    <a:pt x="15" y="308"/>
                  </a:cubicBezTo>
                  <a:cubicBezTo>
                    <a:pt x="6" y="311"/>
                    <a:pt x="0" y="319"/>
                    <a:pt x="0" y="328"/>
                  </a:cubicBezTo>
                  <a:cubicBezTo>
                    <a:pt x="0" y="340"/>
                    <a:pt x="9" y="349"/>
                    <a:pt x="21" y="349"/>
                  </a:cubicBezTo>
                  <a:cubicBezTo>
                    <a:pt x="32" y="349"/>
                    <a:pt x="42" y="340"/>
                    <a:pt x="42" y="328"/>
                  </a:cubicBezTo>
                  <a:cubicBezTo>
                    <a:pt x="42" y="319"/>
                    <a:pt x="35" y="311"/>
                    <a:pt x="26" y="308"/>
                  </a:cubicBezTo>
                  <a:cubicBezTo>
                    <a:pt x="26" y="272"/>
                    <a:pt x="26" y="272"/>
                    <a:pt x="26" y="272"/>
                  </a:cubicBezTo>
                  <a:cubicBezTo>
                    <a:pt x="94" y="204"/>
                    <a:pt x="94" y="204"/>
                    <a:pt x="94" y="204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4"/>
                    <a:pt x="100" y="61"/>
                    <a:pt x="100" y="56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0" y="4"/>
                    <a:pt x="96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426" y="4106"/>
              <a:ext cx="180" cy="246"/>
            </a:xfrm>
            <a:custGeom>
              <a:avLst/>
              <a:gdLst>
                <a:gd name="T0" fmla="*/ 17 w 76"/>
                <a:gd name="T1" fmla="*/ 27 h 104"/>
                <a:gd name="T2" fmla="*/ 8 w 76"/>
                <a:gd name="T3" fmla="*/ 17 h 104"/>
                <a:gd name="T4" fmla="*/ 17 w 76"/>
                <a:gd name="T5" fmla="*/ 8 h 104"/>
                <a:gd name="T6" fmla="*/ 26 w 76"/>
                <a:gd name="T7" fmla="*/ 17 h 104"/>
                <a:gd name="T8" fmla="*/ 17 w 76"/>
                <a:gd name="T9" fmla="*/ 27 h 104"/>
                <a:gd name="T10" fmla="*/ 60 w 76"/>
                <a:gd name="T11" fmla="*/ 27 h 104"/>
                <a:gd name="T12" fmla="*/ 50 w 76"/>
                <a:gd name="T13" fmla="*/ 17 h 104"/>
                <a:gd name="T14" fmla="*/ 60 w 76"/>
                <a:gd name="T15" fmla="*/ 8 h 104"/>
                <a:gd name="T16" fmla="*/ 69 w 76"/>
                <a:gd name="T17" fmla="*/ 17 h 104"/>
                <a:gd name="T18" fmla="*/ 60 w 76"/>
                <a:gd name="T19" fmla="*/ 27 h 104"/>
                <a:gd name="T20" fmla="*/ 60 w 76"/>
                <a:gd name="T21" fmla="*/ 0 h 104"/>
                <a:gd name="T22" fmla="*/ 43 w 76"/>
                <a:gd name="T23" fmla="*/ 17 h 104"/>
                <a:gd name="T24" fmla="*/ 55 w 76"/>
                <a:gd name="T25" fmla="*/ 34 h 104"/>
                <a:gd name="T26" fmla="*/ 55 w 76"/>
                <a:gd name="T27" fmla="*/ 70 h 104"/>
                <a:gd name="T28" fmla="*/ 21 w 76"/>
                <a:gd name="T29" fmla="*/ 70 h 104"/>
                <a:gd name="T30" fmla="*/ 21 w 76"/>
                <a:gd name="T31" fmla="*/ 34 h 104"/>
                <a:gd name="T32" fmla="*/ 34 w 76"/>
                <a:gd name="T33" fmla="*/ 17 h 104"/>
                <a:gd name="T34" fmla="*/ 17 w 76"/>
                <a:gd name="T35" fmla="*/ 0 h 104"/>
                <a:gd name="T36" fmla="*/ 0 w 76"/>
                <a:gd name="T37" fmla="*/ 17 h 104"/>
                <a:gd name="T38" fmla="*/ 13 w 76"/>
                <a:gd name="T39" fmla="*/ 34 h 104"/>
                <a:gd name="T40" fmla="*/ 13 w 76"/>
                <a:gd name="T41" fmla="*/ 70 h 104"/>
                <a:gd name="T42" fmla="*/ 11 w 76"/>
                <a:gd name="T43" fmla="*/ 70 h 104"/>
                <a:gd name="T44" fmla="*/ 11 w 76"/>
                <a:gd name="T45" fmla="*/ 104 h 104"/>
                <a:gd name="T46" fmla="*/ 65 w 76"/>
                <a:gd name="T47" fmla="*/ 104 h 104"/>
                <a:gd name="T48" fmla="*/ 65 w 76"/>
                <a:gd name="T49" fmla="*/ 70 h 104"/>
                <a:gd name="T50" fmla="*/ 64 w 76"/>
                <a:gd name="T51" fmla="*/ 70 h 104"/>
                <a:gd name="T52" fmla="*/ 64 w 76"/>
                <a:gd name="T53" fmla="*/ 34 h 104"/>
                <a:gd name="T54" fmla="*/ 76 w 76"/>
                <a:gd name="T55" fmla="*/ 17 h 104"/>
                <a:gd name="T56" fmla="*/ 60 w 76"/>
                <a:gd name="T5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104">
                  <a:moveTo>
                    <a:pt x="17" y="27"/>
                  </a:moveTo>
                  <a:cubicBezTo>
                    <a:pt x="12" y="27"/>
                    <a:pt x="8" y="22"/>
                    <a:pt x="8" y="17"/>
                  </a:cubicBezTo>
                  <a:cubicBezTo>
                    <a:pt x="8" y="12"/>
                    <a:pt x="12" y="8"/>
                    <a:pt x="17" y="8"/>
                  </a:cubicBezTo>
                  <a:cubicBezTo>
                    <a:pt x="22" y="8"/>
                    <a:pt x="26" y="12"/>
                    <a:pt x="26" y="17"/>
                  </a:cubicBezTo>
                  <a:cubicBezTo>
                    <a:pt x="26" y="22"/>
                    <a:pt x="22" y="27"/>
                    <a:pt x="17" y="27"/>
                  </a:cubicBezTo>
                  <a:moveTo>
                    <a:pt x="60" y="27"/>
                  </a:moveTo>
                  <a:cubicBezTo>
                    <a:pt x="54" y="27"/>
                    <a:pt x="50" y="22"/>
                    <a:pt x="50" y="17"/>
                  </a:cubicBezTo>
                  <a:cubicBezTo>
                    <a:pt x="50" y="12"/>
                    <a:pt x="54" y="8"/>
                    <a:pt x="60" y="8"/>
                  </a:cubicBezTo>
                  <a:cubicBezTo>
                    <a:pt x="65" y="8"/>
                    <a:pt x="69" y="12"/>
                    <a:pt x="69" y="17"/>
                  </a:cubicBezTo>
                  <a:cubicBezTo>
                    <a:pt x="69" y="22"/>
                    <a:pt x="65" y="27"/>
                    <a:pt x="60" y="27"/>
                  </a:cubicBezTo>
                  <a:moveTo>
                    <a:pt x="60" y="0"/>
                  </a:moveTo>
                  <a:cubicBezTo>
                    <a:pt x="50" y="0"/>
                    <a:pt x="43" y="8"/>
                    <a:pt x="43" y="17"/>
                  </a:cubicBezTo>
                  <a:cubicBezTo>
                    <a:pt x="43" y="25"/>
                    <a:pt x="48" y="32"/>
                    <a:pt x="55" y="34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2"/>
                    <a:pt x="34" y="25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5"/>
                    <a:pt x="6" y="32"/>
                    <a:pt x="13" y="34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32"/>
                    <a:pt x="76" y="25"/>
                    <a:pt x="76" y="17"/>
                  </a:cubicBezTo>
                  <a:cubicBezTo>
                    <a:pt x="76" y="8"/>
                    <a:pt x="69" y="0"/>
                    <a:pt x="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8"/>
            <p:cNvSpPr/>
            <p:nvPr/>
          </p:nvSpPr>
          <p:spPr bwMode="auto">
            <a:xfrm>
              <a:off x="2388" y="4172"/>
              <a:ext cx="208" cy="253"/>
            </a:xfrm>
            <a:custGeom>
              <a:avLst/>
              <a:gdLst>
                <a:gd name="T0" fmla="*/ 69 w 88"/>
                <a:gd name="T1" fmla="*/ 0 h 107"/>
                <a:gd name="T2" fmla="*/ 49 w 88"/>
                <a:gd name="T3" fmla="*/ 19 h 107"/>
                <a:gd name="T4" fmla="*/ 63 w 88"/>
                <a:gd name="T5" fmla="*/ 38 h 107"/>
                <a:gd name="T6" fmla="*/ 63 w 88"/>
                <a:gd name="T7" fmla="*/ 72 h 107"/>
                <a:gd name="T8" fmla="*/ 25 w 88"/>
                <a:gd name="T9" fmla="*/ 72 h 107"/>
                <a:gd name="T10" fmla="*/ 25 w 88"/>
                <a:gd name="T11" fmla="*/ 38 h 107"/>
                <a:gd name="T12" fmla="*/ 39 w 88"/>
                <a:gd name="T13" fmla="*/ 19 h 107"/>
                <a:gd name="T14" fmla="*/ 20 w 88"/>
                <a:gd name="T15" fmla="*/ 0 h 107"/>
                <a:gd name="T16" fmla="*/ 0 w 88"/>
                <a:gd name="T17" fmla="*/ 19 h 107"/>
                <a:gd name="T18" fmla="*/ 14 w 88"/>
                <a:gd name="T19" fmla="*/ 38 h 107"/>
                <a:gd name="T20" fmla="*/ 14 w 88"/>
                <a:gd name="T21" fmla="*/ 76 h 107"/>
                <a:gd name="T22" fmla="*/ 14 w 88"/>
                <a:gd name="T23" fmla="*/ 76 h 107"/>
                <a:gd name="T24" fmla="*/ 14 w 88"/>
                <a:gd name="T25" fmla="*/ 107 h 107"/>
                <a:gd name="T26" fmla="*/ 74 w 88"/>
                <a:gd name="T27" fmla="*/ 107 h 107"/>
                <a:gd name="T28" fmla="*/ 74 w 88"/>
                <a:gd name="T29" fmla="*/ 72 h 107"/>
                <a:gd name="T30" fmla="*/ 74 w 88"/>
                <a:gd name="T31" fmla="*/ 72 h 107"/>
                <a:gd name="T32" fmla="*/ 74 w 88"/>
                <a:gd name="T33" fmla="*/ 38 h 107"/>
                <a:gd name="T34" fmla="*/ 88 w 88"/>
                <a:gd name="T35" fmla="*/ 19 h 107"/>
                <a:gd name="T36" fmla="*/ 69 w 88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107">
                  <a:moveTo>
                    <a:pt x="69" y="0"/>
                  </a:moveTo>
                  <a:cubicBezTo>
                    <a:pt x="58" y="0"/>
                    <a:pt x="49" y="8"/>
                    <a:pt x="49" y="19"/>
                  </a:cubicBezTo>
                  <a:cubicBezTo>
                    <a:pt x="49" y="28"/>
                    <a:pt x="55" y="35"/>
                    <a:pt x="63" y="38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3" y="35"/>
                    <a:pt x="39" y="28"/>
                    <a:pt x="39" y="19"/>
                  </a:cubicBezTo>
                  <a:cubicBezTo>
                    <a:pt x="39" y="8"/>
                    <a:pt x="31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28"/>
                    <a:pt x="6" y="35"/>
                    <a:pt x="14" y="3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82" y="35"/>
                    <a:pt x="88" y="28"/>
                    <a:pt x="88" y="19"/>
                  </a:cubicBezTo>
                  <a:cubicBezTo>
                    <a:pt x="88" y="8"/>
                    <a:pt x="79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9"/>
            <p:cNvSpPr/>
            <p:nvPr/>
          </p:nvSpPr>
          <p:spPr bwMode="auto">
            <a:xfrm>
              <a:off x="2158" y="4172"/>
              <a:ext cx="206" cy="253"/>
            </a:xfrm>
            <a:custGeom>
              <a:avLst/>
              <a:gdLst>
                <a:gd name="T0" fmla="*/ 68 w 87"/>
                <a:gd name="T1" fmla="*/ 0 h 107"/>
                <a:gd name="T2" fmla="*/ 49 w 87"/>
                <a:gd name="T3" fmla="*/ 19 h 107"/>
                <a:gd name="T4" fmla="*/ 62 w 87"/>
                <a:gd name="T5" fmla="*/ 38 h 107"/>
                <a:gd name="T6" fmla="*/ 62 w 87"/>
                <a:gd name="T7" fmla="*/ 72 h 107"/>
                <a:gd name="T8" fmla="*/ 25 w 87"/>
                <a:gd name="T9" fmla="*/ 72 h 107"/>
                <a:gd name="T10" fmla="*/ 25 w 87"/>
                <a:gd name="T11" fmla="*/ 38 h 107"/>
                <a:gd name="T12" fmla="*/ 39 w 87"/>
                <a:gd name="T13" fmla="*/ 19 h 107"/>
                <a:gd name="T14" fmla="*/ 19 w 87"/>
                <a:gd name="T15" fmla="*/ 0 h 107"/>
                <a:gd name="T16" fmla="*/ 0 w 87"/>
                <a:gd name="T17" fmla="*/ 19 h 107"/>
                <a:gd name="T18" fmla="*/ 14 w 87"/>
                <a:gd name="T19" fmla="*/ 38 h 107"/>
                <a:gd name="T20" fmla="*/ 14 w 87"/>
                <a:gd name="T21" fmla="*/ 76 h 107"/>
                <a:gd name="T22" fmla="*/ 14 w 87"/>
                <a:gd name="T23" fmla="*/ 76 h 107"/>
                <a:gd name="T24" fmla="*/ 14 w 87"/>
                <a:gd name="T25" fmla="*/ 107 h 107"/>
                <a:gd name="T26" fmla="*/ 74 w 87"/>
                <a:gd name="T27" fmla="*/ 107 h 107"/>
                <a:gd name="T28" fmla="*/ 74 w 87"/>
                <a:gd name="T29" fmla="*/ 72 h 107"/>
                <a:gd name="T30" fmla="*/ 74 w 87"/>
                <a:gd name="T31" fmla="*/ 72 h 107"/>
                <a:gd name="T32" fmla="*/ 74 w 87"/>
                <a:gd name="T33" fmla="*/ 38 h 107"/>
                <a:gd name="T34" fmla="*/ 87 w 87"/>
                <a:gd name="T35" fmla="*/ 19 h 107"/>
                <a:gd name="T36" fmla="*/ 68 w 87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107">
                  <a:moveTo>
                    <a:pt x="68" y="0"/>
                  </a:moveTo>
                  <a:cubicBezTo>
                    <a:pt x="57" y="0"/>
                    <a:pt x="49" y="8"/>
                    <a:pt x="49" y="19"/>
                  </a:cubicBezTo>
                  <a:cubicBezTo>
                    <a:pt x="49" y="28"/>
                    <a:pt x="54" y="35"/>
                    <a:pt x="62" y="38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3" y="35"/>
                    <a:pt x="39" y="28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8"/>
                    <a:pt x="6" y="35"/>
                    <a:pt x="14" y="3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82" y="35"/>
                    <a:pt x="87" y="28"/>
                    <a:pt x="87" y="19"/>
                  </a:cubicBezTo>
                  <a:cubicBezTo>
                    <a:pt x="87" y="8"/>
                    <a:pt x="79" y="0"/>
                    <a:pt x="6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0"/>
            <p:cNvSpPr/>
            <p:nvPr/>
          </p:nvSpPr>
          <p:spPr bwMode="auto">
            <a:xfrm>
              <a:off x="2042" y="4172"/>
              <a:ext cx="92" cy="258"/>
            </a:xfrm>
            <a:custGeom>
              <a:avLst/>
              <a:gdLst>
                <a:gd name="T0" fmla="*/ 19 w 39"/>
                <a:gd name="T1" fmla="*/ 0 h 109"/>
                <a:gd name="T2" fmla="*/ 0 w 39"/>
                <a:gd name="T3" fmla="*/ 19 h 109"/>
                <a:gd name="T4" fmla="*/ 14 w 39"/>
                <a:gd name="T5" fmla="*/ 38 h 109"/>
                <a:gd name="T6" fmla="*/ 14 w 39"/>
                <a:gd name="T7" fmla="*/ 71 h 109"/>
                <a:gd name="T8" fmla="*/ 0 w 39"/>
                <a:gd name="T9" fmla="*/ 89 h 109"/>
                <a:gd name="T10" fmla="*/ 19 w 39"/>
                <a:gd name="T11" fmla="*/ 109 h 109"/>
                <a:gd name="T12" fmla="*/ 39 w 39"/>
                <a:gd name="T13" fmla="*/ 89 h 109"/>
                <a:gd name="T14" fmla="*/ 25 w 39"/>
                <a:gd name="T15" fmla="*/ 71 h 109"/>
                <a:gd name="T16" fmla="*/ 25 w 39"/>
                <a:gd name="T17" fmla="*/ 38 h 109"/>
                <a:gd name="T18" fmla="*/ 39 w 39"/>
                <a:gd name="T19" fmla="*/ 19 h 109"/>
                <a:gd name="T20" fmla="*/ 19 w 39"/>
                <a:gd name="T2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109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28"/>
                    <a:pt x="6" y="35"/>
                    <a:pt x="14" y="38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6" y="73"/>
                    <a:pt x="0" y="80"/>
                    <a:pt x="0" y="89"/>
                  </a:cubicBezTo>
                  <a:cubicBezTo>
                    <a:pt x="0" y="100"/>
                    <a:pt x="9" y="109"/>
                    <a:pt x="19" y="109"/>
                  </a:cubicBezTo>
                  <a:cubicBezTo>
                    <a:pt x="30" y="109"/>
                    <a:pt x="39" y="100"/>
                    <a:pt x="39" y="89"/>
                  </a:cubicBezTo>
                  <a:cubicBezTo>
                    <a:pt x="39" y="80"/>
                    <a:pt x="33" y="73"/>
                    <a:pt x="25" y="71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3" y="35"/>
                    <a:pt x="39" y="28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1"/>
            <p:cNvSpPr/>
            <p:nvPr/>
          </p:nvSpPr>
          <p:spPr bwMode="auto">
            <a:xfrm>
              <a:off x="312" y="3902"/>
              <a:ext cx="571" cy="452"/>
            </a:xfrm>
            <a:custGeom>
              <a:avLst/>
              <a:gdLst>
                <a:gd name="T0" fmla="*/ 222 w 241"/>
                <a:gd name="T1" fmla="*/ 0 h 191"/>
                <a:gd name="T2" fmla="*/ 203 w 241"/>
                <a:gd name="T3" fmla="*/ 19 h 191"/>
                <a:gd name="T4" fmla="*/ 207 w 241"/>
                <a:gd name="T5" fmla="*/ 31 h 191"/>
                <a:gd name="T6" fmla="*/ 167 w 241"/>
                <a:gd name="T7" fmla="*/ 71 h 191"/>
                <a:gd name="T8" fmla="*/ 167 w 241"/>
                <a:gd name="T9" fmla="*/ 156 h 191"/>
                <a:gd name="T10" fmla="*/ 151 w 241"/>
                <a:gd name="T11" fmla="*/ 156 h 191"/>
                <a:gd name="T12" fmla="*/ 151 w 241"/>
                <a:gd name="T13" fmla="*/ 71 h 191"/>
                <a:gd name="T14" fmla="*/ 127 w 241"/>
                <a:gd name="T15" fmla="*/ 47 h 191"/>
                <a:gd name="T16" fmla="*/ 66 w 241"/>
                <a:gd name="T17" fmla="*/ 47 h 191"/>
                <a:gd name="T18" fmla="*/ 17 w 241"/>
                <a:gd name="T19" fmla="*/ 96 h 191"/>
                <a:gd name="T20" fmla="*/ 17 w 241"/>
                <a:gd name="T21" fmla="*/ 127 h 191"/>
                <a:gd name="T22" fmla="*/ 0 w 241"/>
                <a:gd name="T23" fmla="*/ 146 h 191"/>
                <a:gd name="T24" fmla="*/ 20 w 241"/>
                <a:gd name="T25" fmla="*/ 166 h 191"/>
                <a:gd name="T26" fmla="*/ 39 w 241"/>
                <a:gd name="T27" fmla="*/ 146 h 191"/>
                <a:gd name="T28" fmla="*/ 22 w 241"/>
                <a:gd name="T29" fmla="*/ 127 h 191"/>
                <a:gd name="T30" fmla="*/ 22 w 241"/>
                <a:gd name="T31" fmla="*/ 98 h 191"/>
                <a:gd name="T32" fmla="*/ 68 w 241"/>
                <a:gd name="T33" fmla="*/ 52 h 191"/>
                <a:gd name="T34" fmla="*/ 124 w 241"/>
                <a:gd name="T35" fmla="*/ 52 h 191"/>
                <a:gd name="T36" fmla="*/ 145 w 241"/>
                <a:gd name="T37" fmla="*/ 73 h 191"/>
                <a:gd name="T38" fmla="*/ 145 w 241"/>
                <a:gd name="T39" fmla="*/ 156 h 191"/>
                <a:gd name="T40" fmla="*/ 134 w 241"/>
                <a:gd name="T41" fmla="*/ 156 h 191"/>
                <a:gd name="T42" fmla="*/ 134 w 241"/>
                <a:gd name="T43" fmla="*/ 191 h 191"/>
                <a:gd name="T44" fmla="*/ 145 w 241"/>
                <a:gd name="T45" fmla="*/ 191 h 191"/>
                <a:gd name="T46" fmla="*/ 145 w 241"/>
                <a:gd name="T47" fmla="*/ 191 h 191"/>
                <a:gd name="T48" fmla="*/ 151 w 241"/>
                <a:gd name="T49" fmla="*/ 191 h 191"/>
                <a:gd name="T50" fmla="*/ 151 w 241"/>
                <a:gd name="T51" fmla="*/ 191 h 191"/>
                <a:gd name="T52" fmla="*/ 167 w 241"/>
                <a:gd name="T53" fmla="*/ 191 h 191"/>
                <a:gd name="T54" fmla="*/ 167 w 241"/>
                <a:gd name="T55" fmla="*/ 191 h 191"/>
                <a:gd name="T56" fmla="*/ 172 w 241"/>
                <a:gd name="T57" fmla="*/ 191 h 191"/>
                <a:gd name="T58" fmla="*/ 172 w 241"/>
                <a:gd name="T59" fmla="*/ 191 h 191"/>
                <a:gd name="T60" fmla="*/ 183 w 241"/>
                <a:gd name="T61" fmla="*/ 191 h 191"/>
                <a:gd name="T62" fmla="*/ 183 w 241"/>
                <a:gd name="T63" fmla="*/ 156 h 191"/>
                <a:gd name="T64" fmla="*/ 172 w 241"/>
                <a:gd name="T65" fmla="*/ 156 h 191"/>
                <a:gd name="T66" fmla="*/ 172 w 241"/>
                <a:gd name="T67" fmla="*/ 73 h 191"/>
                <a:gd name="T68" fmla="*/ 210 w 241"/>
                <a:gd name="T69" fmla="*/ 35 h 191"/>
                <a:gd name="T70" fmla="*/ 222 w 241"/>
                <a:gd name="T71" fmla="*/ 39 h 191"/>
                <a:gd name="T72" fmla="*/ 241 w 241"/>
                <a:gd name="T73" fmla="*/ 19 h 191"/>
                <a:gd name="T74" fmla="*/ 222 w 241"/>
                <a:gd name="T7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191">
                  <a:moveTo>
                    <a:pt x="222" y="0"/>
                  </a:moveTo>
                  <a:cubicBezTo>
                    <a:pt x="211" y="0"/>
                    <a:pt x="203" y="8"/>
                    <a:pt x="203" y="19"/>
                  </a:cubicBezTo>
                  <a:cubicBezTo>
                    <a:pt x="203" y="24"/>
                    <a:pt x="204" y="28"/>
                    <a:pt x="207" y="31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7" y="156"/>
                    <a:pt x="167" y="156"/>
                    <a:pt x="167" y="156"/>
                  </a:cubicBezTo>
                  <a:cubicBezTo>
                    <a:pt x="151" y="156"/>
                    <a:pt x="151" y="156"/>
                    <a:pt x="151" y="156"/>
                  </a:cubicBezTo>
                  <a:cubicBezTo>
                    <a:pt x="151" y="71"/>
                    <a:pt x="151" y="71"/>
                    <a:pt x="151" y="71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7" y="129"/>
                    <a:pt x="0" y="137"/>
                    <a:pt x="0" y="146"/>
                  </a:cubicBezTo>
                  <a:cubicBezTo>
                    <a:pt x="0" y="157"/>
                    <a:pt x="9" y="166"/>
                    <a:pt x="20" y="166"/>
                  </a:cubicBezTo>
                  <a:cubicBezTo>
                    <a:pt x="30" y="166"/>
                    <a:pt x="39" y="157"/>
                    <a:pt x="39" y="146"/>
                  </a:cubicBezTo>
                  <a:cubicBezTo>
                    <a:pt x="39" y="137"/>
                    <a:pt x="32" y="129"/>
                    <a:pt x="22" y="127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124" y="52"/>
                    <a:pt x="124" y="52"/>
                    <a:pt x="124" y="52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45" y="156"/>
                    <a:pt x="145" y="156"/>
                    <a:pt x="145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91"/>
                    <a:pt x="134" y="191"/>
                    <a:pt x="134" y="191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67" y="191"/>
                    <a:pt x="167" y="191"/>
                    <a:pt x="167" y="191"/>
                  </a:cubicBezTo>
                  <a:cubicBezTo>
                    <a:pt x="167" y="191"/>
                    <a:pt x="167" y="191"/>
                    <a:pt x="167" y="191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83" y="191"/>
                    <a:pt x="183" y="191"/>
                    <a:pt x="183" y="191"/>
                  </a:cubicBezTo>
                  <a:cubicBezTo>
                    <a:pt x="183" y="156"/>
                    <a:pt x="183" y="156"/>
                    <a:pt x="183" y="156"/>
                  </a:cubicBezTo>
                  <a:cubicBezTo>
                    <a:pt x="172" y="156"/>
                    <a:pt x="172" y="156"/>
                    <a:pt x="172" y="156"/>
                  </a:cubicBezTo>
                  <a:cubicBezTo>
                    <a:pt x="172" y="73"/>
                    <a:pt x="172" y="73"/>
                    <a:pt x="172" y="73"/>
                  </a:cubicBezTo>
                  <a:cubicBezTo>
                    <a:pt x="210" y="35"/>
                    <a:pt x="210" y="35"/>
                    <a:pt x="210" y="35"/>
                  </a:cubicBezTo>
                  <a:cubicBezTo>
                    <a:pt x="214" y="37"/>
                    <a:pt x="218" y="39"/>
                    <a:pt x="222" y="39"/>
                  </a:cubicBezTo>
                  <a:cubicBezTo>
                    <a:pt x="233" y="39"/>
                    <a:pt x="241" y="30"/>
                    <a:pt x="241" y="19"/>
                  </a:cubicBezTo>
                  <a:cubicBezTo>
                    <a:pt x="241" y="8"/>
                    <a:pt x="233" y="0"/>
                    <a:pt x="2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2"/>
            <p:cNvSpPr/>
            <p:nvPr/>
          </p:nvSpPr>
          <p:spPr bwMode="auto">
            <a:xfrm>
              <a:off x="0" y="3745"/>
              <a:ext cx="473" cy="614"/>
            </a:xfrm>
            <a:custGeom>
              <a:avLst/>
              <a:gdLst>
                <a:gd name="T0" fmla="*/ 180 w 200"/>
                <a:gd name="T1" fmla="*/ 0 h 259"/>
                <a:gd name="T2" fmla="*/ 161 w 200"/>
                <a:gd name="T3" fmla="*/ 18 h 259"/>
                <a:gd name="T4" fmla="*/ 124 w 200"/>
                <a:gd name="T5" fmla="*/ 18 h 259"/>
                <a:gd name="T6" fmla="*/ 54 w 200"/>
                <a:gd name="T7" fmla="*/ 88 h 259"/>
                <a:gd name="T8" fmla="*/ 54 w 200"/>
                <a:gd name="T9" fmla="*/ 165 h 259"/>
                <a:gd name="T10" fmla="*/ 18 w 200"/>
                <a:gd name="T11" fmla="*/ 201 h 259"/>
                <a:gd name="T12" fmla="*/ 18 w 200"/>
                <a:gd name="T13" fmla="*/ 220 h 259"/>
                <a:gd name="T14" fmla="*/ 0 w 200"/>
                <a:gd name="T15" fmla="*/ 239 h 259"/>
                <a:gd name="T16" fmla="*/ 19 w 200"/>
                <a:gd name="T17" fmla="*/ 259 h 259"/>
                <a:gd name="T18" fmla="*/ 39 w 200"/>
                <a:gd name="T19" fmla="*/ 239 h 259"/>
                <a:gd name="T20" fmla="*/ 21 w 200"/>
                <a:gd name="T21" fmla="*/ 220 h 259"/>
                <a:gd name="T22" fmla="*/ 21 w 200"/>
                <a:gd name="T23" fmla="*/ 202 h 259"/>
                <a:gd name="T24" fmla="*/ 57 w 200"/>
                <a:gd name="T25" fmla="*/ 166 h 259"/>
                <a:gd name="T26" fmla="*/ 57 w 200"/>
                <a:gd name="T27" fmla="*/ 89 h 259"/>
                <a:gd name="T28" fmla="*/ 125 w 200"/>
                <a:gd name="T29" fmla="*/ 20 h 259"/>
                <a:gd name="T30" fmla="*/ 161 w 200"/>
                <a:gd name="T31" fmla="*/ 20 h 259"/>
                <a:gd name="T32" fmla="*/ 180 w 200"/>
                <a:gd name="T33" fmla="*/ 38 h 259"/>
                <a:gd name="T34" fmla="*/ 200 w 200"/>
                <a:gd name="T35" fmla="*/ 19 h 259"/>
                <a:gd name="T36" fmla="*/ 180 w 200"/>
                <a:gd name="T37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259">
                  <a:moveTo>
                    <a:pt x="180" y="0"/>
                  </a:moveTo>
                  <a:cubicBezTo>
                    <a:pt x="170" y="0"/>
                    <a:pt x="162" y="8"/>
                    <a:pt x="161" y="18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18" y="220"/>
                    <a:pt x="18" y="220"/>
                    <a:pt x="18" y="220"/>
                  </a:cubicBezTo>
                  <a:cubicBezTo>
                    <a:pt x="8" y="221"/>
                    <a:pt x="0" y="229"/>
                    <a:pt x="0" y="239"/>
                  </a:cubicBezTo>
                  <a:cubicBezTo>
                    <a:pt x="0" y="250"/>
                    <a:pt x="9" y="259"/>
                    <a:pt x="19" y="259"/>
                  </a:cubicBezTo>
                  <a:cubicBezTo>
                    <a:pt x="30" y="259"/>
                    <a:pt x="39" y="250"/>
                    <a:pt x="39" y="239"/>
                  </a:cubicBezTo>
                  <a:cubicBezTo>
                    <a:pt x="39" y="229"/>
                    <a:pt x="31" y="221"/>
                    <a:pt x="21" y="220"/>
                  </a:cubicBezTo>
                  <a:cubicBezTo>
                    <a:pt x="21" y="202"/>
                    <a:pt x="21" y="202"/>
                    <a:pt x="21" y="202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2" y="31"/>
                    <a:pt x="170" y="38"/>
                    <a:pt x="180" y="38"/>
                  </a:cubicBezTo>
                  <a:cubicBezTo>
                    <a:pt x="191" y="38"/>
                    <a:pt x="200" y="30"/>
                    <a:pt x="200" y="19"/>
                  </a:cubicBezTo>
                  <a:cubicBezTo>
                    <a:pt x="200" y="8"/>
                    <a:pt x="191" y="0"/>
                    <a:pt x="1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3"/>
            <p:cNvSpPr>
              <a:spLocks noEditPoints="1"/>
            </p:cNvSpPr>
            <p:nvPr/>
          </p:nvSpPr>
          <p:spPr bwMode="auto">
            <a:xfrm>
              <a:off x="431" y="3459"/>
              <a:ext cx="314" cy="315"/>
            </a:xfrm>
            <a:custGeom>
              <a:avLst/>
              <a:gdLst>
                <a:gd name="T0" fmla="*/ 50 w 133"/>
                <a:gd name="T1" fmla="*/ 3 h 133"/>
                <a:gd name="T2" fmla="*/ 6 w 133"/>
                <a:gd name="T3" fmla="*/ 41 h 133"/>
                <a:gd name="T4" fmla="*/ 12 w 133"/>
                <a:gd name="T5" fmla="*/ 41 h 133"/>
                <a:gd name="T6" fmla="*/ 50 w 133"/>
                <a:gd name="T7" fmla="*/ 3 h 133"/>
                <a:gd name="T8" fmla="*/ 67 w 133"/>
                <a:gd name="T9" fmla="*/ 0 h 133"/>
                <a:gd name="T10" fmla="*/ 63 w 133"/>
                <a:gd name="T11" fmla="*/ 1 h 133"/>
                <a:gd name="T12" fmla="*/ 49 w 133"/>
                <a:gd name="T13" fmla="*/ 14 h 133"/>
                <a:gd name="T14" fmla="*/ 67 w 133"/>
                <a:gd name="T15" fmla="*/ 12 h 133"/>
                <a:gd name="T16" fmla="*/ 122 w 133"/>
                <a:gd name="T17" fmla="*/ 67 h 133"/>
                <a:gd name="T18" fmla="*/ 67 w 133"/>
                <a:gd name="T19" fmla="*/ 122 h 133"/>
                <a:gd name="T20" fmla="*/ 12 w 133"/>
                <a:gd name="T21" fmla="*/ 67 h 133"/>
                <a:gd name="T22" fmla="*/ 15 w 133"/>
                <a:gd name="T23" fmla="*/ 49 h 133"/>
                <a:gd name="T24" fmla="*/ 3 w 133"/>
                <a:gd name="T25" fmla="*/ 49 h 133"/>
                <a:gd name="T26" fmla="*/ 0 w 133"/>
                <a:gd name="T27" fmla="*/ 67 h 133"/>
                <a:gd name="T28" fmla="*/ 67 w 133"/>
                <a:gd name="T29" fmla="*/ 133 h 133"/>
                <a:gd name="T30" fmla="*/ 133 w 133"/>
                <a:gd name="T31" fmla="*/ 67 h 133"/>
                <a:gd name="T32" fmla="*/ 67 w 133"/>
                <a:gd name="T3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" h="133">
                  <a:moveTo>
                    <a:pt x="50" y="3"/>
                  </a:moveTo>
                  <a:cubicBezTo>
                    <a:pt x="30" y="8"/>
                    <a:pt x="14" y="22"/>
                    <a:pt x="6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50" y="3"/>
                    <a:pt x="50" y="3"/>
                    <a:pt x="50" y="3"/>
                  </a:cubicBezTo>
                  <a:moveTo>
                    <a:pt x="67" y="0"/>
                  </a:moveTo>
                  <a:cubicBezTo>
                    <a:pt x="66" y="0"/>
                    <a:pt x="64" y="1"/>
                    <a:pt x="63" y="1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5" y="13"/>
                    <a:pt x="61" y="12"/>
                    <a:pt x="67" y="12"/>
                  </a:cubicBezTo>
                  <a:cubicBezTo>
                    <a:pt x="97" y="12"/>
                    <a:pt x="122" y="36"/>
                    <a:pt x="122" y="67"/>
                  </a:cubicBezTo>
                  <a:cubicBezTo>
                    <a:pt x="122" y="97"/>
                    <a:pt x="97" y="122"/>
                    <a:pt x="67" y="122"/>
                  </a:cubicBezTo>
                  <a:cubicBezTo>
                    <a:pt x="36" y="122"/>
                    <a:pt x="12" y="97"/>
                    <a:pt x="12" y="67"/>
                  </a:cubicBezTo>
                  <a:cubicBezTo>
                    <a:pt x="12" y="60"/>
                    <a:pt x="13" y="54"/>
                    <a:pt x="15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1" y="54"/>
                    <a:pt x="0" y="61"/>
                    <a:pt x="0" y="67"/>
                  </a:cubicBezTo>
                  <a:cubicBezTo>
                    <a:pt x="0" y="103"/>
                    <a:pt x="30" y="133"/>
                    <a:pt x="67" y="133"/>
                  </a:cubicBezTo>
                  <a:cubicBezTo>
                    <a:pt x="103" y="133"/>
                    <a:pt x="133" y="103"/>
                    <a:pt x="133" y="67"/>
                  </a:cubicBezTo>
                  <a:cubicBezTo>
                    <a:pt x="133" y="30"/>
                    <a:pt x="103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504" y="3532"/>
              <a:ext cx="168" cy="168"/>
            </a:xfrm>
            <a:custGeom>
              <a:avLst/>
              <a:gdLst>
                <a:gd name="T0" fmla="*/ 36 w 71"/>
                <a:gd name="T1" fmla="*/ 63 h 71"/>
                <a:gd name="T2" fmla="*/ 9 w 71"/>
                <a:gd name="T3" fmla="*/ 36 h 71"/>
                <a:gd name="T4" fmla="*/ 36 w 71"/>
                <a:gd name="T5" fmla="*/ 9 h 71"/>
                <a:gd name="T6" fmla="*/ 63 w 71"/>
                <a:gd name="T7" fmla="*/ 36 h 71"/>
                <a:gd name="T8" fmla="*/ 36 w 71"/>
                <a:gd name="T9" fmla="*/ 63 h 71"/>
                <a:gd name="T10" fmla="*/ 36 w 71"/>
                <a:gd name="T11" fmla="*/ 0 h 71"/>
                <a:gd name="T12" fmla="*/ 0 w 71"/>
                <a:gd name="T13" fmla="*/ 36 h 71"/>
                <a:gd name="T14" fmla="*/ 36 w 71"/>
                <a:gd name="T15" fmla="*/ 71 h 71"/>
                <a:gd name="T16" fmla="*/ 71 w 71"/>
                <a:gd name="T17" fmla="*/ 36 h 71"/>
                <a:gd name="T18" fmla="*/ 36 w 71"/>
                <a:gd name="T1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1">
                  <a:moveTo>
                    <a:pt x="36" y="63"/>
                  </a:moveTo>
                  <a:cubicBezTo>
                    <a:pt x="21" y="63"/>
                    <a:pt x="9" y="51"/>
                    <a:pt x="9" y="36"/>
                  </a:cubicBezTo>
                  <a:cubicBezTo>
                    <a:pt x="9" y="21"/>
                    <a:pt x="21" y="9"/>
                    <a:pt x="36" y="9"/>
                  </a:cubicBezTo>
                  <a:cubicBezTo>
                    <a:pt x="51" y="9"/>
                    <a:pt x="63" y="21"/>
                    <a:pt x="63" y="36"/>
                  </a:cubicBezTo>
                  <a:cubicBezTo>
                    <a:pt x="63" y="51"/>
                    <a:pt x="51" y="63"/>
                    <a:pt x="36" y="63"/>
                  </a:cubicBezTo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5"/>
                    <a:pt x="16" y="71"/>
                    <a:pt x="36" y="71"/>
                  </a:cubicBezTo>
                  <a:cubicBezTo>
                    <a:pt x="55" y="71"/>
                    <a:pt x="71" y="55"/>
                    <a:pt x="71" y="36"/>
                  </a:cubicBezTo>
                  <a:cubicBezTo>
                    <a:pt x="71" y="16"/>
                    <a:pt x="55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5"/>
            <p:cNvSpPr>
              <a:spLocks noEditPoints="1"/>
            </p:cNvSpPr>
            <p:nvPr/>
          </p:nvSpPr>
          <p:spPr bwMode="auto">
            <a:xfrm>
              <a:off x="1595" y="3940"/>
              <a:ext cx="312" cy="315"/>
            </a:xfrm>
            <a:custGeom>
              <a:avLst/>
              <a:gdLst>
                <a:gd name="T0" fmla="*/ 66 w 132"/>
                <a:gd name="T1" fmla="*/ 122 h 133"/>
                <a:gd name="T2" fmla="*/ 11 w 132"/>
                <a:gd name="T3" fmla="*/ 67 h 133"/>
                <a:gd name="T4" fmla="*/ 66 w 132"/>
                <a:gd name="T5" fmla="*/ 12 h 133"/>
                <a:gd name="T6" fmla="*/ 121 w 132"/>
                <a:gd name="T7" fmla="*/ 67 h 133"/>
                <a:gd name="T8" fmla="*/ 66 w 132"/>
                <a:gd name="T9" fmla="*/ 122 h 133"/>
                <a:gd name="T10" fmla="*/ 66 w 132"/>
                <a:gd name="T11" fmla="*/ 0 h 133"/>
                <a:gd name="T12" fmla="*/ 0 w 132"/>
                <a:gd name="T13" fmla="*/ 67 h 133"/>
                <a:gd name="T14" fmla="*/ 66 w 132"/>
                <a:gd name="T15" fmla="*/ 133 h 133"/>
                <a:gd name="T16" fmla="*/ 132 w 132"/>
                <a:gd name="T17" fmla="*/ 67 h 133"/>
                <a:gd name="T18" fmla="*/ 66 w 132"/>
                <a:gd name="T1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3">
                  <a:moveTo>
                    <a:pt x="66" y="122"/>
                  </a:moveTo>
                  <a:cubicBezTo>
                    <a:pt x="36" y="122"/>
                    <a:pt x="11" y="97"/>
                    <a:pt x="11" y="67"/>
                  </a:cubicBezTo>
                  <a:cubicBezTo>
                    <a:pt x="11" y="36"/>
                    <a:pt x="36" y="12"/>
                    <a:pt x="66" y="12"/>
                  </a:cubicBezTo>
                  <a:cubicBezTo>
                    <a:pt x="96" y="12"/>
                    <a:pt x="121" y="36"/>
                    <a:pt x="121" y="67"/>
                  </a:cubicBezTo>
                  <a:cubicBezTo>
                    <a:pt x="121" y="97"/>
                    <a:pt x="96" y="122"/>
                    <a:pt x="66" y="122"/>
                  </a:cubicBezTo>
                  <a:moveTo>
                    <a:pt x="66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103"/>
                    <a:pt x="30" y="133"/>
                    <a:pt x="66" y="133"/>
                  </a:cubicBezTo>
                  <a:cubicBezTo>
                    <a:pt x="103" y="133"/>
                    <a:pt x="132" y="103"/>
                    <a:pt x="132" y="67"/>
                  </a:cubicBezTo>
                  <a:cubicBezTo>
                    <a:pt x="132" y="30"/>
                    <a:pt x="103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6"/>
            <p:cNvSpPr>
              <a:spLocks noEditPoints="1"/>
            </p:cNvSpPr>
            <p:nvPr/>
          </p:nvSpPr>
          <p:spPr bwMode="auto">
            <a:xfrm>
              <a:off x="1668" y="4013"/>
              <a:ext cx="168" cy="168"/>
            </a:xfrm>
            <a:custGeom>
              <a:avLst/>
              <a:gdLst>
                <a:gd name="T0" fmla="*/ 35 w 71"/>
                <a:gd name="T1" fmla="*/ 63 h 71"/>
                <a:gd name="T2" fmla="*/ 8 w 71"/>
                <a:gd name="T3" fmla="*/ 36 h 71"/>
                <a:gd name="T4" fmla="*/ 35 w 71"/>
                <a:gd name="T5" fmla="*/ 9 h 71"/>
                <a:gd name="T6" fmla="*/ 62 w 71"/>
                <a:gd name="T7" fmla="*/ 36 h 71"/>
                <a:gd name="T8" fmla="*/ 35 w 71"/>
                <a:gd name="T9" fmla="*/ 63 h 71"/>
                <a:gd name="T10" fmla="*/ 35 w 71"/>
                <a:gd name="T11" fmla="*/ 0 h 71"/>
                <a:gd name="T12" fmla="*/ 0 w 71"/>
                <a:gd name="T13" fmla="*/ 36 h 71"/>
                <a:gd name="T14" fmla="*/ 35 w 71"/>
                <a:gd name="T15" fmla="*/ 71 h 71"/>
                <a:gd name="T16" fmla="*/ 71 w 71"/>
                <a:gd name="T17" fmla="*/ 36 h 71"/>
                <a:gd name="T18" fmla="*/ 35 w 71"/>
                <a:gd name="T1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1">
                  <a:moveTo>
                    <a:pt x="35" y="63"/>
                  </a:moveTo>
                  <a:cubicBezTo>
                    <a:pt x="20" y="63"/>
                    <a:pt x="8" y="51"/>
                    <a:pt x="8" y="36"/>
                  </a:cubicBezTo>
                  <a:cubicBezTo>
                    <a:pt x="8" y="21"/>
                    <a:pt x="20" y="9"/>
                    <a:pt x="35" y="9"/>
                  </a:cubicBezTo>
                  <a:cubicBezTo>
                    <a:pt x="50" y="9"/>
                    <a:pt x="62" y="21"/>
                    <a:pt x="62" y="36"/>
                  </a:cubicBezTo>
                  <a:cubicBezTo>
                    <a:pt x="62" y="51"/>
                    <a:pt x="50" y="63"/>
                    <a:pt x="35" y="63"/>
                  </a:cubicBezTo>
                  <a:moveTo>
                    <a:pt x="35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5"/>
                    <a:pt x="16" y="71"/>
                    <a:pt x="35" y="71"/>
                  </a:cubicBezTo>
                  <a:cubicBezTo>
                    <a:pt x="55" y="71"/>
                    <a:pt x="71" y="55"/>
                    <a:pt x="71" y="36"/>
                  </a:cubicBezTo>
                  <a:cubicBezTo>
                    <a:pt x="71" y="16"/>
                    <a:pt x="55" y="0"/>
                    <a:pt x="3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7"/>
            <p:cNvSpPr/>
            <p:nvPr/>
          </p:nvSpPr>
          <p:spPr bwMode="auto">
            <a:xfrm>
              <a:off x="2172" y="3738"/>
              <a:ext cx="334" cy="192"/>
            </a:xfrm>
            <a:custGeom>
              <a:avLst/>
              <a:gdLst>
                <a:gd name="T0" fmla="*/ 19 w 141"/>
                <a:gd name="T1" fmla="*/ 0 h 81"/>
                <a:gd name="T2" fmla="*/ 0 w 141"/>
                <a:gd name="T3" fmla="*/ 19 h 81"/>
                <a:gd name="T4" fmla="*/ 19 w 141"/>
                <a:gd name="T5" fmla="*/ 38 h 81"/>
                <a:gd name="T6" fmla="*/ 38 w 141"/>
                <a:gd name="T7" fmla="*/ 24 h 81"/>
                <a:gd name="T8" fmla="*/ 74 w 141"/>
                <a:gd name="T9" fmla="*/ 24 h 81"/>
                <a:gd name="T10" fmla="*/ 74 w 141"/>
                <a:gd name="T11" fmla="*/ 56 h 81"/>
                <a:gd name="T12" fmla="*/ 38 w 141"/>
                <a:gd name="T13" fmla="*/ 56 h 81"/>
                <a:gd name="T14" fmla="*/ 19 w 141"/>
                <a:gd name="T15" fmla="*/ 42 h 81"/>
                <a:gd name="T16" fmla="*/ 0 w 141"/>
                <a:gd name="T17" fmla="*/ 61 h 81"/>
                <a:gd name="T18" fmla="*/ 19 w 141"/>
                <a:gd name="T19" fmla="*/ 81 h 81"/>
                <a:gd name="T20" fmla="*/ 38 w 141"/>
                <a:gd name="T21" fmla="*/ 67 h 81"/>
                <a:gd name="T22" fmla="*/ 74 w 141"/>
                <a:gd name="T23" fmla="*/ 67 h 81"/>
                <a:gd name="T24" fmla="*/ 74 w 141"/>
                <a:gd name="T25" fmla="*/ 75 h 81"/>
                <a:gd name="T26" fmla="*/ 141 w 141"/>
                <a:gd name="T27" fmla="*/ 75 h 81"/>
                <a:gd name="T28" fmla="*/ 141 w 141"/>
                <a:gd name="T29" fmla="*/ 9 h 81"/>
                <a:gd name="T30" fmla="*/ 74 w 141"/>
                <a:gd name="T31" fmla="*/ 9 h 81"/>
                <a:gd name="T32" fmla="*/ 74 w 141"/>
                <a:gd name="T33" fmla="*/ 13 h 81"/>
                <a:gd name="T34" fmla="*/ 38 w 141"/>
                <a:gd name="T35" fmla="*/ 13 h 81"/>
                <a:gd name="T36" fmla="*/ 19 w 141"/>
                <a:gd name="T3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" h="81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8"/>
                    <a:pt x="19" y="38"/>
                  </a:cubicBezTo>
                  <a:cubicBezTo>
                    <a:pt x="28" y="38"/>
                    <a:pt x="36" y="32"/>
                    <a:pt x="38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6" y="48"/>
                    <a:pt x="28" y="42"/>
                    <a:pt x="19" y="42"/>
                  </a:cubicBezTo>
                  <a:cubicBezTo>
                    <a:pt x="9" y="42"/>
                    <a:pt x="0" y="51"/>
                    <a:pt x="0" y="61"/>
                  </a:cubicBezTo>
                  <a:cubicBezTo>
                    <a:pt x="0" y="72"/>
                    <a:pt x="9" y="81"/>
                    <a:pt x="19" y="81"/>
                  </a:cubicBezTo>
                  <a:cubicBezTo>
                    <a:pt x="28" y="81"/>
                    <a:pt x="36" y="75"/>
                    <a:pt x="38" y="67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141" y="75"/>
                    <a:pt x="141" y="75"/>
                    <a:pt x="141" y="75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6" y="5"/>
                    <a:pt x="28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8"/>
            <p:cNvSpPr>
              <a:spLocks noEditPoints="1"/>
            </p:cNvSpPr>
            <p:nvPr/>
          </p:nvSpPr>
          <p:spPr bwMode="auto">
            <a:xfrm>
              <a:off x="1309" y="3942"/>
              <a:ext cx="262" cy="491"/>
            </a:xfrm>
            <a:custGeom>
              <a:avLst/>
              <a:gdLst>
                <a:gd name="T0" fmla="*/ 81 w 111"/>
                <a:gd name="T1" fmla="*/ 198 h 207"/>
                <a:gd name="T2" fmla="*/ 70 w 111"/>
                <a:gd name="T3" fmla="*/ 186 h 207"/>
                <a:gd name="T4" fmla="*/ 81 w 111"/>
                <a:gd name="T5" fmla="*/ 175 h 207"/>
                <a:gd name="T6" fmla="*/ 93 w 111"/>
                <a:gd name="T7" fmla="*/ 186 h 207"/>
                <a:gd name="T8" fmla="*/ 81 w 111"/>
                <a:gd name="T9" fmla="*/ 198 h 207"/>
                <a:gd name="T10" fmla="*/ 20 w 111"/>
                <a:gd name="T11" fmla="*/ 0 h 207"/>
                <a:gd name="T12" fmla="*/ 0 w 111"/>
                <a:gd name="T13" fmla="*/ 20 h 207"/>
                <a:gd name="T14" fmla="*/ 20 w 111"/>
                <a:gd name="T15" fmla="*/ 39 h 207"/>
                <a:gd name="T16" fmla="*/ 39 w 111"/>
                <a:gd name="T17" fmla="*/ 23 h 207"/>
                <a:gd name="T18" fmla="*/ 80 w 111"/>
                <a:gd name="T19" fmla="*/ 23 h 207"/>
                <a:gd name="T20" fmla="*/ 106 w 111"/>
                <a:gd name="T21" fmla="*/ 49 h 207"/>
                <a:gd name="T22" fmla="*/ 106 w 111"/>
                <a:gd name="T23" fmla="*/ 107 h 207"/>
                <a:gd name="T24" fmla="*/ 78 w 111"/>
                <a:gd name="T25" fmla="*/ 134 h 207"/>
                <a:gd name="T26" fmla="*/ 78 w 111"/>
                <a:gd name="T27" fmla="*/ 165 h 207"/>
                <a:gd name="T28" fmla="*/ 60 w 111"/>
                <a:gd name="T29" fmla="*/ 186 h 207"/>
                <a:gd name="T30" fmla="*/ 81 w 111"/>
                <a:gd name="T31" fmla="*/ 207 h 207"/>
                <a:gd name="T32" fmla="*/ 102 w 111"/>
                <a:gd name="T33" fmla="*/ 186 h 207"/>
                <a:gd name="T34" fmla="*/ 84 w 111"/>
                <a:gd name="T35" fmla="*/ 165 h 207"/>
                <a:gd name="T36" fmla="*/ 84 w 111"/>
                <a:gd name="T37" fmla="*/ 137 h 207"/>
                <a:gd name="T38" fmla="*/ 111 w 111"/>
                <a:gd name="T39" fmla="*/ 109 h 207"/>
                <a:gd name="T40" fmla="*/ 111 w 111"/>
                <a:gd name="T41" fmla="*/ 46 h 207"/>
                <a:gd name="T42" fmla="*/ 82 w 111"/>
                <a:gd name="T43" fmla="*/ 17 h 207"/>
                <a:gd name="T44" fmla="*/ 39 w 111"/>
                <a:gd name="T45" fmla="*/ 17 h 207"/>
                <a:gd name="T46" fmla="*/ 20 w 111"/>
                <a:gd name="T47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207">
                  <a:moveTo>
                    <a:pt x="81" y="198"/>
                  </a:moveTo>
                  <a:cubicBezTo>
                    <a:pt x="75" y="198"/>
                    <a:pt x="70" y="193"/>
                    <a:pt x="70" y="186"/>
                  </a:cubicBezTo>
                  <a:cubicBezTo>
                    <a:pt x="70" y="180"/>
                    <a:pt x="75" y="175"/>
                    <a:pt x="81" y="175"/>
                  </a:cubicBezTo>
                  <a:cubicBezTo>
                    <a:pt x="87" y="175"/>
                    <a:pt x="93" y="180"/>
                    <a:pt x="93" y="186"/>
                  </a:cubicBezTo>
                  <a:cubicBezTo>
                    <a:pt x="93" y="193"/>
                    <a:pt x="87" y="198"/>
                    <a:pt x="81" y="198"/>
                  </a:cubicBezTo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39"/>
                    <a:pt x="20" y="39"/>
                  </a:cubicBezTo>
                  <a:cubicBezTo>
                    <a:pt x="29" y="39"/>
                    <a:pt x="37" y="32"/>
                    <a:pt x="39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8" y="165"/>
                    <a:pt x="78" y="165"/>
                    <a:pt x="78" y="165"/>
                  </a:cubicBezTo>
                  <a:cubicBezTo>
                    <a:pt x="68" y="167"/>
                    <a:pt x="60" y="176"/>
                    <a:pt x="60" y="186"/>
                  </a:cubicBezTo>
                  <a:cubicBezTo>
                    <a:pt x="60" y="198"/>
                    <a:pt x="70" y="207"/>
                    <a:pt x="81" y="207"/>
                  </a:cubicBezTo>
                  <a:cubicBezTo>
                    <a:pt x="93" y="207"/>
                    <a:pt x="102" y="198"/>
                    <a:pt x="102" y="186"/>
                  </a:cubicBezTo>
                  <a:cubicBezTo>
                    <a:pt x="102" y="176"/>
                    <a:pt x="94" y="167"/>
                    <a:pt x="84" y="165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111" y="109"/>
                    <a:pt x="111" y="109"/>
                    <a:pt x="111" y="109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7" y="8"/>
                    <a:pt x="29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9"/>
            <p:cNvSpPr/>
            <p:nvPr/>
          </p:nvSpPr>
          <p:spPr bwMode="auto">
            <a:xfrm>
              <a:off x="-2" y="3447"/>
              <a:ext cx="232" cy="230"/>
            </a:xfrm>
            <a:custGeom>
              <a:avLst/>
              <a:gdLst>
                <a:gd name="T0" fmla="*/ 49 w 98"/>
                <a:gd name="T1" fmla="*/ 0 h 97"/>
                <a:gd name="T2" fmla="*/ 0 w 98"/>
                <a:gd name="T3" fmla="*/ 49 h 97"/>
                <a:gd name="T4" fmla="*/ 49 w 98"/>
                <a:gd name="T5" fmla="*/ 97 h 97"/>
                <a:gd name="T6" fmla="*/ 98 w 98"/>
                <a:gd name="T7" fmla="*/ 54 h 97"/>
                <a:gd name="T8" fmla="*/ 93 w 98"/>
                <a:gd name="T9" fmla="*/ 54 h 97"/>
                <a:gd name="T10" fmla="*/ 49 w 98"/>
                <a:gd name="T11" fmla="*/ 93 h 97"/>
                <a:gd name="T12" fmla="*/ 5 w 98"/>
                <a:gd name="T13" fmla="*/ 49 h 97"/>
                <a:gd name="T14" fmla="*/ 49 w 98"/>
                <a:gd name="T15" fmla="*/ 5 h 97"/>
                <a:gd name="T16" fmla="*/ 93 w 98"/>
                <a:gd name="T17" fmla="*/ 46 h 97"/>
                <a:gd name="T18" fmla="*/ 98 w 98"/>
                <a:gd name="T19" fmla="*/ 46 h 97"/>
                <a:gd name="T20" fmla="*/ 49 w 98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97">
                  <a:moveTo>
                    <a:pt x="49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6"/>
                    <a:pt x="22" y="97"/>
                    <a:pt x="49" y="97"/>
                  </a:cubicBezTo>
                  <a:cubicBezTo>
                    <a:pt x="74" y="97"/>
                    <a:pt x="95" y="78"/>
                    <a:pt x="98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76"/>
                    <a:pt x="72" y="93"/>
                    <a:pt x="49" y="93"/>
                  </a:cubicBezTo>
                  <a:cubicBezTo>
                    <a:pt x="25" y="93"/>
                    <a:pt x="5" y="73"/>
                    <a:pt x="5" y="49"/>
                  </a:cubicBezTo>
                  <a:cubicBezTo>
                    <a:pt x="5" y="24"/>
                    <a:pt x="25" y="5"/>
                    <a:pt x="49" y="5"/>
                  </a:cubicBezTo>
                  <a:cubicBezTo>
                    <a:pt x="72" y="5"/>
                    <a:pt x="92" y="23"/>
                    <a:pt x="93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6" y="20"/>
                    <a:pt x="75" y="0"/>
                    <a:pt x="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0"/>
            <p:cNvSpPr>
              <a:spLocks noEditPoints="1"/>
            </p:cNvSpPr>
            <p:nvPr/>
          </p:nvSpPr>
          <p:spPr bwMode="auto">
            <a:xfrm>
              <a:off x="790" y="2833"/>
              <a:ext cx="398" cy="341"/>
            </a:xfrm>
            <a:custGeom>
              <a:avLst/>
              <a:gdLst>
                <a:gd name="T0" fmla="*/ 168 w 168"/>
                <a:gd name="T1" fmla="*/ 134 h 144"/>
                <a:gd name="T2" fmla="*/ 160 w 168"/>
                <a:gd name="T3" fmla="*/ 144 h 144"/>
                <a:gd name="T4" fmla="*/ 168 w 168"/>
                <a:gd name="T5" fmla="*/ 134 h 144"/>
                <a:gd name="T6" fmla="*/ 0 w 168"/>
                <a:gd name="T7" fmla="*/ 84 h 144"/>
                <a:gd name="T8" fmla="*/ 0 w 168"/>
                <a:gd name="T9" fmla="*/ 87 h 144"/>
                <a:gd name="T10" fmla="*/ 0 w 168"/>
                <a:gd name="T11" fmla="*/ 87 h 144"/>
                <a:gd name="T12" fmla="*/ 0 w 168"/>
                <a:gd name="T13" fmla="*/ 84 h 144"/>
                <a:gd name="T14" fmla="*/ 63 w 168"/>
                <a:gd name="T15" fmla="*/ 0 h 144"/>
                <a:gd name="T16" fmla="*/ 51 w 168"/>
                <a:gd name="T17" fmla="*/ 5 h 144"/>
                <a:gd name="T18" fmla="*/ 63 w 168"/>
                <a:gd name="T1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44">
                  <a:moveTo>
                    <a:pt x="168" y="134"/>
                  </a:moveTo>
                  <a:cubicBezTo>
                    <a:pt x="166" y="137"/>
                    <a:pt x="163" y="141"/>
                    <a:pt x="160" y="144"/>
                  </a:cubicBezTo>
                  <a:cubicBezTo>
                    <a:pt x="163" y="141"/>
                    <a:pt x="166" y="137"/>
                    <a:pt x="168" y="134"/>
                  </a:cubicBezTo>
                  <a:moveTo>
                    <a:pt x="0" y="84"/>
                  </a:moveTo>
                  <a:cubicBezTo>
                    <a:pt x="0" y="85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4"/>
                    <a:pt x="0" y="84"/>
                    <a:pt x="0" y="84"/>
                  </a:cubicBezTo>
                  <a:moveTo>
                    <a:pt x="63" y="0"/>
                  </a:moveTo>
                  <a:cubicBezTo>
                    <a:pt x="59" y="2"/>
                    <a:pt x="55" y="3"/>
                    <a:pt x="51" y="5"/>
                  </a:cubicBezTo>
                  <a:cubicBezTo>
                    <a:pt x="55" y="3"/>
                    <a:pt x="59" y="2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1"/>
            <p:cNvSpPr/>
            <p:nvPr/>
          </p:nvSpPr>
          <p:spPr bwMode="auto">
            <a:xfrm>
              <a:off x="1006" y="3046"/>
              <a:ext cx="288" cy="282"/>
            </a:xfrm>
            <a:custGeom>
              <a:avLst/>
              <a:gdLst>
                <a:gd name="T0" fmla="*/ 122 w 122"/>
                <a:gd name="T1" fmla="*/ 0 h 119"/>
                <a:gd name="T2" fmla="*/ 90 w 122"/>
                <a:gd name="T3" fmla="*/ 0 h 119"/>
                <a:gd name="T4" fmla="*/ 82 w 122"/>
                <a:gd name="T5" fmla="*/ 34 h 119"/>
                <a:gd name="T6" fmla="*/ 77 w 122"/>
                <a:gd name="T7" fmla="*/ 44 h 119"/>
                <a:gd name="T8" fmla="*/ 77 w 122"/>
                <a:gd name="T9" fmla="*/ 44 h 119"/>
                <a:gd name="T10" fmla="*/ 69 w 122"/>
                <a:gd name="T11" fmla="*/ 54 h 119"/>
                <a:gd name="T12" fmla="*/ 69 w 122"/>
                <a:gd name="T13" fmla="*/ 54 h 119"/>
                <a:gd name="T14" fmla="*/ 65 w 122"/>
                <a:gd name="T15" fmla="*/ 59 h 119"/>
                <a:gd name="T16" fmla="*/ 60 w 122"/>
                <a:gd name="T17" fmla="*/ 64 h 119"/>
                <a:gd name="T18" fmla="*/ 57 w 122"/>
                <a:gd name="T19" fmla="*/ 66 h 119"/>
                <a:gd name="T20" fmla="*/ 54 w 122"/>
                <a:gd name="T21" fmla="*/ 69 h 119"/>
                <a:gd name="T22" fmla="*/ 47 w 122"/>
                <a:gd name="T23" fmla="*/ 74 h 119"/>
                <a:gd name="T24" fmla="*/ 0 w 122"/>
                <a:gd name="T25" fmla="*/ 87 h 119"/>
                <a:gd name="T26" fmla="*/ 0 w 122"/>
                <a:gd name="T27" fmla="*/ 119 h 119"/>
                <a:gd name="T28" fmla="*/ 61 w 122"/>
                <a:gd name="T29" fmla="*/ 102 h 119"/>
                <a:gd name="T30" fmla="*/ 61 w 122"/>
                <a:gd name="T31" fmla="*/ 102 h 119"/>
                <a:gd name="T32" fmla="*/ 62 w 122"/>
                <a:gd name="T33" fmla="*/ 102 h 119"/>
                <a:gd name="T34" fmla="*/ 62 w 122"/>
                <a:gd name="T35" fmla="*/ 102 h 119"/>
                <a:gd name="T36" fmla="*/ 62 w 122"/>
                <a:gd name="T37" fmla="*/ 102 h 119"/>
                <a:gd name="T38" fmla="*/ 62 w 122"/>
                <a:gd name="T39" fmla="*/ 102 h 119"/>
                <a:gd name="T40" fmla="*/ 62 w 122"/>
                <a:gd name="T41" fmla="*/ 102 h 119"/>
                <a:gd name="T42" fmla="*/ 73 w 122"/>
                <a:gd name="T43" fmla="*/ 94 h 119"/>
                <a:gd name="T44" fmla="*/ 73 w 122"/>
                <a:gd name="T45" fmla="*/ 94 h 119"/>
                <a:gd name="T46" fmla="*/ 73 w 122"/>
                <a:gd name="T47" fmla="*/ 94 h 119"/>
                <a:gd name="T48" fmla="*/ 82 w 122"/>
                <a:gd name="T49" fmla="*/ 87 h 119"/>
                <a:gd name="T50" fmla="*/ 82 w 122"/>
                <a:gd name="T51" fmla="*/ 87 h 119"/>
                <a:gd name="T52" fmla="*/ 82 w 122"/>
                <a:gd name="T53" fmla="*/ 87 h 119"/>
                <a:gd name="T54" fmla="*/ 82 w 122"/>
                <a:gd name="T55" fmla="*/ 87 h 119"/>
                <a:gd name="T56" fmla="*/ 82 w 122"/>
                <a:gd name="T57" fmla="*/ 87 h 119"/>
                <a:gd name="T58" fmla="*/ 86 w 122"/>
                <a:gd name="T59" fmla="*/ 83 h 119"/>
                <a:gd name="T60" fmla="*/ 86 w 122"/>
                <a:gd name="T61" fmla="*/ 83 h 119"/>
                <a:gd name="T62" fmla="*/ 86 w 122"/>
                <a:gd name="T63" fmla="*/ 83 h 119"/>
                <a:gd name="T64" fmla="*/ 94 w 122"/>
                <a:gd name="T65" fmla="*/ 75 h 119"/>
                <a:gd name="T66" fmla="*/ 94 w 122"/>
                <a:gd name="T67" fmla="*/ 75 h 119"/>
                <a:gd name="T68" fmla="*/ 94 w 122"/>
                <a:gd name="T69" fmla="*/ 75 h 119"/>
                <a:gd name="T70" fmla="*/ 94 w 122"/>
                <a:gd name="T71" fmla="*/ 75 h 119"/>
                <a:gd name="T72" fmla="*/ 94 w 122"/>
                <a:gd name="T73" fmla="*/ 75 h 119"/>
                <a:gd name="T74" fmla="*/ 94 w 122"/>
                <a:gd name="T75" fmla="*/ 74 h 119"/>
                <a:gd name="T76" fmla="*/ 97 w 122"/>
                <a:gd name="T77" fmla="*/ 70 h 119"/>
                <a:gd name="T78" fmla="*/ 101 w 122"/>
                <a:gd name="T79" fmla="*/ 65 h 119"/>
                <a:gd name="T80" fmla="*/ 103 w 122"/>
                <a:gd name="T81" fmla="*/ 62 h 119"/>
                <a:gd name="T82" fmla="*/ 107 w 122"/>
                <a:gd name="T83" fmla="*/ 55 h 119"/>
                <a:gd name="T84" fmla="*/ 107 w 122"/>
                <a:gd name="T85" fmla="*/ 55 h 119"/>
                <a:gd name="T86" fmla="*/ 111 w 122"/>
                <a:gd name="T87" fmla="*/ 47 h 119"/>
                <a:gd name="T88" fmla="*/ 122 w 122"/>
                <a:gd name="T8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119">
                  <a:moveTo>
                    <a:pt x="122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90" y="12"/>
                    <a:pt x="87" y="23"/>
                    <a:pt x="82" y="34"/>
                  </a:cubicBezTo>
                  <a:cubicBezTo>
                    <a:pt x="81" y="37"/>
                    <a:pt x="79" y="40"/>
                    <a:pt x="77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5" y="47"/>
                    <a:pt x="72" y="51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8" y="56"/>
                    <a:pt x="67" y="58"/>
                    <a:pt x="65" y="59"/>
                  </a:cubicBezTo>
                  <a:cubicBezTo>
                    <a:pt x="64" y="61"/>
                    <a:pt x="62" y="62"/>
                    <a:pt x="60" y="64"/>
                  </a:cubicBezTo>
                  <a:cubicBezTo>
                    <a:pt x="59" y="65"/>
                    <a:pt x="58" y="66"/>
                    <a:pt x="57" y="66"/>
                  </a:cubicBezTo>
                  <a:cubicBezTo>
                    <a:pt x="56" y="68"/>
                    <a:pt x="55" y="68"/>
                    <a:pt x="54" y="69"/>
                  </a:cubicBezTo>
                  <a:cubicBezTo>
                    <a:pt x="51" y="71"/>
                    <a:pt x="49" y="73"/>
                    <a:pt x="47" y="74"/>
                  </a:cubicBezTo>
                  <a:cubicBezTo>
                    <a:pt x="33" y="82"/>
                    <a:pt x="17" y="87"/>
                    <a:pt x="0" y="87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2" y="119"/>
                    <a:pt x="43" y="11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1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6" y="100"/>
                    <a:pt x="69" y="97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6" y="92"/>
                    <a:pt x="79" y="90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6"/>
                    <a:pt x="85" y="84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9" y="80"/>
                    <a:pt x="91" y="77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5" y="72"/>
                    <a:pt x="96" y="71"/>
                    <a:pt x="97" y="70"/>
                  </a:cubicBezTo>
                  <a:cubicBezTo>
                    <a:pt x="99" y="68"/>
                    <a:pt x="100" y="67"/>
                    <a:pt x="101" y="65"/>
                  </a:cubicBezTo>
                  <a:cubicBezTo>
                    <a:pt x="102" y="64"/>
                    <a:pt x="102" y="63"/>
                    <a:pt x="103" y="62"/>
                  </a:cubicBezTo>
                  <a:cubicBezTo>
                    <a:pt x="104" y="60"/>
                    <a:pt x="106" y="58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9" y="52"/>
                    <a:pt x="110" y="49"/>
                    <a:pt x="111" y="47"/>
                  </a:cubicBezTo>
                  <a:cubicBezTo>
                    <a:pt x="118" y="32"/>
                    <a:pt x="121" y="16"/>
                    <a:pt x="1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2"/>
            <p:cNvSpPr>
              <a:spLocks noEditPoints="1"/>
            </p:cNvSpPr>
            <p:nvPr/>
          </p:nvSpPr>
          <p:spPr bwMode="auto">
            <a:xfrm>
              <a:off x="715" y="2783"/>
              <a:ext cx="572" cy="543"/>
            </a:xfrm>
            <a:custGeom>
              <a:avLst/>
              <a:gdLst>
                <a:gd name="T0" fmla="*/ 185 w 242"/>
                <a:gd name="T1" fmla="*/ 213 h 229"/>
                <a:gd name="T2" fmla="*/ 184 w 242"/>
                <a:gd name="T3" fmla="*/ 213 h 229"/>
                <a:gd name="T4" fmla="*/ 184 w 242"/>
                <a:gd name="T5" fmla="*/ 213 h 229"/>
                <a:gd name="T6" fmla="*/ 184 w 242"/>
                <a:gd name="T7" fmla="*/ 214 h 229"/>
                <a:gd name="T8" fmla="*/ 185 w 242"/>
                <a:gd name="T9" fmla="*/ 213 h 229"/>
                <a:gd name="T10" fmla="*/ 185 w 242"/>
                <a:gd name="T11" fmla="*/ 213 h 229"/>
                <a:gd name="T12" fmla="*/ 205 w 242"/>
                <a:gd name="T13" fmla="*/ 198 h 229"/>
                <a:gd name="T14" fmla="*/ 196 w 242"/>
                <a:gd name="T15" fmla="*/ 205 h 229"/>
                <a:gd name="T16" fmla="*/ 196 w 242"/>
                <a:gd name="T17" fmla="*/ 205 h 229"/>
                <a:gd name="T18" fmla="*/ 205 w 242"/>
                <a:gd name="T19" fmla="*/ 198 h 229"/>
                <a:gd name="T20" fmla="*/ 205 w 242"/>
                <a:gd name="T21" fmla="*/ 198 h 229"/>
                <a:gd name="T22" fmla="*/ 217 w 242"/>
                <a:gd name="T23" fmla="*/ 186 h 229"/>
                <a:gd name="T24" fmla="*/ 209 w 242"/>
                <a:gd name="T25" fmla="*/ 194 h 229"/>
                <a:gd name="T26" fmla="*/ 209 w 242"/>
                <a:gd name="T27" fmla="*/ 194 h 229"/>
                <a:gd name="T28" fmla="*/ 217 w 242"/>
                <a:gd name="T29" fmla="*/ 186 h 229"/>
                <a:gd name="T30" fmla="*/ 217 w 242"/>
                <a:gd name="T31" fmla="*/ 186 h 229"/>
                <a:gd name="T32" fmla="*/ 62 w 242"/>
                <a:gd name="T33" fmla="*/ 175 h 229"/>
                <a:gd name="T34" fmla="*/ 41 w 242"/>
                <a:gd name="T35" fmla="*/ 198 h 229"/>
                <a:gd name="T36" fmla="*/ 110 w 242"/>
                <a:gd name="T37" fmla="*/ 229 h 229"/>
                <a:gd name="T38" fmla="*/ 113 w 242"/>
                <a:gd name="T39" fmla="*/ 198 h 229"/>
                <a:gd name="T40" fmla="*/ 62 w 242"/>
                <a:gd name="T41" fmla="*/ 175 h 229"/>
                <a:gd name="T42" fmla="*/ 32 w 242"/>
                <a:gd name="T43" fmla="*/ 108 h 229"/>
                <a:gd name="T44" fmla="*/ 5 w 242"/>
                <a:gd name="T45" fmla="*/ 108 h 229"/>
                <a:gd name="T46" fmla="*/ 0 w 242"/>
                <a:gd name="T47" fmla="*/ 108 h 229"/>
                <a:gd name="T48" fmla="*/ 3 w 242"/>
                <a:gd name="T49" fmla="*/ 133 h 229"/>
                <a:gd name="T50" fmla="*/ 34 w 242"/>
                <a:gd name="T51" fmla="*/ 126 h 229"/>
                <a:gd name="T52" fmla="*/ 32 w 242"/>
                <a:gd name="T53" fmla="*/ 108 h 229"/>
                <a:gd name="T54" fmla="*/ 32 w 242"/>
                <a:gd name="T55" fmla="*/ 108 h 229"/>
                <a:gd name="T56" fmla="*/ 11 w 242"/>
                <a:gd name="T57" fmla="*/ 58 h 229"/>
                <a:gd name="T58" fmla="*/ 10 w 242"/>
                <a:gd name="T59" fmla="*/ 60 h 229"/>
                <a:gd name="T60" fmla="*/ 11 w 242"/>
                <a:gd name="T61" fmla="*/ 58 h 229"/>
                <a:gd name="T62" fmla="*/ 11 w 242"/>
                <a:gd name="T63" fmla="*/ 58 h 229"/>
                <a:gd name="T64" fmla="*/ 205 w 242"/>
                <a:gd name="T65" fmla="*/ 17 h 229"/>
                <a:gd name="T66" fmla="*/ 183 w 242"/>
                <a:gd name="T67" fmla="*/ 40 h 229"/>
                <a:gd name="T68" fmla="*/ 201 w 242"/>
                <a:gd name="T69" fmla="*/ 63 h 229"/>
                <a:gd name="T70" fmla="*/ 211 w 242"/>
                <a:gd name="T71" fmla="*/ 89 h 229"/>
                <a:gd name="T72" fmla="*/ 242 w 242"/>
                <a:gd name="T73" fmla="*/ 82 h 229"/>
                <a:gd name="T74" fmla="*/ 229 w 242"/>
                <a:gd name="T75" fmla="*/ 47 h 229"/>
                <a:gd name="T76" fmla="*/ 205 w 242"/>
                <a:gd name="T77" fmla="*/ 17 h 229"/>
                <a:gd name="T78" fmla="*/ 64 w 242"/>
                <a:gd name="T79" fmla="*/ 0 h 229"/>
                <a:gd name="T80" fmla="*/ 62 w 242"/>
                <a:gd name="T81" fmla="*/ 1 h 229"/>
                <a:gd name="T82" fmla="*/ 61 w 242"/>
                <a:gd name="T83" fmla="*/ 2 h 229"/>
                <a:gd name="T84" fmla="*/ 61 w 242"/>
                <a:gd name="T85" fmla="*/ 2 h 229"/>
                <a:gd name="T86" fmla="*/ 61 w 242"/>
                <a:gd name="T87" fmla="*/ 2 h 229"/>
                <a:gd name="T88" fmla="*/ 64 w 242"/>
                <a:gd name="T8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2" h="229">
                  <a:moveTo>
                    <a:pt x="185" y="213"/>
                  </a:moveTo>
                  <a:cubicBezTo>
                    <a:pt x="184" y="213"/>
                    <a:pt x="184" y="213"/>
                    <a:pt x="184" y="213"/>
                  </a:cubicBezTo>
                  <a:cubicBezTo>
                    <a:pt x="184" y="213"/>
                    <a:pt x="184" y="213"/>
                    <a:pt x="184" y="213"/>
                  </a:cubicBezTo>
                  <a:cubicBezTo>
                    <a:pt x="184" y="214"/>
                    <a:pt x="184" y="214"/>
                    <a:pt x="184" y="214"/>
                  </a:cubicBezTo>
                  <a:cubicBezTo>
                    <a:pt x="184" y="213"/>
                    <a:pt x="184" y="213"/>
                    <a:pt x="185" y="213"/>
                  </a:cubicBezTo>
                  <a:cubicBezTo>
                    <a:pt x="185" y="213"/>
                    <a:pt x="185" y="213"/>
                    <a:pt x="185" y="213"/>
                  </a:cubicBezTo>
                  <a:moveTo>
                    <a:pt x="205" y="198"/>
                  </a:moveTo>
                  <a:cubicBezTo>
                    <a:pt x="202" y="201"/>
                    <a:pt x="199" y="203"/>
                    <a:pt x="196" y="205"/>
                  </a:cubicBezTo>
                  <a:cubicBezTo>
                    <a:pt x="196" y="205"/>
                    <a:pt x="196" y="205"/>
                    <a:pt x="196" y="205"/>
                  </a:cubicBezTo>
                  <a:cubicBezTo>
                    <a:pt x="199" y="203"/>
                    <a:pt x="202" y="201"/>
                    <a:pt x="205" y="198"/>
                  </a:cubicBezTo>
                  <a:cubicBezTo>
                    <a:pt x="205" y="198"/>
                    <a:pt x="205" y="198"/>
                    <a:pt x="205" y="198"/>
                  </a:cubicBezTo>
                  <a:moveTo>
                    <a:pt x="217" y="186"/>
                  </a:moveTo>
                  <a:cubicBezTo>
                    <a:pt x="214" y="188"/>
                    <a:pt x="212" y="191"/>
                    <a:pt x="209" y="194"/>
                  </a:cubicBezTo>
                  <a:cubicBezTo>
                    <a:pt x="209" y="194"/>
                    <a:pt x="209" y="194"/>
                    <a:pt x="209" y="194"/>
                  </a:cubicBezTo>
                  <a:cubicBezTo>
                    <a:pt x="212" y="191"/>
                    <a:pt x="214" y="188"/>
                    <a:pt x="217" y="186"/>
                  </a:cubicBezTo>
                  <a:cubicBezTo>
                    <a:pt x="217" y="186"/>
                    <a:pt x="217" y="186"/>
                    <a:pt x="217" y="186"/>
                  </a:cubicBezTo>
                  <a:moveTo>
                    <a:pt x="62" y="175"/>
                  </a:moveTo>
                  <a:cubicBezTo>
                    <a:pt x="41" y="198"/>
                    <a:pt x="41" y="198"/>
                    <a:pt x="41" y="198"/>
                  </a:cubicBezTo>
                  <a:cubicBezTo>
                    <a:pt x="60" y="216"/>
                    <a:pt x="84" y="227"/>
                    <a:pt x="110" y="229"/>
                  </a:cubicBezTo>
                  <a:cubicBezTo>
                    <a:pt x="113" y="198"/>
                    <a:pt x="113" y="198"/>
                    <a:pt x="113" y="198"/>
                  </a:cubicBezTo>
                  <a:cubicBezTo>
                    <a:pt x="94" y="196"/>
                    <a:pt x="76" y="188"/>
                    <a:pt x="62" y="175"/>
                  </a:cubicBezTo>
                  <a:moveTo>
                    <a:pt x="32" y="108"/>
                  </a:moveTo>
                  <a:cubicBezTo>
                    <a:pt x="5" y="108"/>
                    <a:pt x="5" y="108"/>
                    <a:pt x="5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6"/>
                    <a:pt x="1" y="125"/>
                    <a:pt x="3" y="133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3" y="120"/>
                    <a:pt x="32" y="114"/>
                    <a:pt x="32" y="108"/>
                  </a:cubicBezTo>
                  <a:cubicBezTo>
                    <a:pt x="32" y="108"/>
                    <a:pt x="32" y="108"/>
                    <a:pt x="32" y="108"/>
                  </a:cubicBezTo>
                  <a:moveTo>
                    <a:pt x="11" y="58"/>
                  </a:moveTo>
                  <a:cubicBezTo>
                    <a:pt x="10" y="59"/>
                    <a:pt x="10" y="59"/>
                    <a:pt x="10" y="60"/>
                  </a:cubicBezTo>
                  <a:cubicBezTo>
                    <a:pt x="10" y="59"/>
                    <a:pt x="10" y="59"/>
                    <a:pt x="11" y="58"/>
                  </a:cubicBezTo>
                  <a:cubicBezTo>
                    <a:pt x="11" y="58"/>
                    <a:pt x="11" y="58"/>
                    <a:pt x="11" y="58"/>
                  </a:cubicBezTo>
                  <a:moveTo>
                    <a:pt x="205" y="17"/>
                  </a:moveTo>
                  <a:cubicBezTo>
                    <a:pt x="183" y="40"/>
                    <a:pt x="183" y="40"/>
                    <a:pt x="183" y="40"/>
                  </a:cubicBezTo>
                  <a:cubicBezTo>
                    <a:pt x="190" y="47"/>
                    <a:pt x="196" y="54"/>
                    <a:pt x="201" y="63"/>
                  </a:cubicBezTo>
                  <a:cubicBezTo>
                    <a:pt x="206" y="71"/>
                    <a:pt x="209" y="80"/>
                    <a:pt x="211" y="89"/>
                  </a:cubicBezTo>
                  <a:cubicBezTo>
                    <a:pt x="242" y="82"/>
                    <a:pt x="242" y="82"/>
                    <a:pt x="242" y="82"/>
                  </a:cubicBezTo>
                  <a:cubicBezTo>
                    <a:pt x="240" y="70"/>
                    <a:pt x="235" y="58"/>
                    <a:pt x="229" y="47"/>
                  </a:cubicBezTo>
                  <a:cubicBezTo>
                    <a:pt x="222" y="36"/>
                    <a:pt x="214" y="25"/>
                    <a:pt x="205" y="17"/>
                  </a:cubicBezTo>
                  <a:moveTo>
                    <a:pt x="64" y="0"/>
                  </a:moveTo>
                  <a:cubicBezTo>
                    <a:pt x="63" y="0"/>
                    <a:pt x="63" y="1"/>
                    <a:pt x="62" y="1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1"/>
                    <a:pt x="63" y="1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3"/>
            <p:cNvSpPr/>
            <p:nvPr/>
          </p:nvSpPr>
          <p:spPr bwMode="auto">
            <a:xfrm>
              <a:off x="741" y="2748"/>
              <a:ext cx="262" cy="203"/>
            </a:xfrm>
            <a:custGeom>
              <a:avLst/>
              <a:gdLst>
                <a:gd name="T0" fmla="*/ 111 w 111"/>
                <a:gd name="T1" fmla="*/ 0 h 86"/>
                <a:gd name="T2" fmla="*/ 102 w 111"/>
                <a:gd name="T3" fmla="*/ 1 h 86"/>
                <a:gd name="T4" fmla="*/ 96 w 111"/>
                <a:gd name="T5" fmla="*/ 1 h 86"/>
                <a:gd name="T6" fmla="*/ 95 w 111"/>
                <a:gd name="T7" fmla="*/ 1 h 86"/>
                <a:gd name="T8" fmla="*/ 89 w 111"/>
                <a:gd name="T9" fmla="*/ 2 h 86"/>
                <a:gd name="T10" fmla="*/ 87 w 111"/>
                <a:gd name="T11" fmla="*/ 3 h 86"/>
                <a:gd name="T12" fmla="*/ 80 w 111"/>
                <a:gd name="T13" fmla="*/ 4 h 86"/>
                <a:gd name="T14" fmla="*/ 72 w 111"/>
                <a:gd name="T15" fmla="*/ 7 h 86"/>
                <a:gd name="T16" fmla="*/ 65 w 111"/>
                <a:gd name="T17" fmla="*/ 9 h 86"/>
                <a:gd name="T18" fmla="*/ 63 w 111"/>
                <a:gd name="T19" fmla="*/ 11 h 86"/>
                <a:gd name="T20" fmla="*/ 53 w 111"/>
                <a:gd name="T21" fmla="*/ 15 h 86"/>
                <a:gd name="T22" fmla="*/ 53 w 111"/>
                <a:gd name="T23" fmla="*/ 15 h 86"/>
                <a:gd name="T24" fmla="*/ 50 w 111"/>
                <a:gd name="T25" fmla="*/ 17 h 86"/>
                <a:gd name="T26" fmla="*/ 50 w 111"/>
                <a:gd name="T27" fmla="*/ 17 h 86"/>
                <a:gd name="T28" fmla="*/ 0 w 111"/>
                <a:gd name="T29" fmla="*/ 73 h 86"/>
                <a:gd name="T30" fmla="*/ 29 w 111"/>
                <a:gd name="T31" fmla="*/ 86 h 86"/>
                <a:gd name="T32" fmla="*/ 68 w 111"/>
                <a:gd name="T33" fmla="*/ 43 h 86"/>
                <a:gd name="T34" fmla="*/ 72 w 111"/>
                <a:gd name="T35" fmla="*/ 41 h 86"/>
                <a:gd name="T36" fmla="*/ 84 w 111"/>
                <a:gd name="T37" fmla="*/ 36 h 86"/>
                <a:gd name="T38" fmla="*/ 86 w 111"/>
                <a:gd name="T39" fmla="*/ 36 h 86"/>
                <a:gd name="T40" fmla="*/ 93 w 111"/>
                <a:gd name="T41" fmla="*/ 34 h 86"/>
                <a:gd name="T42" fmla="*/ 102 w 111"/>
                <a:gd name="T43" fmla="*/ 33 h 86"/>
                <a:gd name="T44" fmla="*/ 107 w 111"/>
                <a:gd name="T45" fmla="*/ 32 h 86"/>
                <a:gd name="T46" fmla="*/ 111 w 111"/>
                <a:gd name="T47" fmla="*/ 32 h 86"/>
                <a:gd name="T48" fmla="*/ 111 w 111"/>
                <a:gd name="T4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86">
                  <a:moveTo>
                    <a:pt x="111" y="0"/>
                  </a:moveTo>
                  <a:cubicBezTo>
                    <a:pt x="108" y="0"/>
                    <a:pt x="105" y="0"/>
                    <a:pt x="102" y="1"/>
                  </a:cubicBezTo>
                  <a:cubicBezTo>
                    <a:pt x="100" y="1"/>
                    <a:pt x="98" y="1"/>
                    <a:pt x="96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3" y="2"/>
                    <a:pt x="91" y="2"/>
                    <a:pt x="89" y="2"/>
                  </a:cubicBezTo>
                  <a:cubicBezTo>
                    <a:pt x="88" y="3"/>
                    <a:pt x="88" y="3"/>
                    <a:pt x="87" y="3"/>
                  </a:cubicBezTo>
                  <a:cubicBezTo>
                    <a:pt x="85" y="3"/>
                    <a:pt x="82" y="4"/>
                    <a:pt x="80" y="4"/>
                  </a:cubicBezTo>
                  <a:cubicBezTo>
                    <a:pt x="78" y="5"/>
                    <a:pt x="75" y="6"/>
                    <a:pt x="72" y="7"/>
                  </a:cubicBezTo>
                  <a:cubicBezTo>
                    <a:pt x="70" y="8"/>
                    <a:pt x="68" y="8"/>
                    <a:pt x="65" y="9"/>
                  </a:cubicBezTo>
                  <a:cubicBezTo>
                    <a:pt x="65" y="10"/>
                    <a:pt x="64" y="10"/>
                    <a:pt x="63" y="11"/>
                  </a:cubicBezTo>
                  <a:cubicBezTo>
                    <a:pt x="59" y="12"/>
                    <a:pt x="56" y="13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2" y="16"/>
                    <a:pt x="51" y="16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28" y="30"/>
                    <a:pt x="10" y="49"/>
                    <a:pt x="0" y="73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37" y="68"/>
                    <a:pt x="51" y="53"/>
                    <a:pt x="68" y="43"/>
                  </a:cubicBezTo>
                  <a:cubicBezTo>
                    <a:pt x="70" y="42"/>
                    <a:pt x="71" y="42"/>
                    <a:pt x="72" y="41"/>
                  </a:cubicBezTo>
                  <a:cubicBezTo>
                    <a:pt x="76" y="39"/>
                    <a:pt x="80" y="38"/>
                    <a:pt x="84" y="36"/>
                  </a:cubicBezTo>
                  <a:cubicBezTo>
                    <a:pt x="85" y="36"/>
                    <a:pt x="85" y="36"/>
                    <a:pt x="86" y="36"/>
                  </a:cubicBezTo>
                  <a:cubicBezTo>
                    <a:pt x="88" y="35"/>
                    <a:pt x="91" y="34"/>
                    <a:pt x="93" y="34"/>
                  </a:cubicBezTo>
                  <a:cubicBezTo>
                    <a:pt x="96" y="33"/>
                    <a:pt x="99" y="33"/>
                    <a:pt x="102" y="33"/>
                  </a:cubicBezTo>
                  <a:cubicBezTo>
                    <a:pt x="104" y="32"/>
                    <a:pt x="105" y="32"/>
                    <a:pt x="107" y="32"/>
                  </a:cubicBezTo>
                  <a:cubicBezTo>
                    <a:pt x="108" y="32"/>
                    <a:pt x="110" y="32"/>
                    <a:pt x="111" y="32"/>
                  </a:cubicBezTo>
                  <a:cubicBezTo>
                    <a:pt x="111" y="0"/>
                    <a:pt x="111" y="0"/>
                    <a:pt x="1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4"/>
            <p:cNvSpPr>
              <a:spLocks noEditPoints="1"/>
            </p:cNvSpPr>
            <p:nvPr/>
          </p:nvSpPr>
          <p:spPr bwMode="auto">
            <a:xfrm>
              <a:off x="807" y="2840"/>
              <a:ext cx="395" cy="396"/>
            </a:xfrm>
            <a:custGeom>
              <a:avLst/>
              <a:gdLst>
                <a:gd name="T0" fmla="*/ 167 w 167"/>
                <a:gd name="T1" fmla="*/ 87 h 167"/>
                <a:gd name="T2" fmla="*/ 159 w 167"/>
                <a:gd name="T3" fmla="*/ 87 h 167"/>
                <a:gd name="T4" fmla="*/ 84 w 167"/>
                <a:gd name="T5" fmla="*/ 159 h 167"/>
                <a:gd name="T6" fmla="*/ 29 w 167"/>
                <a:gd name="T7" fmla="*/ 136 h 167"/>
                <a:gd name="T8" fmla="*/ 24 w 167"/>
                <a:gd name="T9" fmla="*/ 142 h 167"/>
                <a:gd name="T10" fmla="*/ 84 w 167"/>
                <a:gd name="T11" fmla="*/ 167 h 167"/>
                <a:gd name="T12" fmla="*/ 167 w 167"/>
                <a:gd name="T13" fmla="*/ 87 h 167"/>
                <a:gd name="T14" fmla="*/ 84 w 167"/>
                <a:gd name="T15" fmla="*/ 0 h 167"/>
                <a:gd name="T16" fmla="*/ 0 w 167"/>
                <a:gd name="T17" fmla="*/ 84 h 167"/>
                <a:gd name="T18" fmla="*/ 18 w 167"/>
                <a:gd name="T19" fmla="*/ 136 h 167"/>
                <a:gd name="T20" fmla="*/ 24 w 167"/>
                <a:gd name="T21" fmla="*/ 130 h 167"/>
                <a:gd name="T22" fmla="*/ 8 w 167"/>
                <a:gd name="T23" fmla="*/ 84 h 167"/>
                <a:gd name="T24" fmla="*/ 84 w 167"/>
                <a:gd name="T25" fmla="*/ 8 h 167"/>
                <a:gd name="T26" fmla="*/ 159 w 167"/>
                <a:gd name="T27" fmla="*/ 79 h 167"/>
                <a:gd name="T28" fmla="*/ 167 w 167"/>
                <a:gd name="T29" fmla="*/ 79 h 167"/>
                <a:gd name="T30" fmla="*/ 84 w 167"/>
                <a:gd name="T3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7" h="167">
                  <a:moveTo>
                    <a:pt x="167" y="87"/>
                  </a:moveTo>
                  <a:cubicBezTo>
                    <a:pt x="159" y="87"/>
                    <a:pt x="159" y="87"/>
                    <a:pt x="159" y="87"/>
                  </a:cubicBezTo>
                  <a:cubicBezTo>
                    <a:pt x="157" y="127"/>
                    <a:pt x="124" y="159"/>
                    <a:pt x="84" y="159"/>
                  </a:cubicBezTo>
                  <a:cubicBezTo>
                    <a:pt x="62" y="159"/>
                    <a:pt x="43" y="151"/>
                    <a:pt x="29" y="136"/>
                  </a:cubicBezTo>
                  <a:cubicBezTo>
                    <a:pt x="24" y="142"/>
                    <a:pt x="24" y="142"/>
                    <a:pt x="24" y="142"/>
                  </a:cubicBezTo>
                  <a:cubicBezTo>
                    <a:pt x="39" y="158"/>
                    <a:pt x="60" y="167"/>
                    <a:pt x="84" y="167"/>
                  </a:cubicBezTo>
                  <a:cubicBezTo>
                    <a:pt x="129" y="167"/>
                    <a:pt x="165" y="132"/>
                    <a:pt x="167" y="87"/>
                  </a:cubicBezTo>
                  <a:moveTo>
                    <a:pt x="84" y="0"/>
                  </a:moveTo>
                  <a:cubicBezTo>
                    <a:pt x="37" y="0"/>
                    <a:pt x="0" y="37"/>
                    <a:pt x="0" y="84"/>
                  </a:cubicBezTo>
                  <a:cubicBezTo>
                    <a:pt x="0" y="103"/>
                    <a:pt x="7" y="122"/>
                    <a:pt x="18" y="136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14" y="118"/>
                    <a:pt x="8" y="101"/>
                    <a:pt x="8" y="84"/>
                  </a:cubicBezTo>
                  <a:cubicBezTo>
                    <a:pt x="8" y="42"/>
                    <a:pt x="42" y="8"/>
                    <a:pt x="84" y="8"/>
                  </a:cubicBezTo>
                  <a:cubicBezTo>
                    <a:pt x="124" y="8"/>
                    <a:pt x="157" y="39"/>
                    <a:pt x="159" y="79"/>
                  </a:cubicBezTo>
                  <a:cubicBezTo>
                    <a:pt x="167" y="79"/>
                    <a:pt x="167" y="79"/>
                    <a:pt x="167" y="79"/>
                  </a:cubicBezTo>
                  <a:cubicBezTo>
                    <a:pt x="165" y="35"/>
                    <a:pt x="128" y="0"/>
                    <a:pt x="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5"/>
            <p:cNvSpPr>
              <a:spLocks noEditPoints="1"/>
            </p:cNvSpPr>
            <p:nvPr/>
          </p:nvSpPr>
          <p:spPr bwMode="auto">
            <a:xfrm>
              <a:off x="859" y="2911"/>
              <a:ext cx="291" cy="273"/>
            </a:xfrm>
            <a:custGeom>
              <a:avLst/>
              <a:gdLst>
                <a:gd name="T0" fmla="*/ 84 w 123"/>
                <a:gd name="T1" fmla="*/ 93 h 115"/>
                <a:gd name="T2" fmla="*/ 61 w 123"/>
                <a:gd name="T3" fmla="*/ 99 h 115"/>
                <a:gd name="T4" fmla="*/ 39 w 123"/>
                <a:gd name="T5" fmla="*/ 93 h 115"/>
                <a:gd name="T6" fmla="*/ 31 w 123"/>
                <a:gd name="T7" fmla="*/ 107 h 115"/>
                <a:gd name="T8" fmla="*/ 62 w 123"/>
                <a:gd name="T9" fmla="*/ 115 h 115"/>
                <a:gd name="T10" fmla="*/ 93 w 123"/>
                <a:gd name="T11" fmla="*/ 107 h 115"/>
                <a:gd name="T12" fmla="*/ 84 w 123"/>
                <a:gd name="T13" fmla="*/ 93 h 115"/>
                <a:gd name="T14" fmla="*/ 31 w 123"/>
                <a:gd name="T15" fmla="*/ 0 h 115"/>
                <a:gd name="T16" fmla="*/ 0 w 123"/>
                <a:gd name="T17" fmla="*/ 54 h 115"/>
                <a:gd name="T18" fmla="*/ 0 w 123"/>
                <a:gd name="T19" fmla="*/ 54 h 115"/>
                <a:gd name="T20" fmla="*/ 16 w 123"/>
                <a:gd name="T21" fmla="*/ 54 h 115"/>
                <a:gd name="T22" fmla="*/ 39 w 123"/>
                <a:gd name="T23" fmla="*/ 14 h 115"/>
                <a:gd name="T24" fmla="*/ 31 w 123"/>
                <a:gd name="T25" fmla="*/ 0 h 115"/>
                <a:gd name="T26" fmla="*/ 92 w 123"/>
                <a:gd name="T27" fmla="*/ 0 h 115"/>
                <a:gd name="T28" fmla="*/ 84 w 123"/>
                <a:gd name="T29" fmla="*/ 14 h 115"/>
                <a:gd name="T30" fmla="*/ 107 w 123"/>
                <a:gd name="T31" fmla="*/ 49 h 115"/>
                <a:gd name="T32" fmla="*/ 123 w 123"/>
                <a:gd name="T33" fmla="*/ 49 h 115"/>
                <a:gd name="T34" fmla="*/ 92 w 123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" h="115">
                  <a:moveTo>
                    <a:pt x="84" y="93"/>
                  </a:moveTo>
                  <a:cubicBezTo>
                    <a:pt x="78" y="97"/>
                    <a:pt x="70" y="99"/>
                    <a:pt x="61" y="99"/>
                  </a:cubicBezTo>
                  <a:cubicBezTo>
                    <a:pt x="54" y="99"/>
                    <a:pt x="46" y="97"/>
                    <a:pt x="39" y="93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40" y="113"/>
                    <a:pt x="51" y="115"/>
                    <a:pt x="62" y="115"/>
                  </a:cubicBezTo>
                  <a:cubicBezTo>
                    <a:pt x="72" y="115"/>
                    <a:pt x="83" y="112"/>
                    <a:pt x="93" y="107"/>
                  </a:cubicBezTo>
                  <a:cubicBezTo>
                    <a:pt x="84" y="93"/>
                    <a:pt x="84" y="93"/>
                    <a:pt x="84" y="93"/>
                  </a:cubicBezTo>
                  <a:moveTo>
                    <a:pt x="31" y="0"/>
                  </a:moveTo>
                  <a:cubicBezTo>
                    <a:pt x="12" y="11"/>
                    <a:pt x="0" y="3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37"/>
                    <a:pt x="25" y="22"/>
                    <a:pt x="39" y="14"/>
                  </a:cubicBezTo>
                  <a:cubicBezTo>
                    <a:pt x="31" y="0"/>
                    <a:pt x="31" y="0"/>
                    <a:pt x="31" y="0"/>
                  </a:cubicBezTo>
                  <a:moveTo>
                    <a:pt x="92" y="0"/>
                  </a:moveTo>
                  <a:cubicBezTo>
                    <a:pt x="84" y="14"/>
                    <a:pt x="84" y="14"/>
                    <a:pt x="84" y="14"/>
                  </a:cubicBezTo>
                  <a:cubicBezTo>
                    <a:pt x="97" y="21"/>
                    <a:pt x="105" y="34"/>
                    <a:pt x="107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1" y="29"/>
                    <a:pt x="110" y="10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6"/>
            <p:cNvSpPr/>
            <p:nvPr/>
          </p:nvSpPr>
          <p:spPr bwMode="auto">
            <a:xfrm>
              <a:off x="1202" y="2534"/>
              <a:ext cx="1834" cy="512"/>
            </a:xfrm>
            <a:custGeom>
              <a:avLst/>
              <a:gdLst>
                <a:gd name="T0" fmla="*/ 747 w 775"/>
                <a:gd name="T1" fmla="*/ 0 h 216"/>
                <a:gd name="T2" fmla="*/ 720 w 775"/>
                <a:gd name="T3" fmla="*/ 27 h 216"/>
                <a:gd name="T4" fmla="*/ 726 w 775"/>
                <a:gd name="T5" fmla="*/ 43 h 216"/>
                <a:gd name="T6" fmla="*/ 582 w 775"/>
                <a:gd name="T7" fmla="*/ 186 h 216"/>
                <a:gd name="T8" fmla="*/ 469 w 775"/>
                <a:gd name="T9" fmla="*/ 186 h 216"/>
                <a:gd name="T10" fmla="*/ 435 w 775"/>
                <a:gd name="T11" fmla="*/ 186 h 216"/>
                <a:gd name="T12" fmla="*/ 316 w 775"/>
                <a:gd name="T13" fmla="*/ 186 h 216"/>
                <a:gd name="T14" fmla="*/ 317 w 775"/>
                <a:gd name="T15" fmla="*/ 187 h 216"/>
                <a:gd name="T16" fmla="*/ 296 w 775"/>
                <a:gd name="T17" fmla="*/ 208 h 216"/>
                <a:gd name="T18" fmla="*/ 0 w 775"/>
                <a:gd name="T19" fmla="*/ 208 h 216"/>
                <a:gd name="T20" fmla="*/ 0 w 775"/>
                <a:gd name="T21" fmla="*/ 213 h 216"/>
                <a:gd name="T22" fmla="*/ 0 w 775"/>
                <a:gd name="T23" fmla="*/ 216 h 216"/>
                <a:gd name="T24" fmla="*/ 7 w 775"/>
                <a:gd name="T25" fmla="*/ 216 h 216"/>
                <a:gd name="T26" fmla="*/ 7 w 775"/>
                <a:gd name="T27" fmla="*/ 213 h 216"/>
                <a:gd name="T28" fmla="*/ 39 w 775"/>
                <a:gd name="T29" fmla="*/ 212 h 216"/>
                <a:gd name="T30" fmla="*/ 39 w 775"/>
                <a:gd name="T31" fmla="*/ 213 h 216"/>
                <a:gd name="T32" fmla="*/ 39 w 775"/>
                <a:gd name="T33" fmla="*/ 216 h 216"/>
                <a:gd name="T34" fmla="*/ 564 w 775"/>
                <a:gd name="T35" fmla="*/ 216 h 216"/>
                <a:gd name="T36" fmla="*/ 731 w 775"/>
                <a:gd name="T37" fmla="*/ 49 h 216"/>
                <a:gd name="T38" fmla="*/ 747 w 775"/>
                <a:gd name="T39" fmla="*/ 54 h 216"/>
                <a:gd name="T40" fmla="*/ 775 w 775"/>
                <a:gd name="T41" fmla="*/ 27 h 216"/>
                <a:gd name="T42" fmla="*/ 747 w 775"/>
                <a:gd name="T4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5" h="216">
                  <a:moveTo>
                    <a:pt x="747" y="0"/>
                  </a:moveTo>
                  <a:cubicBezTo>
                    <a:pt x="732" y="0"/>
                    <a:pt x="720" y="12"/>
                    <a:pt x="720" y="27"/>
                  </a:cubicBezTo>
                  <a:cubicBezTo>
                    <a:pt x="720" y="33"/>
                    <a:pt x="722" y="39"/>
                    <a:pt x="726" y="43"/>
                  </a:cubicBezTo>
                  <a:cubicBezTo>
                    <a:pt x="582" y="186"/>
                    <a:pt x="582" y="186"/>
                    <a:pt x="582" y="186"/>
                  </a:cubicBezTo>
                  <a:cubicBezTo>
                    <a:pt x="469" y="186"/>
                    <a:pt x="469" y="186"/>
                    <a:pt x="469" y="186"/>
                  </a:cubicBezTo>
                  <a:cubicBezTo>
                    <a:pt x="435" y="186"/>
                    <a:pt x="435" y="186"/>
                    <a:pt x="435" y="186"/>
                  </a:cubicBezTo>
                  <a:cubicBezTo>
                    <a:pt x="316" y="186"/>
                    <a:pt x="316" y="186"/>
                    <a:pt x="316" y="186"/>
                  </a:cubicBezTo>
                  <a:cubicBezTo>
                    <a:pt x="317" y="187"/>
                    <a:pt x="317" y="187"/>
                    <a:pt x="317" y="187"/>
                  </a:cubicBezTo>
                  <a:cubicBezTo>
                    <a:pt x="296" y="208"/>
                    <a:pt x="296" y="208"/>
                    <a:pt x="296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9"/>
                    <a:pt x="0" y="211"/>
                    <a:pt x="0" y="213"/>
                  </a:cubicBezTo>
                  <a:cubicBezTo>
                    <a:pt x="0" y="214"/>
                    <a:pt x="0" y="215"/>
                    <a:pt x="0" y="216"/>
                  </a:cubicBezTo>
                  <a:cubicBezTo>
                    <a:pt x="7" y="216"/>
                    <a:pt x="7" y="216"/>
                    <a:pt x="7" y="216"/>
                  </a:cubicBezTo>
                  <a:cubicBezTo>
                    <a:pt x="7" y="215"/>
                    <a:pt x="7" y="214"/>
                    <a:pt x="7" y="213"/>
                  </a:cubicBezTo>
                  <a:cubicBezTo>
                    <a:pt x="39" y="212"/>
                    <a:pt x="39" y="212"/>
                    <a:pt x="39" y="212"/>
                  </a:cubicBezTo>
                  <a:cubicBezTo>
                    <a:pt x="39" y="213"/>
                    <a:pt x="39" y="213"/>
                    <a:pt x="39" y="213"/>
                  </a:cubicBezTo>
                  <a:cubicBezTo>
                    <a:pt x="39" y="214"/>
                    <a:pt x="39" y="215"/>
                    <a:pt x="39" y="216"/>
                  </a:cubicBezTo>
                  <a:cubicBezTo>
                    <a:pt x="564" y="216"/>
                    <a:pt x="564" y="216"/>
                    <a:pt x="564" y="216"/>
                  </a:cubicBezTo>
                  <a:cubicBezTo>
                    <a:pt x="731" y="49"/>
                    <a:pt x="731" y="49"/>
                    <a:pt x="731" y="49"/>
                  </a:cubicBezTo>
                  <a:cubicBezTo>
                    <a:pt x="736" y="52"/>
                    <a:pt x="741" y="54"/>
                    <a:pt x="747" y="54"/>
                  </a:cubicBezTo>
                  <a:cubicBezTo>
                    <a:pt x="762" y="54"/>
                    <a:pt x="775" y="42"/>
                    <a:pt x="775" y="27"/>
                  </a:cubicBezTo>
                  <a:cubicBezTo>
                    <a:pt x="775" y="12"/>
                    <a:pt x="762" y="0"/>
                    <a:pt x="7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7"/>
            <p:cNvSpPr/>
            <p:nvPr/>
          </p:nvSpPr>
          <p:spPr bwMode="auto">
            <a:xfrm>
              <a:off x="1219" y="3037"/>
              <a:ext cx="75" cy="9"/>
            </a:xfrm>
            <a:custGeom>
              <a:avLst/>
              <a:gdLst>
                <a:gd name="T0" fmla="*/ 32 w 32"/>
                <a:gd name="T1" fmla="*/ 0 h 4"/>
                <a:gd name="T2" fmla="*/ 0 w 32"/>
                <a:gd name="T3" fmla="*/ 1 h 4"/>
                <a:gd name="T4" fmla="*/ 0 w 32"/>
                <a:gd name="T5" fmla="*/ 4 h 4"/>
                <a:gd name="T6" fmla="*/ 32 w 32"/>
                <a:gd name="T7" fmla="*/ 4 h 4"/>
                <a:gd name="T8" fmla="*/ 32 w 32"/>
                <a:gd name="T9" fmla="*/ 1 h 4"/>
                <a:gd name="T10" fmla="*/ 32 w 3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4">
                  <a:moveTo>
                    <a:pt x="3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8"/>
            <p:cNvSpPr>
              <a:spLocks noEditPoints="1"/>
            </p:cNvSpPr>
            <p:nvPr/>
          </p:nvSpPr>
          <p:spPr bwMode="auto">
            <a:xfrm>
              <a:off x="47" y="2973"/>
              <a:ext cx="1136" cy="656"/>
            </a:xfrm>
            <a:custGeom>
              <a:avLst/>
              <a:gdLst>
                <a:gd name="T0" fmla="*/ 168 w 480"/>
                <a:gd name="T1" fmla="*/ 246 h 277"/>
                <a:gd name="T2" fmla="*/ 77 w 480"/>
                <a:gd name="T3" fmla="*/ 246 h 277"/>
                <a:gd name="T4" fmla="*/ 77 w 480"/>
                <a:gd name="T5" fmla="*/ 249 h 277"/>
                <a:gd name="T6" fmla="*/ 77 w 480"/>
                <a:gd name="T7" fmla="*/ 254 h 277"/>
                <a:gd name="T8" fmla="*/ 165 w 480"/>
                <a:gd name="T9" fmla="*/ 254 h 277"/>
                <a:gd name="T10" fmla="*/ 168 w 480"/>
                <a:gd name="T11" fmla="*/ 246 h 277"/>
                <a:gd name="T12" fmla="*/ 27 w 480"/>
                <a:gd name="T13" fmla="*/ 223 h 277"/>
                <a:gd name="T14" fmla="*/ 0 w 480"/>
                <a:gd name="T15" fmla="*/ 250 h 277"/>
                <a:gd name="T16" fmla="*/ 27 w 480"/>
                <a:gd name="T17" fmla="*/ 277 h 277"/>
                <a:gd name="T18" fmla="*/ 54 w 480"/>
                <a:gd name="T19" fmla="*/ 254 h 277"/>
                <a:gd name="T20" fmla="*/ 72 w 480"/>
                <a:gd name="T21" fmla="*/ 254 h 277"/>
                <a:gd name="T22" fmla="*/ 72 w 480"/>
                <a:gd name="T23" fmla="*/ 249 h 277"/>
                <a:gd name="T24" fmla="*/ 72 w 480"/>
                <a:gd name="T25" fmla="*/ 246 h 277"/>
                <a:gd name="T26" fmla="*/ 54 w 480"/>
                <a:gd name="T27" fmla="*/ 246 h 277"/>
                <a:gd name="T28" fmla="*/ 27 w 480"/>
                <a:gd name="T29" fmla="*/ 223 h 277"/>
                <a:gd name="T30" fmla="*/ 211 w 480"/>
                <a:gd name="T31" fmla="*/ 219 h 277"/>
                <a:gd name="T32" fmla="*/ 177 w 480"/>
                <a:gd name="T33" fmla="*/ 254 h 277"/>
                <a:gd name="T34" fmla="*/ 177 w 480"/>
                <a:gd name="T35" fmla="*/ 254 h 277"/>
                <a:gd name="T36" fmla="*/ 211 w 480"/>
                <a:gd name="T37" fmla="*/ 219 h 277"/>
                <a:gd name="T38" fmla="*/ 339 w 480"/>
                <a:gd name="T39" fmla="*/ 80 h 277"/>
                <a:gd name="T40" fmla="*/ 212 w 480"/>
                <a:gd name="T41" fmla="*/ 208 h 277"/>
                <a:gd name="T42" fmla="*/ 225 w 480"/>
                <a:gd name="T43" fmla="*/ 206 h 277"/>
                <a:gd name="T44" fmla="*/ 345 w 480"/>
                <a:gd name="T45" fmla="*/ 86 h 277"/>
                <a:gd name="T46" fmla="*/ 339 w 480"/>
                <a:gd name="T47" fmla="*/ 80 h 277"/>
                <a:gd name="T48" fmla="*/ 405 w 480"/>
                <a:gd name="T49" fmla="*/ 0 h 277"/>
                <a:gd name="T50" fmla="*/ 378 w 480"/>
                <a:gd name="T51" fmla="*/ 27 h 277"/>
                <a:gd name="T52" fmla="*/ 381 w 480"/>
                <a:gd name="T53" fmla="*/ 39 h 277"/>
                <a:gd name="T54" fmla="*/ 345 w 480"/>
                <a:gd name="T55" fmla="*/ 74 h 277"/>
                <a:gd name="T56" fmla="*/ 350 w 480"/>
                <a:gd name="T57" fmla="*/ 80 h 277"/>
                <a:gd name="T58" fmla="*/ 385 w 480"/>
                <a:gd name="T59" fmla="*/ 46 h 277"/>
                <a:gd name="T60" fmla="*/ 405 w 480"/>
                <a:gd name="T61" fmla="*/ 54 h 277"/>
                <a:gd name="T62" fmla="*/ 431 w 480"/>
                <a:gd name="T63" fmla="*/ 31 h 277"/>
                <a:gd name="T64" fmla="*/ 480 w 480"/>
                <a:gd name="T65" fmla="*/ 31 h 277"/>
                <a:gd name="T66" fmla="*/ 480 w 480"/>
                <a:gd name="T67" fmla="*/ 28 h 277"/>
                <a:gd name="T68" fmla="*/ 480 w 480"/>
                <a:gd name="T69" fmla="*/ 23 h 277"/>
                <a:gd name="T70" fmla="*/ 466 w 480"/>
                <a:gd name="T71" fmla="*/ 23 h 277"/>
                <a:gd name="T72" fmla="*/ 466 w 480"/>
                <a:gd name="T73" fmla="*/ 27 h 277"/>
                <a:gd name="T74" fmla="*/ 450 w 480"/>
                <a:gd name="T75" fmla="*/ 28 h 277"/>
                <a:gd name="T76" fmla="*/ 450 w 480"/>
                <a:gd name="T77" fmla="*/ 23 h 277"/>
                <a:gd name="T78" fmla="*/ 431 w 480"/>
                <a:gd name="T79" fmla="*/ 23 h 277"/>
                <a:gd name="T80" fmla="*/ 405 w 480"/>
                <a:gd name="T8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0" h="277">
                  <a:moveTo>
                    <a:pt x="168" y="246"/>
                  </a:moveTo>
                  <a:cubicBezTo>
                    <a:pt x="77" y="246"/>
                    <a:pt x="77" y="246"/>
                    <a:pt x="77" y="246"/>
                  </a:cubicBezTo>
                  <a:cubicBezTo>
                    <a:pt x="77" y="247"/>
                    <a:pt x="77" y="248"/>
                    <a:pt x="77" y="249"/>
                  </a:cubicBezTo>
                  <a:cubicBezTo>
                    <a:pt x="77" y="250"/>
                    <a:pt x="77" y="252"/>
                    <a:pt x="77" y="254"/>
                  </a:cubicBezTo>
                  <a:cubicBezTo>
                    <a:pt x="165" y="254"/>
                    <a:pt x="165" y="254"/>
                    <a:pt x="165" y="254"/>
                  </a:cubicBezTo>
                  <a:cubicBezTo>
                    <a:pt x="166" y="251"/>
                    <a:pt x="167" y="248"/>
                    <a:pt x="168" y="246"/>
                  </a:cubicBezTo>
                  <a:moveTo>
                    <a:pt x="27" y="223"/>
                  </a:moveTo>
                  <a:cubicBezTo>
                    <a:pt x="12" y="223"/>
                    <a:pt x="0" y="235"/>
                    <a:pt x="0" y="250"/>
                  </a:cubicBezTo>
                  <a:cubicBezTo>
                    <a:pt x="0" y="265"/>
                    <a:pt x="12" y="277"/>
                    <a:pt x="27" y="277"/>
                  </a:cubicBezTo>
                  <a:cubicBezTo>
                    <a:pt x="41" y="277"/>
                    <a:pt x="52" y="267"/>
                    <a:pt x="54" y="254"/>
                  </a:cubicBezTo>
                  <a:cubicBezTo>
                    <a:pt x="72" y="254"/>
                    <a:pt x="72" y="254"/>
                    <a:pt x="72" y="254"/>
                  </a:cubicBezTo>
                  <a:cubicBezTo>
                    <a:pt x="72" y="252"/>
                    <a:pt x="72" y="250"/>
                    <a:pt x="72" y="249"/>
                  </a:cubicBezTo>
                  <a:cubicBezTo>
                    <a:pt x="72" y="248"/>
                    <a:pt x="72" y="247"/>
                    <a:pt x="72" y="246"/>
                  </a:cubicBezTo>
                  <a:cubicBezTo>
                    <a:pt x="54" y="246"/>
                    <a:pt x="54" y="246"/>
                    <a:pt x="54" y="246"/>
                  </a:cubicBezTo>
                  <a:cubicBezTo>
                    <a:pt x="52" y="233"/>
                    <a:pt x="41" y="223"/>
                    <a:pt x="27" y="223"/>
                  </a:cubicBezTo>
                  <a:moveTo>
                    <a:pt x="211" y="219"/>
                  </a:moveTo>
                  <a:cubicBezTo>
                    <a:pt x="195" y="225"/>
                    <a:pt x="182" y="238"/>
                    <a:pt x="177" y="254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211" y="219"/>
                    <a:pt x="211" y="219"/>
                    <a:pt x="211" y="219"/>
                  </a:cubicBezTo>
                  <a:moveTo>
                    <a:pt x="339" y="80"/>
                  </a:moveTo>
                  <a:cubicBezTo>
                    <a:pt x="212" y="208"/>
                    <a:pt x="212" y="208"/>
                    <a:pt x="212" y="208"/>
                  </a:cubicBezTo>
                  <a:cubicBezTo>
                    <a:pt x="216" y="207"/>
                    <a:pt x="221" y="206"/>
                    <a:pt x="225" y="206"/>
                  </a:cubicBezTo>
                  <a:cubicBezTo>
                    <a:pt x="345" y="86"/>
                    <a:pt x="345" y="86"/>
                    <a:pt x="345" y="86"/>
                  </a:cubicBezTo>
                  <a:cubicBezTo>
                    <a:pt x="343" y="84"/>
                    <a:pt x="341" y="82"/>
                    <a:pt x="339" y="80"/>
                  </a:cubicBezTo>
                  <a:moveTo>
                    <a:pt x="405" y="0"/>
                  </a:moveTo>
                  <a:cubicBezTo>
                    <a:pt x="390" y="0"/>
                    <a:pt x="378" y="12"/>
                    <a:pt x="378" y="27"/>
                  </a:cubicBezTo>
                  <a:cubicBezTo>
                    <a:pt x="378" y="31"/>
                    <a:pt x="379" y="35"/>
                    <a:pt x="381" y="39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7" y="77"/>
                    <a:pt x="348" y="79"/>
                    <a:pt x="350" y="80"/>
                  </a:cubicBezTo>
                  <a:cubicBezTo>
                    <a:pt x="385" y="46"/>
                    <a:pt x="385" y="46"/>
                    <a:pt x="385" y="46"/>
                  </a:cubicBezTo>
                  <a:cubicBezTo>
                    <a:pt x="390" y="51"/>
                    <a:pt x="397" y="54"/>
                    <a:pt x="405" y="54"/>
                  </a:cubicBezTo>
                  <a:cubicBezTo>
                    <a:pt x="418" y="54"/>
                    <a:pt x="430" y="44"/>
                    <a:pt x="431" y="31"/>
                  </a:cubicBezTo>
                  <a:cubicBezTo>
                    <a:pt x="480" y="31"/>
                    <a:pt x="480" y="31"/>
                    <a:pt x="480" y="31"/>
                  </a:cubicBezTo>
                  <a:cubicBezTo>
                    <a:pt x="480" y="30"/>
                    <a:pt x="480" y="29"/>
                    <a:pt x="480" y="28"/>
                  </a:cubicBezTo>
                  <a:cubicBezTo>
                    <a:pt x="480" y="26"/>
                    <a:pt x="480" y="24"/>
                    <a:pt x="480" y="23"/>
                  </a:cubicBezTo>
                  <a:cubicBezTo>
                    <a:pt x="466" y="23"/>
                    <a:pt x="466" y="23"/>
                    <a:pt x="466" y="23"/>
                  </a:cubicBezTo>
                  <a:cubicBezTo>
                    <a:pt x="466" y="24"/>
                    <a:pt x="466" y="26"/>
                    <a:pt x="466" y="27"/>
                  </a:cubicBezTo>
                  <a:cubicBezTo>
                    <a:pt x="450" y="28"/>
                    <a:pt x="450" y="28"/>
                    <a:pt x="450" y="28"/>
                  </a:cubicBezTo>
                  <a:cubicBezTo>
                    <a:pt x="450" y="26"/>
                    <a:pt x="450" y="24"/>
                    <a:pt x="450" y="23"/>
                  </a:cubicBezTo>
                  <a:cubicBezTo>
                    <a:pt x="431" y="23"/>
                    <a:pt x="431" y="23"/>
                    <a:pt x="431" y="23"/>
                  </a:cubicBezTo>
                  <a:cubicBezTo>
                    <a:pt x="430" y="10"/>
                    <a:pt x="418" y="0"/>
                    <a:pt x="4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9"/>
            <p:cNvSpPr/>
            <p:nvPr/>
          </p:nvSpPr>
          <p:spPr bwMode="auto">
            <a:xfrm>
              <a:off x="438" y="3461"/>
              <a:ext cx="142" cy="114"/>
            </a:xfrm>
            <a:custGeom>
              <a:avLst/>
              <a:gdLst>
                <a:gd name="T0" fmla="*/ 60 w 60"/>
                <a:gd name="T1" fmla="*/ 0 h 48"/>
                <a:gd name="T2" fmla="*/ 47 w 60"/>
                <a:gd name="T3" fmla="*/ 2 h 48"/>
                <a:gd name="T4" fmla="*/ 9 w 60"/>
                <a:gd name="T5" fmla="*/ 40 h 48"/>
                <a:gd name="T6" fmla="*/ 3 w 60"/>
                <a:gd name="T7" fmla="*/ 40 h 48"/>
                <a:gd name="T8" fmla="*/ 0 w 60"/>
                <a:gd name="T9" fmla="*/ 48 h 48"/>
                <a:gd name="T10" fmla="*/ 12 w 60"/>
                <a:gd name="T11" fmla="*/ 48 h 48"/>
                <a:gd name="T12" fmla="*/ 46 w 60"/>
                <a:gd name="T13" fmla="*/ 13 h 48"/>
                <a:gd name="T14" fmla="*/ 60 w 60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48">
                  <a:moveTo>
                    <a:pt x="60" y="0"/>
                  </a:moveTo>
                  <a:cubicBezTo>
                    <a:pt x="56" y="0"/>
                    <a:pt x="51" y="1"/>
                    <a:pt x="47" y="2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2"/>
                    <a:pt x="1" y="45"/>
                    <a:pt x="0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7" y="32"/>
                    <a:pt x="30" y="19"/>
                    <a:pt x="46" y="13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0"/>
            <p:cNvSpPr/>
            <p:nvPr/>
          </p:nvSpPr>
          <p:spPr bwMode="auto">
            <a:xfrm>
              <a:off x="218" y="3556"/>
              <a:ext cx="12" cy="19"/>
            </a:xfrm>
            <a:custGeom>
              <a:avLst/>
              <a:gdLst>
                <a:gd name="T0" fmla="*/ 5 w 5"/>
                <a:gd name="T1" fmla="*/ 0 h 8"/>
                <a:gd name="T2" fmla="*/ 0 w 5"/>
                <a:gd name="T3" fmla="*/ 0 h 8"/>
                <a:gd name="T4" fmla="*/ 0 w 5"/>
                <a:gd name="T5" fmla="*/ 3 h 8"/>
                <a:gd name="T6" fmla="*/ 0 w 5"/>
                <a:gd name="T7" fmla="*/ 8 h 8"/>
                <a:gd name="T8" fmla="*/ 5 w 5"/>
                <a:gd name="T9" fmla="*/ 8 h 8"/>
                <a:gd name="T10" fmla="*/ 5 w 5"/>
                <a:gd name="T11" fmla="*/ 3 h 8"/>
                <a:gd name="T12" fmla="*/ 5 w 5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6"/>
                    <a:pt x="5" y="4"/>
                    <a:pt x="5" y="3"/>
                  </a:cubicBezTo>
                  <a:cubicBezTo>
                    <a:pt x="5" y="2"/>
                    <a:pt x="5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1"/>
            <p:cNvSpPr>
              <a:spLocks noEditPoints="1"/>
            </p:cNvSpPr>
            <p:nvPr/>
          </p:nvSpPr>
          <p:spPr bwMode="auto">
            <a:xfrm>
              <a:off x="849" y="3027"/>
              <a:ext cx="353" cy="150"/>
            </a:xfrm>
            <a:custGeom>
              <a:avLst/>
              <a:gdLst>
                <a:gd name="T0" fmla="*/ 6 w 149"/>
                <a:gd name="T1" fmla="*/ 51 h 63"/>
                <a:gd name="T2" fmla="*/ 0 w 149"/>
                <a:gd name="T3" fmla="*/ 57 h 63"/>
                <a:gd name="T4" fmla="*/ 6 w 149"/>
                <a:gd name="T5" fmla="*/ 63 h 63"/>
                <a:gd name="T6" fmla="*/ 11 w 149"/>
                <a:gd name="T7" fmla="*/ 57 h 63"/>
                <a:gd name="T8" fmla="*/ 6 w 149"/>
                <a:gd name="T9" fmla="*/ 51 h 63"/>
                <a:gd name="T10" fmla="*/ 149 w 149"/>
                <a:gd name="T11" fmla="*/ 0 h 63"/>
                <a:gd name="T12" fmla="*/ 141 w 149"/>
                <a:gd name="T13" fmla="*/ 0 h 63"/>
                <a:gd name="T14" fmla="*/ 141 w 149"/>
                <a:gd name="T15" fmla="*/ 5 h 63"/>
                <a:gd name="T16" fmla="*/ 141 w 149"/>
                <a:gd name="T17" fmla="*/ 8 h 63"/>
                <a:gd name="T18" fmla="*/ 149 w 149"/>
                <a:gd name="T19" fmla="*/ 8 h 63"/>
                <a:gd name="T20" fmla="*/ 149 w 149"/>
                <a:gd name="T21" fmla="*/ 5 h 63"/>
                <a:gd name="T22" fmla="*/ 149 w 149"/>
                <a:gd name="T2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63">
                  <a:moveTo>
                    <a:pt x="6" y="51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2" y="59"/>
                    <a:pt x="4" y="61"/>
                    <a:pt x="6" y="63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9" y="56"/>
                    <a:pt x="8" y="54"/>
                    <a:pt x="6" y="51"/>
                  </a:cubicBezTo>
                  <a:moveTo>
                    <a:pt x="149" y="0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41" y="1"/>
                    <a:pt x="141" y="3"/>
                    <a:pt x="141" y="5"/>
                  </a:cubicBezTo>
                  <a:cubicBezTo>
                    <a:pt x="141" y="6"/>
                    <a:pt x="141" y="7"/>
                    <a:pt x="141" y="8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49" y="7"/>
                    <a:pt x="149" y="6"/>
                    <a:pt x="149" y="5"/>
                  </a:cubicBezTo>
                  <a:cubicBezTo>
                    <a:pt x="149" y="3"/>
                    <a:pt x="149" y="1"/>
                    <a:pt x="1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2"/>
            <p:cNvSpPr/>
            <p:nvPr/>
          </p:nvSpPr>
          <p:spPr bwMode="auto">
            <a:xfrm>
              <a:off x="1112" y="3027"/>
              <a:ext cx="38" cy="12"/>
            </a:xfrm>
            <a:custGeom>
              <a:avLst/>
              <a:gdLst>
                <a:gd name="T0" fmla="*/ 16 w 16"/>
                <a:gd name="T1" fmla="*/ 0 h 5"/>
                <a:gd name="T2" fmla="*/ 0 w 16"/>
                <a:gd name="T3" fmla="*/ 0 h 5"/>
                <a:gd name="T4" fmla="*/ 0 w 16"/>
                <a:gd name="T5" fmla="*/ 5 h 5"/>
                <a:gd name="T6" fmla="*/ 16 w 16"/>
                <a:gd name="T7" fmla="*/ 4 h 5"/>
                <a:gd name="T8" fmla="*/ 16 w 1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1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3"/>
            <p:cNvSpPr/>
            <p:nvPr/>
          </p:nvSpPr>
          <p:spPr bwMode="auto">
            <a:xfrm>
              <a:off x="1349" y="3084"/>
              <a:ext cx="1978" cy="197"/>
            </a:xfrm>
            <a:custGeom>
              <a:avLst/>
              <a:gdLst>
                <a:gd name="T0" fmla="*/ 795 w 1978"/>
                <a:gd name="T1" fmla="*/ 0 h 197"/>
                <a:gd name="T2" fmla="*/ 0 w 1978"/>
                <a:gd name="T3" fmla="*/ 0 h 197"/>
                <a:gd name="T4" fmla="*/ 0 w 1978"/>
                <a:gd name="T5" fmla="*/ 10 h 197"/>
                <a:gd name="T6" fmla="*/ 792 w 1978"/>
                <a:gd name="T7" fmla="*/ 10 h 197"/>
                <a:gd name="T8" fmla="*/ 946 w 1978"/>
                <a:gd name="T9" fmla="*/ 164 h 197"/>
                <a:gd name="T10" fmla="*/ 1914 w 1978"/>
                <a:gd name="T11" fmla="*/ 164 h 197"/>
                <a:gd name="T12" fmla="*/ 1914 w 1978"/>
                <a:gd name="T13" fmla="*/ 197 h 197"/>
                <a:gd name="T14" fmla="*/ 1978 w 1978"/>
                <a:gd name="T15" fmla="*/ 159 h 197"/>
                <a:gd name="T16" fmla="*/ 1914 w 1978"/>
                <a:gd name="T17" fmla="*/ 123 h 197"/>
                <a:gd name="T18" fmla="*/ 1914 w 1978"/>
                <a:gd name="T19" fmla="*/ 154 h 197"/>
                <a:gd name="T20" fmla="*/ 949 w 1978"/>
                <a:gd name="T21" fmla="*/ 154 h 197"/>
                <a:gd name="T22" fmla="*/ 795 w 1978"/>
                <a:gd name="T2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8" h="197">
                  <a:moveTo>
                    <a:pt x="7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792" y="10"/>
                  </a:lnTo>
                  <a:lnTo>
                    <a:pt x="946" y="164"/>
                  </a:lnTo>
                  <a:lnTo>
                    <a:pt x="1914" y="164"/>
                  </a:lnTo>
                  <a:lnTo>
                    <a:pt x="1914" y="197"/>
                  </a:lnTo>
                  <a:lnTo>
                    <a:pt x="1978" y="159"/>
                  </a:lnTo>
                  <a:lnTo>
                    <a:pt x="1914" y="123"/>
                  </a:lnTo>
                  <a:lnTo>
                    <a:pt x="1914" y="154"/>
                  </a:lnTo>
                  <a:lnTo>
                    <a:pt x="949" y="154"/>
                  </a:lnTo>
                  <a:lnTo>
                    <a:pt x="7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4"/>
            <p:cNvSpPr/>
            <p:nvPr/>
          </p:nvSpPr>
          <p:spPr bwMode="auto">
            <a:xfrm>
              <a:off x="1349" y="3084"/>
              <a:ext cx="1978" cy="197"/>
            </a:xfrm>
            <a:custGeom>
              <a:avLst/>
              <a:gdLst>
                <a:gd name="T0" fmla="*/ 795 w 1978"/>
                <a:gd name="T1" fmla="*/ 0 h 197"/>
                <a:gd name="T2" fmla="*/ 0 w 1978"/>
                <a:gd name="T3" fmla="*/ 0 h 197"/>
                <a:gd name="T4" fmla="*/ 0 w 1978"/>
                <a:gd name="T5" fmla="*/ 10 h 197"/>
                <a:gd name="T6" fmla="*/ 792 w 1978"/>
                <a:gd name="T7" fmla="*/ 10 h 197"/>
                <a:gd name="T8" fmla="*/ 946 w 1978"/>
                <a:gd name="T9" fmla="*/ 164 h 197"/>
                <a:gd name="T10" fmla="*/ 1914 w 1978"/>
                <a:gd name="T11" fmla="*/ 164 h 197"/>
                <a:gd name="T12" fmla="*/ 1914 w 1978"/>
                <a:gd name="T13" fmla="*/ 197 h 197"/>
                <a:gd name="T14" fmla="*/ 1978 w 1978"/>
                <a:gd name="T15" fmla="*/ 159 h 197"/>
                <a:gd name="T16" fmla="*/ 1914 w 1978"/>
                <a:gd name="T17" fmla="*/ 123 h 197"/>
                <a:gd name="T18" fmla="*/ 1914 w 1978"/>
                <a:gd name="T19" fmla="*/ 154 h 197"/>
                <a:gd name="T20" fmla="*/ 949 w 1978"/>
                <a:gd name="T21" fmla="*/ 154 h 197"/>
                <a:gd name="T22" fmla="*/ 795 w 1978"/>
                <a:gd name="T2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8" h="197">
                  <a:moveTo>
                    <a:pt x="7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792" y="10"/>
                  </a:lnTo>
                  <a:lnTo>
                    <a:pt x="946" y="164"/>
                  </a:lnTo>
                  <a:lnTo>
                    <a:pt x="1914" y="164"/>
                  </a:lnTo>
                  <a:lnTo>
                    <a:pt x="1914" y="197"/>
                  </a:lnTo>
                  <a:lnTo>
                    <a:pt x="1978" y="159"/>
                  </a:lnTo>
                  <a:lnTo>
                    <a:pt x="1914" y="123"/>
                  </a:lnTo>
                  <a:lnTo>
                    <a:pt x="1914" y="154"/>
                  </a:lnTo>
                  <a:lnTo>
                    <a:pt x="949" y="154"/>
                  </a:lnTo>
                  <a:lnTo>
                    <a:pt x="79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5"/>
            <p:cNvSpPr/>
            <p:nvPr/>
          </p:nvSpPr>
          <p:spPr bwMode="auto">
            <a:xfrm>
              <a:off x="2056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6"/>
            <p:cNvSpPr/>
            <p:nvPr/>
          </p:nvSpPr>
          <p:spPr bwMode="auto">
            <a:xfrm>
              <a:off x="2056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7"/>
            <p:cNvSpPr/>
            <p:nvPr/>
          </p:nvSpPr>
          <p:spPr bwMode="auto">
            <a:xfrm>
              <a:off x="1954" y="3136"/>
              <a:ext cx="83" cy="93"/>
            </a:xfrm>
            <a:custGeom>
              <a:avLst/>
              <a:gdLst>
                <a:gd name="T0" fmla="*/ 0 w 83"/>
                <a:gd name="T1" fmla="*/ 0 h 93"/>
                <a:gd name="T2" fmla="*/ 0 w 83"/>
                <a:gd name="T3" fmla="*/ 93 h 93"/>
                <a:gd name="T4" fmla="*/ 83 w 83"/>
                <a:gd name="T5" fmla="*/ 48 h 93"/>
                <a:gd name="T6" fmla="*/ 0 w 83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93">
                  <a:moveTo>
                    <a:pt x="0" y="0"/>
                  </a:moveTo>
                  <a:lnTo>
                    <a:pt x="0" y="93"/>
                  </a:lnTo>
                  <a:lnTo>
                    <a:pt x="83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8"/>
            <p:cNvSpPr/>
            <p:nvPr/>
          </p:nvSpPr>
          <p:spPr bwMode="auto">
            <a:xfrm>
              <a:off x="1954" y="3136"/>
              <a:ext cx="83" cy="93"/>
            </a:xfrm>
            <a:custGeom>
              <a:avLst/>
              <a:gdLst>
                <a:gd name="T0" fmla="*/ 0 w 83"/>
                <a:gd name="T1" fmla="*/ 0 h 93"/>
                <a:gd name="T2" fmla="*/ 0 w 83"/>
                <a:gd name="T3" fmla="*/ 93 h 93"/>
                <a:gd name="T4" fmla="*/ 83 w 83"/>
                <a:gd name="T5" fmla="*/ 48 h 93"/>
                <a:gd name="T6" fmla="*/ 0 w 83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93">
                  <a:moveTo>
                    <a:pt x="0" y="0"/>
                  </a:moveTo>
                  <a:lnTo>
                    <a:pt x="0" y="93"/>
                  </a:lnTo>
                  <a:lnTo>
                    <a:pt x="83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9"/>
            <p:cNvSpPr/>
            <p:nvPr/>
          </p:nvSpPr>
          <p:spPr bwMode="auto">
            <a:xfrm>
              <a:off x="1855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0"/>
            <p:cNvSpPr/>
            <p:nvPr/>
          </p:nvSpPr>
          <p:spPr bwMode="auto">
            <a:xfrm>
              <a:off x="1855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1"/>
            <p:cNvSpPr/>
            <p:nvPr/>
          </p:nvSpPr>
          <p:spPr bwMode="auto">
            <a:xfrm>
              <a:off x="1753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2"/>
            <p:cNvSpPr/>
            <p:nvPr/>
          </p:nvSpPr>
          <p:spPr bwMode="auto">
            <a:xfrm>
              <a:off x="1753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3"/>
            <p:cNvSpPr/>
            <p:nvPr/>
          </p:nvSpPr>
          <p:spPr bwMode="auto">
            <a:xfrm>
              <a:off x="1652" y="3136"/>
              <a:ext cx="82" cy="93"/>
            </a:xfrm>
            <a:custGeom>
              <a:avLst/>
              <a:gdLst>
                <a:gd name="T0" fmla="*/ 0 w 82"/>
                <a:gd name="T1" fmla="*/ 0 h 93"/>
                <a:gd name="T2" fmla="*/ 0 w 82"/>
                <a:gd name="T3" fmla="*/ 93 h 93"/>
                <a:gd name="T4" fmla="*/ 82 w 82"/>
                <a:gd name="T5" fmla="*/ 48 h 93"/>
                <a:gd name="T6" fmla="*/ 0 w 82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93">
                  <a:moveTo>
                    <a:pt x="0" y="0"/>
                  </a:moveTo>
                  <a:lnTo>
                    <a:pt x="0" y="93"/>
                  </a:lnTo>
                  <a:lnTo>
                    <a:pt x="82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4"/>
            <p:cNvSpPr/>
            <p:nvPr/>
          </p:nvSpPr>
          <p:spPr bwMode="auto">
            <a:xfrm>
              <a:off x="1652" y="3136"/>
              <a:ext cx="82" cy="93"/>
            </a:xfrm>
            <a:custGeom>
              <a:avLst/>
              <a:gdLst>
                <a:gd name="T0" fmla="*/ 0 w 82"/>
                <a:gd name="T1" fmla="*/ 0 h 93"/>
                <a:gd name="T2" fmla="*/ 0 w 82"/>
                <a:gd name="T3" fmla="*/ 93 h 93"/>
                <a:gd name="T4" fmla="*/ 82 w 82"/>
                <a:gd name="T5" fmla="*/ 48 h 93"/>
                <a:gd name="T6" fmla="*/ 0 w 82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93">
                  <a:moveTo>
                    <a:pt x="0" y="0"/>
                  </a:moveTo>
                  <a:lnTo>
                    <a:pt x="0" y="93"/>
                  </a:lnTo>
                  <a:lnTo>
                    <a:pt x="82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5"/>
            <p:cNvSpPr/>
            <p:nvPr/>
          </p:nvSpPr>
          <p:spPr bwMode="auto">
            <a:xfrm>
              <a:off x="1552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6"/>
            <p:cNvSpPr/>
            <p:nvPr/>
          </p:nvSpPr>
          <p:spPr bwMode="auto">
            <a:xfrm>
              <a:off x="1552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7"/>
            <p:cNvSpPr/>
            <p:nvPr/>
          </p:nvSpPr>
          <p:spPr bwMode="auto">
            <a:xfrm>
              <a:off x="1450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8"/>
            <p:cNvSpPr/>
            <p:nvPr/>
          </p:nvSpPr>
          <p:spPr bwMode="auto">
            <a:xfrm>
              <a:off x="1450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9"/>
            <p:cNvSpPr/>
            <p:nvPr/>
          </p:nvSpPr>
          <p:spPr bwMode="auto">
            <a:xfrm>
              <a:off x="192" y="2274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0"/>
            <p:cNvSpPr/>
            <p:nvPr/>
          </p:nvSpPr>
          <p:spPr bwMode="auto">
            <a:xfrm>
              <a:off x="192" y="2274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1"/>
            <p:cNvSpPr/>
            <p:nvPr/>
          </p:nvSpPr>
          <p:spPr bwMode="auto">
            <a:xfrm>
              <a:off x="263" y="2345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6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2"/>
            <p:cNvSpPr/>
            <p:nvPr/>
          </p:nvSpPr>
          <p:spPr bwMode="auto">
            <a:xfrm>
              <a:off x="263" y="2345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6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3"/>
            <p:cNvSpPr/>
            <p:nvPr/>
          </p:nvSpPr>
          <p:spPr bwMode="auto">
            <a:xfrm>
              <a:off x="336" y="2416"/>
              <a:ext cx="90" cy="92"/>
            </a:xfrm>
            <a:custGeom>
              <a:avLst/>
              <a:gdLst>
                <a:gd name="T0" fmla="*/ 0 w 90"/>
                <a:gd name="T1" fmla="*/ 0 h 92"/>
                <a:gd name="T2" fmla="*/ 24 w 90"/>
                <a:gd name="T3" fmla="*/ 92 h 92"/>
                <a:gd name="T4" fmla="*/ 90 w 90"/>
                <a:gd name="T5" fmla="*/ 26 h 92"/>
                <a:gd name="T6" fmla="*/ 0 w 90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2">
                  <a:moveTo>
                    <a:pt x="0" y="0"/>
                  </a:moveTo>
                  <a:lnTo>
                    <a:pt x="24" y="92"/>
                  </a:lnTo>
                  <a:lnTo>
                    <a:pt x="90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4"/>
            <p:cNvSpPr/>
            <p:nvPr/>
          </p:nvSpPr>
          <p:spPr bwMode="auto">
            <a:xfrm>
              <a:off x="336" y="2416"/>
              <a:ext cx="90" cy="92"/>
            </a:xfrm>
            <a:custGeom>
              <a:avLst/>
              <a:gdLst>
                <a:gd name="T0" fmla="*/ 0 w 90"/>
                <a:gd name="T1" fmla="*/ 0 h 92"/>
                <a:gd name="T2" fmla="*/ 24 w 90"/>
                <a:gd name="T3" fmla="*/ 92 h 92"/>
                <a:gd name="T4" fmla="*/ 90 w 90"/>
                <a:gd name="T5" fmla="*/ 26 h 92"/>
                <a:gd name="T6" fmla="*/ 0 w 90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2">
                  <a:moveTo>
                    <a:pt x="0" y="0"/>
                  </a:moveTo>
                  <a:lnTo>
                    <a:pt x="24" y="92"/>
                  </a:lnTo>
                  <a:lnTo>
                    <a:pt x="90" y="2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5"/>
            <p:cNvSpPr/>
            <p:nvPr/>
          </p:nvSpPr>
          <p:spPr bwMode="auto">
            <a:xfrm>
              <a:off x="407" y="2489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6"/>
            <p:cNvSpPr/>
            <p:nvPr/>
          </p:nvSpPr>
          <p:spPr bwMode="auto">
            <a:xfrm>
              <a:off x="407" y="2489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7"/>
            <p:cNvSpPr/>
            <p:nvPr/>
          </p:nvSpPr>
          <p:spPr bwMode="auto">
            <a:xfrm>
              <a:off x="478" y="2560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8"/>
            <p:cNvSpPr/>
            <p:nvPr/>
          </p:nvSpPr>
          <p:spPr bwMode="auto">
            <a:xfrm>
              <a:off x="478" y="2560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9"/>
            <p:cNvSpPr/>
            <p:nvPr/>
          </p:nvSpPr>
          <p:spPr bwMode="auto">
            <a:xfrm>
              <a:off x="549" y="2631"/>
              <a:ext cx="92" cy="91"/>
            </a:xfrm>
            <a:custGeom>
              <a:avLst/>
              <a:gdLst>
                <a:gd name="T0" fmla="*/ 0 w 92"/>
                <a:gd name="T1" fmla="*/ 0 h 91"/>
                <a:gd name="T2" fmla="*/ 24 w 92"/>
                <a:gd name="T3" fmla="*/ 91 h 91"/>
                <a:gd name="T4" fmla="*/ 92 w 92"/>
                <a:gd name="T5" fmla="*/ 24 h 91"/>
                <a:gd name="T6" fmla="*/ 0 w 92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1">
                  <a:moveTo>
                    <a:pt x="0" y="0"/>
                  </a:moveTo>
                  <a:lnTo>
                    <a:pt x="24" y="91"/>
                  </a:lnTo>
                  <a:lnTo>
                    <a:pt x="92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0"/>
            <p:cNvSpPr/>
            <p:nvPr/>
          </p:nvSpPr>
          <p:spPr bwMode="auto">
            <a:xfrm>
              <a:off x="549" y="2631"/>
              <a:ext cx="92" cy="91"/>
            </a:xfrm>
            <a:custGeom>
              <a:avLst/>
              <a:gdLst>
                <a:gd name="T0" fmla="*/ 0 w 92"/>
                <a:gd name="T1" fmla="*/ 0 h 91"/>
                <a:gd name="T2" fmla="*/ 24 w 92"/>
                <a:gd name="T3" fmla="*/ 91 h 91"/>
                <a:gd name="T4" fmla="*/ 92 w 92"/>
                <a:gd name="T5" fmla="*/ 24 h 91"/>
                <a:gd name="T6" fmla="*/ 0 w 92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1">
                  <a:moveTo>
                    <a:pt x="0" y="0"/>
                  </a:moveTo>
                  <a:lnTo>
                    <a:pt x="24" y="91"/>
                  </a:lnTo>
                  <a:lnTo>
                    <a:pt x="92" y="2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1"/>
            <p:cNvSpPr/>
            <p:nvPr/>
          </p:nvSpPr>
          <p:spPr bwMode="auto">
            <a:xfrm>
              <a:off x="620" y="2703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2"/>
            <p:cNvSpPr/>
            <p:nvPr/>
          </p:nvSpPr>
          <p:spPr bwMode="auto">
            <a:xfrm>
              <a:off x="620" y="2703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3"/>
            <p:cNvSpPr/>
            <p:nvPr/>
          </p:nvSpPr>
          <p:spPr bwMode="auto">
            <a:xfrm>
              <a:off x="218" y="2158"/>
              <a:ext cx="610" cy="613"/>
            </a:xfrm>
            <a:custGeom>
              <a:avLst/>
              <a:gdLst>
                <a:gd name="T0" fmla="*/ 0 w 610"/>
                <a:gd name="T1" fmla="*/ 0 h 613"/>
                <a:gd name="T2" fmla="*/ 19 w 610"/>
                <a:gd name="T3" fmla="*/ 73 h 613"/>
                <a:gd name="T4" fmla="*/ 42 w 610"/>
                <a:gd name="T5" fmla="*/ 49 h 613"/>
                <a:gd name="T6" fmla="*/ 603 w 610"/>
                <a:gd name="T7" fmla="*/ 613 h 613"/>
                <a:gd name="T8" fmla="*/ 610 w 610"/>
                <a:gd name="T9" fmla="*/ 606 h 613"/>
                <a:gd name="T10" fmla="*/ 49 w 610"/>
                <a:gd name="T11" fmla="*/ 42 h 613"/>
                <a:gd name="T12" fmla="*/ 71 w 610"/>
                <a:gd name="T13" fmla="*/ 21 h 613"/>
                <a:gd name="T14" fmla="*/ 0 w 610"/>
                <a:gd name="T1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0" h="613">
                  <a:moveTo>
                    <a:pt x="0" y="0"/>
                  </a:moveTo>
                  <a:lnTo>
                    <a:pt x="19" y="73"/>
                  </a:lnTo>
                  <a:lnTo>
                    <a:pt x="42" y="49"/>
                  </a:lnTo>
                  <a:lnTo>
                    <a:pt x="603" y="613"/>
                  </a:lnTo>
                  <a:lnTo>
                    <a:pt x="610" y="606"/>
                  </a:lnTo>
                  <a:lnTo>
                    <a:pt x="49" y="42"/>
                  </a:lnTo>
                  <a:lnTo>
                    <a:pt x="71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4"/>
            <p:cNvSpPr/>
            <p:nvPr/>
          </p:nvSpPr>
          <p:spPr bwMode="auto">
            <a:xfrm>
              <a:off x="218" y="2158"/>
              <a:ext cx="610" cy="613"/>
            </a:xfrm>
            <a:custGeom>
              <a:avLst/>
              <a:gdLst>
                <a:gd name="T0" fmla="*/ 0 w 610"/>
                <a:gd name="T1" fmla="*/ 0 h 613"/>
                <a:gd name="T2" fmla="*/ 19 w 610"/>
                <a:gd name="T3" fmla="*/ 73 h 613"/>
                <a:gd name="T4" fmla="*/ 42 w 610"/>
                <a:gd name="T5" fmla="*/ 49 h 613"/>
                <a:gd name="T6" fmla="*/ 603 w 610"/>
                <a:gd name="T7" fmla="*/ 613 h 613"/>
                <a:gd name="T8" fmla="*/ 610 w 610"/>
                <a:gd name="T9" fmla="*/ 606 h 613"/>
                <a:gd name="T10" fmla="*/ 49 w 610"/>
                <a:gd name="T11" fmla="*/ 42 h 613"/>
                <a:gd name="T12" fmla="*/ 71 w 610"/>
                <a:gd name="T13" fmla="*/ 21 h 613"/>
                <a:gd name="T14" fmla="*/ 0 w 610"/>
                <a:gd name="T1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0" h="613">
                  <a:moveTo>
                    <a:pt x="0" y="0"/>
                  </a:moveTo>
                  <a:lnTo>
                    <a:pt x="19" y="73"/>
                  </a:lnTo>
                  <a:lnTo>
                    <a:pt x="42" y="49"/>
                  </a:lnTo>
                  <a:lnTo>
                    <a:pt x="603" y="613"/>
                  </a:lnTo>
                  <a:lnTo>
                    <a:pt x="610" y="606"/>
                  </a:lnTo>
                  <a:lnTo>
                    <a:pt x="49" y="42"/>
                  </a:lnTo>
                  <a:lnTo>
                    <a:pt x="71" y="21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Rectangle 95"/>
            <p:cNvSpPr>
              <a:spLocks noChangeArrowheads="1"/>
            </p:cNvSpPr>
            <p:nvPr/>
          </p:nvSpPr>
          <p:spPr bwMode="auto">
            <a:xfrm>
              <a:off x="1396" y="2835"/>
              <a:ext cx="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96"/>
            <p:cNvSpPr>
              <a:spLocks noChangeArrowheads="1"/>
            </p:cNvSpPr>
            <p:nvPr/>
          </p:nvSpPr>
          <p:spPr bwMode="auto">
            <a:xfrm>
              <a:off x="1396" y="2835"/>
              <a:ext cx="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Rectangle 97"/>
            <p:cNvSpPr>
              <a:spLocks noChangeArrowheads="1"/>
            </p:cNvSpPr>
            <p:nvPr/>
          </p:nvSpPr>
          <p:spPr bwMode="auto">
            <a:xfrm>
              <a:off x="1928" y="2835"/>
              <a:ext cx="26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Rectangle 98"/>
            <p:cNvSpPr>
              <a:spLocks noChangeArrowheads="1"/>
            </p:cNvSpPr>
            <p:nvPr/>
          </p:nvSpPr>
          <p:spPr bwMode="auto">
            <a:xfrm>
              <a:off x="1928" y="2835"/>
              <a:ext cx="26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Rectangle 99"/>
            <p:cNvSpPr>
              <a:spLocks noChangeArrowheads="1"/>
            </p:cNvSpPr>
            <p:nvPr/>
          </p:nvSpPr>
          <p:spPr bwMode="auto">
            <a:xfrm>
              <a:off x="209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Rectangle 100"/>
            <p:cNvSpPr>
              <a:spLocks noChangeArrowheads="1"/>
            </p:cNvSpPr>
            <p:nvPr/>
          </p:nvSpPr>
          <p:spPr bwMode="auto">
            <a:xfrm>
              <a:off x="209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Rectangle 101"/>
            <p:cNvSpPr>
              <a:spLocks noChangeArrowheads="1"/>
            </p:cNvSpPr>
            <p:nvPr/>
          </p:nvSpPr>
          <p:spPr bwMode="auto">
            <a:xfrm>
              <a:off x="206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Rectangle 102"/>
            <p:cNvSpPr>
              <a:spLocks noChangeArrowheads="1"/>
            </p:cNvSpPr>
            <p:nvPr/>
          </p:nvSpPr>
          <p:spPr bwMode="auto">
            <a:xfrm>
              <a:off x="206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Rectangle 103"/>
            <p:cNvSpPr>
              <a:spLocks noChangeArrowheads="1"/>
            </p:cNvSpPr>
            <p:nvPr/>
          </p:nvSpPr>
          <p:spPr bwMode="auto">
            <a:xfrm>
              <a:off x="187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Rectangle 104"/>
            <p:cNvSpPr>
              <a:spLocks noChangeArrowheads="1"/>
            </p:cNvSpPr>
            <p:nvPr/>
          </p:nvSpPr>
          <p:spPr bwMode="auto">
            <a:xfrm>
              <a:off x="187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5"/>
            <p:cNvSpPr/>
            <p:nvPr/>
          </p:nvSpPr>
          <p:spPr bwMode="auto">
            <a:xfrm>
              <a:off x="1789" y="2835"/>
              <a:ext cx="12" cy="74"/>
            </a:xfrm>
            <a:custGeom>
              <a:avLst/>
              <a:gdLst>
                <a:gd name="T0" fmla="*/ 12 w 12"/>
                <a:gd name="T1" fmla="*/ 0 h 74"/>
                <a:gd name="T2" fmla="*/ 9 w 12"/>
                <a:gd name="T3" fmla="*/ 0 h 74"/>
                <a:gd name="T4" fmla="*/ 9 w 12"/>
                <a:gd name="T5" fmla="*/ 74 h 74"/>
                <a:gd name="T6" fmla="*/ 0 w 12"/>
                <a:gd name="T7" fmla="*/ 74 h 74"/>
                <a:gd name="T8" fmla="*/ 12 w 12"/>
                <a:gd name="T9" fmla="*/ 74 h 74"/>
                <a:gd name="T10" fmla="*/ 12 w 12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4">
                  <a:moveTo>
                    <a:pt x="12" y="0"/>
                  </a:moveTo>
                  <a:lnTo>
                    <a:pt x="9" y="0"/>
                  </a:lnTo>
                  <a:lnTo>
                    <a:pt x="9" y="74"/>
                  </a:lnTo>
                  <a:lnTo>
                    <a:pt x="0" y="74"/>
                  </a:lnTo>
                  <a:lnTo>
                    <a:pt x="12" y="74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6"/>
            <p:cNvSpPr/>
            <p:nvPr/>
          </p:nvSpPr>
          <p:spPr bwMode="auto">
            <a:xfrm>
              <a:off x="1789" y="2835"/>
              <a:ext cx="12" cy="74"/>
            </a:xfrm>
            <a:custGeom>
              <a:avLst/>
              <a:gdLst>
                <a:gd name="T0" fmla="*/ 12 w 12"/>
                <a:gd name="T1" fmla="*/ 0 h 74"/>
                <a:gd name="T2" fmla="*/ 9 w 12"/>
                <a:gd name="T3" fmla="*/ 0 h 74"/>
                <a:gd name="T4" fmla="*/ 9 w 12"/>
                <a:gd name="T5" fmla="*/ 74 h 74"/>
                <a:gd name="T6" fmla="*/ 0 w 12"/>
                <a:gd name="T7" fmla="*/ 74 h 74"/>
                <a:gd name="T8" fmla="*/ 12 w 12"/>
                <a:gd name="T9" fmla="*/ 74 h 74"/>
                <a:gd name="T10" fmla="*/ 12 w 12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4">
                  <a:moveTo>
                    <a:pt x="12" y="0"/>
                  </a:moveTo>
                  <a:lnTo>
                    <a:pt x="9" y="0"/>
                  </a:lnTo>
                  <a:lnTo>
                    <a:pt x="9" y="74"/>
                  </a:lnTo>
                  <a:lnTo>
                    <a:pt x="0" y="74"/>
                  </a:lnTo>
                  <a:lnTo>
                    <a:pt x="12" y="74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Rectangle 107"/>
            <p:cNvSpPr>
              <a:spLocks noChangeArrowheads="1"/>
            </p:cNvSpPr>
            <p:nvPr/>
          </p:nvSpPr>
          <p:spPr bwMode="auto">
            <a:xfrm>
              <a:off x="1846" y="2835"/>
              <a:ext cx="1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Rectangle 108"/>
            <p:cNvSpPr>
              <a:spLocks noChangeArrowheads="1"/>
            </p:cNvSpPr>
            <p:nvPr/>
          </p:nvSpPr>
          <p:spPr bwMode="auto">
            <a:xfrm>
              <a:off x="1846" y="2835"/>
              <a:ext cx="1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Rectangle 109"/>
            <p:cNvSpPr>
              <a:spLocks noChangeArrowheads="1"/>
            </p:cNvSpPr>
            <p:nvPr/>
          </p:nvSpPr>
          <p:spPr bwMode="auto">
            <a:xfrm>
              <a:off x="1973" y="2835"/>
              <a:ext cx="1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Rectangle 110"/>
            <p:cNvSpPr>
              <a:spLocks noChangeArrowheads="1"/>
            </p:cNvSpPr>
            <p:nvPr/>
          </p:nvSpPr>
          <p:spPr bwMode="auto">
            <a:xfrm>
              <a:off x="1973" y="2835"/>
              <a:ext cx="1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Rectangle 111"/>
            <p:cNvSpPr>
              <a:spLocks noChangeArrowheads="1"/>
            </p:cNvSpPr>
            <p:nvPr/>
          </p:nvSpPr>
          <p:spPr bwMode="auto">
            <a:xfrm>
              <a:off x="1999" y="2835"/>
              <a:ext cx="5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Rectangle 112"/>
            <p:cNvSpPr>
              <a:spLocks noChangeArrowheads="1"/>
            </p:cNvSpPr>
            <p:nvPr/>
          </p:nvSpPr>
          <p:spPr bwMode="auto">
            <a:xfrm>
              <a:off x="1999" y="2835"/>
              <a:ext cx="5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3"/>
            <p:cNvSpPr/>
            <p:nvPr/>
          </p:nvSpPr>
          <p:spPr bwMode="auto">
            <a:xfrm>
              <a:off x="1770" y="2835"/>
              <a:ext cx="28" cy="74"/>
            </a:xfrm>
            <a:custGeom>
              <a:avLst/>
              <a:gdLst>
                <a:gd name="T0" fmla="*/ 28 w 28"/>
                <a:gd name="T1" fmla="*/ 0 h 74"/>
                <a:gd name="T2" fmla="*/ 0 w 28"/>
                <a:gd name="T3" fmla="*/ 0 h 74"/>
                <a:gd name="T4" fmla="*/ 0 w 28"/>
                <a:gd name="T5" fmla="*/ 74 h 74"/>
                <a:gd name="T6" fmla="*/ 19 w 28"/>
                <a:gd name="T7" fmla="*/ 74 h 74"/>
                <a:gd name="T8" fmla="*/ 28 w 28"/>
                <a:gd name="T9" fmla="*/ 74 h 74"/>
                <a:gd name="T10" fmla="*/ 28 w 28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4">
                  <a:moveTo>
                    <a:pt x="28" y="0"/>
                  </a:moveTo>
                  <a:lnTo>
                    <a:pt x="0" y="0"/>
                  </a:lnTo>
                  <a:lnTo>
                    <a:pt x="0" y="74"/>
                  </a:lnTo>
                  <a:lnTo>
                    <a:pt x="19" y="74"/>
                  </a:lnTo>
                  <a:lnTo>
                    <a:pt x="28" y="7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4"/>
            <p:cNvSpPr/>
            <p:nvPr/>
          </p:nvSpPr>
          <p:spPr bwMode="auto">
            <a:xfrm>
              <a:off x="1770" y="2835"/>
              <a:ext cx="28" cy="74"/>
            </a:xfrm>
            <a:custGeom>
              <a:avLst/>
              <a:gdLst>
                <a:gd name="T0" fmla="*/ 28 w 28"/>
                <a:gd name="T1" fmla="*/ 0 h 74"/>
                <a:gd name="T2" fmla="*/ 0 w 28"/>
                <a:gd name="T3" fmla="*/ 0 h 74"/>
                <a:gd name="T4" fmla="*/ 0 w 28"/>
                <a:gd name="T5" fmla="*/ 74 h 74"/>
                <a:gd name="T6" fmla="*/ 19 w 28"/>
                <a:gd name="T7" fmla="*/ 74 h 74"/>
                <a:gd name="T8" fmla="*/ 28 w 28"/>
                <a:gd name="T9" fmla="*/ 74 h 74"/>
                <a:gd name="T10" fmla="*/ 28 w 28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4">
                  <a:moveTo>
                    <a:pt x="28" y="0"/>
                  </a:moveTo>
                  <a:lnTo>
                    <a:pt x="0" y="0"/>
                  </a:lnTo>
                  <a:lnTo>
                    <a:pt x="0" y="74"/>
                  </a:lnTo>
                  <a:lnTo>
                    <a:pt x="19" y="74"/>
                  </a:lnTo>
                  <a:lnTo>
                    <a:pt x="28" y="74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Rectangle 115"/>
            <p:cNvSpPr>
              <a:spLocks noChangeArrowheads="1"/>
            </p:cNvSpPr>
            <p:nvPr/>
          </p:nvSpPr>
          <p:spPr bwMode="auto">
            <a:xfrm>
              <a:off x="173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Rectangle 116"/>
            <p:cNvSpPr>
              <a:spLocks noChangeArrowheads="1"/>
            </p:cNvSpPr>
            <p:nvPr/>
          </p:nvSpPr>
          <p:spPr bwMode="auto">
            <a:xfrm>
              <a:off x="173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Rectangle 117"/>
            <p:cNvSpPr>
              <a:spLocks noChangeArrowheads="1"/>
            </p:cNvSpPr>
            <p:nvPr/>
          </p:nvSpPr>
          <p:spPr bwMode="auto">
            <a:xfrm>
              <a:off x="151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Rectangle 118"/>
            <p:cNvSpPr>
              <a:spLocks noChangeArrowheads="1"/>
            </p:cNvSpPr>
            <p:nvPr/>
          </p:nvSpPr>
          <p:spPr bwMode="auto">
            <a:xfrm>
              <a:off x="151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Rectangle 119"/>
            <p:cNvSpPr>
              <a:spLocks noChangeArrowheads="1"/>
            </p:cNvSpPr>
            <p:nvPr/>
          </p:nvSpPr>
          <p:spPr bwMode="auto">
            <a:xfrm>
              <a:off x="168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Rectangle 120"/>
            <p:cNvSpPr>
              <a:spLocks noChangeArrowheads="1"/>
            </p:cNvSpPr>
            <p:nvPr/>
          </p:nvSpPr>
          <p:spPr bwMode="auto">
            <a:xfrm>
              <a:off x="168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Rectangle 121"/>
            <p:cNvSpPr>
              <a:spLocks noChangeArrowheads="1"/>
            </p:cNvSpPr>
            <p:nvPr/>
          </p:nvSpPr>
          <p:spPr bwMode="auto">
            <a:xfrm>
              <a:off x="164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Rectangle 122"/>
            <p:cNvSpPr>
              <a:spLocks noChangeArrowheads="1"/>
            </p:cNvSpPr>
            <p:nvPr/>
          </p:nvSpPr>
          <p:spPr bwMode="auto">
            <a:xfrm>
              <a:off x="164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Rectangle 123"/>
            <p:cNvSpPr>
              <a:spLocks noChangeArrowheads="1"/>
            </p:cNvSpPr>
            <p:nvPr/>
          </p:nvSpPr>
          <p:spPr bwMode="auto">
            <a:xfrm>
              <a:off x="146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Rectangle 124"/>
            <p:cNvSpPr>
              <a:spLocks noChangeArrowheads="1"/>
            </p:cNvSpPr>
            <p:nvPr/>
          </p:nvSpPr>
          <p:spPr bwMode="auto">
            <a:xfrm>
              <a:off x="146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Rectangle 125"/>
            <p:cNvSpPr>
              <a:spLocks noChangeArrowheads="1"/>
            </p:cNvSpPr>
            <p:nvPr/>
          </p:nvSpPr>
          <p:spPr bwMode="auto">
            <a:xfrm>
              <a:off x="1372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Rectangle 126"/>
            <p:cNvSpPr>
              <a:spLocks noChangeArrowheads="1"/>
            </p:cNvSpPr>
            <p:nvPr/>
          </p:nvSpPr>
          <p:spPr bwMode="auto">
            <a:xfrm>
              <a:off x="1372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Rectangle 127"/>
            <p:cNvSpPr>
              <a:spLocks noChangeArrowheads="1"/>
            </p:cNvSpPr>
            <p:nvPr/>
          </p:nvSpPr>
          <p:spPr bwMode="auto">
            <a:xfrm>
              <a:off x="1353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Rectangle 128"/>
            <p:cNvSpPr>
              <a:spLocks noChangeArrowheads="1"/>
            </p:cNvSpPr>
            <p:nvPr/>
          </p:nvSpPr>
          <p:spPr bwMode="auto">
            <a:xfrm>
              <a:off x="1353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Rectangle 129"/>
            <p:cNvSpPr>
              <a:spLocks noChangeArrowheads="1"/>
            </p:cNvSpPr>
            <p:nvPr/>
          </p:nvSpPr>
          <p:spPr bwMode="auto">
            <a:xfrm>
              <a:off x="1429" y="2835"/>
              <a:ext cx="1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Rectangle 130"/>
            <p:cNvSpPr>
              <a:spLocks noChangeArrowheads="1"/>
            </p:cNvSpPr>
            <p:nvPr/>
          </p:nvSpPr>
          <p:spPr bwMode="auto">
            <a:xfrm>
              <a:off x="1429" y="2835"/>
              <a:ext cx="1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Rectangle 131"/>
            <p:cNvSpPr>
              <a:spLocks noChangeArrowheads="1"/>
            </p:cNvSpPr>
            <p:nvPr/>
          </p:nvSpPr>
          <p:spPr bwMode="auto">
            <a:xfrm>
              <a:off x="1555" y="2835"/>
              <a:ext cx="11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Rectangle 132"/>
            <p:cNvSpPr>
              <a:spLocks noChangeArrowheads="1"/>
            </p:cNvSpPr>
            <p:nvPr/>
          </p:nvSpPr>
          <p:spPr bwMode="auto">
            <a:xfrm>
              <a:off x="1555" y="2835"/>
              <a:ext cx="11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Rectangle 133"/>
            <p:cNvSpPr>
              <a:spLocks noChangeArrowheads="1"/>
            </p:cNvSpPr>
            <p:nvPr/>
          </p:nvSpPr>
          <p:spPr bwMode="auto">
            <a:xfrm>
              <a:off x="1581" y="2835"/>
              <a:ext cx="4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Rectangle 134"/>
            <p:cNvSpPr>
              <a:spLocks noChangeArrowheads="1"/>
            </p:cNvSpPr>
            <p:nvPr/>
          </p:nvSpPr>
          <p:spPr bwMode="auto">
            <a:xfrm>
              <a:off x="1581" y="2835"/>
              <a:ext cx="4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Rectangle 135"/>
            <p:cNvSpPr>
              <a:spLocks noChangeArrowheads="1"/>
            </p:cNvSpPr>
            <p:nvPr/>
          </p:nvSpPr>
          <p:spPr bwMode="auto">
            <a:xfrm>
              <a:off x="2944" y="3312"/>
              <a:ext cx="26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Rectangle 136"/>
            <p:cNvSpPr>
              <a:spLocks noChangeArrowheads="1"/>
            </p:cNvSpPr>
            <p:nvPr/>
          </p:nvSpPr>
          <p:spPr bwMode="auto">
            <a:xfrm>
              <a:off x="2944" y="3312"/>
              <a:ext cx="26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Rectangle 137"/>
            <p:cNvSpPr>
              <a:spLocks noChangeArrowheads="1"/>
            </p:cNvSpPr>
            <p:nvPr/>
          </p:nvSpPr>
          <p:spPr bwMode="auto">
            <a:xfrm>
              <a:off x="311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Rectangle 138"/>
            <p:cNvSpPr>
              <a:spLocks noChangeArrowheads="1"/>
            </p:cNvSpPr>
            <p:nvPr/>
          </p:nvSpPr>
          <p:spPr bwMode="auto">
            <a:xfrm>
              <a:off x="311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Rectangle 139"/>
            <p:cNvSpPr>
              <a:spLocks noChangeArrowheads="1"/>
            </p:cNvSpPr>
            <p:nvPr/>
          </p:nvSpPr>
          <p:spPr bwMode="auto">
            <a:xfrm>
              <a:off x="3081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Rectangle 140"/>
            <p:cNvSpPr>
              <a:spLocks noChangeArrowheads="1"/>
            </p:cNvSpPr>
            <p:nvPr/>
          </p:nvSpPr>
          <p:spPr bwMode="auto">
            <a:xfrm>
              <a:off x="3081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Rectangle 141"/>
            <p:cNvSpPr>
              <a:spLocks noChangeArrowheads="1"/>
            </p:cNvSpPr>
            <p:nvPr/>
          </p:nvSpPr>
          <p:spPr bwMode="auto">
            <a:xfrm>
              <a:off x="2894" y="3312"/>
              <a:ext cx="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Rectangle 142"/>
            <p:cNvSpPr>
              <a:spLocks noChangeArrowheads="1"/>
            </p:cNvSpPr>
            <p:nvPr/>
          </p:nvSpPr>
          <p:spPr bwMode="auto">
            <a:xfrm>
              <a:off x="2894" y="3312"/>
              <a:ext cx="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3"/>
            <p:cNvSpPr/>
            <p:nvPr/>
          </p:nvSpPr>
          <p:spPr bwMode="auto">
            <a:xfrm>
              <a:off x="2804" y="3312"/>
              <a:ext cx="12" cy="73"/>
            </a:xfrm>
            <a:custGeom>
              <a:avLst/>
              <a:gdLst>
                <a:gd name="T0" fmla="*/ 12 w 12"/>
                <a:gd name="T1" fmla="*/ 0 h 73"/>
                <a:gd name="T2" fmla="*/ 9 w 12"/>
                <a:gd name="T3" fmla="*/ 0 h 73"/>
                <a:gd name="T4" fmla="*/ 9 w 12"/>
                <a:gd name="T5" fmla="*/ 73 h 73"/>
                <a:gd name="T6" fmla="*/ 0 w 12"/>
                <a:gd name="T7" fmla="*/ 73 h 73"/>
                <a:gd name="T8" fmla="*/ 12 w 12"/>
                <a:gd name="T9" fmla="*/ 73 h 73"/>
                <a:gd name="T10" fmla="*/ 12 w 12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3">
                  <a:moveTo>
                    <a:pt x="12" y="0"/>
                  </a:moveTo>
                  <a:lnTo>
                    <a:pt x="9" y="0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12" y="73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4"/>
            <p:cNvSpPr/>
            <p:nvPr/>
          </p:nvSpPr>
          <p:spPr bwMode="auto">
            <a:xfrm>
              <a:off x="2804" y="3312"/>
              <a:ext cx="12" cy="73"/>
            </a:xfrm>
            <a:custGeom>
              <a:avLst/>
              <a:gdLst>
                <a:gd name="T0" fmla="*/ 12 w 12"/>
                <a:gd name="T1" fmla="*/ 0 h 73"/>
                <a:gd name="T2" fmla="*/ 9 w 12"/>
                <a:gd name="T3" fmla="*/ 0 h 73"/>
                <a:gd name="T4" fmla="*/ 9 w 12"/>
                <a:gd name="T5" fmla="*/ 73 h 73"/>
                <a:gd name="T6" fmla="*/ 0 w 12"/>
                <a:gd name="T7" fmla="*/ 73 h 73"/>
                <a:gd name="T8" fmla="*/ 12 w 12"/>
                <a:gd name="T9" fmla="*/ 73 h 73"/>
                <a:gd name="T10" fmla="*/ 12 w 12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3">
                  <a:moveTo>
                    <a:pt x="12" y="0"/>
                  </a:moveTo>
                  <a:lnTo>
                    <a:pt x="9" y="0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12" y="73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Rectangle 145"/>
            <p:cNvSpPr>
              <a:spLocks noChangeArrowheads="1"/>
            </p:cNvSpPr>
            <p:nvPr/>
          </p:nvSpPr>
          <p:spPr bwMode="auto">
            <a:xfrm>
              <a:off x="2861" y="3312"/>
              <a:ext cx="1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Rectangle 146"/>
            <p:cNvSpPr>
              <a:spLocks noChangeArrowheads="1"/>
            </p:cNvSpPr>
            <p:nvPr/>
          </p:nvSpPr>
          <p:spPr bwMode="auto">
            <a:xfrm>
              <a:off x="2861" y="3312"/>
              <a:ext cx="1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Rectangle 147"/>
            <p:cNvSpPr>
              <a:spLocks noChangeArrowheads="1"/>
            </p:cNvSpPr>
            <p:nvPr/>
          </p:nvSpPr>
          <p:spPr bwMode="auto">
            <a:xfrm>
              <a:off x="2989" y="3312"/>
              <a:ext cx="11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Rectangle 148"/>
            <p:cNvSpPr>
              <a:spLocks noChangeArrowheads="1"/>
            </p:cNvSpPr>
            <p:nvPr/>
          </p:nvSpPr>
          <p:spPr bwMode="auto">
            <a:xfrm>
              <a:off x="2989" y="3312"/>
              <a:ext cx="11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Rectangle 149"/>
            <p:cNvSpPr>
              <a:spLocks noChangeArrowheads="1"/>
            </p:cNvSpPr>
            <p:nvPr/>
          </p:nvSpPr>
          <p:spPr bwMode="auto">
            <a:xfrm>
              <a:off x="3015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Rectangle 150"/>
            <p:cNvSpPr>
              <a:spLocks noChangeArrowheads="1"/>
            </p:cNvSpPr>
            <p:nvPr/>
          </p:nvSpPr>
          <p:spPr bwMode="auto">
            <a:xfrm>
              <a:off x="3015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51"/>
            <p:cNvSpPr/>
            <p:nvPr/>
          </p:nvSpPr>
          <p:spPr bwMode="auto">
            <a:xfrm>
              <a:off x="2785" y="3312"/>
              <a:ext cx="28" cy="73"/>
            </a:xfrm>
            <a:custGeom>
              <a:avLst/>
              <a:gdLst>
                <a:gd name="T0" fmla="*/ 28 w 28"/>
                <a:gd name="T1" fmla="*/ 0 h 73"/>
                <a:gd name="T2" fmla="*/ 0 w 28"/>
                <a:gd name="T3" fmla="*/ 0 h 73"/>
                <a:gd name="T4" fmla="*/ 0 w 28"/>
                <a:gd name="T5" fmla="*/ 73 h 73"/>
                <a:gd name="T6" fmla="*/ 19 w 28"/>
                <a:gd name="T7" fmla="*/ 73 h 73"/>
                <a:gd name="T8" fmla="*/ 28 w 28"/>
                <a:gd name="T9" fmla="*/ 73 h 73"/>
                <a:gd name="T10" fmla="*/ 28 w 28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3">
                  <a:moveTo>
                    <a:pt x="28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19" y="73"/>
                  </a:lnTo>
                  <a:lnTo>
                    <a:pt x="28" y="73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52"/>
            <p:cNvSpPr/>
            <p:nvPr/>
          </p:nvSpPr>
          <p:spPr bwMode="auto">
            <a:xfrm>
              <a:off x="2785" y="3312"/>
              <a:ext cx="28" cy="73"/>
            </a:xfrm>
            <a:custGeom>
              <a:avLst/>
              <a:gdLst>
                <a:gd name="T0" fmla="*/ 28 w 28"/>
                <a:gd name="T1" fmla="*/ 0 h 73"/>
                <a:gd name="T2" fmla="*/ 0 w 28"/>
                <a:gd name="T3" fmla="*/ 0 h 73"/>
                <a:gd name="T4" fmla="*/ 0 w 28"/>
                <a:gd name="T5" fmla="*/ 73 h 73"/>
                <a:gd name="T6" fmla="*/ 19 w 28"/>
                <a:gd name="T7" fmla="*/ 73 h 73"/>
                <a:gd name="T8" fmla="*/ 28 w 28"/>
                <a:gd name="T9" fmla="*/ 73 h 73"/>
                <a:gd name="T10" fmla="*/ 28 w 28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3">
                  <a:moveTo>
                    <a:pt x="28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19" y="73"/>
                  </a:lnTo>
                  <a:lnTo>
                    <a:pt x="28" y="73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Rectangle 153"/>
            <p:cNvSpPr>
              <a:spLocks noChangeArrowheads="1"/>
            </p:cNvSpPr>
            <p:nvPr/>
          </p:nvSpPr>
          <p:spPr bwMode="auto">
            <a:xfrm>
              <a:off x="2745" y="3312"/>
              <a:ext cx="28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Rectangle 154"/>
            <p:cNvSpPr>
              <a:spLocks noChangeArrowheads="1"/>
            </p:cNvSpPr>
            <p:nvPr/>
          </p:nvSpPr>
          <p:spPr bwMode="auto">
            <a:xfrm>
              <a:off x="2745" y="3312"/>
              <a:ext cx="28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Rectangle 155"/>
            <p:cNvSpPr>
              <a:spLocks noChangeArrowheads="1"/>
            </p:cNvSpPr>
            <p:nvPr/>
          </p:nvSpPr>
          <p:spPr bwMode="auto">
            <a:xfrm>
              <a:off x="2695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Rectangle 156"/>
            <p:cNvSpPr>
              <a:spLocks noChangeArrowheads="1"/>
            </p:cNvSpPr>
            <p:nvPr/>
          </p:nvSpPr>
          <p:spPr bwMode="auto">
            <a:xfrm>
              <a:off x="2695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Rectangle 157"/>
            <p:cNvSpPr>
              <a:spLocks noChangeArrowheads="1"/>
            </p:cNvSpPr>
            <p:nvPr/>
          </p:nvSpPr>
          <p:spPr bwMode="auto">
            <a:xfrm>
              <a:off x="266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Rectangle 158"/>
            <p:cNvSpPr>
              <a:spLocks noChangeArrowheads="1"/>
            </p:cNvSpPr>
            <p:nvPr/>
          </p:nvSpPr>
          <p:spPr bwMode="auto">
            <a:xfrm>
              <a:off x="266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Rectangle 159"/>
            <p:cNvSpPr>
              <a:spLocks noChangeArrowheads="1"/>
            </p:cNvSpPr>
            <p:nvPr/>
          </p:nvSpPr>
          <p:spPr bwMode="auto">
            <a:xfrm>
              <a:off x="2596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Rectangle 160"/>
            <p:cNvSpPr>
              <a:spLocks noChangeArrowheads="1"/>
            </p:cNvSpPr>
            <p:nvPr/>
          </p:nvSpPr>
          <p:spPr bwMode="auto">
            <a:xfrm>
              <a:off x="2596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4" name="文本框 163"/>
          <p:cNvSpPr txBox="1"/>
          <p:nvPr/>
        </p:nvSpPr>
        <p:spPr>
          <a:xfrm>
            <a:off x="5519936" y="2782226"/>
            <a:ext cx="5820228" cy="769441"/>
          </a:xfrm>
          <a:prstGeom prst="rect">
            <a:avLst/>
          </a:prstGeom>
          <a:noFill/>
          <a:effectLst>
            <a:glow rad="25400">
              <a:srgbClr val="DDEEF3"/>
            </a:glow>
          </a:effectLst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FEFEFE"/>
                </a:solidFill>
                <a:effectLst>
                  <a:glow rad="12700">
                    <a:srgbClr val="DDEEF3"/>
                  </a:glow>
                </a:effectLst>
                <a:latin typeface="方正准圆_GBK" panose="03000509000000000000" pitchFamily="65" charset="-122"/>
                <a:ea typeface="方正准圆_GBK" panose="03000509000000000000" pitchFamily="65" charset="-122"/>
              </a:rPr>
              <a:t>感谢您的聆听</a:t>
            </a:r>
          </a:p>
        </p:txBody>
      </p:sp>
      <p:sp>
        <p:nvSpPr>
          <p:cNvPr id="165" name="文本框 164"/>
          <p:cNvSpPr txBox="1"/>
          <p:nvPr/>
        </p:nvSpPr>
        <p:spPr>
          <a:xfrm>
            <a:off x="5623792" y="2412894"/>
            <a:ext cx="561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rgbClr val="FAFAFA"/>
                </a:solidFill>
                <a:latin typeface="Impact" panose="020B0806030902050204" pitchFamily="34" charset="0"/>
              </a:rPr>
              <a:t>THE GRADUATION OF REPORT</a:t>
            </a:r>
            <a:endParaRPr lang="zh-CN" altLang="en-US" dirty="0">
              <a:solidFill>
                <a:srgbClr val="FAFAFA"/>
              </a:solidFill>
              <a:latin typeface="Impact" panose="020B0806030902050204" pitchFamily="34" charset="0"/>
            </a:endParaRPr>
          </a:p>
        </p:txBody>
      </p:sp>
      <p:sp>
        <p:nvSpPr>
          <p:cNvPr id="166" name="文本框 136"/>
          <p:cNvSpPr txBox="1"/>
          <p:nvPr/>
        </p:nvSpPr>
        <p:spPr>
          <a:xfrm>
            <a:off x="5623792" y="3590200"/>
            <a:ext cx="5612518" cy="346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答辩模版</a:t>
            </a:r>
            <a:r>
              <a:rPr lang="en-US" altLang="zh-CN" sz="160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毕业设计</a:t>
            </a:r>
            <a:r>
              <a:rPr lang="en-US" altLang="zh-CN" sz="160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学术报告</a:t>
            </a:r>
            <a:r>
              <a:rPr lang="en-US" altLang="zh-CN" sz="160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开题报告通用</a:t>
            </a:r>
            <a:r>
              <a:rPr lang="en-US" altLang="zh-CN" sz="160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160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7" name="文本框 138"/>
          <p:cNvSpPr txBox="1"/>
          <p:nvPr/>
        </p:nvSpPr>
        <p:spPr>
          <a:xfrm>
            <a:off x="6035492" y="4044996"/>
            <a:ext cx="1955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</a:t>
            </a:r>
            <a:r>
              <a:rPr lang="en-US" altLang="zh-CN" sz="200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2000" dirty="0">
              <a:solidFill>
                <a:srgbClr val="F6F6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8" name="文本框 175"/>
          <p:cNvSpPr txBox="1"/>
          <p:nvPr/>
        </p:nvSpPr>
        <p:spPr>
          <a:xfrm>
            <a:off x="9280902" y="4044996"/>
            <a:ext cx="133159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导师：</a:t>
            </a:r>
            <a:r>
              <a:rPr lang="en-US" altLang="zh-CN" sz="2000" dirty="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2000" dirty="0">
              <a:solidFill>
                <a:srgbClr val="F6F6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9" name="Group 163"/>
          <p:cNvGrpSpPr>
            <a:grpSpLocks noChangeAspect="1"/>
          </p:cNvGrpSpPr>
          <p:nvPr/>
        </p:nvGrpSpPr>
        <p:grpSpPr bwMode="auto">
          <a:xfrm>
            <a:off x="723651" y="1688397"/>
            <a:ext cx="4459020" cy="2822868"/>
            <a:chOff x="-390" y="8"/>
            <a:chExt cx="4415" cy="2795"/>
          </a:xfrm>
          <a:solidFill>
            <a:srgbClr val="3291FF"/>
          </a:solidFill>
        </p:grpSpPr>
        <p:sp>
          <p:nvSpPr>
            <p:cNvPr id="171" name="Freeform 164"/>
            <p:cNvSpPr>
              <a:spLocks noEditPoints="1"/>
            </p:cNvSpPr>
            <p:nvPr/>
          </p:nvSpPr>
          <p:spPr bwMode="auto">
            <a:xfrm>
              <a:off x="3604" y="1850"/>
              <a:ext cx="421" cy="421"/>
            </a:xfrm>
            <a:custGeom>
              <a:avLst/>
              <a:gdLst>
                <a:gd name="T0" fmla="*/ 123 w 228"/>
                <a:gd name="T1" fmla="*/ 135 h 228"/>
                <a:gd name="T2" fmla="*/ 114 w 228"/>
                <a:gd name="T3" fmla="*/ 198 h 228"/>
                <a:gd name="T4" fmla="*/ 106 w 228"/>
                <a:gd name="T5" fmla="*/ 136 h 228"/>
                <a:gd name="T6" fmla="*/ 49 w 228"/>
                <a:gd name="T7" fmla="*/ 167 h 228"/>
                <a:gd name="T8" fmla="*/ 93 w 228"/>
                <a:gd name="T9" fmla="*/ 105 h 228"/>
                <a:gd name="T10" fmla="*/ 49 w 228"/>
                <a:gd name="T11" fmla="*/ 167 h 228"/>
                <a:gd name="T12" fmla="*/ 136 w 228"/>
                <a:gd name="T13" fmla="*/ 122 h 228"/>
                <a:gd name="T14" fmla="*/ 179 w 228"/>
                <a:gd name="T15" fmla="*/ 61 h 228"/>
                <a:gd name="T16" fmla="*/ 106 w 228"/>
                <a:gd name="T17" fmla="*/ 92 h 228"/>
                <a:gd name="T18" fmla="*/ 114 w 228"/>
                <a:gd name="T19" fmla="*/ 30 h 228"/>
                <a:gd name="T20" fmla="*/ 122 w 228"/>
                <a:gd name="T21" fmla="*/ 93 h 228"/>
                <a:gd name="T22" fmla="*/ 106 w 228"/>
                <a:gd name="T23" fmla="*/ 92 h 228"/>
                <a:gd name="T24" fmla="*/ 129 w 228"/>
                <a:gd name="T25" fmla="*/ 16 h 228"/>
                <a:gd name="T26" fmla="*/ 99 w 228"/>
                <a:gd name="T27" fmla="*/ 16 h 228"/>
                <a:gd name="T28" fmla="*/ 76 w 228"/>
                <a:gd name="T29" fmla="*/ 5 h 228"/>
                <a:gd name="T30" fmla="*/ 52 w 228"/>
                <a:gd name="T31" fmla="*/ 37 h 228"/>
                <a:gd name="T32" fmla="*/ 27 w 228"/>
                <a:gd name="T33" fmla="*/ 38 h 228"/>
                <a:gd name="T34" fmla="*/ 21 w 228"/>
                <a:gd name="T35" fmla="*/ 78 h 228"/>
                <a:gd name="T36" fmla="*/ 0 w 228"/>
                <a:gd name="T37" fmla="*/ 92 h 228"/>
                <a:gd name="T38" fmla="*/ 16 w 228"/>
                <a:gd name="T39" fmla="*/ 129 h 228"/>
                <a:gd name="T40" fmla="*/ 5 w 228"/>
                <a:gd name="T41" fmla="*/ 152 h 228"/>
                <a:gd name="T42" fmla="*/ 37 w 228"/>
                <a:gd name="T43" fmla="*/ 176 h 228"/>
                <a:gd name="T44" fmla="*/ 38 w 228"/>
                <a:gd name="T45" fmla="*/ 201 h 228"/>
                <a:gd name="T46" fmla="*/ 78 w 228"/>
                <a:gd name="T47" fmla="*/ 207 h 228"/>
                <a:gd name="T48" fmla="*/ 92 w 228"/>
                <a:gd name="T49" fmla="*/ 228 h 228"/>
                <a:gd name="T50" fmla="*/ 114 w 228"/>
                <a:gd name="T51" fmla="*/ 213 h 228"/>
                <a:gd name="T52" fmla="*/ 137 w 228"/>
                <a:gd name="T53" fmla="*/ 227 h 228"/>
                <a:gd name="T54" fmla="*/ 150 w 228"/>
                <a:gd name="T55" fmla="*/ 206 h 228"/>
                <a:gd name="T56" fmla="*/ 191 w 228"/>
                <a:gd name="T57" fmla="*/ 201 h 228"/>
                <a:gd name="T58" fmla="*/ 192 w 228"/>
                <a:gd name="T59" fmla="*/ 176 h 228"/>
                <a:gd name="T60" fmla="*/ 224 w 228"/>
                <a:gd name="T61" fmla="*/ 151 h 228"/>
                <a:gd name="T62" fmla="*/ 212 w 228"/>
                <a:gd name="T63" fmla="*/ 129 h 228"/>
                <a:gd name="T64" fmla="*/ 227 w 228"/>
                <a:gd name="T65" fmla="*/ 91 h 228"/>
                <a:gd name="T66" fmla="*/ 206 w 228"/>
                <a:gd name="T67" fmla="*/ 78 h 228"/>
                <a:gd name="T68" fmla="*/ 201 w 228"/>
                <a:gd name="T69" fmla="*/ 37 h 228"/>
                <a:gd name="T70" fmla="*/ 176 w 228"/>
                <a:gd name="T71" fmla="*/ 36 h 228"/>
                <a:gd name="T72" fmla="*/ 151 w 228"/>
                <a:gd name="T73" fmla="*/ 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28">
                  <a:moveTo>
                    <a:pt x="114" y="137"/>
                  </a:moveTo>
                  <a:cubicBezTo>
                    <a:pt x="117" y="137"/>
                    <a:pt x="120" y="136"/>
                    <a:pt x="123" y="135"/>
                  </a:cubicBezTo>
                  <a:cubicBezTo>
                    <a:pt x="167" y="179"/>
                    <a:pt x="167" y="179"/>
                    <a:pt x="167" y="179"/>
                  </a:cubicBezTo>
                  <a:cubicBezTo>
                    <a:pt x="152" y="191"/>
                    <a:pt x="133" y="198"/>
                    <a:pt x="114" y="198"/>
                  </a:cubicBezTo>
                  <a:cubicBezTo>
                    <a:pt x="96" y="198"/>
                    <a:pt x="77" y="192"/>
                    <a:pt x="62" y="179"/>
                  </a:cubicBezTo>
                  <a:cubicBezTo>
                    <a:pt x="106" y="136"/>
                    <a:pt x="106" y="136"/>
                    <a:pt x="106" y="136"/>
                  </a:cubicBezTo>
                  <a:cubicBezTo>
                    <a:pt x="108" y="137"/>
                    <a:pt x="111" y="137"/>
                    <a:pt x="114" y="137"/>
                  </a:cubicBezTo>
                  <a:moveTo>
                    <a:pt x="49" y="167"/>
                  </a:moveTo>
                  <a:cubicBezTo>
                    <a:pt x="24" y="136"/>
                    <a:pt x="24" y="92"/>
                    <a:pt x="49" y="62"/>
                  </a:cubicBezTo>
                  <a:cubicBezTo>
                    <a:pt x="93" y="105"/>
                    <a:pt x="93" y="105"/>
                    <a:pt x="93" y="105"/>
                  </a:cubicBezTo>
                  <a:cubicBezTo>
                    <a:pt x="90" y="111"/>
                    <a:pt x="90" y="117"/>
                    <a:pt x="93" y="123"/>
                  </a:cubicBezTo>
                  <a:cubicBezTo>
                    <a:pt x="49" y="167"/>
                    <a:pt x="49" y="167"/>
                    <a:pt x="49" y="167"/>
                  </a:cubicBezTo>
                  <a:moveTo>
                    <a:pt x="180" y="166"/>
                  </a:moveTo>
                  <a:cubicBezTo>
                    <a:pt x="136" y="122"/>
                    <a:pt x="136" y="122"/>
                    <a:pt x="136" y="122"/>
                  </a:cubicBezTo>
                  <a:cubicBezTo>
                    <a:pt x="138" y="117"/>
                    <a:pt x="138" y="111"/>
                    <a:pt x="135" y="105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203" y="92"/>
                    <a:pt x="204" y="135"/>
                    <a:pt x="180" y="166"/>
                  </a:cubicBezTo>
                  <a:moveTo>
                    <a:pt x="106" y="92"/>
                  </a:moveTo>
                  <a:cubicBezTo>
                    <a:pt x="62" y="49"/>
                    <a:pt x="62" y="49"/>
                    <a:pt x="62" y="49"/>
                  </a:cubicBezTo>
                  <a:cubicBezTo>
                    <a:pt x="77" y="37"/>
                    <a:pt x="95" y="30"/>
                    <a:pt x="114" y="30"/>
                  </a:cubicBezTo>
                  <a:cubicBezTo>
                    <a:pt x="132" y="30"/>
                    <a:pt x="151" y="36"/>
                    <a:pt x="166" y="49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0" y="91"/>
                    <a:pt x="117" y="91"/>
                    <a:pt x="114" y="91"/>
                  </a:cubicBezTo>
                  <a:cubicBezTo>
                    <a:pt x="111" y="91"/>
                    <a:pt x="108" y="91"/>
                    <a:pt x="106" y="92"/>
                  </a:cubicBezTo>
                  <a:moveTo>
                    <a:pt x="136" y="0"/>
                  </a:moveTo>
                  <a:cubicBezTo>
                    <a:pt x="129" y="16"/>
                    <a:pt x="129" y="16"/>
                    <a:pt x="129" y="16"/>
                  </a:cubicBezTo>
                  <a:cubicBezTo>
                    <a:pt x="124" y="15"/>
                    <a:pt x="119" y="15"/>
                    <a:pt x="114" y="15"/>
                  </a:cubicBezTo>
                  <a:cubicBezTo>
                    <a:pt x="109" y="15"/>
                    <a:pt x="104" y="15"/>
                    <a:pt x="99" y="16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68" y="25"/>
                    <a:pt x="60" y="30"/>
                    <a:pt x="52" y="3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0" y="60"/>
                    <a:pt x="25" y="69"/>
                    <a:pt x="21" y="78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4" y="109"/>
                    <a:pt x="15" y="119"/>
                    <a:pt x="16" y="129"/>
                  </a:cubicBezTo>
                  <a:cubicBezTo>
                    <a:pt x="1" y="137"/>
                    <a:pt x="1" y="137"/>
                    <a:pt x="1" y="137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22" y="150"/>
                    <a:pt x="22" y="150"/>
                    <a:pt x="22" y="150"/>
                  </a:cubicBezTo>
                  <a:cubicBezTo>
                    <a:pt x="25" y="160"/>
                    <a:pt x="30" y="168"/>
                    <a:pt x="37" y="176"/>
                  </a:cubicBezTo>
                  <a:cubicBezTo>
                    <a:pt x="27" y="191"/>
                    <a:pt x="27" y="191"/>
                    <a:pt x="27" y="191"/>
                  </a:cubicBezTo>
                  <a:cubicBezTo>
                    <a:pt x="38" y="201"/>
                    <a:pt x="38" y="201"/>
                    <a:pt x="38" y="201"/>
                  </a:cubicBezTo>
                  <a:cubicBezTo>
                    <a:pt x="52" y="192"/>
                    <a:pt x="52" y="192"/>
                    <a:pt x="52" y="192"/>
                  </a:cubicBezTo>
                  <a:cubicBezTo>
                    <a:pt x="60" y="198"/>
                    <a:pt x="69" y="203"/>
                    <a:pt x="78" y="207"/>
                  </a:cubicBezTo>
                  <a:cubicBezTo>
                    <a:pt x="77" y="224"/>
                    <a:pt x="77" y="224"/>
                    <a:pt x="77" y="224"/>
                  </a:cubicBezTo>
                  <a:cubicBezTo>
                    <a:pt x="92" y="228"/>
                    <a:pt x="92" y="228"/>
                    <a:pt x="92" y="228"/>
                  </a:cubicBezTo>
                  <a:cubicBezTo>
                    <a:pt x="99" y="212"/>
                    <a:pt x="99" y="212"/>
                    <a:pt x="99" y="212"/>
                  </a:cubicBezTo>
                  <a:cubicBezTo>
                    <a:pt x="104" y="213"/>
                    <a:pt x="109" y="213"/>
                    <a:pt x="114" y="213"/>
                  </a:cubicBezTo>
                  <a:cubicBezTo>
                    <a:pt x="119" y="213"/>
                    <a:pt x="124" y="213"/>
                    <a:pt x="129" y="212"/>
                  </a:cubicBezTo>
                  <a:cubicBezTo>
                    <a:pt x="137" y="227"/>
                    <a:pt x="137" y="227"/>
                    <a:pt x="137" y="227"/>
                  </a:cubicBezTo>
                  <a:cubicBezTo>
                    <a:pt x="152" y="223"/>
                    <a:pt x="152" y="223"/>
                    <a:pt x="152" y="223"/>
                  </a:cubicBezTo>
                  <a:cubicBezTo>
                    <a:pt x="150" y="206"/>
                    <a:pt x="150" y="206"/>
                    <a:pt x="150" y="206"/>
                  </a:cubicBezTo>
                  <a:cubicBezTo>
                    <a:pt x="160" y="203"/>
                    <a:pt x="168" y="198"/>
                    <a:pt x="176" y="191"/>
                  </a:cubicBezTo>
                  <a:cubicBezTo>
                    <a:pt x="191" y="201"/>
                    <a:pt x="191" y="201"/>
                    <a:pt x="191" y="201"/>
                  </a:cubicBezTo>
                  <a:cubicBezTo>
                    <a:pt x="201" y="190"/>
                    <a:pt x="201" y="190"/>
                    <a:pt x="201" y="190"/>
                  </a:cubicBezTo>
                  <a:cubicBezTo>
                    <a:pt x="192" y="176"/>
                    <a:pt x="192" y="176"/>
                    <a:pt x="192" y="176"/>
                  </a:cubicBezTo>
                  <a:cubicBezTo>
                    <a:pt x="198" y="168"/>
                    <a:pt x="203" y="159"/>
                    <a:pt x="207" y="150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28" y="136"/>
                    <a:pt x="228" y="136"/>
                    <a:pt x="228" y="136"/>
                  </a:cubicBezTo>
                  <a:cubicBezTo>
                    <a:pt x="212" y="129"/>
                    <a:pt x="212" y="129"/>
                    <a:pt x="212" y="129"/>
                  </a:cubicBezTo>
                  <a:cubicBezTo>
                    <a:pt x="214" y="119"/>
                    <a:pt x="213" y="108"/>
                    <a:pt x="212" y="99"/>
                  </a:cubicBezTo>
                  <a:cubicBezTo>
                    <a:pt x="227" y="91"/>
                    <a:pt x="227" y="91"/>
                    <a:pt x="227" y="91"/>
                  </a:cubicBezTo>
                  <a:cubicBezTo>
                    <a:pt x="223" y="76"/>
                    <a:pt x="223" y="76"/>
                    <a:pt x="223" y="76"/>
                  </a:cubicBezTo>
                  <a:cubicBezTo>
                    <a:pt x="206" y="78"/>
                    <a:pt x="206" y="78"/>
                    <a:pt x="206" y="78"/>
                  </a:cubicBezTo>
                  <a:cubicBezTo>
                    <a:pt x="203" y="68"/>
                    <a:pt x="198" y="60"/>
                    <a:pt x="191" y="52"/>
                  </a:cubicBezTo>
                  <a:cubicBezTo>
                    <a:pt x="201" y="37"/>
                    <a:pt x="201" y="37"/>
                    <a:pt x="201" y="37"/>
                  </a:cubicBezTo>
                  <a:cubicBezTo>
                    <a:pt x="190" y="27"/>
                    <a:pt x="190" y="27"/>
                    <a:pt x="190" y="27"/>
                  </a:cubicBezTo>
                  <a:cubicBezTo>
                    <a:pt x="176" y="36"/>
                    <a:pt x="176" y="36"/>
                    <a:pt x="176" y="36"/>
                  </a:cubicBezTo>
                  <a:cubicBezTo>
                    <a:pt x="168" y="30"/>
                    <a:pt x="159" y="25"/>
                    <a:pt x="150" y="21"/>
                  </a:cubicBezTo>
                  <a:cubicBezTo>
                    <a:pt x="151" y="4"/>
                    <a:pt x="151" y="4"/>
                    <a:pt x="151" y="4"/>
                  </a:cubicBezTo>
                  <a:cubicBezTo>
                    <a:pt x="136" y="0"/>
                    <a:pt x="136" y="0"/>
                    <a:pt x="1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65"/>
            <p:cNvSpPr>
              <a:spLocks noEditPoints="1"/>
            </p:cNvSpPr>
            <p:nvPr/>
          </p:nvSpPr>
          <p:spPr bwMode="auto">
            <a:xfrm>
              <a:off x="-390" y="860"/>
              <a:ext cx="550" cy="550"/>
            </a:xfrm>
            <a:custGeom>
              <a:avLst/>
              <a:gdLst>
                <a:gd name="T0" fmla="*/ 161 w 298"/>
                <a:gd name="T1" fmla="*/ 177 h 298"/>
                <a:gd name="T2" fmla="*/ 149 w 298"/>
                <a:gd name="T3" fmla="*/ 258 h 298"/>
                <a:gd name="T4" fmla="*/ 138 w 298"/>
                <a:gd name="T5" fmla="*/ 177 h 298"/>
                <a:gd name="T6" fmla="*/ 64 w 298"/>
                <a:gd name="T7" fmla="*/ 218 h 298"/>
                <a:gd name="T8" fmla="*/ 121 w 298"/>
                <a:gd name="T9" fmla="*/ 137 h 298"/>
                <a:gd name="T10" fmla="*/ 64 w 298"/>
                <a:gd name="T11" fmla="*/ 218 h 298"/>
                <a:gd name="T12" fmla="*/ 177 w 298"/>
                <a:gd name="T13" fmla="*/ 159 h 298"/>
                <a:gd name="T14" fmla="*/ 234 w 298"/>
                <a:gd name="T15" fmla="*/ 80 h 298"/>
                <a:gd name="T16" fmla="*/ 138 w 298"/>
                <a:gd name="T17" fmla="*/ 121 h 298"/>
                <a:gd name="T18" fmla="*/ 149 w 298"/>
                <a:gd name="T19" fmla="*/ 39 h 298"/>
                <a:gd name="T20" fmla="*/ 160 w 298"/>
                <a:gd name="T21" fmla="*/ 121 h 298"/>
                <a:gd name="T22" fmla="*/ 138 w 298"/>
                <a:gd name="T23" fmla="*/ 121 h 298"/>
                <a:gd name="T24" fmla="*/ 168 w 298"/>
                <a:gd name="T25" fmla="*/ 21 h 298"/>
                <a:gd name="T26" fmla="*/ 129 w 298"/>
                <a:gd name="T27" fmla="*/ 21 h 298"/>
                <a:gd name="T28" fmla="*/ 100 w 298"/>
                <a:gd name="T29" fmla="*/ 6 h 298"/>
                <a:gd name="T30" fmla="*/ 67 w 298"/>
                <a:gd name="T31" fmla="*/ 48 h 298"/>
                <a:gd name="T32" fmla="*/ 35 w 298"/>
                <a:gd name="T33" fmla="*/ 49 h 298"/>
                <a:gd name="T34" fmla="*/ 28 w 298"/>
                <a:gd name="T35" fmla="*/ 102 h 298"/>
                <a:gd name="T36" fmla="*/ 0 w 298"/>
                <a:gd name="T37" fmla="*/ 120 h 298"/>
                <a:gd name="T38" fmla="*/ 21 w 298"/>
                <a:gd name="T39" fmla="*/ 169 h 298"/>
                <a:gd name="T40" fmla="*/ 6 w 298"/>
                <a:gd name="T41" fmla="*/ 198 h 298"/>
                <a:gd name="T42" fmla="*/ 48 w 298"/>
                <a:gd name="T43" fmla="*/ 230 h 298"/>
                <a:gd name="T44" fmla="*/ 50 w 298"/>
                <a:gd name="T45" fmla="*/ 263 h 298"/>
                <a:gd name="T46" fmla="*/ 102 w 298"/>
                <a:gd name="T47" fmla="*/ 270 h 298"/>
                <a:gd name="T48" fmla="*/ 120 w 298"/>
                <a:gd name="T49" fmla="*/ 298 h 298"/>
                <a:gd name="T50" fmla="*/ 149 w 298"/>
                <a:gd name="T51" fmla="*/ 279 h 298"/>
                <a:gd name="T52" fmla="*/ 179 w 298"/>
                <a:gd name="T53" fmla="*/ 297 h 298"/>
                <a:gd name="T54" fmla="*/ 197 w 298"/>
                <a:gd name="T55" fmla="*/ 270 h 298"/>
                <a:gd name="T56" fmla="*/ 250 w 298"/>
                <a:gd name="T57" fmla="*/ 262 h 298"/>
                <a:gd name="T58" fmla="*/ 251 w 298"/>
                <a:gd name="T59" fmla="*/ 229 h 298"/>
                <a:gd name="T60" fmla="*/ 293 w 298"/>
                <a:gd name="T61" fmla="*/ 197 h 298"/>
                <a:gd name="T62" fmla="*/ 277 w 298"/>
                <a:gd name="T63" fmla="*/ 168 h 298"/>
                <a:gd name="T64" fmla="*/ 297 w 298"/>
                <a:gd name="T65" fmla="*/ 118 h 298"/>
                <a:gd name="T66" fmla="*/ 270 w 298"/>
                <a:gd name="T67" fmla="*/ 101 h 298"/>
                <a:gd name="T68" fmla="*/ 263 w 298"/>
                <a:gd name="T69" fmla="*/ 49 h 298"/>
                <a:gd name="T70" fmla="*/ 230 w 298"/>
                <a:gd name="T71" fmla="*/ 47 h 298"/>
                <a:gd name="T72" fmla="*/ 197 w 298"/>
                <a:gd name="T73" fmla="*/ 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8" h="298">
                  <a:moveTo>
                    <a:pt x="149" y="179"/>
                  </a:moveTo>
                  <a:cubicBezTo>
                    <a:pt x="153" y="179"/>
                    <a:pt x="157" y="178"/>
                    <a:pt x="161" y="177"/>
                  </a:cubicBezTo>
                  <a:cubicBezTo>
                    <a:pt x="218" y="234"/>
                    <a:pt x="218" y="234"/>
                    <a:pt x="218" y="234"/>
                  </a:cubicBezTo>
                  <a:cubicBezTo>
                    <a:pt x="198" y="250"/>
                    <a:pt x="174" y="258"/>
                    <a:pt x="149" y="258"/>
                  </a:cubicBezTo>
                  <a:cubicBezTo>
                    <a:pt x="125" y="258"/>
                    <a:pt x="101" y="250"/>
                    <a:pt x="81" y="235"/>
                  </a:cubicBezTo>
                  <a:cubicBezTo>
                    <a:pt x="138" y="177"/>
                    <a:pt x="138" y="177"/>
                    <a:pt x="138" y="177"/>
                  </a:cubicBezTo>
                  <a:cubicBezTo>
                    <a:pt x="142" y="178"/>
                    <a:pt x="145" y="179"/>
                    <a:pt x="149" y="179"/>
                  </a:cubicBezTo>
                  <a:moveTo>
                    <a:pt x="64" y="218"/>
                  </a:moveTo>
                  <a:cubicBezTo>
                    <a:pt x="32" y="178"/>
                    <a:pt x="31" y="120"/>
                    <a:pt x="64" y="80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18" y="145"/>
                    <a:pt x="118" y="153"/>
                    <a:pt x="121" y="160"/>
                  </a:cubicBezTo>
                  <a:cubicBezTo>
                    <a:pt x="64" y="218"/>
                    <a:pt x="64" y="218"/>
                    <a:pt x="64" y="218"/>
                  </a:cubicBezTo>
                  <a:moveTo>
                    <a:pt x="235" y="216"/>
                  </a:moveTo>
                  <a:cubicBezTo>
                    <a:pt x="177" y="159"/>
                    <a:pt x="177" y="159"/>
                    <a:pt x="177" y="159"/>
                  </a:cubicBezTo>
                  <a:cubicBezTo>
                    <a:pt x="180" y="152"/>
                    <a:pt x="180" y="145"/>
                    <a:pt x="177" y="138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66" y="120"/>
                    <a:pt x="267" y="176"/>
                    <a:pt x="235" y="216"/>
                  </a:cubicBezTo>
                  <a:moveTo>
                    <a:pt x="138" y="121"/>
                  </a:moveTo>
                  <a:cubicBezTo>
                    <a:pt x="81" y="63"/>
                    <a:pt x="81" y="63"/>
                    <a:pt x="81" y="63"/>
                  </a:cubicBezTo>
                  <a:cubicBezTo>
                    <a:pt x="101" y="47"/>
                    <a:pt x="125" y="39"/>
                    <a:pt x="149" y="39"/>
                  </a:cubicBezTo>
                  <a:cubicBezTo>
                    <a:pt x="173" y="39"/>
                    <a:pt x="197" y="47"/>
                    <a:pt x="217" y="63"/>
                  </a:cubicBezTo>
                  <a:cubicBezTo>
                    <a:pt x="160" y="121"/>
                    <a:pt x="160" y="121"/>
                    <a:pt x="160" y="121"/>
                  </a:cubicBezTo>
                  <a:cubicBezTo>
                    <a:pt x="157" y="119"/>
                    <a:pt x="153" y="119"/>
                    <a:pt x="149" y="119"/>
                  </a:cubicBezTo>
                  <a:cubicBezTo>
                    <a:pt x="145" y="119"/>
                    <a:pt x="142" y="119"/>
                    <a:pt x="138" y="121"/>
                  </a:cubicBezTo>
                  <a:moveTo>
                    <a:pt x="178" y="0"/>
                  </a:moveTo>
                  <a:cubicBezTo>
                    <a:pt x="168" y="21"/>
                    <a:pt x="168" y="21"/>
                    <a:pt x="168" y="21"/>
                  </a:cubicBezTo>
                  <a:cubicBezTo>
                    <a:pt x="162" y="20"/>
                    <a:pt x="155" y="19"/>
                    <a:pt x="149" y="19"/>
                  </a:cubicBezTo>
                  <a:cubicBezTo>
                    <a:pt x="142" y="19"/>
                    <a:pt x="136" y="20"/>
                    <a:pt x="129" y="21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89" y="33"/>
                    <a:pt x="78" y="40"/>
                    <a:pt x="67" y="48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39" y="79"/>
                    <a:pt x="33" y="90"/>
                    <a:pt x="28" y="102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19" y="143"/>
                    <a:pt x="19" y="156"/>
                    <a:pt x="21" y="169"/>
                  </a:cubicBezTo>
                  <a:cubicBezTo>
                    <a:pt x="1" y="179"/>
                    <a:pt x="1" y="179"/>
                    <a:pt x="1" y="179"/>
                  </a:cubicBezTo>
                  <a:cubicBezTo>
                    <a:pt x="6" y="198"/>
                    <a:pt x="6" y="198"/>
                    <a:pt x="6" y="198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33" y="209"/>
                    <a:pt x="40" y="220"/>
                    <a:pt x="48" y="230"/>
                  </a:cubicBezTo>
                  <a:cubicBezTo>
                    <a:pt x="36" y="249"/>
                    <a:pt x="36" y="249"/>
                    <a:pt x="36" y="249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68" y="250"/>
                    <a:pt x="68" y="250"/>
                    <a:pt x="68" y="250"/>
                  </a:cubicBezTo>
                  <a:cubicBezTo>
                    <a:pt x="79" y="259"/>
                    <a:pt x="90" y="265"/>
                    <a:pt x="102" y="270"/>
                  </a:cubicBezTo>
                  <a:cubicBezTo>
                    <a:pt x="101" y="293"/>
                    <a:pt x="101" y="293"/>
                    <a:pt x="101" y="293"/>
                  </a:cubicBezTo>
                  <a:cubicBezTo>
                    <a:pt x="120" y="298"/>
                    <a:pt x="120" y="298"/>
                    <a:pt x="120" y="298"/>
                  </a:cubicBezTo>
                  <a:cubicBezTo>
                    <a:pt x="130" y="277"/>
                    <a:pt x="130" y="277"/>
                    <a:pt x="130" y="277"/>
                  </a:cubicBezTo>
                  <a:cubicBezTo>
                    <a:pt x="136" y="278"/>
                    <a:pt x="143" y="279"/>
                    <a:pt x="149" y="279"/>
                  </a:cubicBezTo>
                  <a:cubicBezTo>
                    <a:pt x="156" y="279"/>
                    <a:pt x="163" y="278"/>
                    <a:pt x="169" y="277"/>
                  </a:cubicBezTo>
                  <a:cubicBezTo>
                    <a:pt x="179" y="297"/>
                    <a:pt x="179" y="297"/>
                    <a:pt x="179" y="297"/>
                  </a:cubicBezTo>
                  <a:cubicBezTo>
                    <a:pt x="199" y="292"/>
                    <a:pt x="199" y="292"/>
                    <a:pt x="199" y="292"/>
                  </a:cubicBezTo>
                  <a:cubicBezTo>
                    <a:pt x="197" y="270"/>
                    <a:pt x="197" y="270"/>
                    <a:pt x="197" y="270"/>
                  </a:cubicBezTo>
                  <a:cubicBezTo>
                    <a:pt x="209" y="265"/>
                    <a:pt x="220" y="258"/>
                    <a:pt x="231" y="250"/>
                  </a:cubicBezTo>
                  <a:cubicBezTo>
                    <a:pt x="250" y="262"/>
                    <a:pt x="250" y="262"/>
                    <a:pt x="250" y="262"/>
                  </a:cubicBezTo>
                  <a:cubicBezTo>
                    <a:pt x="264" y="248"/>
                    <a:pt x="264" y="248"/>
                    <a:pt x="264" y="248"/>
                  </a:cubicBezTo>
                  <a:cubicBezTo>
                    <a:pt x="251" y="229"/>
                    <a:pt x="251" y="229"/>
                    <a:pt x="251" y="229"/>
                  </a:cubicBezTo>
                  <a:cubicBezTo>
                    <a:pt x="259" y="219"/>
                    <a:pt x="265" y="207"/>
                    <a:pt x="270" y="195"/>
                  </a:cubicBezTo>
                  <a:cubicBezTo>
                    <a:pt x="293" y="197"/>
                    <a:pt x="293" y="197"/>
                    <a:pt x="293" y="197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77" y="168"/>
                    <a:pt x="277" y="168"/>
                    <a:pt x="277" y="168"/>
                  </a:cubicBezTo>
                  <a:cubicBezTo>
                    <a:pt x="279" y="155"/>
                    <a:pt x="279" y="142"/>
                    <a:pt x="277" y="129"/>
                  </a:cubicBezTo>
                  <a:cubicBezTo>
                    <a:pt x="297" y="118"/>
                    <a:pt x="297" y="118"/>
                    <a:pt x="297" y="118"/>
                  </a:cubicBezTo>
                  <a:cubicBezTo>
                    <a:pt x="292" y="99"/>
                    <a:pt x="292" y="99"/>
                    <a:pt x="292" y="99"/>
                  </a:cubicBezTo>
                  <a:cubicBezTo>
                    <a:pt x="270" y="101"/>
                    <a:pt x="270" y="101"/>
                    <a:pt x="270" y="101"/>
                  </a:cubicBezTo>
                  <a:cubicBezTo>
                    <a:pt x="265" y="89"/>
                    <a:pt x="258" y="78"/>
                    <a:pt x="250" y="67"/>
                  </a:cubicBezTo>
                  <a:cubicBezTo>
                    <a:pt x="263" y="49"/>
                    <a:pt x="263" y="49"/>
                    <a:pt x="263" y="49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30" y="47"/>
                    <a:pt x="230" y="47"/>
                    <a:pt x="230" y="47"/>
                  </a:cubicBezTo>
                  <a:cubicBezTo>
                    <a:pt x="219" y="39"/>
                    <a:pt x="208" y="32"/>
                    <a:pt x="196" y="28"/>
                  </a:cubicBezTo>
                  <a:cubicBezTo>
                    <a:pt x="197" y="5"/>
                    <a:pt x="197" y="5"/>
                    <a:pt x="197" y="5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66"/>
            <p:cNvSpPr>
              <a:spLocks noEditPoints="1"/>
            </p:cNvSpPr>
            <p:nvPr/>
          </p:nvSpPr>
          <p:spPr bwMode="auto">
            <a:xfrm>
              <a:off x="1922" y="2132"/>
              <a:ext cx="674" cy="671"/>
            </a:xfrm>
            <a:custGeom>
              <a:avLst/>
              <a:gdLst>
                <a:gd name="T0" fmla="*/ 197 w 365"/>
                <a:gd name="T1" fmla="*/ 215 h 363"/>
                <a:gd name="T2" fmla="*/ 183 w 365"/>
                <a:gd name="T3" fmla="*/ 315 h 363"/>
                <a:gd name="T4" fmla="*/ 169 w 365"/>
                <a:gd name="T5" fmla="*/ 215 h 363"/>
                <a:gd name="T6" fmla="*/ 78 w 365"/>
                <a:gd name="T7" fmla="*/ 265 h 363"/>
                <a:gd name="T8" fmla="*/ 148 w 365"/>
                <a:gd name="T9" fmla="*/ 166 h 363"/>
                <a:gd name="T10" fmla="*/ 78 w 365"/>
                <a:gd name="T11" fmla="*/ 265 h 363"/>
                <a:gd name="T12" fmla="*/ 217 w 365"/>
                <a:gd name="T13" fmla="*/ 193 h 363"/>
                <a:gd name="T14" fmla="*/ 287 w 365"/>
                <a:gd name="T15" fmla="*/ 96 h 363"/>
                <a:gd name="T16" fmla="*/ 143 w 365"/>
                <a:gd name="T17" fmla="*/ 0 h 363"/>
                <a:gd name="T18" fmla="*/ 122 w 365"/>
                <a:gd name="T19" fmla="*/ 5 h 363"/>
                <a:gd name="T20" fmla="*/ 82 w 365"/>
                <a:gd name="T21" fmla="*/ 57 h 363"/>
                <a:gd name="T22" fmla="*/ 42 w 365"/>
                <a:gd name="T23" fmla="*/ 58 h 363"/>
                <a:gd name="T24" fmla="*/ 34 w 365"/>
                <a:gd name="T25" fmla="*/ 123 h 363"/>
                <a:gd name="T26" fmla="*/ 0 w 365"/>
                <a:gd name="T27" fmla="*/ 145 h 363"/>
                <a:gd name="T28" fmla="*/ 25 w 365"/>
                <a:gd name="T29" fmla="*/ 205 h 363"/>
                <a:gd name="T30" fmla="*/ 7 w 365"/>
                <a:gd name="T31" fmla="*/ 241 h 363"/>
                <a:gd name="T32" fmla="*/ 59 w 365"/>
                <a:gd name="T33" fmla="*/ 281 h 363"/>
                <a:gd name="T34" fmla="*/ 61 w 365"/>
                <a:gd name="T35" fmla="*/ 321 h 363"/>
                <a:gd name="T36" fmla="*/ 125 w 365"/>
                <a:gd name="T37" fmla="*/ 329 h 363"/>
                <a:gd name="T38" fmla="*/ 147 w 365"/>
                <a:gd name="T39" fmla="*/ 363 h 363"/>
                <a:gd name="T40" fmla="*/ 183 w 365"/>
                <a:gd name="T41" fmla="*/ 340 h 363"/>
                <a:gd name="T42" fmla="*/ 220 w 365"/>
                <a:gd name="T43" fmla="*/ 363 h 363"/>
                <a:gd name="T44" fmla="*/ 241 w 365"/>
                <a:gd name="T45" fmla="*/ 329 h 363"/>
                <a:gd name="T46" fmla="*/ 306 w 365"/>
                <a:gd name="T47" fmla="*/ 320 h 363"/>
                <a:gd name="T48" fmla="*/ 307 w 365"/>
                <a:gd name="T49" fmla="*/ 279 h 363"/>
                <a:gd name="T50" fmla="*/ 359 w 365"/>
                <a:gd name="T51" fmla="*/ 239 h 363"/>
                <a:gd name="T52" fmla="*/ 340 w 365"/>
                <a:gd name="T53" fmla="*/ 204 h 363"/>
                <a:gd name="T54" fmla="*/ 365 w 365"/>
                <a:gd name="T55" fmla="*/ 143 h 363"/>
                <a:gd name="T56" fmla="*/ 331 w 365"/>
                <a:gd name="T57" fmla="*/ 122 h 363"/>
                <a:gd name="T58" fmla="*/ 322 w 365"/>
                <a:gd name="T59" fmla="*/ 57 h 363"/>
                <a:gd name="T60" fmla="*/ 282 w 365"/>
                <a:gd name="T61" fmla="*/ 56 h 363"/>
                <a:gd name="T62" fmla="*/ 258 w 365"/>
                <a:gd name="T63" fmla="*/ 63 h 363"/>
                <a:gd name="T64" fmla="*/ 266 w 365"/>
                <a:gd name="T65" fmla="*/ 75 h 363"/>
                <a:gd name="T66" fmla="*/ 183 w 365"/>
                <a:gd name="T67" fmla="*/ 143 h 363"/>
                <a:gd name="T68" fmla="*/ 99 w 365"/>
                <a:gd name="T69" fmla="*/ 76 h 363"/>
                <a:gd name="T70" fmla="*/ 143 w 365"/>
                <a:gd name="T71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5" h="363">
                  <a:moveTo>
                    <a:pt x="183" y="218"/>
                  </a:moveTo>
                  <a:cubicBezTo>
                    <a:pt x="188" y="218"/>
                    <a:pt x="192" y="217"/>
                    <a:pt x="197" y="215"/>
                  </a:cubicBezTo>
                  <a:cubicBezTo>
                    <a:pt x="268" y="284"/>
                    <a:pt x="268" y="284"/>
                    <a:pt x="268" y="284"/>
                  </a:cubicBezTo>
                  <a:cubicBezTo>
                    <a:pt x="243" y="305"/>
                    <a:pt x="213" y="315"/>
                    <a:pt x="183" y="315"/>
                  </a:cubicBezTo>
                  <a:cubicBezTo>
                    <a:pt x="153" y="315"/>
                    <a:pt x="123" y="305"/>
                    <a:pt x="99" y="286"/>
                  </a:cubicBezTo>
                  <a:cubicBezTo>
                    <a:pt x="169" y="215"/>
                    <a:pt x="169" y="215"/>
                    <a:pt x="169" y="215"/>
                  </a:cubicBezTo>
                  <a:cubicBezTo>
                    <a:pt x="173" y="217"/>
                    <a:pt x="178" y="218"/>
                    <a:pt x="183" y="218"/>
                  </a:cubicBezTo>
                  <a:moveTo>
                    <a:pt x="78" y="265"/>
                  </a:moveTo>
                  <a:cubicBezTo>
                    <a:pt x="38" y="216"/>
                    <a:pt x="38" y="145"/>
                    <a:pt x="78" y="96"/>
                  </a:cubicBezTo>
                  <a:cubicBezTo>
                    <a:pt x="148" y="166"/>
                    <a:pt x="148" y="166"/>
                    <a:pt x="148" y="166"/>
                  </a:cubicBezTo>
                  <a:cubicBezTo>
                    <a:pt x="145" y="175"/>
                    <a:pt x="144" y="185"/>
                    <a:pt x="148" y="194"/>
                  </a:cubicBezTo>
                  <a:cubicBezTo>
                    <a:pt x="78" y="265"/>
                    <a:pt x="78" y="265"/>
                    <a:pt x="78" y="265"/>
                  </a:cubicBezTo>
                  <a:moveTo>
                    <a:pt x="288" y="263"/>
                  </a:moveTo>
                  <a:cubicBezTo>
                    <a:pt x="217" y="193"/>
                    <a:pt x="217" y="193"/>
                    <a:pt x="217" y="193"/>
                  </a:cubicBezTo>
                  <a:cubicBezTo>
                    <a:pt x="221" y="185"/>
                    <a:pt x="220" y="175"/>
                    <a:pt x="217" y="167"/>
                  </a:cubicBezTo>
                  <a:cubicBezTo>
                    <a:pt x="287" y="96"/>
                    <a:pt x="287" y="96"/>
                    <a:pt x="287" y="96"/>
                  </a:cubicBezTo>
                  <a:cubicBezTo>
                    <a:pt x="326" y="145"/>
                    <a:pt x="327" y="214"/>
                    <a:pt x="288" y="263"/>
                  </a:cubicBezTo>
                  <a:moveTo>
                    <a:pt x="143" y="0"/>
                  </a:moveTo>
                  <a:cubicBezTo>
                    <a:pt x="140" y="1"/>
                    <a:pt x="136" y="1"/>
                    <a:pt x="133" y="2"/>
                  </a:cubicBezTo>
                  <a:cubicBezTo>
                    <a:pt x="122" y="5"/>
                    <a:pt x="122" y="5"/>
                    <a:pt x="122" y="5"/>
                  </a:cubicBezTo>
                  <a:cubicBezTo>
                    <a:pt x="124" y="32"/>
                    <a:pt x="124" y="32"/>
                    <a:pt x="124" y="32"/>
                  </a:cubicBezTo>
                  <a:cubicBezTo>
                    <a:pt x="109" y="38"/>
                    <a:pt x="95" y="46"/>
                    <a:pt x="82" y="57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48" y="94"/>
                    <a:pt x="40" y="108"/>
                    <a:pt x="34" y="123"/>
                  </a:cubicBezTo>
                  <a:cubicBezTo>
                    <a:pt x="6" y="121"/>
                    <a:pt x="6" y="121"/>
                    <a:pt x="6" y="121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3" y="173"/>
                    <a:pt x="23" y="189"/>
                    <a:pt x="25" y="205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7" y="241"/>
                    <a:pt x="7" y="241"/>
                    <a:pt x="7" y="241"/>
                  </a:cubicBezTo>
                  <a:cubicBezTo>
                    <a:pt x="34" y="239"/>
                    <a:pt x="34" y="239"/>
                    <a:pt x="34" y="239"/>
                  </a:cubicBezTo>
                  <a:cubicBezTo>
                    <a:pt x="40" y="254"/>
                    <a:pt x="48" y="268"/>
                    <a:pt x="59" y="281"/>
                  </a:cubicBezTo>
                  <a:cubicBezTo>
                    <a:pt x="43" y="304"/>
                    <a:pt x="43" y="304"/>
                    <a:pt x="43" y="304"/>
                  </a:cubicBezTo>
                  <a:cubicBezTo>
                    <a:pt x="61" y="321"/>
                    <a:pt x="61" y="321"/>
                    <a:pt x="61" y="321"/>
                  </a:cubicBezTo>
                  <a:cubicBezTo>
                    <a:pt x="84" y="305"/>
                    <a:pt x="84" y="305"/>
                    <a:pt x="84" y="305"/>
                  </a:cubicBezTo>
                  <a:cubicBezTo>
                    <a:pt x="96" y="316"/>
                    <a:pt x="111" y="324"/>
                    <a:pt x="125" y="329"/>
                  </a:cubicBezTo>
                  <a:cubicBezTo>
                    <a:pt x="124" y="357"/>
                    <a:pt x="124" y="357"/>
                    <a:pt x="124" y="357"/>
                  </a:cubicBezTo>
                  <a:cubicBezTo>
                    <a:pt x="147" y="363"/>
                    <a:pt x="147" y="363"/>
                    <a:pt x="147" y="363"/>
                  </a:cubicBezTo>
                  <a:cubicBezTo>
                    <a:pt x="159" y="338"/>
                    <a:pt x="159" y="338"/>
                    <a:pt x="159" y="338"/>
                  </a:cubicBezTo>
                  <a:cubicBezTo>
                    <a:pt x="167" y="339"/>
                    <a:pt x="175" y="340"/>
                    <a:pt x="183" y="340"/>
                  </a:cubicBezTo>
                  <a:cubicBezTo>
                    <a:pt x="191" y="340"/>
                    <a:pt x="199" y="339"/>
                    <a:pt x="207" y="338"/>
                  </a:cubicBezTo>
                  <a:cubicBezTo>
                    <a:pt x="220" y="363"/>
                    <a:pt x="220" y="363"/>
                    <a:pt x="220" y="363"/>
                  </a:cubicBezTo>
                  <a:cubicBezTo>
                    <a:pt x="243" y="356"/>
                    <a:pt x="243" y="356"/>
                    <a:pt x="243" y="356"/>
                  </a:cubicBezTo>
                  <a:cubicBezTo>
                    <a:pt x="241" y="329"/>
                    <a:pt x="241" y="329"/>
                    <a:pt x="241" y="329"/>
                  </a:cubicBezTo>
                  <a:cubicBezTo>
                    <a:pt x="256" y="323"/>
                    <a:pt x="270" y="315"/>
                    <a:pt x="283" y="304"/>
                  </a:cubicBezTo>
                  <a:cubicBezTo>
                    <a:pt x="306" y="320"/>
                    <a:pt x="306" y="320"/>
                    <a:pt x="306" y="320"/>
                  </a:cubicBezTo>
                  <a:cubicBezTo>
                    <a:pt x="323" y="302"/>
                    <a:pt x="323" y="302"/>
                    <a:pt x="323" y="302"/>
                  </a:cubicBezTo>
                  <a:cubicBezTo>
                    <a:pt x="307" y="279"/>
                    <a:pt x="307" y="279"/>
                    <a:pt x="307" y="279"/>
                  </a:cubicBezTo>
                  <a:cubicBezTo>
                    <a:pt x="318" y="267"/>
                    <a:pt x="326" y="252"/>
                    <a:pt x="331" y="238"/>
                  </a:cubicBezTo>
                  <a:cubicBezTo>
                    <a:pt x="359" y="239"/>
                    <a:pt x="359" y="239"/>
                    <a:pt x="359" y="239"/>
                  </a:cubicBezTo>
                  <a:cubicBezTo>
                    <a:pt x="365" y="216"/>
                    <a:pt x="365" y="216"/>
                    <a:pt x="365" y="216"/>
                  </a:cubicBezTo>
                  <a:cubicBezTo>
                    <a:pt x="340" y="204"/>
                    <a:pt x="340" y="204"/>
                    <a:pt x="340" y="204"/>
                  </a:cubicBezTo>
                  <a:cubicBezTo>
                    <a:pt x="343" y="188"/>
                    <a:pt x="342" y="172"/>
                    <a:pt x="340" y="156"/>
                  </a:cubicBezTo>
                  <a:cubicBezTo>
                    <a:pt x="365" y="143"/>
                    <a:pt x="365" y="143"/>
                    <a:pt x="365" y="143"/>
                  </a:cubicBezTo>
                  <a:cubicBezTo>
                    <a:pt x="358" y="120"/>
                    <a:pt x="358" y="120"/>
                    <a:pt x="358" y="120"/>
                  </a:cubicBezTo>
                  <a:cubicBezTo>
                    <a:pt x="331" y="122"/>
                    <a:pt x="331" y="122"/>
                    <a:pt x="331" y="122"/>
                  </a:cubicBezTo>
                  <a:cubicBezTo>
                    <a:pt x="325" y="107"/>
                    <a:pt x="317" y="93"/>
                    <a:pt x="306" y="80"/>
                  </a:cubicBezTo>
                  <a:cubicBezTo>
                    <a:pt x="322" y="57"/>
                    <a:pt x="322" y="57"/>
                    <a:pt x="322" y="57"/>
                  </a:cubicBezTo>
                  <a:cubicBezTo>
                    <a:pt x="305" y="40"/>
                    <a:pt x="305" y="40"/>
                    <a:pt x="305" y="40"/>
                  </a:cubicBezTo>
                  <a:cubicBezTo>
                    <a:pt x="282" y="56"/>
                    <a:pt x="282" y="56"/>
                    <a:pt x="282" y="56"/>
                  </a:cubicBezTo>
                  <a:cubicBezTo>
                    <a:pt x="274" y="49"/>
                    <a:pt x="265" y="44"/>
                    <a:pt x="257" y="39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1" y="65"/>
                    <a:pt x="251" y="65"/>
                    <a:pt x="251" y="65"/>
                  </a:cubicBezTo>
                  <a:cubicBezTo>
                    <a:pt x="256" y="68"/>
                    <a:pt x="261" y="71"/>
                    <a:pt x="266" y="75"/>
                  </a:cubicBezTo>
                  <a:cubicBezTo>
                    <a:pt x="196" y="146"/>
                    <a:pt x="196" y="146"/>
                    <a:pt x="196" y="146"/>
                  </a:cubicBezTo>
                  <a:cubicBezTo>
                    <a:pt x="192" y="144"/>
                    <a:pt x="187" y="143"/>
                    <a:pt x="183" y="143"/>
                  </a:cubicBezTo>
                  <a:cubicBezTo>
                    <a:pt x="178" y="143"/>
                    <a:pt x="174" y="144"/>
                    <a:pt x="169" y="146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118" y="60"/>
                    <a:pt x="141" y="50"/>
                    <a:pt x="165" y="47"/>
                  </a:cubicBezTo>
                  <a:cubicBezTo>
                    <a:pt x="143" y="0"/>
                    <a:pt x="143" y="0"/>
                    <a:pt x="1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67"/>
            <p:cNvSpPr>
              <a:spLocks noEditPoints="1"/>
            </p:cNvSpPr>
            <p:nvPr/>
          </p:nvSpPr>
          <p:spPr bwMode="auto">
            <a:xfrm>
              <a:off x="1305" y="429"/>
              <a:ext cx="741" cy="735"/>
            </a:xfrm>
            <a:custGeom>
              <a:avLst/>
              <a:gdLst>
                <a:gd name="T0" fmla="*/ 149 w 401"/>
                <a:gd name="T1" fmla="*/ 246 h 398"/>
                <a:gd name="T2" fmla="*/ 115 w 401"/>
                <a:gd name="T3" fmla="*/ 320 h 398"/>
                <a:gd name="T4" fmla="*/ 104 w 401"/>
                <a:gd name="T5" fmla="*/ 369 h 398"/>
                <a:gd name="T6" fmla="*/ 112 w 401"/>
                <a:gd name="T7" fmla="*/ 344 h 398"/>
                <a:gd name="T8" fmla="*/ 139 w 401"/>
                <a:gd name="T9" fmla="*/ 268 h 398"/>
                <a:gd name="T10" fmla="*/ 167 w 401"/>
                <a:gd name="T11" fmla="*/ 225 h 398"/>
                <a:gd name="T12" fmla="*/ 165 w 401"/>
                <a:gd name="T13" fmla="*/ 222 h 398"/>
                <a:gd name="T14" fmla="*/ 62 w 401"/>
                <a:gd name="T15" fmla="*/ 194 h 398"/>
                <a:gd name="T16" fmla="*/ 18 w 401"/>
                <a:gd name="T17" fmla="*/ 291 h 398"/>
                <a:gd name="T18" fmla="*/ 0 w 401"/>
                <a:gd name="T19" fmla="*/ 397 h 398"/>
                <a:gd name="T20" fmla="*/ 36 w 401"/>
                <a:gd name="T21" fmla="*/ 396 h 398"/>
                <a:gd name="T22" fmla="*/ 14 w 401"/>
                <a:gd name="T23" fmla="*/ 319 h 398"/>
                <a:gd name="T24" fmla="*/ 51 w 401"/>
                <a:gd name="T25" fmla="*/ 219 h 398"/>
                <a:gd name="T26" fmla="*/ 97 w 401"/>
                <a:gd name="T27" fmla="*/ 151 h 398"/>
                <a:gd name="T28" fmla="*/ 263 w 401"/>
                <a:gd name="T29" fmla="*/ 28 h 398"/>
                <a:gd name="T30" fmla="*/ 233 w 401"/>
                <a:gd name="T31" fmla="*/ 43 h 398"/>
                <a:gd name="T32" fmla="*/ 218 w 401"/>
                <a:gd name="T33" fmla="*/ 48 h 398"/>
                <a:gd name="T34" fmla="*/ 164 w 401"/>
                <a:gd name="T35" fmla="*/ 83 h 398"/>
                <a:gd name="T36" fmla="*/ 195 w 401"/>
                <a:gd name="T37" fmla="*/ 65 h 398"/>
                <a:gd name="T38" fmla="*/ 264 w 401"/>
                <a:gd name="T39" fmla="*/ 31 h 398"/>
                <a:gd name="T40" fmla="*/ 350 w 401"/>
                <a:gd name="T41" fmla="*/ 4 h 398"/>
                <a:gd name="T42" fmla="*/ 321 w 401"/>
                <a:gd name="T43" fmla="*/ 13 h 398"/>
                <a:gd name="T44" fmla="*/ 350 w 401"/>
                <a:gd name="T45" fmla="*/ 4 h 398"/>
                <a:gd name="T46" fmla="*/ 397 w 401"/>
                <a:gd name="T47" fmla="*/ 0 h 398"/>
                <a:gd name="T48" fmla="*/ 355 w 401"/>
                <a:gd name="T49" fmla="*/ 7 h 398"/>
                <a:gd name="T50" fmla="*/ 398 w 401"/>
                <a:gd name="T51" fmla="*/ 101 h 398"/>
                <a:gd name="T52" fmla="*/ 319 w 401"/>
                <a:gd name="T53" fmla="*/ 115 h 398"/>
                <a:gd name="T54" fmla="*/ 246 w 401"/>
                <a:gd name="T55" fmla="*/ 149 h 398"/>
                <a:gd name="T56" fmla="*/ 236 w 401"/>
                <a:gd name="T57" fmla="*/ 159 h 398"/>
                <a:gd name="T58" fmla="*/ 268 w 401"/>
                <a:gd name="T59" fmla="*/ 139 h 398"/>
                <a:gd name="T60" fmla="*/ 343 w 401"/>
                <a:gd name="T61" fmla="*/ 111 h 398"/>
                <a:gd name="T62" fmla="*/ 401 w 401"/>
                <a:gd name="T63" fmla="*/ 10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1" h="398">
                  <a:moveTo>
                    <a:pt x="165" y="222"/>
                  </a:moveTo>
                  <a:cubicBezTo>
                    <a:pt x="159" y="230"/>
                    <a:pt x="154" y="238"/>
                    <a:pt x="149" y="246"/>
                  </a:cubicBezTo>
                  <a:cubicBezTo>
                    <a:pt x="144" y="253"/>
                    <a:pt x="140" y="260"/>
                    <a:pt x="137" y="267"/>
                  </a:cubicBezTo>
                  <a:cubicBezTo>
                    <a:pt x="128" y="284"/>
                    <a:pt x="120" y="302"/>
                    <a:pt x="115" y="320"/>
                  </a:cubicBezTo>
                  <a:cubicBezTo>
                    <a:pt x="112" y="327"/>
                    <a:pt x="110" y="335"/>
                    <a:pt x="109" y="343"/>
                  </a:cubicBezTo>
                  <a:cubicBezTo>
                    <a:pt x="107" y="351"/>
                    <a:pt x="105" y="360"/>
                    <a:pt x="104" y="369"/>
                  </a:cubicBezTo>
                  <a:cubicBezTo>
                    <a:pt x="105" y="368"/>
                    <a:pt x="106" y="367"/>
                    <a:pt x="107" y="366"/>
                  </a:cubicBezTo>
                  <a:cubicBezTo>
                    <a:pt x="109" y="359"/>
                    <a:pt x="110" y="351"/>
                    <a:pt x="112" y="344"/>
                  </a:cubicBezTo>
                  <a:cubicBezTo>
                    <a:pt x="113" y="336"/>
                    <a:pt x="115" y="328"/>
                    <a:pt x="118" y="321"/>
                  </a:cubicBezTo>
                  <a:cubicBezTo>
                    <a:pt x="123" y="303"/>
                    <a:pt x="130" y="285"/>
                    <a:pt x="139" y="268"/>
                  </a:cubicBezTo>
                  <a:cubicBezTo>
                    <a:pt x="143" y="262"/>
                    <a:pt x="147" y="255"/>
                    <a:pt x="151" y="248"/>
                  </a:cubicBezTo>
                  <a:cubicBezTo>
                    <a:pt x="156" y="240"/>
                    <a:pt x="161" y="233"/>
                    <a:pt x="167" y="225"/>
                  </a:cubicBezTo>
                  <a:cubicBezTo>
                    <a:pt x="167" y="225"/>
                    <a:pt x="166" y="224"/>
                    <a:pt x="166" y="223"/>
                  </a:cubicBezTo>
                  <a:cubicBezTo>
                    <a:pt x="165" y="222"/>
                    <a:pt x="165" y="222"/>
                    <a:pt x="165" y="222"/>
                  </a:cubicBezTo>
                  <a:moveTo>
                    <a:pt x="95" y="148"/>
                  </a:moveTo>
                  <a:cubicBezTo>
                    <a:pt x="83" y="163"/>
                    <a:pt x="72" y="178"/>
                    <a:pt x="62" y="194"/>
                  </a:cubicBezTo>
                  <a:cubicBezTo>
                    <a:pt x="58" y="201"/>
                    <a:pt x="53" y="210"/>
                    <a:pt x="48" y="218"/>
                  </a:cubicBezTo>
                  <a:cubicBezTo>
                    <a:pt x="36" y="242"/>
                    <a:pt x="26" y="266"/>
                    <a:pt x="18" y="291"/>
                  </a:cubicBezTo>
                  <a:cubicBezTo>
                    <a:pt x="15" y="301"/>
                    <a:pt x="13" y="310"/>
                    <a:pt x="11" y="319"/>
                  </a:cubicBezTo>
                  <a:cubicBezTo>
                    <a:pt x="5" y="344"/>
                    <a:pt x="1" y="371"/>
                    <a:pt x="0" y="397"/>
                  </a:cubicBezTo>
                  <a:cubicBezTo>
                    <a:pt x="5" y="397"/>
                    <a:pt x="10" y="398"/>
                    <a:pt x="14" y="398"/>
                  </a:cubicBezTo>
                  <a:cubicBezTo>
                    <a:pt x="21" y="398"/>
                    <a:pt x="29" y="397"/>
                    <a:pt x="36" y="396"/>
                  </a:cubicBezTo>
                  <a:cubicBezTo>
                    <a:pt x="4" y="396"/>
                    <a:pt x="4" y="396"/>
                    <a:pt x="4" y="396"/>
                  </a:cubicBezTo>
                  <a:cubicBezTo>
                    <a:pt x="5" y="370"/>
                    <a:pt x="8" y="344"/>
                    <a:pt x="14" y="319"/>
                  </a:cubicBezTo>
                  <a:cubicBezTo>
                    <a:pt x="16" y="310"/>
                    <a:pt x="18" y="301"/>
                    <a:pt x="21" y="292"/>
                  </a:cubicBezTo>
                  <a:cubicBezTo>
                    <a:pt x="29" y="267"/>
                    <a:pt x="39" y="243"/>
                    <a:pt x="51" y="219"/>
                  </a:cubicBezTo>
                  <a:cubicBezTo>
                    <a:pt x="56" y="211"/>
                    <a:pt x="60" y="203"/>
                    <a:pt x="65" y="195"/>
                  </a:cubicBezTo>
                  <a:cubicBezTo>
                    <a:pt x="75" y="180"/>
                    <a:pt x="86" y="165"/>
                    <a:pt x="97" y="151"/>
                  </a:cubicBezTo>
                  <a:cubicBezTo>
                    <a:pt x="95" y="148"/>
                    <a:pt x="95" y="148"/>
                    <a:pt x="95" y="148"/>
                  </a:cubicBezTo>
                  <a:moveTo>
                    <a:pt x="263" y="28"/>
                  </a:moveTo>
                  <a:cubicBezTo>
                    <a:pt x="253" y="31"/>
                    <a:pt x="243" y="36"/>
                    <a:pt x="234" y="40"/>
                  </a:cubicBezTo>
                  <a:cubicBezTo>
                    <a:pt x="233" y="43"/>
                    <a:pt x="233" y="43"/>
                    <a:pt x="233" y="43"/>
                  </a:cubicBezTo>
                  <a:cubicBezTo>
                    <a:pt x="230" y="42"/>
                    <a:pt x="230" y="42"/>
                    <a:pt x="230" y="42"/>
                  </a:cubicBezTo>
                  <a:cubicBezTo>
                    <a:pt x="226" y="44"/>
                    <a:pt x="222" y="46"/>
                    <a:pt x="218" y="48"/>
                  </a:cubicBezTo>
                  <a:cubicBezTo>
                    <a:pt x="210" y="53"/>
                    <a:pt x="202" y="57"/>
                    <a:pt x="194" y="62"/>
                  </a:cubicBezTo>
                  <a:cubicBezTo>
                    <a:pt x="183" y="69"/>
                    <a:pt x="173" y="76"/>
                    <a:pt x="164" y="83"/>
                  </a:cubicBezTo>
                  <a:cubicBezTo>
                    <a:pt x="166" y="85"/>
                    <a:pt x="166" y="85"/>
                    <a:pt x="166" y="85"/>
                  </a:cubicBezTo>
                  <a:cubicBezTo>
                    <a:pt x="175" y="78"/>
                    <a:pt x="185" y="71"/>
                    <a:pt x="195" y="65"/>
                  </a:cubicBezTo>
                  <a:cubicBezTo>
                    <a:pt x="203" y="60"/>
                    <a:pt x="211" y="55"/>
                    <a:pt x="220" y="51"/>
                  </a:cubicBezTo>
                  <a:cubicBezTo>
                    <a:pt x="234" y="43"/>
                    <a:pt x="249" y="36"/>
                    <a:pt x="264" y="31"/>
                  </a:cubicBezTo>
                  <a:cubicBezTo>
                    <a:pt x="263" y="28"/>
                    <a:pt x="263" y="28"/>
                    <a:pt x="263" y="28"/>
                  </a:cubicBezTo>
                  <a:moveTo>
                    <a:pt x="350" y="4"/>
                  </a:moveTo>
                  <a:cubicBezTo>
                    <a:pt x="340" y="6"/>
                    <a:pt x="330" y="8"/>
                    <a:pt x="320" y="10"/>
                  </a:cubicBezTo>
                  <a:cubicBezTo>
                    <a:pt x="321" y="13"/>
                    <a:pt x="321" y="13"/>
                    <a:pt x="321" y="13"/>
                  </a:cubicBezTo>
                  <a:cubicBezTo>
                    <a:pt x="332" y="11"/>
                    <a:pt x="343" y="9"/>
                    <a:pt x="354" y="7"/>
                  </a:cubicBezTo>
                  <a:cubicBezTo>
                    <a:pt x="350" y="4"/>
                    <a:pt x="350" y="4"/>
                    <a:pt x="350" y="4"/>
                  </a:cubicBezTo>
                  <a:moveTo>
                    <a:pt x="399" y="0"/>
                  </a:moveTo>
                  <a:cubicBezTo>
                    <a:pt x="397" y="0"/>
                    <a:pt x="397" y="0"/>
                    <a:pt x="397" y="0"/>
                  </a:cubicBezTo>
                  <a:cubicBezTo>
                    <a:pt x="384" y="1"/>
                    <a:pt x="371" y="2"/>
                    <a:pt x="358" y="3"/>
                  </a:cubicBezTo>
                  <a:cubicBezTo>
                    <a:pt x="355" y="7"/>
                    <a:pt x="355" y="7"/>
                    <a:pt x="355" y="7"/>
                  </a:cubicBezTo>
                  <a:cubicBezTo>
                    <a:pt x="368" y="5"/>
                    <a:pt x="382" y="4"/>
                    <a:pt x="396" y="3"/>
                  </a:cubicBezTo>
                  <a:cubicBezTo>
                    <a:pt x="398" y="101"/>
                    <a:pt x="398" y="101"/>
                    <a:pt x="398" y="101"/>
                  </a:cubicBezTo>
                  <a:cubicBezTo>
                    <a:pt x="379" y="102"/>
                    <a:pt x="361" y="104"/>
                    <a:pt x="343" y="108"/>
                  </a:cubicBezTo>
                  <a:cubicBezTo>
                    <a:pt x="335" y="110"/>
                    <a:pt x="327" y="112"/>
                    <a:pt x="319" y="115"/>
                  </a:cubicBezTo>
                  <a:cubicBezTo>
                    <a:pt x="301" y="120"/>
                    <a:pt x="284" y="128"/>
                    <a:pt x="267" y="137"/>
                  </a:cubicBezTo>
                  <a:cubicBezTo>
                    <a:pt x="259" y="140"/>
                    <a:pt x="252" y="144"/>
                    <a:pt x="246" y="149"/>
                  </a:cubicBezTo>
                  <a:cubicBezTo>
                    <a:pt x="242" y="151"/>
                    <a:pt x="238" y="154"/>
                    <a:pt x="234" y="156"/>
                  </a:cubicBezTo>
                  <a:cubicBezTo>
                    <a:pt x="236" y="159"/>
                    <a:pt x="236" y="159"/>
                    <a:pt x="236" y="159"/>
                  </a:cubicBezTo>
                  <a:cubicBezTo>
                    <a:pt x="240" y="156"/>
                    <a:pt x="244" y="154"/>
                    <a:pt x="247" y="151"/>
                  </a:cubicBezTo>
                  <a:cubicBezTo>
                    <a:pt x="254" y="147"/>
                    <a:pt x="261" y="143"/>
                    <a:pt x="268" y="139"/>
                  </a:cubicBezTo>
                  <a:cubicBezTo>
                    <a:pt x="285" y="130"/>
                    <a:pt x="302" y="123"/>
                    <a:pt x="320" y="118"/>
                  </a:cubicBezTo>
                  <a:cubicBezTo>
                    <a:pt x="328" y="115"/>
                    <a:pt x="336" y="113"/>
                    <a:pt x="343" y="111"/>
                  </a:cubicBezTo>
                  <a:cubicBezTo>
                    <a:pt x="362" y="107"/>
                    <a:pt x="381" y="105"/>
                    <a:pt x="399" y="104"/>
                  </a:cubicBezTo>
                  <a:cubicBezTo>
                    <a:pt x="401" y="104"/>
                    <a:pt x="401" y="104"/>
                    <a:pt x="401" y="104"/>
                  </a:cubicBezTo>
                  <a:cubicBezTo>
                    <a:pt x="399" y="0"/>
                    <a:pt x="399" y="0"/>
                    <a:pt x="39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68"/>
            <p:cNvSpPr/>
            <p:nvPr/>
          </p:nvSpPr>
          <p:spPr bwMode="auto">
            <a:xfrm>
              <a:off x="2516" y="1207"/>
              <a:ext cx="309" cy="469"/>
            </a:xfrm>
            <a:custGeom>
              <a:avLst/>
              <a:gdLst>
                <a:gd name="T0" fmla="*/ 63 w 167"/>
                <a:gd name="T1" fmla="*/ 0 h 254"/>
                <a:gd name="T2" fmla="*/ 63 w 167"/>
                <a:gd name="T3" fmla="*/ 2 h 254"/>
                <a:gd name="T4" fmla="*/ 56 w 167"/>
                <a:gd name="T5" fmla="*/ 59 h 254"/>
                <a:gd name="T6" fmla="*/ 50 w 167"/>
                <a:gd name="T7" fmla="*/ 82 h 254"/>
                <a:gd name="T8" fmla="*/ 28 w 167"/>
                <a:gd name="T9" fmla="*/ 134 h 254"/>
                <a:gd name="T10" fmla="*/ 16 w 167"/>
                <a:gd name="T11" fmla="*/ 155 h 254"/>
                <a:gd name="T12" fmla="*/ 0 w 167"/>
                <a:gd name="T13" fmla="*/ 178 h 254"/>
                <a:gd name="T14" fmla="*/ 2 w 167"/>
                <a:gd name="T15" fmla="*/ 180 h 254"/>
                <a:gd name="T16" fmla="*/ 18 w 167"/>
                <a:gd name="T17" fmla="*/ 156 h 254"/>
                <a:gd name="T18" fmla="*/ 31 w 167"/>
                <a:gd name="T19" fmla="*/ 135 h 254"/>
                <a:gd name="T20" fmla="*/ 53 w 167"/>
                <a:gd name="T21" fmla="*/ 83 h 254"/>
                <a:gd name="T22" fmla="*/ 59 w 167"/>
                <a:gd name="T23" fmla="*/ 59 h 254"/>
                <a:gd name="T24" fmla="*/ 66 w 167"/>
                <a:gd name="T25" fmla="*/ 4 h 254"/>
                <a:gd name="T26" fmla="*/ 164 w 167"/>
                <a:gd name="T27" fmla="*/ 6 h 254"/>
                <a:gd name="T28" fmla="*/ 154 w 167"/>
                <a:gd name="T29" fmla="*/ 83 h 254"/>
                <a:gd name="T30" fmla="*/ 146 w 167"/>
                <a:gd name="T31" fmla="*/ 110 h 254"/>
                <a:gd name="T32" fmla="*/ 116 w 167"/>
                <a:gd name="T33" fmla="*/ 183 h 254"/>
                <a:gd name="T34" fmla="*/ 102 w 167"/>
                <a:gd name="T35" fmla="*/ 207 h 254"/>
                <a:gd name="T36" fmla="*/ 70 w 167"/>
                <a:gd name="T37" fmla="*/ 251 h 254"/>
                <a:gd name="T38" fmla="*/ 72 w 167"/>
                <a:gd name="T39" fmla="*/ 254 h 254"/>
                <a:gd name="T40" fmla="*/ 105 w 167"/>
                <a:gd name="T41" fmla="*/ 208 h 254"/>
                <a:gd name="T42" fmla="*/ 119 w 167"/>
                <a:gd name="T43" fmla="*/ 184 h 254"/>
                <a:gd name="T44" fmla="*/ 149 w 167"/>
                <a:gd name="T45" fmla="*/ 111 h 254"/>
                <a:gd name="T46" fmla="*/ 157 w 167"/>
                <a:gd name="T47" fmla="*/ 83 h 254"/>
                <a:gd name="T48" fmla="*/ 167 w 167"/>
                <a:gd name="T49" fmla="*/ 4 h 254"/>
                <a:gd name="T50" fmla="*/ 167 w 167"/>
                <a:gd name="T51" fmla="*/ 3 h 254"/>
                <a:gd name="T52" fmla="*/ 63 w 167"/>
                <a:gd name="T5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7" h="254">
                  <a:moveTo>
                    <a:pt x="63" y="0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2" y="21"/>
                    <a:pt x="60" y="40"/>
                    <a:pt x="56" y="59"/>
                  </a:cubicBezTo>
                  <a:cubicBezTo>
                    <a:pt x="54" y="67"/>
                    <a:pt x="52" y="74"/>
                    <a:pt x="50" y="82"/>
                  </a:cubicBezTo>
                  <a:cubicBezTo>
                    <a:pt x="44" y="100"/>
                    <a:pt x="37" y="117"/>
                    <a:pt x="28" y="134"/>
                  </a:cubicBezTo>
                  <a:cubicBezTo>
                    <a:pt x="24" y="141"/>
                    <a:pt x="20" y="148"/>
                    <a:pt x="16" y="155"/>
                  </a:cubicBezTo>
                  <a:cubicBezTo>
                    <a:pt x="11" y="163"/>
                    <a:pt x="5" y="170"/>
                    <a:pt x="0" y="178"/>
                  </a:cubicBezTo>
                  <a:cubicBezTo>
                    <a:pt x="2" y="180"/>
                    <a:pt x="2" y="180"/>
                    <a:pt x="2" y="180"/>
                  </a:cubicBezTo>
                  <a:cubicBezTo>
                    <a:pt x="8" y="173"/>
                    <a:pt x="13" y="165"/>
                    <a:pt x="18" y="156"/>
                  </a:cubicBezTo>
                  <a:cubicBezTo>
                    <a:pt x="23" y="150"/>
                    <a:pt x="27" y="143"/>
                    <a:pt x="31" y="135"/>
                  </a:cubicBezTo>
                  <a:cubicBezTo>
                    <a:pt x="40" y="119"/>
                    <a:pt x="47" y="101"/>
                    <a:pt x="53" y="83"/>
                  </a:cubicBezTo>
                  <a:cubicBezTo>
                    <a:pt x="55" y="75"/>
                    <a:pt x="57" y="67"/>
                    <a:pt x="59" y="59"/>
                  </a:cubicBezTo>
                  <a:cubicBezTo>
                    <a:pt x="63" y="41"/>
                    <a:pt x="65" y="23"/>
                    <a:pt x="66" y="4"/>
                  </a:cubicBezTo>
                  <a:cubicBezTo>
                    <a:pt x="164" y="6"/>
                    <a:pt x="164" y="6"/>
                    <a:pt x="164" y="6"/>
                  </a:cubicBezTo>
                  <a:cubicBezTo>
                    <a:pt x="163" y="32"/>
                    <a:pt x="159" y="58"/>
                    <a:pt x="154" y="83"/>
                  </a:cubicBezTo>
                  <a:cubicBezTo>
                    <a:pt x="152" y="92"/>
                    <a:pt x="149" y="101"/>
                    <a:pt x="146" y="110"/>
                  </a:cubicBezTo>
                  <a:cubicBezTo>
                    <a:pt x="139" y="135"/>
                    <a:pt x="129" y="159"/>
                    <a:pt x="116" y="183"/>
                  </a:cubicBezTo>
                  <a:cubicBezTo>
                    <a:pt x="112" y="191"/>
                    <a:pt x="107" y="199"/>
                    <a:pt x="102" y="207"/>
                  </a:cubicBezTo>
                  <a:cubicBezTo>
                    <a:pt x="92" y="222"/>
                    <a:pt x="82" y="237"/>
                    <a:pt x="70" y="251"/>
                  </a:cubicBezTo>
                  <a:cubicBezTo>
                    <a:pt x="72" y="254"/>
                    <a:pt x="72" y="254"/>
                    <a:pt x="72" y="254"/>
                  </a:cubicBezTo>
                  <a:cubicBezTo>
                    <a:pt x="84" y="239"/>
                    <a:pt x="95" y="224"/>
                    <a:pt x="105" y="208"/>
                  </a:cubicBezTo>
                  <a:cubicBezTo>
                    <a:pt x="110" y="200"/>
                    <a:pt x="115" y="192"/>
                    <a:pt x="119" y="184"/>
                  </a:cubicBezTo>
                  <a:cubicBezTo>
                    <a:pt x="131" y="161"/>
                    <a:pt x="142" y="136"/>
                    <a:pt x="149" y="111"/>
                  </a:cubicBezTo>
                  <a:cubicBezTo>
                    <a:pt x="152" y="102"/>
                    <a:pt x="155" y="92"/>
                    <a:pt x="157" y="83"/>
                  </a:cubicBezTo>
                  <a:cubicBezTo>
                    <a:pt x="163" y="58"/>
                    <a:pt x="166" y="31"/>
                    <a:pt x="167" y="4"/>
                  </a:cubicBezTo>
                  <a:cubicBezTo>
                    <a:pt x="167" y="3"/>
                    <a:pt x="167" y="3"/>
                    <a:pt x="167" y="3"/>
                  </a:cubicBezTo>
                  <a:cubicBezTo>
                    <a:pt x="63" y="0"/>
                    <a:pt x="63" y="0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69"/>
            <p:cNvSpPr>
              <a:spLocks noEditPoints="1"/>
            </p:cNvSpPr>
            <p:nvPr/>
          </p:nvSpPr>
          <p:spPr bwMode="auto">
            <a:xfrm>
              <a:off x="2232" y="461"/>
              <a:ext cx="194" cy="227"/>
            </a:xfrm>
            <a:custGeom>
              <a:avLst/>
              <a:gdLst>
                <a:gd name="T0" fmla="*/ 53 w 105"/>
                <a:gd name="T1" fmla="*/ 119 h 123"/>
                <a:gd name="T2" fmla="*/ 4 w 105"/>
                <a:gd name="T3" fmla="*/ 98 h 123"/>
                <a:gd name="T4" fmla="*/ 31 w 105"/>
                <a:gd name="T5" fmla="*/ 4 h 123"/>
                <a:gd name="T6" fmla="*/ 101 w 105"/>
                <a:gd name="T7" fmla="*/ 33 h 123"/>
                <a:gd name="T8" fmla="*/ 53 w 105"/>
                <a:gd name="T9" fmla="*/ 119 h 123"/>
                <a:gd name="T10" fmla="*/ 28 w 105"/>
                <a:gd name="T11" fmla="*/ 0 h 123"/>
                <a:gd name="T12" fmla="*/ 0 w 105"/>
                <a:gd name="T13" fmla="*/ 100 h 123"/>
                <a:gd name="T14" fmla="*/ 1 w 105"/>
                <a:gd name="T15" fmla="*/ 101 h 123"/>
                <a:gd name="T16" fmla="*/ 53 w 105"/>
                <a:gd name="T17" fmla="*/ 122 h 123"/>
                <a:gd name="T18" fmla="*/ 55 w 105"/>
                <a:gd name="T19" fmla="*/ 123 h 123"/>
                <a:gd name="T20" fmla="*/ 105 w 105"/>
                <a:gd name="T21" fmla="*/ 32 h 123"/>
                <a:gd name="T22" fmla="*/ 103 w 105"/>
                <a:gd name="T23" fmla="*/ 31 h 123"/>
                <a:gd name="T24" fmla="*/ 30 w 105"/>
                <a:gd name="T25" fmla="*/ 1 h 123"/>
                <a:gd name="T26" fmla="*/ 28 w 105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23">
                  <a:moveTo>
                    <a:pt x="53" y="119"/>
                  </a:moveTo>
                  <a:cubicBezTo>
                    <a:pt x="37" y="110"/>
                    <a:pt x="21" y="103"/>
                    <a:pt x="4" y="98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55" y="12"/>
                    <a:pt x="78" y="21"/>
                    <a:pt x="101" y="33"/>
                  </a:cubicBezTo>
                  <a:cubicBezTo>
                    <a:pt x="53" y="119"/>
                    <a:pt x="53" y="119"/>
                    <a:pt x="53" y="119"/>
                  </a:cubicBezTo>
                  <a:moveTo>
                    <a:pt x="28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9" y="106"/>
                    <a:pt x="37" y="113"/>
                    <a:pt x="53" y="122"/>
                  </a:cubicBezTo>
                  <a:cubicBezTo>
                    <a:pt x="55" y="123"/>
                    <a:pt x="55" y="123"/>
                    <a:pt x="55" y="123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3" y="31"/>
                    <a:pt x="103" y="31"/>
                    <a:pt x="103" y="31"/>
                  </a:cubicBezTo>
                  <a:cubicBezTo>
                    <a:pt x="80" y="19"/>
                    <a:pt x="55" y="8"/>
                    <a:pt x="30" y="1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70"/>
            <p:cNvSpPr>
              <a:spLocks noEditPoints="1"/>
            </p:cNvSpPr>
            <p:nvPr/>
          </p:nvSpPr>
          <p:spPr bwMode="auto">
            <a:xfrm>
              <a:off x="2084" y="429"/>
              <a:ext cx="155" cy="207"/>
            </a:xfrm>
            <a:custGeom>
              <a:avLst/>
              <a:gdLst>
                <a:gd name="T0" fmla="*/ 57 w 84"/>
                <a:gd name="T1" fmla="*/ 108 h 112"/>
                <a:gd name="T2" fmla="*/ 3 w 84"/>
                <a:gd name="T3" fmla="*/ 101 h 112"/>
                <a:gd name="T4" fmla="*/ 5 w 84"/>
                <a:gd name="T5" fmla="*/ 3 h 112"/>
                <a:gd name="T6" fmla="*/ 81 w 84"/>
                <a:gd name="T7" fmla="*/ 13 h 112"/>
                <a:gd name="T8" fmla="*/ 57 w 84"/>
                <a:gd name="T9" fmla="*/ 108 h 112"/>
                <a:gd name="T10" fmla="*/ 2 w 84"/>
                <a:gd name="T11" fmla="*/ 0 h 112"/>
                <a:gd name="T12" fmla="*/ 0 w 84"/>
                <a:gd name="T13" fmla="*/ 104 h 112"/>
                <a:gd name="T14" fmla="*/ 1 w 84"/>
                <a:gd name="T15" fmla="*/ 104 h 112"/>
                <a:gd name="T16" fmla="*/ 58 w 84"/>
                <a:gd name="T17" fmla="*/ 111 h 112"/>
                <a:gd name="T18" fmla="*/ 60 w 84"/>
                <a:gd name="T19" fmla="*/ 112 h 112"/>
                <a:gd name="T20" fmla="*/ 84 w 84"/>
                <a:gd name="T21" fmla="*/ 11 h 112"/>
                <a:gd name="T22" fmla="*/ 83 w 84"/>
                <a:gd name="T23" fmla="*/ 10 h 112"/>
                <a:gd name="T24" fmla="*/ 4 w 84"/>
                <a:gd name="T25" fmla="*/ 0 h 112"/>
                <a:gd name="T26" fmla="*/ 2 w 84"/>
                <a:gd name="T2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112">
                  <a:moveTo>
                    <a:pt x="57" y="108"/>
                  </a:moveTo>
                  <a:cubicBezTo>
                    <a:pt x="40" y="104"/>
                    <a:pt x="21" y="102"/>
                    <a:pt x="3" y="10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1" y="4"/>
                    <a:pt x="56" y="8"/>
                    <a:pt x="81" y="13"/>
                  </a:cubicBezTo>
                  <a:cubicBezTo>
                    <a:pt x="57" y="108"/>
                    <a:pt x="57" y="108"/>
                    <a:pt x="57" y="108"/>
                  </a:cubicBezTo>
                  <a:moveTo>
                    <a:pt x="2" y="0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21" y="105"/>
                    <a:pt x="40" y="107"/>
                    <a:pt x="58" y="111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57" y="4"/>
                    <a:pt x="30" y="1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71"/>
            <p:cNvSpPr/>
            <p:nvPr/>
          </p:nvSpPr>
          <p:spPr bwMode="auto">
            <a:xfrm>
              <a:off x="2367" y="542"/>
              <a:ext cx="188" cy="199"/>
            </a:xfrm>
            <a:custGeom>
              <a:avLst/>
              <a:gdLst>
                <a:gd name="T0" fmla="*/ 53 w 102"/>
                <a:gd name="T1" fmla="*/ 0 h 108"/>
                <a:gd name="T2" fmla="*/ 0 w 102"/>
                <a:gd name="T3" fmla="*/ 89 h 108"/>
                <a:gd name="T4" fmla="*/ 1 w 102"/>
                <a:gd name="T5" fmla="*/ 90 h 108"/>
                <a:gd name="T6" fmla="*/ 26 w 102"/>
                <a:gd name="T7" fmla="*/ 108 h 108"/>
                <a:gd name="T8" fmla="*/ 28 w 102"/>
                <a:gd name="T9" fmla="*/ 106 h 108"/>
                <a:gd name="T10" fmla="*/ 4 w 102"/>
                <a:gd name="T11" fmla="*/ 88 h 108"/>
                <a:gd name="T12" fmla="*/ 54 w 102"/>
                <a:gd name="T13" fmla="*/ 5 h 108"/>
                <a:gd name="T14" fmla="*/ 99 w 102"/>
                <a:gd name="T15" fmla="*/ 38 h 108"/>
                <a:gd name="T16" fmla="*/ 102 w 102"/>
                <a:gd name="T17" fmla="*/ 35 h 108"/>
                <a:gd name="T18" fmla="*/ 55 w 102"/>
                <a:gd name="T19" fmla="*/ 1 h 108"/>
                <a:gd name="T20" fmla="*/ 53 w 102"/>
                <a:gd name="T2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08">
                  <a:moveTo>
                    <a:pt x="53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0" y="96"/>
                    <a:pt x="18" y="102"/>
                    <a:pt x="26" y="108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0" y="99"/>
                    <a:pt x="12" y="94"/>
                    <a:pt x="4" y="88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70" y="15"/>
                    <a:pt x="85" y="26"/>
                    <a:pt x="99" y="38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87" y="23"/>
                    <a:pt x="71" y="11"/>
                    <a:pt x="55" y="1"/>
                  </a:cubicBezTo>
                  <a:cubicBezTo>
                    <a:pt x="53" y="0"/>
                    <a:pt x="53" y="0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72"/>
            <p:cNvSpPr>
              <a:spLocks noEditPoints="1"/>
            </p:cNvSpPr>
            <p:nvPr/>
          </p:nvSpPr>
          <p:spPr bwMode="auto">
            <a:xfrm>
              <a:off x="2566" y="830"/>
              <a:ext cx="227" cy="194"/>
            </a:xfrm>
            <a:custGeom>
              <a:avLst/>
              <a:gdLst>
                <a:gd name="T0" fmla="*/ 25 w 123"/>
                <a:gd name="T1" fmla="*/ 101 h 105"/>
                <a:gd name="T2" fmla="*/ 5 w 123"/>
                <a:gd name="T3" fmla="*/ 51 h 105"/>
                <a:gd name="T4" fmla="*/ 90 w 123"/>
                <a:gd name="T5" fmla="*/ 4 h 105"/>
                <a:gd name="T6" fmla="*/ 119 w 123"/>
                <a:gd name="T7" fmla="*/ 74 h 105"/>
                <a:gd name="T8" fmla="*/ 25 w 123"/>
                <a:gd name="T9" fmla="*/ 101 h 105"/>
                <a:gd name="T10" fmla="*/ 91 w 123"/>
                <a:gd name="T11" fmla="*/ 0 h 105"/>
                <a:gd name="T12" fmla="*/ 0 w 123"/>
                <a:gd name="T13" fmla="*/ 50 h 105"/>
                <a:gd name="T14" fmla="*/ 1 w 123"/>
                <a:gd name="T15" fmla="*/ 51 h 105"/>
                <a:gd name="T16" fmla="*/ 23 w 123"/>
                <a:gd name="T17" fmla="*/ 104 h 105"/>
                <a:gd name="T18" fmla="*/ 23 w 123"/>
                <a:gd name="T19" fmla="*/ 105 h 105"/>
                <a:gd name="T20" fmla="*/ 123 w 123"/>
                <a:gd name="T21" fmla="*/ 76 h 105"/>
                <a:gd name="T22" fmla="*/ 123 w 123"/>
                <a:gd name="T23" fmla="*/ 74 h 105"/>
                <a:gd name="T24" fmla="*/ 92 w 123"/>
                <a:gd name="T25" fmla="*/ 1 h 105"/>
                <a:gd name="T26" fmla="*/ 91 w 123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" h="105">
                  <a:moveTo>
                    <a:pt x="25" y="101"/>
                  </a:moveTo>
                  <a:cubicBezTo>
                    <a:pt x="20" y="84"/>
                    <a:pt x="13" y="67"/>
                    <a:pt x="5" y="51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102" y="26"/>
                    <a:pt x="112" y="50"/>
                    <a:pt x="119" y="74"/>
                  </a:cubicBezTo>
                  <a:cubicBezTo>
                    <a:pt x="25" y="101"/>
                    <a:pt x="25" y="101"/>
                    <a:pt x="25" y="101"/>
                  </a:cubicBezTo>
                  <a:moveTo>
                    <a:pt x="91" y="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0" y="68"/>
                    <a:pt x="17" y="86"/>
                    <a:pt x="23" y="104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123" y="76"/>
                    <a:pt x="123" y="76"/>
                    <a:pt x="123" y="76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15" y="49"/>
                    <a:pt x="105" y="24"/>
                    <a:pt x="92" y="1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73"/>
            <p:cNvSpPr/>
            <p:nvPr/>
          </p:nvSpPr>
          <p:spPr bwMode="auto">
            <a:xfrm>
              <a:off x="2535" y="736"/>
              <a:ext cx="177" cy="153"/>
            </a:xfrm>
            <a:custGeom>
              <a:avLst/>
              <a:gdLst>
                <a:gd name="T0" fmla="*/ 76 w 96"/>
                <a:gd name="T1" fmla="*/ 0 h 83"/>
                <a:gd name="T2" fmla="*/ 74 w 96"/>
                <a:gd name="T3" fmla="*/ 2 h 83"/>
                <a:gd name="T4" fmla="*/ 92 w 96"/>
                <a:gd name="T5" fmla="*/ 28 h 83"/>
                <a:gd name="T6" fmla="*/ 8 w 96"/>
                <a:gd name="T7" fmla="*/ 79 h 83"/>
                <a:gd name="T8" fmla="*/ 2 w 96"/>
                <a:gd name="T9" fmla="*/ 70 h 83"/>
                <a:gd name="T10" fmla="*/ 0 w 96"/>
                <a:gd name="T11" fmla="*/ 72 h 83"/>
                <a:gd name="T12" fmla="*/ 6 w 96"/>
                <a:gd name="T13" fmla="*/ 82 h 83"/>
                <a:gd name="T14" fmla="*/ 7 w 96"/>
                <a:gd name="T15" fmla="*/ 83 h 83"/>
                <a:gd name="T16" fmla="*/ 96 w 96"/>
                <a:gd name="T17" fmla="*/ 29 h 83"/>
                <a:gd name="T18" fmla="*/ 95 w 96"/>
                <a:gd name="T19" fmla="*/ 28 h 83"/>
                <a:gd name="T20" fmla="*/ 76 w 96"/>
                <a:gd name="T2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83">
                  <a:moveTo>
                    <a:pt x="76" y="0"/>
                  </a:moveTo>
                  <a:cubicBezTo>
                    <a:pt x="74" y="2"/>
                    <a:pt x="74" y="2"/>
                    <a:pt x="74" y="2"/>
                  </a:cubicBezTo>
                  <a:cubicBezTo>
                    <a:pt x="80" y="10"/>
                    <a:pt x="86" y="19"/>
                    <a:pt x="92" y="28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6" y="76"/>
                    <a:pt x="4" y="73"/>
                    <a:pt x="2" y="7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" y="75"/>
                    <a:pt x="4" y="78"/>
                    <a:pt x="6" y="82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89" y="18"/>
                    <a:pt x="83" y="9"/>
                    <a:pt x="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74"/>
            <p:cNvSpPr>
              <a:spLocks noEditPoints="1"/>
            </p:cNvSpPr>
            <p:nvPr/>
          </p:nvSpPr>
          <p:spPr bwMode="auto">
            <a:xfrm>
              <a:off x="1420" y="1490"/>
              <a:ext cx="345" cy="347"/>
            </a:xfrm>
            <a:custGeom>
              <a:avLst/>
              <a:gdLst>
                <a:gd name="T0" fmla="*/ 164 w 187"/>
                <a:gd name="T1" fmla="*/ 83 h 188"/>
                <a:gd name="T2" fmla="*/ 162 w 187"/>
                <a:gd name="T3" fmla="*/ 85 h 188"/>
                <a:gd name="T4" fmla="*/ 183 w 187"/>
                <a:gd name="T5" fmla="*/ 100 h 188"/>
                <a:gd name="T6" fmla="*/ 132 w 187"/>
                <a:gd name="T7" fmla="*/ 183 h 188"/>
                <a:gd name="T8" fmla="*/ 91 w 187"/>
                <a:gd name="T9" fmla="*/ 153 h 188"/>
                <a:gd name="T10" fmla="*/ 88 w 187"/>
                <a:gd name="T11" fmla="*/ 155 h 188"/>
                <a:gd name="T12" fmla="*/ 132 w 187"/>
                <a:gd name="T13" fmla="*/ 187 h 188"/>
                <a:gd name="T14" fmla="*/ 133 w 187"/>
                <a:gd name="T15" fmla="*/ 188 h 188"/>
                <a:gd name="T16" fmla="*/ 187 w 187"/>
                <a:gd name="T17" fmla="*/ 99 h 188"/>
                <a:gd name="T18" fmla="*/ 186 w 187"/>
                <a:gd name="T19" fmla="*/ 98 h 188"/>
                <a:gd name="T20" fmla="*/ 164 w 187"/>
                <a:gd name="T21" fmla="*/ 83 h 188"/>
                <a:gd name="T22" fmla="*/ 89 w 187"/>
                <a:gd name="T23" fmla="*/ 0 h 188"/>
                <a:gd name="T24" fmla="*/ 0 w 187"/>
                <a:gd name="T25" fmla="*/ 54 h 188"/>
                <a:gd name="T26" fmla="*/ 1 w 187"/>
                <a:gd name="T27" fmla="*/ 55 h 188"/>
                <a:gd name="T28" fmla="*/ 22 w 187"/>
                <a:gd name="T29" fmla="*/ 87 h 188"/>
                <a:gd name="T30" fmla="*/ 25 w 187"/>
                <a:gd name="T31" fmla="*/ 85 h 188"/>
                <a:gd name="T32" fmla="*/ 4 w 187"/>
                <a:gd name="T33" fmla="*/ 55 h 188"/>
                <a:gd name="T34" fmla="*/ 88 w 187"/>
                <a:gd name="T35" fmla="*/ 5 h 188"/>
                <a:gd name="T36" fmla="*/ 96 w 187"/>
                <a:gd name="T37" fmla="*/ 17 h 188"/>
                <a:gd name="T38" fmla="*/ 98 w 187"/>
                <a:gd name="T39" fmla="*/ 15 h 188"/>
                <a:gd name="T40" fmla="*/ 90 w 187"/>
                <a:gd name="T41" fmla="*/ 2 h 188"/>
                <a:gd name="T42" fmla="*/ 89 w 187"/>
                <a:gd name="T43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7" h="188">
                  <a:moveTo>
                    <a:pt x="164" y="83"/>
                  </a:moveTo>
                  <a:cubicBezTo>
                    <a:pt x="162" y="85"/>
                    <a:pt x="162" y="85"/>
                    <a:pt x="162" y="85"/>
                  </a:cubicBezTo>
                  <a:cubicBezTo>
                    <a:pt x="169" y="90"/>
                    <a:pt x="176" y="95"/>
                    <a:pt x="183" y="100"/>
                  </a:cubicBezTo>
                  <a:cubicBezTo>
                    <a:pt x="132" y="183"/>
                    <a:pt x="132" y="183"/>
                    <a:pt x="132" y="183"/>
                  </a:cubicBezTo>
                  <a:cubicBezTo>
                    <a:pt x="118" y="174"/>
                    <a:pt x="104" y="164"/>
                    <a:pt x="91" y="153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102" y="167"/>
                    <a:pt x="117" y="177"/>
                    <a:pt x="132" y="187"/>
                  </a:cubicBezTo>
                  <a:cubicBezTo>
                    <a:pt x="133" y="188"/>
                    <a:pt x="133" y="188"/>
                    <a:pt x="133" y="188"/>
                  </a:cubicBezTo>
                  <a:cubicBezTo>
                    <a:pt x="187" y="99"/>
                    <a:pt x="187" y="99"/>
                    <a:pt x="187" y="99"/>
                  </a:cubicBezTo>
                  <a:cubicBezTo>
                    <a:pt x="186" y="98"/>
                    <a:pt x="186" y="98"/>
                    <a:pt x="186" y="98"/>
                  </a:cubicBezTo>
                  <a:cubicBezTo>
                    <a:pt x="179" y="93"/>
                    <a:pt x="171" y="88"/>
                    <a:pt x="164" y="83"/>
                  </a:cubicBezTo>
                  <a:moveTo>
                    <a:pt x="89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7" y="66"/>
                    <a:pt x="15" y="77"/>
                    <a:pt x="22" y="87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17" y="75"/>
                    <a:pt x="11" y="65"/>
                    <a:pt x="4" y="5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0" y="9"/>
                    <a:pt x="93" y="13"/>
                    <a:pt x="96" y="17"/>
                  </a:cubicBezTo>
                  <a:cubicBezTo>
                    <a:pt x="98" y="15"/>
                    <a:pt x="98" y="15"/>
                    <a:pt x="98" y="15"/>
                  </a:cubicBezTo>
                  <a:cubicBezTo>
                    <a:pt x="95" y="10"/>
                    <a:pt x="92" y="6"/>
                    <a:pt x="90" y="2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75"/>
            <p:cNvSpPr/>
            <p:nvPr/>
          </p:nvSpPr>
          <p:spPr bwMode="auto">
            <a:xfrm>
              <a:off x="2084" y="1656"/>
              <a:ext cx="438" cy="294"/>
            </a:xfrm>
            <a:custGeom>
              <a:avLst/>
              <a:gdLst>
                <a:gd name="T0" fmla="*/ 165 w 237"/>
                <a:gd name="T1" fmla="*/ 0 h 159"/>
                <a:gd name="T2" fmla="*/ 154 w 237"/>
                <a:gd name="T3" fmla="*/ 8 h 159"/>
                <a:gd name="T4" fmla="*/ 133 w 237"/>
                <a:gd name="T5" fmla="*/ 20 h 159"/>
                <a:gd name="T6" fmla="*/ 81 w 237"/>
                <a:gd name="T7" fmla="*/ 41 h 159"/>
                <a:gd name="T8" fmla="*/ 57 w 237"/>
                <a:gd name="T9" fmla="*/ 48 h 159"/>
                <a:gd name="T10" fmla="*/ 1 w 237"/>
                <a:gd name="T11" fmla="*/ 55 h 159"/>
                <a:gd name="T12" fmla="*/ 0 w 237"/>
                <a:gd name="T13" fmla="*/ 55 h 159"/>
                <a:gd name="T14" fmla="*/ 2 w 237"/>
                <a:gd name="T15" fmla="*/ 159 h 159"/>
                <a:gd name="T16" fmla="*/ 4 w 237"/>
                <a:gd name="T17" fmla="*/ 159 h 159"/>
                <a:gd name="T18" fmla="*/ 82 w 237"/>
                <a:gd name="T19" fmla="*/ 148 h 159"/>
                <a:gd name="T20" fmla="*/ 110 w 237"/>
                <a:gd name="T21" fmla="*/ 141 h 159"/>
                <a:gd name="T22" fmla="*/ 183 w 237"/>
                <a:gd name="T23" fmla="*/ 111 h 159"/>
                <a:gd name="T24" fmla="*/ 207 w 237"/>
                <a:gd name="T25" fmla="*/ 97 h 159"/>
                <a:gd name="T26" fmla="*/ 237 w 237"/>
                <a:gd name="T27" fmla="*/ 76 h 159"/>
                <a:gd name="T28" fmla="*/ 235 w 237"/>
                <a:gd name="T29" fmla="*/ 74 h 159"/>
                <a:gd name="T30" fmla="*/ 206 w 237"/>
                <a:gd name="T31" fmla="*/ 94 h 159"/>
                <a:gd name="T32" fmla="*/ 182 w 237"/>
                <a:gd name="T33" fmla="*/ 108 h 159"/>
                <a:gd name="T34" fmla="*/ 109 w 237"/>
                <a:gd name="T35" fmla="*/ 138 h 159"/>
                <a:gd name="T36" fmla="*/ 82 w 237"/>
                <a:gd name="T37" fmla="*/ 145 h 159"/>
                <a:gd name="T38" fmla="*/ 5 w 237"/>
                <a:gd name="T39" fmla="*/ 155 h 159"/>
                <a:gd name="T40" fmla="*/ 3 w 237"/>
                <a:gd name="T41" fmla="*/ 58 h 159"/>
                <a:gd name="T42" fmla="*/ 58 w 237"/>
                <a:gd name="T43" fmla="*/ 51 h 159"/>
                <a:gd name="T44" fmla="*/ 81 w 237"/>
                <a:gd name="T45" fmla="*/ 44 h 159"/>
                <a:gd name="T46" fmla="*/ 134 w 237"/>
                <a:gd name="T47" fmla="*/ 23 h 159"/>
                <a:gd name="T48" fmla="*/ 155 w 237"/>
                <a:gd name="T49" fmla="*/ 10 h 159"/>
                <a:gd name="T50" fmla="*/ 167 w 237"/>
                <a:gd name="T51" fmla="*/ 3 h 159"/>
                <a:gd name="T52" fmla="*/ 165 w 237"/>
                <a:gd name="T5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7" h="159">
                  <a:moveTo>
                    <a:pt x="165" y="0"/>
                  </a:moveTo>
                  <a:cubicBezTo>
                    <a:pt x="161" y="3"/>
                    <a:pt x="157" y="5"/>
                    <a:pt x="154" y="8"/>
                  </a:cubicBezTo>
                  <a:cubicBezTo>
                    <a:pt x="147" y="12"/>
                    <a:pt x="140" y="16"/>
                    <a:pt x="133" y="20"/>
                  </a:cubicBezTo>
                  <a:cubicBezTo>
                    <a:pt x="116" y="29"/>
                    <a:pt x="98" y="36"/>
                    <a:pt x="81" y="41"/>
                  </a:cubicBezTo>
                  <a:cubicBezTo>
                    <a:pt x="73" y="44"/>
                    <a:pt x="65" y="46"/>
                    <a:pt x="57" y="48"/>
                  </a:cubicBezTo>
                  <a:cubicBezTo>
                    <a:pt x="39" y="52"/>
                    <a:pt x="20" y="54"/>
                    <a:pt x="1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30" y="158"/>
                    <a:pt x="57" y="154"/>
                    <a:pt x="82" y="148"/>
                  </a:cubicBezTo>
                  <a:cubicBezTo>
                    <a:pt x="91" y="146"/>
                    <a:pt x="101" y="144"/>
                    <a:pt x="110" y="141"/>
                  </a:cubicBezTo>
                  <a:cubicBezTo>
                    <a:pt x="135" y="133"/>
                    <a:pt x="160" y="123"/>
                    <a:pt x="183" y="111"/>
                  </a:cubicBezTo>
                  <a:cubicBezTo>
                    <a:pt x="191" y="106"/>
                    <a:pt x="199" y="102"/>
                    <a:pt x="207" y="97"/>
                  </a:cubicBezTo>
                  <a:cubicBezTo>
                    <a:pt x="218" y="90"/>
                    <a:pt x="228" y="83"/>
                    <a:pt x="237" y="76"/>
                  </a:cubicBezTo>
                  <a:cubicBezTo>
                    <a:pt x="235" y="74"/>
                    <a:pt x="235" y="74"/>
                    <a:pt x="235" y="74"/>
                  </a:cubicBezTo>
                  <a:cubicBezTo>
                    <a:pt x="226" y="81"/>
                    <a:pt x="216" y="88"/>
                    <a:pt x="206" y="94"/>
                  </a:cubicBezTo>
                  <a:cubicBezTo>
                    <a:pt x="198" y="99"/>
                    <a:pt x="190" y="104"/>
                    <a:pt x="182" y="108"/>
                  </a:cubicBezTo>
                  <a:cubicBezTo>
                    <a:pt x="158" y="120"/>
                    <a:pt x="134" y="130"/>
                    <a:pt x="109" y="138"/>
                  </a:cubicBezTo>
                  <a:cubicBezTo>
                    <a:pt x="100" y="141"/>
                    <a:pt x="91" y="143"/>
                    <a:pt x="82" y="145"/>
                  </a:cubicBezTo>
                  <a:cubicBezTo>
                    <a:pt x="57" y="151"/>
                    <a:pt x="31" y="155"/>
                    <a:pt x="5" y="155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22" y="57"/>
                    <a:pt x="40" y="55"/>
                    <a:pt x="58" y="51"/>
                  </a:cubicBezTo>
                  <a:cubicBezTo>
                    <a:pt x="66" y="49"/>
                    <a:pt x="74" y="47"/>
                    <a:pt x="81" y="44"/>
                  </a:cubicBezTo>
                  <a:cubicBezTo>
                    <a:pt x="100" y="39"/>
                    <a:pt x="117" y="31"/>
                    <a:pt x="134" y="23"/>
                  </a:cubicBezTo>
                  <a:cubicBezTo>
                    <a:pt x="141" y="19"/>
                    <a:pt x="148" y="15"/>
                    <a:pt x="155" y="10"/>
                  </a:cubicBezTo>
                  <a:cubicBezTo>
                    <a:pt x="159" y="8"/>
                    <a:pt x="163" y="5"/>
                    <a:pt x="167" y="3"/>
                  </a:cubicBezTo>
                  <a:cubicBezTo>
                    <a:pt x="165" y="0"/>
                    <a:pt x="165" y="0"/>
                    <a:pt x="1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76"/>
            <p:cNvSpPr>
              <a:spLocks noEditPoints="1"/>
            </p:cNvSpPr>
            <p:nvPr/>
          </p:nvSpPr>
          <p:spPr bwMode="auto">
            <a:xfrm>
              <a:off x="1890" y="1743"/>
              <a:ext cx="156" cy="207"/>
            </a:xfrm>
            <a:custGeom>
              <a:avLst/>
              <a:gdLst>
                <a:gd name="T0" fmla="*/ 79 w 84"/>
                <a:gd name="T1" fmla="*/ 108 h 112"/>
                <a:gd name="T2" fmla="*/ 4 w 84"/>
                <a:gd name="T3" fmla="*/ 99 h 112"/>
                <a:gd name="T4" fmla="*/ 28 w 84"/>
                <a:gd name="T5" fmla="*/ 4 h 112"/>
                <a:gd name="T6" fmla="*/ 81 w 84"/>
                <a:gd name="T7" fmla="*/ 11 h 112"/>
                <a:gd name="T8" fmla="*/ 79 w 84"/>
                <a:gd name="T9" fmla="*/ 108 h 112"/>
                <a:gd name="T10" fmla="*/ 26 w 84"/>
                <a:gd name="T11" fmla="*/ 0 h 112"/>
                <a:gd name="T12" fmla="*/ 0 w 84"/>
                <a:gd name="T13" fmla="*/ 101 h 112"/>
                <a:gd name="T14" fmla="*/ 2 w 84"/>
                <a:gd name="T15" fmla="*/ 101 h 112"/>
                <a:gd name="T16" fmla="*/ 80 w 84"/>
                <a:gd name="T17" fmla="*/ 112 h 112"/>
                <a:gd name="T18" fmla="*/ 82 w 84"/>
                <a:gd name="T19" fmla="*/ 112 h 112"/>
                <a:gd name="T20" fmla="*/ 84 w 84"/>
                <a:gd name="T21" fmla="*/ 8 h 112"/>
                <a:gd name="T22" fmla="*/ 82 w 84"/>
                <a:gd name="T23" fmla="*/ 8 h 112"/>
                <a:gd name="T24" fmla="*/ 27 w 84"/>
                <a:gd name="T25" fmla="*/ 1 h 112"/>
                <a:gd name="T26" fmla="*/ 26 w 84"/>
                <a:gd name="T2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112">
                  <a:moveTo>
                    <a:pt x="79" y="108"/>
                  </a:moveTo>
                  <a:cubicBezTo>
                    <a:pt x="54" y="108"/>
                    <a:pt x="29" y="104"/>
                    <a:pt x="4" y="99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45" y="8"/>
                    <a:pt x="63" y="10"/>
                    <a:pt x="81" y="11"/>
                  </a:cubicBezTo>
                  <a:cubicBezTo>
                    <a:pt x="79" y="108"/>
                    <a:pt x="79" y="108"/>
                    <a:pt x="79" y="108"/>
                  </a:cubicBezTo>
                  <a:moveTo>
                    <a:pt x="26" y="0"/>
                  </a:moveTo>
                  <a:cubicBezTo>
                    <a:pt x="0" y="101"/>
                    <a:pt x="0" y="101"/>
                    <a:pt x="0" y="101"/>
                  </a:cubicBezTo>
                  <a:cubicBezTo>
                    <a:pt x="2" y="101"/>
                    <a:pt x="2" y="101"/>
                    <a:pt x="2" y="101"/>
                  </a:cubicBezTo>
                  <a:cubicBezTo>
                    <a:pt x="28" y="107"/>
                    <a:pt x="54" y="111"/>
                    <a:pt x="80" y="112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64" y="7"/>
                    <a:pt x="45" y="5"/>
                    <a:pt x="27" y="1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77"/>
            <p:cNvSpPr>
              <a:spLocks noEditPoints="1"/>
            </p:cNvSpPr>
            <p:nvPr/>
          </p:nvSpPr>
          <p:spPr bwMode="auto">
            <a:xfrm>
              <a:off x="1311" y="1209"/>
              <a:ext cx="253" cy="340"/>
            </a:xfrm>
            <a:custGeom>
              <a:avLst/>
              <a:gdLst>
                <a:gd name="T0" fmla="*/ 102 w 137"/>
                <a:gd name="T1" fmla="*/ 14 h 184"/>
                <a:gd name="T2" fmla="*/ 99 w 137"/>
                <a:gd name="T3" fmla="*/ 15 h 184"/>
                <a:gd name="T4" fmla="*/ 106 w 137"/>
                <a:gd name="T5" fmla="*/ 58 h 184"/>
                <a:gd name="T6" fmla="*/ 112 w 137"/>
                <a:gd name="T7" fmla="*/ 82 h 184"/>
                <a:gd name="T8" fmla="*/ 133 w 137"/>
                <a:gd name="T9" fmla="*/ 133 h 184"/>
                <a:gd name="T10" fmla="*/ 48 w 137"/>
                <a:gd name="T11" fmla="*/ 180 h 184"/>
                <a:gd name="T12" fmla="*/ 18 w 137"/>
                <a:gd name="T13" fmla="*/ 109 h 184"/>
                <a:gd name="T14" fmla="*/ 11 w 137"/>
                <a:gd name="T15" fmla="*/ 82 h 184"/>
                <a:gd name="T16" fmla="*/ 3 w 137"/>
                <a:gd name="T17" fmla="*/ 34 h 184"/>
                <a:gd name="T18" fmla="*/ 0 w 137"/>
                <a:gd name="T19" fmla="*/ 34 h 184"/>
                <a:gd name="T20" fmla="*/ 8 w 137"/>
                <a:gd name="T21" fmla="*/ 82 h 184"/>
                <a:gd name="T22" fmla="*/ 15 w 137"/>
                <a:gd name="T23" fmla="*/ 110 h 184"/>
                <a:gd name="T24" fmla="*/ 45 w 137"/>
                <a:gd name="T25" fmla="*/ 183 h 184"/>
                <a:gd name="T26" fmla="*/ 46 w 137"/>
                <a:gd name="T27" fmla="*/ 184 h 184"/>
                <a:gd name="T28" fmla="*/ 137 w 137"/>
                <a:gd name="T29" fmla="*/ 134 h 184"/>
                <a:gd name="T30" fmla="*/ 137 w 137"/>
                <a:gd name="T31" fmla="*/ 133 h 184"/>
                <a:gd name="T32" fmla="*/ 115 w 137"/>
                <a:gd name="T33" fmla="*/ 81 h 184"/>
                <a:gd name="T34" fmla="*/ 109 w 137"/>
                <a:gd name="T35" fmla="*/ 58 h 184"/>
                <a:gd name="T36" fmla="*/ 102 w 137"/>
                <a:gd name="T37" fmla="*/ 14 h 184"/>
                <a:gd name="T38" fmla="*/ 72 w 137"/>
                <a:gd name="T39" fmla="*/ 0 h 184"/>
                <a:gd name="T40" fmla="*/ 48 w 137"/>
                <a:gd name="T41" fmla="*/ 1 h 184"/>
                <a:gd name="T42" fmla="*/ 14 w 137"/>
                <a:gd name="T43" fmla="*/ 4 h 184"/>
                <a:gd name="T44" fmla="*/ 14 w 137"/>
                <a:gd name="T45" fmla="*/ 4 h 184"/>
                <a:gd name="T46" fmla="*/ 74 w 137"/>
                <a:gd name="T47" fmla="*/ 3 h 184"/>
                <a:gd name="T48" fmla="*/ 72 w 137"/>
                <a:gd name="T4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7" h="184">
                  <a:moveTo>
                    <a:pt x="102" y="14"/>
                  </a:moveTo>
                  <a:cubicBezTo>
                    <a:pt x="99" y="15"/>
                    <a:pt x="99" y="15"/>
                    <a:pt x="99" y="15"/>
                  </a:cubicBezTo>
                  <a:cubicBezTo>
                    <a:pt x="100" y="30"/>
                    <a:pt x="102" y="44"/>
                    <a:pt x="106" y="58"/>
                  </a:cubicBezTo>
                  <a:cubicBezTo>
                    <a:pt x="107" y="66"/>
                    <a:pt x="110" y="74"/>
                    <a:pt x="112" y="82"/>
                  </a:cubicBezTo>
                  <a:cubicBezTo>
                    <a:pt x="117" y="99"/>
                    <a:pt x="125" y="117"/>
                    <a:pt x="133" y="133"/>
                  </a:cubicBezTo>
                  <a:cubicBezTo>
                    <a:pt x="48" y="180"/>
                    <a:pt x="48" y="180"/>
                    <a:pt x="48" y="180"/>
                  </a:cubicBezTo>
                  <a:cubicBezTo>
                    <a:pt x="35" y="157"/>
                    <a:pt x="25" y="133"/>
                    <a:pt x="18" y="109"/>
                  </a:cubicBezTo>
                  <a:cubicBezTo>
                    <a:pt x="15" y="99"/>
                    <a:pt x="13" y="90"/>
                    <a:pt x="11" y="82"/>
                  </a:cubicBezTo>
                  <a:cubicBezTo>
                    <a:pt x="7" y="66"/>
                    <a:pt x="5" y="50"/>
                    <a:pt x="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51"/>
                    <a:pt x="4" y="67"/>
                    <a:pt x="8" y="82"/>
                  </a:cubicBezTo>
                  <a:cubicBezTo>
                    <a:pt x="10" y="91"/>
                    <a:pt x="12" y="100"/>
                    <a:pt x="15" y="110"/>
                  </a:cubicBezTo>
                  <a:cubicBezTo>
                    <a:pt x="23" y="135"/>
                    <a:pt x="33" y="160"/>
                    <a:pt x="45" y="183"/>
                  </a:cubicBezTo>
                  <a:cubicBezTo>
                    <a:pt x="46" y="184"/>
                    <a:pt x="46" y="184"/>
                    <a:pt x="46" y="184"/>
                  </a:cubicBezTo>
                  <a:cubicBezTo>
                    <a:pt x="137" y="134"/>
                    <a:pt x="137" y="134"/>
                    <a:pt x="137" y="134"/>
                  </a:cubicBezTo>
                  <a:cubicBezTo>
                    <a:pt x="137" y="133"/>
                    <a:pt x="137" y="133"/>
                    <a:pt x="137" y="133"/>
                  </a:cubicBezTo>
                  <a:cubicBezTo>
                    <a:pt x="128" y="116"/>
                    <a:pt x="120" y="99"/>
                    <a:pt x="115" y="81"/>
                  </a:cubicBezTo>
                  <a:cubicBezTo>
                    <a:pt x="113" y="74"/>
                    <a:pt x="111" y="66"/>
                    <a:pt x="109" y="58"/>
                  </a:cubicBezTo>
                  <a:cubicBezTo>
                    <a:pt x="105" y="43"/>
                    <a:pt x="103" y="29"/>
                    <a:pt x="102" y="14"/>
                  </a:cubicBezTo>
                  <a:moveTo>
                    <a:pt x="72" y="0"/>
                  </a:moveTo>
                  <a:cubicBezTo>
                    <a:pt x="48" y="1"/>
                    <a:pt x="48" y="1"/>
                    <a:pt x="48" y="1"/>
                  </a:cubicBezTo>
                  <a:cubicBezTo>
                    <a:pt x="37" y="3"/>
                    <a:pt x="25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2" y="0"/>
                    <a:pt x="72" y="0"/>
                    <a:pt x="7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78"/>
            <p:cNvSpPr>
              <a:spLocks noEditPoints="1"/>
            </p:cNvSpPr>
            <p:nvPr/>
          </p:nvSpPr>
          <p:spPr bwMode="auto">
            <a:xfrm>
              <a:off x="2620" y="1015"/>
              <a:ext cx="205" cy="155"/>
            </a:xfrm>
            <a:custGeom>
              <a:avLst/>
              <a:gdLst>
                <a:gd name="T0" fmla="*/ 10 w 111"/>
                <a:gd name="T1" fmla="*/ 80 h 84"/>
                <a:gd name="T2" fmla="*/ 3 w 111"/>
                <a:gd name="T3" fmla="*/ 28 h 84"/>
                <a:gd name="T4" fmla="*/ 98 w 111"/>
                <a:gd name="T5" fmla="*/ 4 h 84"/>
                <a:gd name="T6" fmla="*/ 108 w 111"/>
                <a:gd name="T7" fmla="*/ 79 h 84"/>
                <a:gd name="T8" fmla="*/ 10 w 111"/>
                <a:gd name="T9" fmla="*/ 80 h 84"/>
                <a:gd name="T10" fmla="*/ 100 w 111"/>
                <a:gd name="T11" fmla="*/ 0 h 84"/>
                <a:gd name="T12" fmla="*/ 0 w 111"/>
                <a:gd name="T13" fmla="*/ 25 h 84"/>
                <a:gd name="T14" fmla="*/ 0 w 111"/>
                <a:gd name="T15" fmla="*/ 27 h 84"/>
                <a:gd name="T16" fmla="*/ 7 w 111"/>
                <a:gd name="T17" fmla="*/ 82 h 84"/>
                <a:gd name="T18" fmla="*/ 7 w 111"/>
                <a:gd name="T19" fmla="*/ 84 h 84"/>
                <a:gd name="T20" fmla="*/ 111 w 111"/>
                <a:gd name="T21" fmla="*/ 82 h 84"/>
                <a:gd name="T22" fmla="*/ 111 w 111"/>
                <a:gd name="T23" fmla="*/ 80 h 84"/>
                <a:gd name="T24" fmla="*/ 101 w 111"/>
                <a:gd name="T25" fmla="*/ 2 h 84"/>
                <a:gd name="T26" fmla="*/ 100 w 111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84">
                  <a:moveTo>
                    <a:pt x="10" y="80"/>
                  </a:moveTo>
                  <a:cubicBezTo>
                    <a:pt x="9" y="63"/>
                    <a:pt x="7" y="45"/>
                    <a:pt x="3" y="28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104" y="28"/>
                    <a:pt x="107" y="53"/>
                    <a:pt x="108" y="79"/>
                  </a:cubicBezTo>
                  <a:cubicBezTo>
                    <a:pt x="10" y="80"/>
                    <a:pt x="10" y="80"/>
                    <a:pt x="10" y="80"/>
                  </a:cubicBezTo>
                  <a:moveTo>
                    <a:pt x="100" y="0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4" y="45"/>
                    <a:pt x="6" y="63"/>
                    <a:pt x="7" y="82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111" y="82"/>
                    <a:pt x="111" y="82"/>
                    <a:pt x="111" y="82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10" y="54"/>
                    <a:pt x="107" y="27"/>
                    <a:pt x="101" y="2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79"/>
            <p:cNvSpPr>
              <a:spLocks noEditPoints="1"/>
            </p:cNvSpPr>
            <p:nvPr/>
          </p:nvSpPr>
          <p:spPr bwMode="auto">
            <a:xfrm>
              <a:off x="1706" y="1691"/>
              <a:ext cx="194" cy="227"/>
            </a:xfrm>
            <a:custGeom>
              <a:avLst/>
              <a:gdLst>
                <a:gd name="T0" fmla="*/ 74 w 105"/>
                <a:gd name="T1" fmla="*/ 119 h 123"/>
                <a:gd name="T2" fmla="*/ 4 w 105"/>
                <a:gd name="T3" fmla="*/ 90 h 123"/>
                <a:gd name="T4" fmla="*/ 52 w 105"/>
                <a:gd name="T5" fmla="*/ 4 h 123"/>
                <a:gd name="T6" fmla="*/ 102 w 105"/>
                <a:gd name="T7" fmla="*/ 25 h 123"/>
                <a:gd name="T8" fmla="*/ 74 w 105"/>
                <a:gd name="T9" fmla="*/ 119 h 123"/>
                <a:gd name="T10" fmla="*/ 50 w 105"/>
                <a:gd name="T11" fmla="*/ 0 h 123"/>
                <a:gd name="T12" fmla="*/ 0 w 105"/>
                <a:gd name="T13" fmla="*/ 91 h 123"/>
                <a:gd name="T14" fmla="*/ 1 w 105"/>
                <a:gd name="T15" fmla="*/ 92 h 123"/>
                <a:gd name="T16" fmla="*/ 75 w 105"/>
                <a:gd name="T17" fmla="*/ 122 h 123"/>
                <a:gd name="T18" fmla="*/ 76 w 105"/>
                <a:gd name="T19" fmla="*/ 123 h 123"/>
                <a:gd name="T20" fmla="*/ 105 w 105"/>
                <a:gd name="T21" fmla="*/ 23 h 123"/>
                <a:gd name="T22" fmla="*/ 104 w 105"/>
                <a:gd name="T23" fmla="*/ 22 h 123"/>
                <a:gd name="T24" fmla="*/ 52 w 105"/>
                <a:gd name="T25" fmla="*/ 1 h 123"/>
                <a:gd name="T26" fmla="*/ 50 w 105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123">
                  <a:moveTo>
                    <a:pt x="74" y="119"/>
                  </a:moveTo>
                  <a:cubicBezTo>
                    <a:pt x="50" y="111"/>
                    <a:pt x="27" y="102"/>
                    <a:pt x="4" y="90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68" y="13"/>
                    <a:pt x="84" y="20"/>
                    <a:pt x="102" y="25"/>
                  </a:cubicBezTo>
                  <a:cubicBezTo>
                    <a:pt x="74" y="119"/>
                    <a:pt x="74" y="119"/>
                    <a:pt x="74" y="119"/>
                  </a:cubicBezTo>
                  <a:moveTo>
                    <a:pt x="50" y="0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25" y="104"/>
                    <a:pt x="49" y="114"/>
                    <a:pt x="75" y="122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86" y="17"/>
                    <a:pt x="68" y="10"/>
                    <a:pt x="52" y="1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80"/>
            <p:cNvSpPr>
              <a:spLocks noEditPoints="1"/>
            </p:cNvSpPr>
            <p:nvPr/>
          </p:nvSpPr>
          <p:spPr bwMode="auto">
            <a:xfrm>
              <a:off x="971" y="106"/>
              <a:ext cx="2188" cy="2178"/>
            </a:xfrm>
            <a:custGeom>
              <a:avLst/>
              <a:gdLst>
                <a:gd name="T0" fmla="*/ 698 w 1185"/>
                <a:gd name="T1" fmla="*/ 1143 h 1179"/>
                <a:gd name="T2" fmla="*/ 462 w 1185"/>
                <a:gd name="T3" fmla="*/ 1174 h 1179"/>
                <a:gd name="T4" fmla="*/ 137 w 1185"/>
                <a:gd name="T5" fmla="*/ 965 h 1179"/>
                <a:gd name="T6" fmla="*/ 145 w 1185"/>
                <a:gd name="T7" fmla="*/ 953 h 1179"/>
                <a:gd name="T8" fmla="*/ 1106 w 1185"/>
                <a:gd name="T9" fmla="*/ 789 h 1179"/>
                <a:gd name="T10" fmla="*/ 1172 w 1185"/>
                <a:gd name="T11" fmla="*/ 744 h 1179"/>
                <a:gd name="T12" fmla="*/ 11 w 1185"/>
                <a:gd name="T13" fmla="*/ 735 h 1179"/>
                <a:gd name="T14" fmla="*/ 42 w 1185"/>
                <a:gd name="T15" fmla="*/ 703 h 1179"/>
                <a:gd name="T16" fmla="*/ 106 w 1185"/>
                <a:gd name="T17" fmla="*/ 578 h 1179"/>
                <a:gd name="T18" fmla="*/ 68 w 1185"/>
                <a:gd name="T19" fmla="*/ 664 h 1179"/>
                <a:gd name="T20" fmla="*/ 69 w 1185"/>
                <a:gd name="T21" fmla="*/ 694 h 1179"/>
                <a:gd name="T22" fmla="*/ 70 w 1185"/>
                <a:gd name="T23" fmla="*/ 717 h 1179"/>
                <a:gd name="T24" fmla="*/ 56 w 1185"/>
                <a:gd name="T25" fmla="*/ 749 h 1179"/>
                <a:gd name="T26" fmla="*/ 46 w 1185"/>
                <a:gd name="T27" fmla="*/ 766 h 1179"/>
                <a:gd name="T28" fmla="*/ 140 w 1185"/>
                <a:gd name="T29" fmla="*/ 962 h 1179"/>
                <a:gd name="T30" fmla="*/ 332 w 1185"/>
                <a:gd name="T31" fmla="*/ 1020 h 1179"/>
                <a:gd name="T32" fmla="*/ 396 w 1185"/>
                <a:gd name="T33" fmla="*/ 997 h 1179"/>
                <a:gd name="T34" fmla="*/ 312 w 1185"/>
                <a:gd name="T35" fmla="*/ 887 h 1179"/>
                <a:gd name="T36" fmla="*/ 158 w 1185"/>
                <a:gd name="T37" fmla="*/ 597 h 1179"/>
                <a:gd name="T38" fmla="*/ 13 w 1185"/>
                <a:gd name="T39" fmla="*/ 430 h 1179"/>
                <a:gd name="T40" fmla="*/ 42 w 1185"/>
                <a:gd name="T41" fmla="*/ 405 h 1179"/>
                <a:gd name="T42" fmla="*/ 260 w 1185"/>
                <a:gd name="T43" fmla="*/ 307 h 1179"/>
                <a:gd name="T44" fmla="*/ 195 w 1185"/>
                <a:gd name="T45" fmla="*/ 265 h 1179"/>
                <a:gd name="T46" fmla="*/ 201 w 1185"/>
                <a:gd name="T47" fmla="*/ 206 h 1179"/>
                <a:gd name="T48" fmla="*/ 330 w 1185"/>
                <a:gd name="T49" fmla="*/ 254 h 1179"/>
                <a:gd name="T50" fmla="*/ 383 w 1185"/>
                <a:gd name="T51" fmla="*/ 187 h 1179"/>
                <a:gd name="T52" fmla="*/ 334 w 1185"/>
                <a:gd name="T53" fmla="*/ 169 h 1179"/>
                <a:gd name="T54" fmla="*/ 206 w 1185"/>
                <a:gd name="T55" fmla="*/ 126 h 1179"/>
                <a:gd name="T56" fmla="*/ 397 w 1185"/>
                <a:gd name="T57" fmla="*/ 110 h 1179"/>
                <a:gd name="T58" fmla="*/ 461 w 1185"/>
                <a:gd name="T59" fmla="*/ 1 h 1179"/>
                <a:gd name="T60" fmla="*/ 508 w 1185"/>
                <a:gd name="T61" fmla="*/ 76 h 1179"/>
                <a:gd name="T62" fmla="*/ 440 w 1185"/>
                <a:gd name="T63" fmla="*/ 169 h 1179"/>
                <a:gd name="T64" fmla="*/ 461 w 1185"/>
                <a:gd name="T65" fmla="*/ 1 h 1179"/>
                <a:gd name="T66" fmla="*/ 894 w 1185"/>
                <a:gd name="T67" fmla="*/ 306 h 1179"/>
                <a:gd name="T68" fmla="*/ 893 w 1185"/>
                <a:gd name="T69" fmla="*/ 867 h 1179"/>
                <a:gd name="T70" fmla="*/ 703 w 1185"/>
                <a:gd name="T71" fmla="*/ 634 h 1179"/>
                <a:gd name="T72" fmla="*/ 592 w 1185"/>
                <a:gd name="T73" fmla="*/ 72 h 1179"/>
                <a:gd name="T74" fmla="*/ 557 w 1185"/>
                <a:gd name="T75" fmla="*/ 101 h 1179"/>
                <a:gd name="T76" fmla="*/ 534 w 1185"/>
                <a:gd name="T77" fmla="*/ 156 h 1179"/>
                <a:gd name="T78" fmla="*/ 875 w 1185"/>
                <a:gd name="T79" fmla="*/ 287 h 1179"/>
                <a:gd name="T80" fmla="*/ 592 w 1185"/>
                <a:gd name="T81" fmla="*/ 467 h 1179"/>
                <a:gd name="T82" fmla="*/ 377 w 1185"/>
                <a:gd name="T83" fmla="*/ 416 h 1179"/>
                <a:gd name="T84" fmla="*/ 481 w 1185"/>
                <a:gd name="T85" fmla="*/ 631 h 1179"/>
                <a:gd name="T86" fmla="*/ 548 w 1185"/>
                <a:gd name="T87" fmla="*/ 698 h 1179"/>
                <a:gd name="T88" fmla="*/ 802 w 1185"/>
                <a:gd name="T89" fmla="*/ 811 h 1179"/>
                <a:gd name="T90" fmla="*/ 593 w 1185"/>
                <a:gd name="T91" fmla="*/ 1021 h 1179"/>
                <a:gd name="T92" fmla="*/ 548 w 1185"/>
                <a:gd name="T93" fmla="*/ 1055 h 1179"/>
                <a:gd name="T94" fmla="*/ 648 w 1185"/>
                <a:gd name="T95" fmla="*/ 1099 h 1179"/>
                <a:gd name="T96" fmla="*/ 733 w 1185"/>
                <a:gd name="T97" fmla="*/ 1095 h 1179"/>
                <a:gd name="T98" fmla="*/ 905 w 1185"/>
                <a:gd name="T99" fmla="*/ 996 h 1179"/>
                <a:gd name="T100" fmla="*/ 1081 w 1185"/>
                <a:gd name="T101" fmla="*/ 786 h 1179"/>
                <a:gd name="T102" fmla="*/ 1078 w 1185"/>
                <a:gd name="T103" fmla="*/ 765 h 1179"/>
                <a:gd name="T104" fmla="*/ 1086 w 1185"/>
                <a:gd name="T105" fmla="*/ 729 h 1179"/>
                <a:gd name="T106" fmla="*/ 1096 w 1185"/>
                <a:gd name="T107" fmla="*/ 694 h 1179"/>
                <a:gd name="T108" fmla="*/ 1103 w 1185"/>
                <a:gd name="T109" fmla="*/ 521 h 1179"/>
                <a:gd name="T110" fmla="*/ 1055 w 1185"/>
                <a:gd name="T111" fmla="*/ 202 h 1179"/>
                <a:gd name="T112" fmla="*/ 725 w 1185"/>
                <a:gd name="T113" fmla="*/ 0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85" h="1179">
                  <a:moveTo>
                    <a:pt x="698" y="1143"/>
                  </a:moveTo>
                  <a:cubicBezTo>
                    <a:pt x="692" y="1143"/>
                    <a:pt x="686" y="1143"/>
                    <a:pt x="680" y="1144"/>
                  </a:cubicBezTo>
                  <a:cubicBezTo>
                    <a:pt x="696" y="1179"/>
                    <a:pt x="696" y="1179"/>
                    <a:pt x="696" y="1179"/>
                  </a:cubicBezTo>
                  <a:cubicBezTo>
                    <a:pt x="766" y="1162"/>
                    <a:pt x="766" y="1162"/>
                    <a:pt x="766" y="1162"/>
                  </a:cubicBezTo>
                  <a:cubicBezTo>
                    <a:pt x="745" y="1149"/>
                    <a:pt x="721" y="1143"/>
                    <a:pt x="698" y="1143"/>
                  </a:cubicBezTo>
                  <a:moveTo>
                    <a:pt x="430" y="1008"/>
                  </a:moveTo>
                  <a:cubicBezTo>
                    <a:pt x="401" y="1008"/>
                    <a:pt x="374" y="1022"/>
                    <a:pt x="357" y="1045"/>
                  </a:cubicBezTo>
                  <a:cubicBezTo>
                    <a:pt x="369" y="1051"/>
                    <a:pt x="382" y="1057"/>
                    <a:pt x="394" y="1062"/>
                  </a:cubicBezTo>
                  <a:cubicBezTo>
                    <a:pt x="386" y="1151"/>
                    <a:pt x="386" y="1151"/>
                    <a:pt x="386" y="1151"/>
                  </a:cubicBezTo>
                  <a:cubicBezTo>
                    <a:pt x="462" y="1174"/>
                    <a:pt x="462" y="1174"/>
                    <a:pt x="462" y="1174"/>
                  </a:cubicBezTo>
                  <a:cubicBezTo>
                    <a:pt x="503" y="1094"/>
                    <a:pt x="503" y="1094"/>
                    <a:pt x="503" y="1094"/>
                  </a:cubicBezTo>
                  <a:cubicBezTo>
                    <a:pt x="509" y="1095"/>
                    <a:pt x="515" y="1096"/>
                    <a:pt x="522" y="1097"/>
                  </a:cubicBezTo>
                  <a:cubicBezTo>
                    <a:pt x="520" y="1051"/>
                    <a:pt x="485" y="1013"/>
                    <a:pt x="439" y="1009"/>
                  </a:cubicBezTo>
                  <a:cubicBezTo>
                    <a:pt x="436" y="1008"/>
                    <a:pt x="433" y="1008"/>
                    <a:pt x="430" y="1008"/>
                  </a:cubicBezTo>
                  <a:moveTo>
                    <a:pt x="137" y="965"/>
                  </a:moveTo>
                  <a:cubicBezTo>
                    <a:pt x="132" y="973"/>
                    <a:pt x="132" y="973"/>
                    <a:pt x="132" y="973"/>
                  </a:cubicBezTo>
                  <a:cubicBezTo>
                    <a:pt x="142" y="983"/>
                    <a:pt x="142" y="983"/>
                    <a:pt x="142" y="983"/>
                  </a:cubicBezTo>
                  <a:cubicBezTo>
                    <a:pt x="140" y="977"/>
                    <a:pt x="138" y="971"/>
                    <a:pt x="137" y="965"/>
                  </a:cubicBezTo>
                  <a:moveTo>
                    <a:pt x="170" y="918"/>
                  </a:moveTo>
                  <a:cubicBezTo>
                    <a:pt x="145" y="953"/>
                    <a:pt x="145" y="953"/>
                    <a:pt x="145" y="953"/>
                  </a:cubicBezTo>
                  <a:cubicBezTo>
                    <a:pt x="176" y="932"/>
                    <a:pt x="176" y="932"/>
                    <a:pt x="176" y="932"/>
                  </a:cubicBezTo>
                  <a:cubicBezTo>
                    <a:pt x="170" y="918"/>
                    <a:pt x="170" y="918"/>
                    <a:pt x="170" y="918"/>
                  </a:cubicBezTo>
                  <a:moveTo>
                    <a:pt x="1154" y="705"/>
                  </a:moveTo>
                  <a:cubicBezTo>
                    <a:pt x="1124" y="708"/>
                    <a:pt x="1101" y="734"/>
                    <a:pt x="1101" y="765"/>
                  </a:cubicBezTo>
                  <a:cubicBezTo>
                    <a:pt x="1101" y="773"/>
                    <a:pt x="1103" y="782"/>
                    <a:pt x="1106" y="789"/>
                  </a:cubicBezTo>
                  <a:cubicBezTo>
                    <a:pt x="1157" y="794"/>
                    <a:pt x="1157" y="794"/>
                    <a:pt x="1157" y="794"/>
                  </a:cubicBezTo>
                  <a:cubicBezTo>
                    <a:pt x="1159" y="788"/>
                    <a:pt x="1159" y="788"/>
                    <a:pt x="1159" y="788"/>
                  </a:cubicBezTo>
                  <a:cubicBezTo>
                    <a:pt x="1146" y="787"/>
                    <a:pt x="1136" y="777"/>
                    <a:pt x="1136" y="765"/>
                  </a:cubicBezTo>
                  <a:cubicBezTo>
                    <a:pt x="1136" y="752"/>
                    <a:pt x="1147" y="741"/>
                    <a:pt x="1160" y="741"/>
                  </a:cubicBezTo>
                  <a:cubicBezTo>
                    <a:pt x="1164" y="741"/>
                    <a:pt x="1168" y="742"/>
                    <a:pt x="1172" y="744"/>
                  </a:cubicBezTo>
                  <a:cubicBezTo>
                    <a:pt x="1179" y="719"/>
                    <a:pt x="1179" y="719"/>
                    <a:pt x="1179" y="719"/>
                  </a:cubicBezTo>
                  <a:cubicBezTo>
                    <a:pt x="1154" y="705"/>
                    <a:pt x="1154" y="705"/>
                    <a:pt x="1154" y="705"/>
                  </a:cubicBezTo>
                  <a:moveTo>
                    <a:pt x="18" y="682"/>
                  </a:moveTo>
                  <a:cubicBezTo>
                    <a:pt x="0" y="690"/>
                    <a:pt x="0" y="690"/>
                    <a:pt x="0" y="690"/>
                  </a:cubicBezTo>
                  <a:cubicBezTo>
                    <a:pt x="11" y="735"/>
                    <a:pt x="11" y="735"/>
                    <a:pt x="11" y="735"/>
                  </a:cubicBezTo>
                  <a:cubicBezTo>
                    <a:pt x="25" y="731"/>
                    <a:pt x="34" y="718"/>
                    <a:pt x="33" y="704"/>
                  </a:cubicBezTo>
                  <a:cubicBezTo>
                    <a:pt x="32" y="694"/>
                    <a:pt x="26" y="686"/>
                    <a:pt x="18" y="682"/>
                  </a:cubicBezTo>
                  <a:moveTo>
                    <a:pt x="38" y="673"/>
                  </a:moveTo>
                  <a:cubicBezTo>
                    <a:pt x="29" y="677"/>
                    <a:pt x="29" y="677"/>
                    <a:pt x="29" y="677"/>
                  </a:cubicBezTo>
                  <a:cubicBezTo>
                    <a:pt x="36" y="683"/>
                    <a:pt x="41" y="692"/>
                    <a:pt x="42" y="703"/>
                  </a:cubicBezTo>
                  <a:cubicBezTo>
                    <a:pt x="44" y="722"/>
                    <a:pt x="32" y="740"/>
                    <a:pt x="13" y="744"/>
                  </a:cubicBezTo>
                  <a:cubicBezTo>
                    <a:pt x="16" y="754"/>
                    <a:pt x="16" y="754"/>
                    <a:pt x="16" y="754"/>
                  </a:cubicBezTo>
                  <a:cubicBezTo>
                    <a:pt x="39" y="748"/>
                    <a:pt x="55" y="726"/>
                    <a:pt x="52" y="702"/>
                  </a:cubicBezTo>
                  <a:cubicBezTo>
                    <a:pt x="51" y="690"/>
                    <a:pt x="46" y="680"/>
                    <a:pt x="38" y="673"/>
                  </a:cubicBezTo>
                  <a:moveTo>
                    <a:pt x="106" y="578"/>
                  </a:moveTo>
                  <a:cubicBezTo>
                    <a:pt x="84" y="600"/>
                    <a:pt x="84" y="600"/>
                    <a:pt x="84" y="600"/>
                  </a:cubicBezTo>
                  <a:cubicBezTo>
                    <a:pt x="78" y="596"/>
                    <a:pt x="78" y="596"/>
                    <a:pt x="78" y="596"/>
                  </a:cubicBezTo>
                  <a:cubicBezTo>
                    <a:pt x="78" y="615"/>
                    <a:pt x="79" y="634"/>
                    <a:pt x="82" y="652"/>
                  </a:cubicBezTo>
                  <a:cubicBezTo>
                    <a:pt x="65" y="660"/>
                    <a:pt x="65" y="660"/>
                    <a:pt x="65" y="660"/>
                  </a:cubicBezTo>
                  <a:cubicBezTo>
                    <a:pt x="68" y="664"/>
                    <a:pt x="68" y="664"/>
                    <a:pt x="68" y="664"/>
                  </a:cubicBezTo>
                  <a:cubicBezTo>
                    <a:pt x="61" y="672"/>
                    <a:pt x="61" y="672"/>
                    <a:pt x="61" y="672"/>
                  </a:cubicBezTo>
                  <a:cubicBezTo>
                    <a:pt x="63" y="675"/>
                    <a:pt x="65" y="679"/>
                    <a:pt x="66" y="683"/>
                  </a:cubicBezTo>
                  <a:cubicBezTo>
                    <a:pt x="77" y="682"/>
                    <a:pt x="77" y="682"/>
                    <a:pt x="77" y="682"/>
                  </a:cubicBezTo>
                  <a:cubicBezTo>
                    <a:pt x="79" y="688"/>
                    <a:pt x="79" y="688"/>
                    <a:pt x="79" y="688"/>
                  </a:cubicBezTo>
                  <a:cubicBezTo>
                    <a:pt x="69" y="694"/>
                    <a:pt x="69" y="694"/>
                    <a:pt x="69" y="694"/>
                  </a:cubicBezTo>
                  <a:cubicBezTo>
                    <a:pt x="70" y="696"/>
                    <a:pt x="70" y="698"/>
                    <a:pt x="70" y="700"/>
                  </a:cubicBezTo>
                  <a:cubicBezTo>
                    <a:pt x="71" y="702"/>
                    <a:pt x="71" y="704"/>
                    <a:pt x="71" y="706"/>
                  </a:cubicBezTo>
                  <a:cubicBezTo>
                    <a:pt x="81" y="709"/>
                    <a:pt x="81" y="709"/>
                    <a:pt x="81" y="709"/>
                  </a:cubicBezTo>
                  <a:cubicBezTo>
                    <a:pt x="81" y="715"/>
                    <a:pt x="81" y="715"/>
                    <a:pt x="81" y="715"/>
                  </a:cubicBezTo>
                  <a:cubicBezTo>
                    <a:pt x="70" y="717"/>
                    <a:pt x="70" y="717"/>
                    <a:pt x="70" y="717"/>
                  </a:cubicBezTo>
                  <a:cubicBezTo>
                    <a:pt x="69" y="721"/>
                    <a:pt x="68" y="725"/>
                    <a:pt x="67" y="729"/>
                  </a:cubicBezTo>
                  <a:cubicBezTo>
                    <a:pt x="76" y="735"/>
                    <a:pt x="76" y="735"/>
                    <a:pt x="76" y="735"/>
                  </a:cubicBezTo>
                  <a:cubicBezTo>
                    <a:pt x="73" y="741"/>
                    <a:pt x="73" y="741"/>
                    <a:pt x="73" y="741"/>
                  </a:cubicBezTo>
                  <a:cubicBezTo>
                    <a:pt x="63" y="739"/>
                    <a:pt x="63" y="739"/>
                    <a:pt x="63" y="739"/>
                  </a:cubicBezTo>
                  <a:cubicBezTo>
                    <a:pt x="61" y="742"/>
                    <a:pt x="58" y="746"/>
                    <a:pt x="56" y="749"/>
                  </a:cubicBezTo>
                  <a:cubicBezTo>
                    <a:pt x="62" y="758"/>
                    <a:pt x="62" y="758"/>
                    <a:pt x="62" y="758"/>
                  </a:cubicBezTo>
                  <a:cubicBezTo>
                    <a:pt x="58" y="763"/>
                    <a:pt x="58" y="763"/>
                    <a:pt x="58" y="763"/>
                  </a:cubicBezTo>
                  <a:cubicBezTo>
                    <a:pt x="48" y="757"/>
                    <a:pt x="48" y="757"/>
                    <a:pt x="48" y="757"/>
                  </a:cubicBezTo>
                  <a:cubicBezTo>
                    <a:pt x="46" y="759"/>
                    <a:pt x="44" y="761"/>
                    <a:pt x="41" y="762"/>
                  </a:cubicBezTo>
                  <a:cubicBezTo>
                    <a:pt x="46" y="766"/>
                    <a:pt x="46" y="766"/>
                    <a:pt x="46" y="766"/>
                  </a:cubicBezTo>
                  <a:cubicBezTo>
                    <a:pt x="108" y="762"/>
                    <a:pt x="108" y="762"/>
                    <a:pt x="108" y="762"/>
                  </a:cubicBezTo>
                  <a:cubicBezTo>
                    <a:pt x="126" y="810"/>
                    <a:pt x="151" y="857"/>
                    <a:pt x="183" y="899"/>
                  </a:cubicBezTo>
                  <a:cubicBezTo>
                    <a:pt x="173" y="914"/>
                    <a:pt x="173" y="914"/>
                    <a:pt x="173" y="914"/>
                  </a:cubicBezTo>
                  <a:cubicBezTo>
                    <a:pt x="182" y="933"/>
                    <a:pt x="182" y="933"/>
                    <a:pt x="182" y="933"/>
                  </a:cubicBezTo>
                  <a:cubicBezTo>
                    <a:pt x="140" y="962"/>
                    <a:pt x="140" y="962"/>
                    <a:pt x="140" y="962"/>
                  </a:cubicBezTo>
                  <a:cubicBezTo>
                    <a:pt x="143" y="971"/>
                    <a:pt x="146" y="981"/>
                    <a:pt x="148" y="990"/>
                  </a:cubicBezTo>
                  <a:cubicBezTo>
                    <a:pt x="186" y="1030"/>
                    <a:pt x="186" y="1030"/>
                    <a:pt x="186" y="1030"/>
                  </a:cubicBezTo>
                  <a:cubicBezTo>
                    <a:pt x="261" y="981"/>
                    <a:pt x="261" y="981"/>
                    <a:pt x="261" y="981"/>
                  </a:cubicBezTo>
                  <a:cubicBezTo>
                    <a:pt x="282" y="998"/>
                    <a:pt x="304" y="1014"/>
                    <a:pt x="327" y="1028"/>
                  </a:cubicBezTo>
                  <a:cubicBezTo>
                    <a:pt x="332" y="1020"/>
                    <a:pt x="332" y="1020"/>
                    <a:pt x="332" y="1020"/>
                  </a:cubicBezTo>
                  <a:cubicBezTo>
                    <a:pt x="349" y="1027"/>
                    <a:pt x="349" y="1027"/>
                    <a:pt x="349" y="1027"/>
                  </a:cubicBezTo>
                  <a:cubicBezTo>
                    <a:pt x="357" y="1019"/>
                    <a:pt x="365" y="1012"/>
                    <a:pt x="375" y="1007"/>
                  </a:cubicBezTo>
                  <a:cubicBezTo>
                    <a:pt x="370" y="988"/>
                    <a:pt x="370" y="988"/>
                    <a:pt x="370" y="988"/>
                  </a:cubicBezTo>
                  <a:cubicBezTo>
                    <a:pt x="385" y="981"/>
                    <a:pt x="385" y="981"/>
                    <a:pt x="385" y="981"/>
                  </a:cubicBezTo>
                  <a:cubicBezTo>
                    <a:pt x="396" y="997"/>
                    <a:pt x="396" y="997"/>
                    <a:pt x="396" y="997"/>
                  </a:cubicBezTo>
                  <a:cubicBezTo>
                    <a:pt x="406" y="993"/>
                    <a:pt x="417" y="991"/>
                    <a:pt x="429" y="991"/>
                  </a:cubicBezTo>
                  <a:cubicBezTo>
                    <a:pt x="429" y="989"/>
                    <a:pt x="429" y="989"/>
                    <a:pt x="429" y="989"/>
                  </a:cubicBezTo>
                  <a:cubicBezTo>
                    <a:pt x="388" y="973"/>
                    <a:pt x="350" y="950"/>
                    <a:pt x="315" y="920"/>
                  </a:cubicBezTo>
                  <a:cubicBezTo>
                    <a:pt x="331" y="904"/>
                    <a:pt x="331" y="904"/>
                    <a:pt x="331" y="904"/>
                  </a:cubicBezTo>
                  <a:cubicBezTo>
                    <a:pt x="325" y="899"/>
                    <a:pt x="318" y="893"/>
                    <a:pt x="312" y="887"/>
                  </a:cubicBezTo>
                  <a:cubicBezTo>
                    <a:pt x="305" y="881"/>
                    <a:pt x="298" y="874"/>
                    <a:pt x="292" y="867"/>
                  </a:cubicBezTo>
                  <a:cubicBezTo>
                    <a:pt x="283" y="857"/>
                    <a:pt x="274" y="847"/>
                    <a:pt x="265" y="836"/>
                  </a:cubicBezTo>
                  <a:cubicBezTo>
                    <a:pt x="249" y="852"/>
                    <a:pt x="249" y="852"/>
                    <a:pt x="249" y="852"/>
                  </a:cubicBezTo>
                  <a:cubicBezTo>
                    <a:pt x="192" y="778"/>
                    <a:pt x="162" y="690"/>
                    <a:pt x="158" y="602"/>
                  </a:cubicBezTo>
                  <a:cubicBezTo>
                    <a:pt x="158" y="597"/>
                    <a:pt x="158" y="597"/>
                    <a:pt x="158" y="597"/>
                  </a:cubicBezTo>
                  <a:cubicBezTo>
                    <a:pt x="140" y="594"/>
                    <a:pt x="122" y="587"/>
                    <a:pt x="106" y="578"/>
                  </a:cubicBezTo>
                  <a:moveTo>
                    <a:pt x="13" y="430"/>
                  </a:moveTo>
                  <a:cubicBezTo>
                    <a:pt x="5" y="456"/>
                    <a:pt x="5" y="456"/>
                    <a:pt x="5" y="456"/>
                  </a:cubicBezTo>
                  <a:cubicBezTo>
                    <a:pt x="18" y="463"/>
                    <a:pt x="18" y="463"/>
                    <a:pt x="18" y="463"/>
                  </a:cubicBezTo>
                  <a:cubicBezTo>
                    <a:pt x="15" y="452"/>
                    <a:pt x="14" y="441"/>
                    <a:pt x="13" y="430"/>
                  </a:cubicBezTo>
                  <a:moveTo>
                    <a:pt x="195" y="265"/>
                  </a:moveTo>
                  <a:cubicBezTo>
                    <a:pt x="193" y="265"/>
                    <a:pt x="192" y="265"/>
                    <a:pt x="190" y="265"/>
                  </a:cubicBezTo>
                  <a:cubicBezTo>
                    <a:pt x="159" y="303"/>
                    <a:pt x="135" y="345"/>
                    <a:pt x="117" y="388"/>
                  </a:cubicBezTo>
                  <a:cubicBezTo>
                    <a:pt x="46" y="382"/>
                    <a:pt x="46" y="382"/>
                    <a:pt x="46" y="382"/>
                  </a:cubicBezTo>
                  <a:cubicBezTo>
                    <a:pt x="44" y="389"/>
                    <a:pt x="43" y="397"/>
                    <a:pt x="42" y="405"/>
                  </a:cubicBezTo>
                  <a:cubicBezTo>
                    <a:pt x="39" y="432"/>
                    <a:pt x="44" y="458"/>
                    <a:pt x="54" y="481"/>
                  </a:cubicBezTo>
                  <a:cubicBezTo>
                    <a:pt x="85" y="497"/>
                    <a:pt x="85" y="497"/>
                    <a:pt x="85" y="497"/>
                  </a:cubicBezTo>
                  <a:cubicBezTo>
                    <a:pt x="84" y="505"/>
                    <a:pt x="83" y="514"/>
                    <a:pt x="81" y="523"/>
                  </a:cubicBezTo>
                  <a:cubicBezTo>
                    <a:pt x="102" y="545"/>
                    <a:pt x="128" y="561"/>
                    <a:pt x="159" y="568"/>
                  </a:cubicBezTo>
                  <a:cubicBezTo>
                    <a:pt x="163" y="475"/>
                    <a:pt x="197" y="382"/>
                    <a:pt x="260" y="307"/>
                  </a:cubicBezTo>
                  <a:cubicBezTo>
                    <a:pt x="276" y="323"/>
                    <a:pt x="276" y="323"/>
                    <a:pt x="276" y="323"/>
                  </a:cubicBezTo>
                  <a:cubicBezTo>
                    <a:pt x="281" y="317"/>
                    <a:pt x="286" y="311"/>
                    <a:pt x="292" y="306"/>
                  </a:cubicBezTo>
                  <a:cubicBezTo>
                    <a:pt x="293" y="304"/>
                    <a:pt x="294" y="303"/>
                    <a:pt x="295" y="302"/>
                  </a:cubicBezTo>
                  <a:cubicBezTo>
                    <a:pt x="272" y="282"/>
                    <a:pt x="242" y="269"/>
                    <a:pt x="210" y="266"/>
                  </a:cubicBezTo>
                  <a:cubicBezTo>
                    <a:pt x="205" y="265"/>
                    <a:pt x="200" y="265"/>
                    <a:pt x="195" y="265"/>
                  </a:cubicBezTo>
                  <a:moveTo>
                    <a:pt x="206" y="126"/>
                  </a:moveTo>
                  <a:cubicBezTo>
                    <a:pt x="149" y="180"/>
                    <a:pt x="149" y="180"/>
                    <a:pt x="149" y="180"/>
                  </a:cubicBezTo>
                  <a:cubicBezTo>
                    <a:pt x="186" y="237"/>
                    <a:pt x="186" y="237"/>
                    <a:pt x="186" y="237"/>
                  </a:cubicBezTo>
                  <a:cubicBezTo>
                    <a:pt x="188" y="237"/>
                    <a:pt x="190" y="237"/>
                    <a:pt x="192" y="237"/>
                  </a:cubicBezTo>
                  <a:cubicBezTo>
                    <a:pt x="201" y="206"/>
                    <a:pt x="201" y="206"/>
                    <a:pt x="201" y="206"/>
                  </a:cubicBezTo>
                  <a:cubicBezTo>
                    <a:pt x="229" y="209"/>
                    <a:pt x="229" y="209"/>
                    <a:pt x="229" y="209"/>
                  </a:cubicBezTo>
                  <a:cubicBezTo>
                    <a:pt x="232" y="240"/>
                    <a:pt x="232" y="240"/>
                    <a:pt x="232" y="240"/>
                  </a:cubicBezTo>
                  <a:cubicBezTo>
                    <a:pt x="250" y="244"/>
                    <a:pt x="268" y="251"/>
                    <a:pt x="284" y="260"/>
                  </a:cubicBezTo>
                  <a:cubicBezTo>
                    <a:pt x="307" y="238"/>
                    <a:pt x="307" y="238"/>
                    <a:pt x="307" y="238"/>
                  </a:cubicBezTo>
                  <a:cubicBezTo>
                    <a:pt x="330" y="254"/>
                    <a:pt x="330" y="254"/>
                    <a:pt x="330" y="254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26" y="273"/>
                    <a:pt x="335" y="265"/>
                    <a:pt x="345" y="258"/>
                  </a:cubicBezTo>
                  <a:cubicBezTo>
                    <a:pt x="329" y="241"/>
                    <a:pt x="329" y="241"/>
                    <a:pt x="329" y="241"/>
                  </a:cubicBezTo>
                  <a:cubicBezTo>
                    <a:pt x="352" y="223"/>
                    <a:pt x="377" y="208"/>
                    <a:pt x="403" y="196"/>
                  </a:cubicBezTo>
                  <a:cubicBezTo>
                    <a:pt x="396" y="193"/>
                    <a:pt x="389" y="191"/>
                    <a:pt x="383" y="187"/>
                  </a:cubicBezTo>
                  <a:cubicBezTo>
                    <a:pt x="369" y="201"/>
                    <a:pt x="369" y="201"/>
                    <a:pt x="369" y="201"/>
                  </a:cubicBezTo>
                  <a:cubicBezTo>
                    <a:pt x="360" y="194"/>
                    <a:pt x="360" y="194"/>
                    <a:pt x="360" y="194"/>
                  </a:cubicBezTo>
                  <a:cubicBezTo>
                    <a:pt x="367" y="176"/>
                    <a:pt x="367" y="176"/>
                    <a:pt x="367" y="176"/>
                  </a:cubicBezTo>
                  <a:cubicBezTo>
                    <a:pt x="361" y="172"/>
                    <a:pt x="356" y="167"/>
                    <a:pt x="351" y="161"/>
                  </a:cubicBezTo>
                  <a:cubicBezTo>
                    <a:pt x="334" y="169"/>
                    <a:pt x="334" y="169"/>
                    <a:pt x="334" y="169"/>
                  </a:cubicBezTo>
                  <a:cubicBezTo>
                    <a:pt x="327" y="160"/>
                    <a:pt x="327" y="160"/>
                    <a:pt x="327" y="160"/>
                  </a:cubicBezTo>
                  <a:cubicBezTo>
                    <a:pt x="340" y="146"/>
                    <a:pt x="340" y="146"/>
                    <a:pt x="340" y="146"/>
                  </a:cubicBezTo>
                  <a:cubicBezTo>
                    <a:pt x="339" y="144"/>
                    <a:pt x="337" y="142"/>
                    <a:pt x="336" y="140"/>
                  </a:cubicBezTo>
                  <a:cubicBezTo>
                    <a:pt x="317" y="151"/>
                    <a:pt x="298" y="163"/>
                    <a:pt x="280" y="177"/>
                  </a:cubicBezTo>
                  <a:cubicBezTo>
                    <a:pt x="206" y="126"/>
                    <a:pt x="206" y="126"/>
                    <a:pt x="206" y="126"/>
                  </a:cubicBezTo>
                  <a:moveTo>
                    <a:pt x="440" y="33"/>
                  </a:moveTo>
                  <a:cubicBezTo>
                    <a:pt x="439" y="33"/>
                    <a:pt x="437" y="33"/>
                    <a:pt x="435" y="33"/>
                  </a:cubicBezTo>
                  <a:cubicBezTo>
                    <a:pt x="427" y="34"/>
                    <a:pt x="421" y="36"/>
                    <a:pt x="415" y="40"/>
                  </a:cubicBezTo>
                  <a:cubicBezTo>
                    <a:pt x="417" y="102"/>
                    <a:pt x="417" y="102"/>
                    <a:pt x="417" y="102"/>
                  </a:cubicBezTo>
                  <a:cubicBezTo>
                    <a:pt x="410" y="105"/>
                    <a:pt x="403" y="107"/>
                    <a:pt x="397" y="110"/>
                  </a:cubicBezTo>
                  <a:cubicBezTo>
                    <a:pt x="406" y="125"/>
                    <a:pt x="422" y="135"/>
                    <a:pt x="440" y="135"/>
                  </a:cubicBezTo>
                  <a:cubicBezTo>
                    <a:pt x="442" y="135"/>
                    <a:pt x="444" y="135"/>
                    <a:pt x="446" y="134"/>
                  </a:cubicBezTo>
                  <a:cubicBezTo>
                    <a:pt x="474" y="131"/>
                    <a:pt x="494" y="106"/>
                    <a:pt x="491" y="78"/>
                  </a:cubicBezTo>
                  <a:cubicBezTo>
                    <a:pt x="488" y="52"/>
                    <a:pt x="466" y="33"/>
                    <a:pt x="440" y="33"/>
                  </a:cubicBezTo>
                  <a:moveTo>
                    <a:pt x="461" y="1"/>
                  </a:moveTo>
                  <a:cubicBezTo>
                    <a:pt x="414" y="13"/>
                    <a:pt x="414" y="13"/>
                    <a:pt x="414" y="13"/>
                  </a:cubicBezTo>
                  <a:cubicBezTo>
                    <a:pt x="414" y="21"/>
                    <a:pt x="414" y="21"/>
                    <a:pt x="414" y="21"/>
                  </a:cubicBezTo>
                  <a:cubicBezTo>
                    <a:pt x="420" y="19"/>
                    <a:pt x="426" y="17"/>
                    <a:pt x="433" y="16"/>
                  </a:cubicBezTo>
                  <a:cubicBezTo>
                    <a:pt x="435" y="16"/>
                    <a:pt x="438" y="16"/>
                    <a:pt x="440" y="16"/>
                  </a:cubicBezTo>
                  <a:cubicBezTo>
                    <a:pt x="475" y="16"/>
                    <a:pt x="504" y="42"/>
                    <a:pt x="508" y="76"/>
                  </a:cubicBezTo>
                  <a:cubicBezTo>
                    <a:pt x="512" y="114"/>
                    <a:pt x="485" y="147"/>
                    <a:pt x="448" y="152"/>
                  </a:cubicBezTo>
                  <a:cubicBezTo>
                    <a:pt x="445" y="152"/>
                    <a:pt x="443" y="152"/>
                    <a:pt x="440" y="152"/>
                  </a:cubicBezTo>
                  <a:cubicBezTo>
                    <a:pt x="415" y="152"/>
                    <a:pt x="393" y="138"/>
                    <a:pt x="381" y="117"/>
                  </a:cubicBezTo>
                  <a:cubicBezTo>
                    <a:pt x="376" y="119"/>
                    <a:pt x="370" y="122"/>
                    <a:pt x="365" y="124"/>
                  </a:cubicBezTo>
                  <a:cubicBezTo>
                    <a:pt x="380" y="151"/>
                    <a:pt x="408" y="169"/>
                    <a:pt x="440" y="169"/>
                  </a:cubicBezTo>
                  <a:cubicBezTo>
                    <a:pt x="443" y="169"/>
                    <a:pt x="447" y="169"/>
                    <a:pt x="450" y="169"/>
                  </a:cubicBezTo>
                  <a:cubicBezTo>
                    <a:pt x="496" y="163"/>
                    <a:pt x="530" y="121"/>
                    <a:pt x="525" y="74"/>
                  </a:cubicBezTo>
                  <a:cubicBezTo>
                    <a:pt x="525" y="73"/>
                    <a:pt x="525" y="72"/>
                    <a:pt x="525" y="71"/>
                  </a:cubicBezTo>
                  <a:cubicBezTo>
                    <a:pt x="506" y="30"/>
                    <a:pt x="506" y="30"/>
                    <a:pt x="506" y="30"/>
                  </a:cubicBezTo>
                  <a:cubicBezTo>
                    <a:pt x="495" y="16"/>
                    <a:pt x="479" y="6"/>
                    <a:pt x="461" y="1"/>
                  </a:cubicBezTo>
                  <a:moveTo>
                    <a:pt x="847" y="413"/>
                  </a:moveTo>
                  <a:cubicBezTo>
                    <a:pt x="838" y="401"/>
                    <a:pt x="829" y="389"/>
                    <a:pt x="819" y="378"/>
                  </a:cubicBezTo>
                  <a:cubicBezTo>
                    <a:pt x="818" y="377"/>
                    <a:pt x="818" y="377"/>
                    <a:pt x="818" y="377"/>
                  </a:cubicBezTo>
                  <a:cubicBezTo>
                    <a:pt x="893" y="304"/>
                    <a:pt x="893" y="304"/>
                    <a:pt x="893" y="304"/>
                  </a:cubicBezTo>
                  <a:cubicBezTo>
                    <a:pt x="894" y="306"/>
                    <a:pt x="894" y="306"/>
                    <a:pt x="894" y="306"/>
                  </a:cubicBezTo>
                  <a:cubicBezTo>
                    <a:pt x="904" y="317"/>
                    <a:pt x="914" y="328"/>
                    <a:pt x="923" y="341"/>
                  </a:cubicBezTo>
                  <a:cubicBezTo>
                    <a:pt x="939" y="325"/>
                    <a:pt x="939" y="325"/>
                    <a:pt x="939" y="325"/>
                  </a:cubicBezTo>
                  <a:cubicBezTo>
                    <a:pt x="1061" y="486"/>
                    <a:pt x="1055" y="712"/>
                    <a:pt x="925" y="866"/>
                  </a:cubicBezTo>
                  <a:cubicBezTo>
                    <a:pt x="909" y="850"/>
                    <a:pt x="909" y="850"/>
                    <a:pt x="909" y="850"/>
                  </a:cubicBezTo>
                  <a:cubicBezTo>
                    <a:pt x="904" y="856"/>
                    <a:pt x="899" y="862"/>
                    <a:pt x="893" y="867"/>
                  </a:cubicBezTo>
                  <a:cubicBezTo>
                    <a:pt x="892" y="869"/>
                    <a:pt x="892" y="869"/>
                    <a:pt x="892" y="869"/>
                  </a:cubicBezTo>
                  <a:cubicBezTo>
                    <a:pt x="817" y="797"/>
                    <a:pt x="817" y="797"/>
                    <a:pt x="817" y="797"/>
                  </a:cubicBezTo>
                  <a:cubicBezTo>
                    <a:pt x="818" y="796"/>
                    <a:pt x="818" y="796"/>
                    <a:pt x="818" y="796"/>
                  </a:cubicBezTo>
                  <a:cubicBezTo>
                    <a:pt x="825" y="789"/>
                    <a:pt x="831" y="781"/>
                    <a:pt x="837" y="774"/>
                  </a:cubicBezTo>
                  <a:cubicBezTo>
                    <a:pt x="703" y="634"/>
                    <a:pt x="703" y="634"/>
                    <a:pt x="703" y="634"/>
                  </a:cubicBezTo>
                  <a:cubicBezTo>
                    <a:pt x="715" y="606"/>
                    <a:pt x="716" y="575"/>
                    <a:pt x="706" y="547"/>
                  </a:cubicBezTo>
                  <a:cubicBezTo>
                    <a:pt x="847" y="413"/>
                    <a:pt x="847" y="413"/>
                    <a:pt x="847" y="413"/>
                  </a:cubicBezTo>
                  <a:moveTo>
                    <a:pt x="725" y="0"/>
                  </a:moveTo>
                  <a:cubicBezTo>
                    <a:pt x="683" y="80"/>
                    <a:pt x="683" y="80"/>
                    <a:pt x="683" y="80"/>
                  </a:cubicBezTo>
                  <a:cubicBezTo>
                    <a:pt x="653" y="74"/>
                    <a:pt x="623" y="72"/>
                    <a:pt x="592" y="72"/>
                  </a:cubicBezTo>
                  <a:cubicBezTo>
                    <a:pt x="581" y="72"/>
                    <a:pt x="569" y="72"/>
                    <a:pt x="558" y="73"/>
                  </a:cubicBezTo>
                  <a:cubicBezTo>
                    <a:pt x="558" y="76"/>
                    <a:pt x="558" y="79"/>
                    <a:pt x="558" y="82"/>
                  </a:cubicBezTo>
                  <a:cubicBezTo>
                    <a:pt x="577" y="87"/>
                    <a:pt x="577" y="87"/>
                    <a:pt x="577" y="87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57" y="101"/>
                    <a:pt x="557" y="101"/>
                    <a:pt x="557" y="101"/>
                  </a:cubicBezTo>
                  <a:cubicBezTo>
                    <a:pt x="556" y="108"/>
                    <a:pt x="554" y="115"/>
                    <a:pt x="552" y="122"/>
                  </a:cubicBezTo>
                  <a:cubicBezTo>
                    <a:pt x="568" y="133"/>
                    <a:pt x="568" y="133"/>
                    <a:pt x="568" y="133"/>
                  </a:cubicBezTo>
                  <a:cubicBezTo>
                    <a:pt x="563" y="144"/>
                    <a:pt x="563" y="144"/>
                    <a:pt x="563" y="144"/>
                  </a:cubicBezTo>
                  <a:cubicBezTo>
                    <a:pt x="544" y="140"/>
                    <a:pt x="544" y="140"/>
                    <a:pt x="544" y="140"/>
                  </a:cubicBezTo>
                  <a:cubicBezTo>
                    <a:pt x="541" y="146"/>
                    <a:pt x="537" y="151"/>
                    <a:pt x="534" y="156"/>
                  </a:cubicBezTo>
                  <a:cubicBezTo>
                    <a:pt x="553" y="154"/>
                    <a:pt x="573" y="152"/>
                    <a:pt x="592" y="152"/>
                  </a:cubicBezTo>
                  <a:cubicBezTo>
                    <a:pt x="693" y="152"/>
                    <a:pt x="793" y="187"/>
                    <a:pt x="874" y="256"/>
                  </a:cubicBezTo>
                  <a:cubicBezTo>
                    <a:pt x="858" y="271"/>
                    <a:pt x="858" y="271"/>
                    <a:pt x="858" y="271"/>
                  </a:cubicBezTo>
                  <a:cubicBezTo>
                    <a:pt x="863" y="276"/>
                    <a:pt x="869" y="281"/>
                    <a:pt x="874" y="286"/>
                  </a:cubicBezTo>
                  <a:cubicBezTo>
                    <a:pt x="875" y="287"/>
                    <a:pt x="875" y="287"/>
                    <a:pt x="875" y="287"/>
                  </a:cubicBezTo>
                  <a:cubicBezTo>
                    <a:pt x="803" y="362"/>
                    <a:pt x="803" y="362"/>
                    <a:pt x="803" y="362"/>
                  </a:cubicBezTo>
                  <a:cubicBezTo>
                    <a:pt x="802" y="361"/>
                    <a:pt x="802" y="361"/>
                    <a:pt x="802" y="361"/>
                  </a:cubicBezTo>
                  <a:cubicBezTo>
                    <a:pt x="795" y="355"/>
                    <a:pt x="789" y="349"/>
                    <a:pt x="782" y="344"/>
                  </a:cubicBezTo>
                  <a:cubicBezTo>
                    <a:pt x="642" y="477"/>
                    <a:pt x="642" y="477"/>
                    <a:pt x="642" y="477"/>
                  </a:cubicBezTo>
                  <a:cubicBezTo>
                    <a:pt x="626" y="470"/>
                    <a:pt x="609" y="467"/>
                    <a:pt x="592" y="467"/>
                  </a:cubicBezTo>
                  <a:cubicBezTo>
                    <a:pt x="578" y="467"/>
                    <a:pt x="564" y="469"/>
                    <a:pt x="551" y="474"/>
                  </a:cubicBezTo>
                  <a:cubicBezTo>
                    <a:pt x="417" y="334"/>
                    <a:pt x="417" y="334"/>
                    <a:pt x="417" y="334"/>
                  </a:cubicBezTo>
                  <a:cubicBezTo>
                    <a:pt x="405" y="342"/>
                    <a:pt x="394" y="351"/>
                    <a:pt x="384" y="361"/>
                  </a:cubicBezTo>
                  <a:cubicBezTo>
                    <a:pt x="379" y="365"/>
                    <a:pt x="375" y="369"/>
                    <a:pt x="371" y="373"/>
                  </a:cubicBezTo>
                  <a:cubicBezTo>
                    <a:pt x="375" y="387"/>
                    <a:pt x="377" y="401"/>
                    <a:pt x="377" y="416"/>
                  </a:cubicBezTo>
                  <a:cubicBezTo>
                    <a:pt x="408" y="425"/>
                    <a:pt x="408" y="425"/>
                    <a:pt x="408" y="425"/>
                  </a:cubicBezTo>
                  <a:cubicBezTo>
                    <a:pt x="405" y="453"/>
                    <a:pt x="405" y="453"/>
                    <a:pt x="405" y="453"/>
                  </a:cubicBezTo>
                  <a:cubicBezTo>
                    <a:pt x="400" y="454"/>
                    <a:pt x="400" y="454"/>
                    <a:pt x="400" y="454"/>
                  </a:cubicBezTo>
                  <a:cubicBezTo>
                    <a:pt x="482" y="540"/>
                    <a:pt x="482" y="540"/>
                    <a:pt x="482" y="540"/>
                  </a:cubicBezTo>
                  <a:cubicBezTo>
                    <a:pt x="470" y="568"/>
                    <a:pt x="469" y="601"/>
                    <a:pt x="481" y="631"/>
                  </a:cubicBezTo>
                  <a:cubicBezTo>
                    <a:pt x="341" y="764"/>
                    <a:pt x="341" y="764"/>
                    <a:pt x="341" y="764"/>
                  </a:cubicBezTo>
                  <a:cubicBezTo>
                    <a:pt x="349" y="775"/>
                    <a:pt x="358" y="786"/>
                    <a:pt x="367" y="796"/>
                  </a:cubicBezTo>
                  <a:cubicBezTo>
                    <a:pt x="373" y="801"/>
                    <a:pt x="378" y="807"/>
                    <a:pt x="384" y="812"/>
                  </a:cubicBezTo>
                  <a:cubicBezTo>
                    <a:pt x="392" y="819"/>
                    <a:pt x="399" y="826"/>
                    <a:pt x="407" y="832"/>
                  </a:cubicBezTo>
                  <a:cubicBezTo>
                    <a:pt x="548" y="698"/>
                    <a:pt x="548" y="698"/>
                    <a:pt x="548" y="698"/>
                  </a:cubicBezTo>
                  <a:cubicBezTo>
                    <a:pt x="562" y="704"/>
                    <a:pt x="577" y="707"/>
                    <a:pt x="593" y="707"/>
                  </a:cubicBezTo>
                  <a:cubicBezTo>
                    <a:pt x="607" y="707"/>
                    <a:pt x="621" y="704"/>
                    <a:pt x="634" y="699"/>
                  </a:cubicBezTo>
                  <a:cubicBezTo>
                    <a:pt x="768" y="839"/>
                    <a:pt x="768" y="839"/>
                    <a:pt x="768" y="839"/>
                  </a:cubicBezTo>
                  <a:cubicBezTo>
                    <a:pt x="780" y="831"/>
                    <a:pt x="791" y="822"/>
                    <a:pt x="801" y="812"/>
                  </a:cubicBezTo>
                  <a:cubicBezTo>
                    <a:pt x="802" y="811"/>
                    <a:pt x="802" y="811"/>
                    <a:pt x="802" y="811"/>
                  </a:cubicBezTo>
                  <a:cubicBezTo>
                    <a:pt x="875" y="886"/>
                    <a:pt x="875" y="886"/>
                    <a:pt x="875" y="886"/>
                  </a:cubicBezTo>
                  <a:cubicBezTo>
                    <a:pt x="873" y="887"/>
                    <a:pt x="873" y="887"/>
                    <a:pt x="873" y="887"/>
                  </a:cubicBezTo>
                  <a:cubicBezTo>
                    <a:pt x="863" y="897"/>
                    <a:pt x="852" y="906"/>
                    <a:pt x="840" y="915"/>
                  </a:cubicBezTo>
                  <a:cubicBezTo>
                    <a:pt x="856" y="932"/>
                    <a:pt x="856" y="932"/>
                    <a:pt x="856" y="932"/>
                  </a:cubicBezTo>
                  <a:cubicBezTo>
                    <a:pt x="778" y="991"/>
                    <a:pt x="685" y="1021"/>
                    <a:pt x="593" y="1021"/>
                  </a:cubicBezTo>
                  <a:cubicBezTo>
                    <a:pt x="563" y="1021"/>
                    <a:pt x="534" y="1018"/>
                    <a:pt x="505" y="1012"/>
                  </a:cubicBezTo>
                  <a:cubicBezTo>
                    <a:pt x="502" y="1019"/>
                    <a:pt x="502" y="1019"/>
                    <a:pt x="502" y="1019"/>
                  </a:cubicBezTo>
                  <a:cubicBezTo>
                    <a:pt x="510" y="1026"/>
                    <a:pt x="518" y="1034"/>
                    <a:pt x="523" y="1044"/>
                  </a:cubicBezTo>
                  <a:cubicBezTo>
                    <a:pt x="542" y="1040"/>
                    <a:pt x="542" y="1040"/>
                    <a:pt x="542" y="1040"/>
                  </a:cubicBezTo>
                  <a:cubicBezTo>
                    <a:pt x="548" y="1055"/>
                    <a:pt x="548" y="1055"/>
                    <a:pt x="548" y="1055"/>
                  </a:cubicBezTo>
                  <a:cubicBezTo>
                    <a:pt x="533" y="1065"/>
                    <a:pt x="533" y="1065"/>
                    <a:pt x="533" y="1065"/>
                  </a:cubicBezTo>
                  <a:cubicBezTo>
                    <a:pt x="536" y="1076"/>
                    <a:pt x="538" y="1087"/>
                    <a:pt x="539" y="1098"/>
                  </a:cubicBezTo>
                  <a:cubicBezTo>
                    <a:pt x="544" y="1099"/>
                    <a:pt x="544" y="1099"/>
                    <a:pt x="544" y="1099"/>
                  </a:cubicBezTo>
                  <a:cubicBezTo>
                    <a:pt x="560" y="1101"/>
                    <a:pt x="576" y="1102"/>
                    <a:pt x="592" y="1102"/>
                  </a:cubicBezTo>
                  <a:cubicBezTo>
                    <a:pt x="611" y="1102"/>
                    <a:pt x="629" y="1101"/>
                    <a:pt x="648" y="1099"/>
                  </a:cubicBezTo>
                  <a:cubicBezTo>
                    <a:pt x="661" y="1095"/>
                    <a:pt x="661" y="1095"/>
                    <a:pt x="661" y="1095"/>
                  </a:cubicBezTo>
                  <a:cubicBezTo>
                    <a:pt x="673" y="1120"/>
                    <a:pt x="673" y="1120"/>
                    <a:pt x="673" y="1120"/>
                  </a:cubicBezTo>
                  <a:cubicBezTo>
                    <a:pt x="681" y="1119"/>
                    <a:pt x="689" y="1118"/>
                    <a:pt x="698" y="1118"/>
                  </a:cubicBezTo>
                  <a:cubicBezTo>
                    <a:pt x="705" y="1118"/>
                    <a:pt x="713" y="1119"/>
                    <a:pt x="721" y="1120"/>
                  </a:cubicBezTo>
                  <a:cubicBezTo>
                    <a:pt x="733" y="1095"/>
                    <a:pt x="733" y="1095"/>
                    <a:pt x="733" y="1095"/>
                  </a:cubicBezTo>
                  <a:cubicBezTo>
                    <a:pt x="757" y="1101"/>
                    <a:pt x="757" y="1101"/>
                    <a:pt x="757" y="1101"/>
                  </a:cubicBezTo>
                  <a:cubicBezTo>
                    <a:pt x="755" y="1129"/>
                    <a:pt x="755" y="1129"/>
                    <a:pt x="755" y="1129"/>
                  </a:cubicBezTo>
                  <a:cubicBezTo>
                    <a:pt x="761" y="1131"/>
                    <a:pt x="766" y="1134"/>
                    <a:pt x="772" y="1136"/>
                  </a:cubicBezTo>
                  <a:cubicBezTo>
                    <a:pt x="768" y="1071"/>
                    <a:pt x="768" y="1071"/>
                    <a:pt x="768" y="1071"/>
                  </a:cubicBezTo>
                  <a:cubicBezTo>
                    <a:pt x="816" y="1053"/>
                    <a:pt x="862" y="1029"/>
                    <a:pt x="905" y="996"/>
                  </a:cubicBezTo>
                  <a:cubicBezTo>
                    <a:pt x="977" y="1049"/>
                    <a:pt x="977" y="1049"/>
                    <a:pt x="977" y="1049"/>
                  </a:cubicBezTo>
                  <a:cubicBezTo>
                    <a:pt x="1034" y="994"/>
                    <a:pt x="1034" y="994"/>
                    <a:pt x="1034" y="994"/>
                  </a:cubicBezTo>
                  <a:cubicBezTo>
                    <a:pt x="987" y="918"/>
                    <a:pt x="987" y="918"/>
                    <a:pt x="987" y="918"/>
                  </a:cubicBezTo>
                  <a:cubicBezTo>
                    <a:pt x="1021" y="877"/>
                    <a:pt x="1048" y="833"/>
                    <a:pt x="1068" y="785"/>
                  </a:cubicBezTo>
                  <a:cubicBezTo>
                    <a:pt x="1081" y="786"/>
                    <a:pt x="1081" y="786"/>
                    <a:pt x="1081" y="786"/>
                  </a:cubicBezTo>
                  <a:cubicBezTo>
                    <a:pt x="1081" y="786"/>
                    <a:pt x="1081" y="786"/>
                    <a:pt x="1080" y="785"/>
                  </a:cubicBezTo>
                  <a:cubicBezTo>
                    <a:pt x="1067" y="785"/>
                    <a:pt x="1067" y="785"/>
                    <a:pt x="1067" y="785"/>
                  </a:cubicBezTo>
                  <a:cubicBezTo>
                    <a:pt x="1066" y="777"/>
                    <a:pt x="1066" y="777"/>
                    <a:pt x="1066" y="777"/>
                  </a:cubicBezTo>
                  <a:cubicBezTo>
                    <a:pt x="1078" y="772"/>
                    <a:pt x="1078" y="772"/>
                    <a:pt x="1078" y="772"/>
                  </a:cubicBezTo>
                  <a:cubicBezTo>
                    <a:pt x="1078" y="770"/>
                    <a:pt x="1078" y="767"/>
                    <a:pt x="1078" y="765"/>
                  </a:cubicBezTo>
                  <a:cubicBezTo>
                    <a:pt x="1078" y="762"/>
                    <a:pt x="1078" y="759"/>
                    <a:pt x="1078" y="757"/>
                  </a:cubicBezTo>
                  <a:cubicBezTo>
                    <a:pt x="1066" y="752"/>
                    <a:pt x="1066" y="752"/>
                    <a:pt x="1066" y="752"/>
                  </a:cubicBezTo>
                  <a:cubicBezTo>
                    <a:pt x="1067" y="744"/>
                    <a:pt x="1067" y="744"/>
                    <a:pt x="1067" y="744"/>
                  </a:cubicBezTo>
                  <a:cubicBezTo>
                    <a:pt x="1080" y="744"/>
                    <a:pt x="1080" y="744"/>
                    <a:pt x="1080" y="744"/>
                  </a:cubicBezTo>
                  <a:cubicBezTo>
                    <a:pt x="1082" y="739"/>
                    <a:pt x="1084" y="734"/>
                    <a:pt x="1086" y="729"/>
                  </a:cubicBezTo>
                  <a:cubicBezTo>
                    <a:pt x="1076" y="720"/>
                    <a:pt x="1076" y="720"/>
                    <a:pt x="1076" y="720"/>
                  </a:cubicBezTo>
                  <a:cubicBezTo>
                    <a:pt x="1080" y="713"/>
                    <a:pt x="1080" y="713"/>
                    <a:pt x="1080" y="713"/>
                  </a:cubicBezTo>
                  <a:cubicBezTo>
                    <a:pt x="1092" y="718"/>
                    <a:pt x="1092" y="718"/>
                    <a:pt x="1092" y="718"/>
                  </a:cubicBezTo>
                  <a:cubicBezTo>
                    <a:pt x="1095" y="714"/>
                    <a:pt x="1099" y="710"/>
                    <a:pt x="1102" y="706"/>
                  </a:cubicBezTo>
                  <a:cubicBezTo>
                    <a:pt x="1096" y="694"/>
                    <a:pt x="1096" y="694"/>
                    <a:pt x="1096" y="694"/>
                  </a:cubicBezTo>
                  <a:cubicBezTo>
                    <a:pt x="1102" y="689"/>
                    <a:pt x="1102" y="689"/>
                    <a:pt x="1102" y="689"/>
                  </a:cubicBezTo>
                  <a:cubicBezTo>
                    <a:pt x="1113" y="697"/>
                    <a:pt x="1113" y="697"/>
                    <a:pt x="1113" y="697"/>
                  </a:cubicBezTo>
                  <a:cubicBezTo>
                    <a:pt x="1116" y="695"/>
                    <a:pt x="1121" y="692"/>
                    <a:pt x="1125" y="690"/>
                  </a:cubicBezTo>
                  <a:cubicBezTo>
                    <a:pt x="1100" y="677"/>
                    <a:pt x="1100" y="677"/>
                    <a:pt x="1100" y="677"/>
                  </a:cubicBezTo>
                  <a:cubicBezTo>
                    <a:pt x="1109" y="625"/>
                    <a:pt x="1110" y="573"/>
                    <a:pt x="1103" y="521"/>
                  </a:cubicBezTo>
                  <a:cubicBezTo>
                    <a:pt x="1185" y="484"/>
                    <a:pt x="1185" y="484"/>
                    <a:pt x="1185" y="484"/>
                  </a:cubicBezTo>
                  <a:cubicBezTo>
                    <a:pt x="1167" y="408"/>
                    <a:pt x="1167" y="408"/>
                    <a:pt x="1167" y="408"/>
                  </a:cubicBezTo>
                  <a:cubicBezTo>
                    <a:pt x="1077" y="411"/>
                    <a:pt x="1077" y="411"/>
                    <a:pt x="1077" y="411"/>
                  </a:cubicBezTo>
                  <a:cubicBezTo>
                    <a:pt x="1059" y="363"/>
                    <a:pt x="1035" y="317"/>
                    <a:pt x="1002" y="274"/>
                  </a:cubicBezTo>
                  <a:cubicBezTo>
                    <a:pt x="1055" y="202"/>
                    <a:pt x="1055" y="202"/>
                    <a:pt x="1055" y="202"/>
                  </a:cubicBezTo>
                  <a:cubicBezTo>
                    <a:pt x="1000" y="145"/>
                    <a:pt x="1000" y="145"/>
                    <a:pt x="1000" y="145"/>
                  </a:cubicBezTo>
                  <a:cubicBezTo>
                    <a:pt x="924" y="193"/>
                    <a:pt x="924" y="193"/>
                    <a:pt x="924" y="193"/>
                  </a:cubicBezTo>
                  <a:cubicBezTo>
                    <a:pt x="883" y="158"/>
                    <a:pt x="838" y="131"/>
                    <a:pt x="791" y="111"/>
                  </a:cubicBezTo>
                  <a:cubicBezTo>
                    <a:pt x="800" y="22"/>
                    <a:pt x="800" y="22"/>
                    <a:pt x="800" y="22"/>
                  </a:cubicBezTo>
                  <a:cubicBezTo>
                    <a:pt x="725" y="0"/>
                    <a:pt x="725" y="0"/>
                    <a:pt x="7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81"/>
            <p:cNvSpPr/>
            <p:nvPr/>
          </p:nvSpPr>
          <p:spPr bwMode="auto">
            <a:xfrm>
              <a:off x="2167" y="2129"/>
              <a:ext cx="231" cy="124"/>
            </a:xfrm>
            <a:custGeom>
              <a:avLst/>
              <a:gdLst>
                <a:gd name="T0" fmla="*/ 85 w 125"/>
                <a:gd name="T1" fmla="*/ 0 h 67"/>
                <a:gd name="T2" fmla="*/ 73 w 125"/>
                <a:gd name="T3" fmla="*/ 25 h 67"/>
                <a:gd name="T4" fmla="*/ 50 w 125"/>
                <a:gd name="T5" fmla="*/ 23 h 67"/>
                <a:gd name="T6" fmla="*/ 25 w 125"/>
                <a:gd name="T7" fmla="*/ 25 h 67"/>
                <a:gd name="T8" fmla="*/ 13 w 125"/>
                <a:gd name="T9" fmla="*/ 0 h 67"/>
                <a:gd name="T10" fmla="*/ 0 w 125"/>
                <a:gd name="T11" fmla="*/ 4 h 67"/>
                <a:gd name="T12" fmla="*/ 10 w 125"/>
                <a:gd name="T13" fmla="*/ 2 h 67"/>
                <a:gd name="T14" fmla="*/ 32 w 125"/>
                <a:gd name="T15" fmla="*/ 49 h 67"/>
                <a:gd name="T16" fmla="*/ 50 w 125"/>
                <a:gd name="T17" fmla="*/ 48 h 67"/>
                <a:gd name="T18" fmla="*/ 118 w 125"/>
                <a:gd name="T19" fmla="*/ 67 h 67"/>
                <a:gd name="T20" fmla="*/ 125 w 125"/>
                <a:gd name="T21" fmla="*/ 65 h 67"/>
                <a:gd name="T22" fmla="*/ 124 w 125"/>
                <a:gd name="T23" fmla="*/ 41 h 67"/>
                <a:gd name="T24" fmla="*/ 107 w 125"/>
                <a:gd name="T25" fmla="*/ 34 h 67"/>
                <a:gd name="T26" fmla="*/ 109 w 125"/>
                <a:gd name="T27" fmla="*/ 6 h 67"/>
                <a:gd name="T28" fmla="*/ 85 w 125"/>
                <a:gd name="T2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67">
                  <a:moveTo>
                    <a:pt x="85" y="0"/>
                  </a:moveTo>
                  <a:cubicBezTo>
                    <a:pt x="73" y="25"/>
                    <a:pt x="73" y="25"/>
                    <a:pt x="73" y="25"/>
                  </a:cubicBezTo>
                  <a:cubicBezTo>
                    <a:pt x="65" y="24"/>
                    <a:pt x="57" y="23"/>
                    <a:pt x="50" y="23"/>
                  </a:cubicBezTo>
                  <a:cubicBezTo>
                    <a:pt x="41" y="23"/>
                    <a:pt x="33" y="24"/>
                    <a:pt x="25" y="2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3"/>
                    <a:pt x="7" y="3"/>
                    <a:pt x="10" y="2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8" y="48"/>
                    <a:pt x="44" y="48"/>
                    <a:pt x="50" y="48"/>
                  </a:cubicBezTo>
                  <a:cubicBezTo>
                    <a:pt x="73" y="48"/>
                    <a:pt x="97" y="54"/>
                    <a:pt x="118" y="67"/>
                  </a:cubicBezTo>
                  <a:cubicBezTo>
                    <a:pt x="125" y="65"/>
                    <a:pt x="125" y="65"/>
                    <a:pt x="125" y="65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18" y="39"/>
                    <a:pt x="113" y="36"/>
                    <a:pt x="107" y="34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85" y="0"/>
                    <a:pt x="85" y="0"/>
                    <a:pt x="8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82"/>
            <p:cNvSpPr>
              <a:spLocks noEditPoints="1"/>
            </p:cNvSpPr>
            <p:nvPr/>
          </p:nvSpPr>
          <p:spPr bwMode="auto">
            <a:xfrm>
              <a:off x="1466" y="586"/>
              <a:ext cx="1205" cy="1207"/>
            </a:xfrm>
            <a:custGeom>
              <a:avLst/>
              <a:gdLst>
                <a:gd name="T0" fmla="*/ 534 w 653"/>
                <a:gd name="T1" fmla="*/ 556 h 653"/>
                <a:gd name="T2" fmla="*/ 502 w 653"/>
                <a:gd name="T3" fmla="*/ 582 h 653"/>
                <a:gd name="T4" fmla="*/ 570 w 653"/>
                <a:gd name="T5" fmla="*/ 653 h 653"/>
                <a:gd name="T6" fmla="*/ 602 w 653"/>
                <a:gd name="T7" fmla="*/ 626 h 653"/>
                <a:gd name="T8" fmla="*/ 534 w 653"/>
                <a:gd name="T9" fmla="*/ 556 h 653"/>
                <a:gd name="T10" fmla="*/ 571 w 653"/>
                <a:gd name="T11" fmla="*/ 516 h 653"/>
                <a:gd name="T12" fmla="*/ 554 w 653"/>
                <a:gd name="T13" fmla="*/ 537 h 653"/>
                <a:gd name="T14" fmla="*/ 624 w 653"/>
                <a:gd name="T15" fmla="*/ 604 h 653"/>
                <a:gd name="T16" fmla="*/ 639 w 653"/>
                <a:gd name="T17" fmla="*/ 587 h 653"/>
                <a:gd name="T18" fmla="*/ 571 w 653"/>
                <a:gd name="T19" fmla="*/ 516 h 653"/>
                <a:gd name="T20" fmla="*/ 71 w 653"/>
                <a:gd name="T21" fmla="*/ 506 h 653"/>
                <a:gd name="T22" fmla="*/ 0 w 653"/>
                <a:gd name="T23" fmla="*/ 574 h 653"/>
                <a:gd name="T24" fmla="*/ 26 w 653"/>
                <a:gd name="T25" fmla="*/ 605 h 653"/>
                <a:gd name="T26" fmla="*/ 46 w 653"/>
                <a:gd name="T27" fmla="*/ 625 h 653"/>
                <a:gd name="T28" fmla="*/ 66 w 653"/>
                <a:gd name="T29" fmla="*/ 642 h 653"/>
                <a:gd name="T30" fmla="*/ 137 w 653"/>
                <a:gd name="T31" fmla="*/ 574 h 653"/>
                <a:gd name="T32" fmla="*/ 114 w 653"/>
                <a:gd name="T33" fmla="*/ 555 h 653"/>
                <a:gd name="T34" fmla="*/ 97 w 653"/>
                <a:gd name="T35" fmla="*/ 538 h 653"/>
                <a:gd name="T36" fmla="*/ 71 w 653"/>
                <a:gd name="T37" fmla="*/ 506 h 653"/>
                <a:gd name="T38" fmla="*/ 624 w 653"/>
                <a:gd name="T39" fmla="*/ 49 h 653"/>
                <a:gd name="T40" fmla="*/ 554 w 653"/>
                <a:gd name="T41" fmla="*/ 117 h 653"/>
                <a:gd name="T42" fmla="*/ 581 w 653"/>
                <a:gd name="T43" fmla="*/ 151 h 653"/>
                <a:gd name="T44" fmla="*/ 653 w 653"/>
                <a:gd name="T45" fmla="*/ 83 h 653"/>
                <a:gd name="T46" fmla="*/ 624 w 653"/>
                <a:gd name="T47" fmla="*/ 49 h 653"/>
                <a:gd name="T48" fmla="*/ 29 w 653"/>
                <a:gd name="T49" fmla="*/ 44 h 653"/>
                <a:gd name="T50" fmla="*/ 26 w 653"/>
                <a:gd name="T51" fmla="*/ 48 h 653"/>
                <a:gd name="T52" fmla="*/ 10 w 653"/>
                <a:gd name="T53" fmla="*/ 66 h 653"/>
                <a:gd name="T54" fmla="*/ 78 w 653"/>
                <a:gd name="T55" fmla="*/ 137 h 653"/>
                <a:gd name="T56" fmla="*/ 79 w 653"/>
                <a:gd name="T57" fmla="*/ 136 h 653"/>
                <a:gd name="T58" fmla="*/ 29 w 653"/>
                <a:gd name="T59" fmla="*/ 44 h 653"/>
                <a:gd name="T60" fmla="*/ 587 w 653"/>
                <a:gd name="T61" fmla="*/ 14 h 653"/>
                <a:gd name="T62" fmla="*/ 516 w 653"/>
                <a:gd name="T63" fmla="*/ 82 h 653"/>
                <a:gd name="T64" fmla="*/ 535 w 653"/>
                <a:gd name="T65" fmla="*/ 97 h 653"/>
                <a:gd name="T66" fmla="*/ 602 w 653"/>
                <a:gd name="T67" fmla="*/ 27 h 653"/>
                <a:gd name="T68" fmla="*/ 587 w 653"/>
                <a:gd name="T69" fmla="*/ 14 h 653"/>
                <a:gd name="T70" fmla="*/ 79 w 653"/>
                <a:gd name="T71" fmla="*/ 0 h 653"/>
                <a:gd name="T72" fmla="*/ 50 w 653"/>
                <a:gd name="T73" fmla="*/ 24 h 653"/>
                <a:gd name="T74" fmla="*/ 83 w 653"/>
                <a:gd name="T75" fmla="*/ 65 h 653"/>
                <a:gd name="T76" fmla="*/ 114 w 653"/>
                <a:gd name="T77" fmla="*/ 58 h 653"/>
                <a:gd name="T78" fmla="*/ 126 w 653"/>
                <a:gd name="T79" fmla="*/ 84 h 653"/>
                <a:gd name="T80" fmla="*/ 100 w 653"/>
                <a:gd name="T81" fmla="*/ 102 h 653"/>
                <a:gd name="T82" fmla="*/ 102 w 653"/>
                <a:gd name="T83" fmla="*/ 109 h 653"/>
                <a:gd name="T84" fmla="*/ 113 w 653"/>
                <a:gd name="T85" fmla="*/ 98 h 653"/>
                <a:gd name="T86" fmla="*/ 147 w 653"/>
                <a:gd name="T87" fmla="*/ 71 h 653"/>
                <a:gd name="T88" fmla="*/ 79 w 653"/>
                <a:gd name="T89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53" h="653">
                  <a:moveTo>
                    <a:pt x="534" y="556"/>
                  </a:moveTo>
                  <a:cubicBezTo>
                    <a:pt x="524" y="565"/>
                    <a:pt x="513" y="574"/>
                    <a:pt x="502" y="582"/>
                  </a:cubicBezTo>
                  <a:cubicBezTo>
                    <a:pt x="570" y="653"/>
                    <a:pt x="570" y="653"/>
                    <a:pt x="570" y="653"/>
                  </a:cubicBezTo>
                  <a:cubicBezTo>
                    <a:pt x="581" y="645"/>
                    <a:pt x="592" y="636"/>
                    <a:pt x="602" y="626"/>
                  </a:cubicBezTo>
                  <a:cubicBezTo>
                    <a:pt x="534" y="556"/>
                    <a:pt x="534" y="556"/>
                    <a:pt x="534" y="556"/>
                  </a:cubicBezTo>
                  <a:moveTo>
                    <a:pt x="571" y="516"/>
                  </a:moveTo>
                  <a:cubicBezTo>
                    <a:pt x="565" y="523"/>
                    <a:pt x="560" y="530"/>
                    <a:pt x="554" y="537"/>
                  </a:cubicBezTo>
                  <a:cubicBezTo>
                    <a:pt x="624" y="604"/>
                    <a:pt x="624" y="604"/>
                    <a:pt x="624" y="604"/>
                  </a:cubicBezTo>
                  <a:cubicBezTo>
                    <a:pt x="629" y="599"/>
                    <a:pt x="634" y="593"/>
                    <a:pt x="639" y="587"/>
                  </a:cubicBezTo>
                  <a:cubicBezTo>
                    <a:pt x="571" y="516"/>
                    <a:pt x="571" y="516"/>
                    <a:pt x="571" y="516"/>
                  </a:cubicBezTo>
                  <a:moveTo>
                    <a:pt x="71" y="506"/>
                  </a:moveTo>
                  <a:cubicBezTo>
                    <a:pt x="0" y="574"/>
                    <a:pt x="0" y="574"/>
                    <a:pt x="0" y="574"/>
                  </a:cubicBezTo>
                  <a:cubicBezTo>
                    <a:pt x="8" y="585"/>
                    <a:pt x="17" y="595"/>
                    <a:pt x="26" y="605"/>
                  </a:cubicBezTo>
                  <a:cubicBezTo>
                    <a:pt x="33" y="612"/>
                    <a:pt x="39" y="619"/>
                    <a:pt x="46" y="625"/>
                  </a:cubicBezTo>
                  <a:cubicBezTo>
                    <a:pt x="52" y="631"/>
                    <a:pt x="59" y="637"/>
                    <a:pt x="66" y="642"/>
                  </a:cubicBezTo>
                  <a:cubicBezTo>
                    <a:pt x="137" y="574"/>
                    <a:pt x="137" y="574"/>
                    <a:pt x="137" y="574"/>
                  </a:cubicBezTo>
                  <a:cubicBezTo>
                    <a:pt x="129" y="568"/>
                    <a:pt x="121" y="562"/>
                    <a:pt x="114" y="555"/>
                  </a:cubicBezTo>
                  <a:cubicBezTo>
                    <a:pt x="108" y="549"/>
                    <a:pt x="102" y="544"/>
                    <a:pt x="97" y="538"/>
                  </a:cubicBezTo>
                  <a:cubicBezTo>
                    <a:pt x="88" y="528"/>
                    <a:pt x="79" y="517"/>
                    <a:pt x="71" y="506"/>
                  </a:cubicBezTo>
                  <a:moveTo>
                    <a:pt x="624" y="49"/>
                  </a:moveTo>
                  <a:cubicBezTo>
                    <a:pt x="554" y="117"/>
                    <a:pt x="554" y="117"/>
                    <a:pt x="554" y="117"/>
                  </a:cubicBezTo>
                  <a:cubicBezTo>
                    <a:pt x="564" y="127"/>
                    <a:pt x="573" y="139"/>
                    <a:pt x="581" y="151"/>
                  </a:cubicBezTo>
                  <a:cubicBezTo>
                    <a:pt x="653" y="83"/>
                    <a:pt x="653" y="83"/>
                    <a:pt x="653" y="83"/>
                  </a:cubicBezTo>
                  <a:cubicBezTo>
                    <a:pt x="644" y="71"/>
                    <a:pt x="634" y="60"/>
                    <a:pt x="624" y="49"/>
                  </a:cubicBezTo>
                  <a:moveTo>
                    <a:pt x="29" y="44"/>
                  </a:moveTo>
                  <a:cubicBezTo>
                    <a:pt x="28" y="45"/>
                    <a:pt x="27" y="47"/>
                    <a:pt x="26" y="48"/>
                  </a:cubicBezTo>
                  <a:cubicBezTo>
                    <a:pt x="21" y="54"/>
                    <a:pt x="15" y="60"/>
                    <a:pt x="10" y="66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9" y="137"/>
                    <a:pt x="79" y="136"/>
                    <a:pt x="79" y="136"/>
                  </a:cubicBezTo>
                  <a:cubicBezTo>
                    <a:pt x="74" y="100"/>
                    <a:pt x="56" y="68"/>
                    <a:pt x="29" y="44"/>
                  </a:cubicBezTo>
                  <a:moveTo>
                    <a:pt x="587" y="14"/>
                  </a:moveTo>
                  <a:cubicBezTo>
                    <a:pt x="516" y="82"/>
                    <a:pt x="516" y="82"/>
                    <a:pt x="516" y="82"/>
                  </a:cubicBezTo>
                  <a:cubicBezTo>
                    <a:pt x="523" y="87"/>
                    <a:pt x="529" y="92"/>
                    <a:pt x="535" y="97"/>
                  </a:cubicBezTo>
                  <a:cubicBezTo>
                    <a:pt x="602" y="27"/>
                    <a:pt x="602" y="27"/>
                    <a:pt x="602" y="27"/>
                  </a:cubicBezTo>
                  <a:cubicBezTo>
                    <a:pt x="598" y="22"/>
                    <a:pt x="593" y="18"/>
                    <a:pt x="587" y="14"/>
                  </a:cubicBezTo>
                  <a:moveTo>
                    <a:pt x="79" y="0"/>
                  </a:moveTo>
                  <a:cubicBezTo>
                    <a:pt x="69" y="8"/>
                    <a:pt x="59" y="16"/>
                    <a:pt x="50" y="24"/>
                  </a:cubicBezTo>
                  <a:cubicBezTo>
                    <a:pt x="63" y="36"/>
                    <a:pt x="74" y="50"/>
                    <a:pt x="83" y="65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26" y="84"/>
                    <a:pt x="126" y="84"/>
                    <a:pt x="126" y="84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01" y="104"/>
                    <a:pt x="102" y="107"/>
                    <a:pt x="102" y="109"/>
                  </a:cubicBezTo>
                  <a:cubicBezTo>
                    <a:pt x="106" y="106"/>
                    <a:pt x="110" y="102"/>
                    <a:pt x="113" y="98"/>
                  </a:cubicBezTo>
                  <a:cubicBezTo>
                    <a:pt x="124" y="89"/>
                    <a:pt x="135" y="80"/>
                    <a:pt x="147" y="71"/>
                  </a:cubicBezTo>
                  <a:cubicBezTo>
                    <a:pt x="79" y="0"/>
                    <a:pt x="79" y="0"/>
                    <a:pt x="7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83"/>
            <p:cNvSpPr>
              <a:spLocks noEditPoints="1"/>
            </p:cNvSpPr>
            <p:nvPr/>
          </p:nvSpPr>
          <p:spPr bwMode="auto">
            <a:xfrm>
              <a:off x="1481" y="582"/>
              <a:ext cx="260" cy="259"/>
            </a:xfrm>
            <a:custGeom>
              <a:avLst/>
              <a:gdLst>
                <a:gd name="T0" fmla="*/ 71 w 141"/>
                <a:gd name="T1" fmla="*/ 138 h 140"/>
                <a:gd name="T2" fmla="*/ 70 w 141"/>
                <a:gd name="T3" fmla="*/ 139 h 140"/>
                <a:gd name="T4" fmla="*/ 71 w 141"/>
                <a:gd name="T5" fmla="*/ 140 h 140"/>
                <a:gd name="T6" fmla="*/ 71 w 141"/>
                <a:gd name="T7" fmla="*/ 138 h 140"/>
                <a:gd name="T8" fmla="*/ 139 w 141"/>
                <a:gd name="T9" fmla="*/ 73 h 140"/>
                <a:gd name="T10" fmla="*/ 105 w 141"/>
                <a:gd name="T11" fmla="*/ 100 h 140"/>
                <a:gd name="T12" fmla="*/ 94 w 141"/>
                <a:gd name="T13" fmla="*/ 111 h 140"/>
                <a:gd name="T14" fmla="*/ 95 w 141"/>
                <a:gd name="T15" fmla="*/ 115 h 140"/>
                <a:gd name="T16" fmla="*/ 108 w 141"/>
                <a:gd name="T17" fmla="*/ 103 h 140"/>
                <a:gd name="T18" fmla="*/ 141 w 141"/>
                <a:gd name="T19" fmla="*/ 76 h 140"/>
                <a:gd name="T20" fmla="*/ 139 w 141"/>
                <a:gd name="T21" fmla="*/ 73 h 140"/>
                <a:gd name="T22" fmla="*/ 19 w 141"/>
                <a:gd name="T23" fmla="*/ 44 h 140"/>
                <a:gd name="T24" fmla="*/ 16 w 141"/>
                <a:gd name="T25" fmla="*/ 48 h 140"/>
                <a:gd name="T26" fmla="*/ 0 w 141"/>
                <a:gd name="T27" fmla="*/ 65 h 140"/>
                <a:gd name="T28" fmla="*/ 2 w 141"/>
                <a:gd name="T29" fmla="*/ 68 h 140"/>
                <a:gd name="T30" fmla="*/ 18 w 141"/>
                <a:gd name="T31" fmla="*/ 50 h 140"/>
                <a:gd name="T32" fmla="*/ 21 w 141"/>
                <a:gd name="T33" fmla="*/ 46 h 140"/>
                <a:gd name="T34" fmla="*/ 19 w 141"/>
                <a:gd name="T35" fmla="*/ 44 h 140"/>
                <a:gd name="T36" fmla="*/ 69 w 141"/>
                <a:gd name="T37" fmla="*/ 0 h 140"/>
                <a:gd name="T38" fmla="*/ 41 w 141"/>
                <a:gd name="T39" fmla="*/ 22 h 140"/>
                <a:gd name="T40" fmla="*/ 40 w 141"/>
                <a:gd name="T41" fmla="*/ 25 h 140"/>
                <a:gd name="T42" fmla="*/ 42 w 141"/>
                <a:gd name="T43" fmla="*/ 26 h 140"/>
                <a:gd name="T44" fmla="*/ 71 w 141"/>
                <a:gd name="T45" fmla="*/ 2 h 140"/>
                <a:gd name="T46" fmla="*/ 69 w 141"/>
                <a:gd name="T4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1" h="140">
                  <a:moveTo>
                    <a:pt x="71" y="138"/>
                  </a:moveTo>
                  <a:cubicBezTo>
                    <a:pt x="71" y="138"/>
                    <a:pt x="71" y="139"/>
                    <a:pt x="70" y="139"/>
                  </a:cubicBezTo>
                  <a:cubicBezTo>
                    <a:pt x="71" y="140"/>
                    <a:pt x="71" y="140"/>
                    <a:pt x="71" y="140"/>
                  </a:cubicBezTo>
                  <a:cubicBezTo>
                    <a:pt x="71" y="140"/>
                    <a:pt x="71" y="139"/>
                    <a:pt x="71" y="138"/>
                  </a:cubicBezTo>
                  <a:moveTo>
                    <a:pt x="139" y="73"/>
                  </a:moveTo>
                  <a:cubicBezTo>
                    <a:pt x="127" y="82"/>
                    <a:pt x="116" y="91"/>
                    <a:pt x="105" y="100"/>
                  </a:cubicBezTo>
                  <a:cubicBezTo>
                    <a:pt x="102" y="104"/>
                    <a:pt x="98" y="108"/>
                    <a:pt x="94" y="111"/>
                  </a:cubicBezTo>
                  <a:cubicBezTo>
                    <a:pt x="95" y="112"/>
                    <a:pt x="95" y="114"/>
                    <a:pt x="95" y="115"/>
                  </a:cubicBezTo>
                  <a:cubicBezTo>
                    <a:pt x="99" y="111"/>
                    <a:pt x="103" y="107"/>
                    <a:pt x="108" y="103"/>
                  </a:cubicBezTo>
                  <a:cubicBezTo>
                    <a:pt x="118" y="93"/>
                    <a:pt x="129" y="84"/>
                    <a:pt x="141" y="76"/>
                  </a:cubicBezTo>
                  <a:cubicBezTo>
                    <a:pt x="139" y="73"/>
                    <a:pt x="139" y="73"/>
                    <a:pt x="139" y="73"/>
                  </a:cubicBezTo>
                  <a:moveTo>
                    <a:pt x="19" y="44"/>
                  </a:moveTo>
                  <a:cubicBezTo>
                    <a:pt x="18" y="45"/>
                    <a:pt x="17" y="46"/>
                    <a:pt x="16" y="48"/>
                  </a:cubicBezTo>
                  <a:cubicBezTo>
                    <a:pt x="10" y="53"/>
                    <a:pt x="5" y="59"/>
                    <a:pt x="0" y="65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7" y="62"/>
                    <a:pt x="13" y="56"/>
                    <a:pt x="18" y="50"/>
                  </a:cubicBezTo>
                  <a:cubicBezTo>
                    <a:pt x="19" y="49"/>
                    <a:pt x="20" y="47"/>
                    <a:pt x="21" y="46"/>
                  </a:cubicBezTo>
                  <a:cubicBezTo>
                    <a:pt x="21" y="46"/>
                    <a:pt x="20" y="45"/>
                    <a:pt x="19" y="44"/>
                  </a:cubicBezTo>
                  <a:moveTo>
                    <a:pt x="69" y="0"/>
                  </a:moveTo>
                  <a:cubicBezTo>
                    <a:pt x="59" y="7"/>
                    <a:pt x="50" y="15"/>
                    <a:pt x="41" y="22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1" y="25"/>
                    <a:pt x="41" y="26"/>
                    <a:pt x="42" y="26"/>
                  </a:cubicBezTo>
                  <a:cubicBezTo>
                    <a:pt x="51" y="18"/>
                    <a:pt x="61" y="10"/>
                    <a:pt x="71" y="2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84"/>
            <p:cNvSpPr/>
            <p:nvPr/>
          </p:nvSpPr>
          <p:spPr bwMode="auto">
            <a:xfrm>
              <a:off x="2479" y="1536"/>
              <a:ext cx="170" cy="175"/>
            </a:xfrm>
            <a:custGeom>
              <a:avLst/>
              <a:gdLst>
                <a:gd name="T0" fmla="*/ 20 w 92"/>
                <a:gd name="T1" fmla="*/ 0 h 95"/>
                <a:gd name="T2" fmla="*/ 1 w 92"/>
                <a:gd name="T3" fmla="*/ 22 h 95"/>
                <a:gd name="T4" fmla="*/ 0 w 92"/>
                <a:gd name="T5" fmla="*/ 23 h 95"/>
                <a:gd name="T6" fmla="*/ 75 w 92"/>
                <a:gd name="T7" fmla="*/ 95 h 95"/>
                <a:gd name="T8" fmla="*/ 76 w 92"/>
                <a:gd name="T9" fmla="*/ 93 h 95"/>
                <a:gd name="T10" fmla="*/ 92 w 92"/>
                <a:gd name="T11" fmla="*/ 76 h 95"/>
                <a:gd name="T12" fmla="*/ 90 w 92"/>
                <a:gd name="T13" fmla="*/ 73 h 95"/>
                <a:gd name="T14" fmla="*/ 75 w 92"/>
                <a:gd name="T15" fmla="*/ 90 h 95"/>
                <a:gd name="T16" fmla="*/ 5 w 92"/>
                <a:gd name="T17" fmla="*/ 23 h 95"/>
                <a:gd name="T18" fmla="*/ 22 w 92"/>
                <a:gd name="T19" fmla="*/ 2 h 95"/>
                <a:gd name="T20" fmla="*/ 20 w 92"/>
                <a:gd name="T2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5">
                  <a:moveTo>
                    <a:pt x="20" y="0"/>
                  </a:moveTo>
                  <a:cubicBezTo>
                    <a:pt x="14" y="7"/>
                    <a:pt x="8" y="15"/>
                    <a:pt x="1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5" y="95"/>
                    <a:pt x="75" y="95"/>
                    <a:pt x="75" y="95"/>
                  </a:cubicBezTo>
                  <a:cubicBezTo>
                    <a:pt x="76" y="93"/>
                    <a:pt x="76" y="93"/>
                    <a:pt x="76" y="93"/>
                  </a:cubicBezTo>
                  <a:cubicBezTo>
                    <a:pt x="82" y="88"/>
                    <a:pt x="87" y="82"/>
                    <a:pt x="92" y="76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85" y="79"/>
                    <a:pt x="80" y="85"/>
                    <a:pt x="75" y="9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11" y="16"/>
                    <a:pt x="16" y="9"/>
                    <a:pt x="22" y="2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85"/>
            <p:cNvSpPr/>
            <p:nvPr/>
          </p:nvSpPr>
          <p:spPr bwMode="auto">
            <a:xfrm>
              <a:off x="2415" y="606"/>
              <a:ext cx="172" cy="169"/>
            </a:xfrm>
            <a:custGeom>
              <a:avLst/>
              <a:gdLst>
                <a:gd name="T0" fmla="*/ 76 w 93"/>
                <a:gd name="T1" fmla="*/ 0 h 91"/>
                <a:gd name="T2" fmla="*/ 73 w 93"/>
                <a:gd name="T3" fmla="*/ 3 h 91"/>
                <a:gd name="T4" fmla="*/ 88 w 93"/>
                <a:gd name="T5" fmla="*/ 16 h 91"/>
                <a:gd name="T6" fmla="*/ 21 w 93"/>
                <a:gd name="T7" fmla="*/ 86 h 91"/>
                <a:gd name="T8" fmla="*/ 2 w 93"/>
                <a:gd name="T9" fmla="*/ 71 h 91"/>
                <a:gd name="T10" fmla="*/ 0 w 93"/>
                <a:gd name="T11" fmla="*/ 73 h 91"/>
                <a:gd name="T12" fmla="*/ 20 w 93"/>
                <a:gd name="T13" fmla="*/ 90 h 91"/>
                <a:gd name="T14" fmla="*/ 21 w 93"/>
                <a:gd name="T15" fmla="*/ 91 h 91"/>
                <a:gd name="T16" fmla="*/ 93 w 93"/>
                <a:gd name="T17" fmla="*/ 16 h 91"/>
                <a:gd name="T18" fmla="*/ 92 w 93"/>
                <a:gd name="T19" fmla="*/ 15 h 91"/>
                <a:gd name="T20" fmla="*/ 76 w 93"/>
                <a:gd name="T2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91">
                  <a:moveTo>
                    <a:pt x="76" y="0"/>
                  </a:moveTo>
                  <a:cubicBezTo>
                    <a:pt x="73" y="3"/>
                    <a:pt x="73" y="3"/>
                    <a:pt x="73" y="3"/>
                  </a:cubicBezTo>
                  <a:cubicBezTo>
                    <a:pt x="79" y="7"/>
                    <a:pt x="84" y="11"/>
                    <a:pt x="88" y="16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15" y="81"/>
                    <a:pt x="9" y="76"/>
                    <a:pt x="2" y="71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7" y="78"/>
                    <a:pt x="13" y="84"/>
                    <a:pt x="20" y="90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87" y="10"/>
                    <a:pt x="81" y="5"/>
                    <a:pt x="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86"/>
            <p:cNvSpPr/>
            <p:nvPr/>
          </p:nvSpPr>
          <p:spPr bwMode="auto">
            <a:xfrm>
              <a:off x="2481" y="667"/>
              <a:ext cx="194" cy="202"/>
            </a:xfrm>
            <a:custGeom>
              <a:avLst/>
              <a:gdLst>
                <a:gd name="T0" fmla="*/ 75 w 105"/>
                <a:gd name="T1" fmla="*/ 0 h 109"/>
                <a:gd name="T2" fmla="*/ 0 w 105"/>
                <a:gd name="T3" fmla="*/ 73 h 109"/>
                <a:gd name="T4" fmla="*/ 1 w 105"/>
                <a:gd name="T5" fmla="*/ 74 h 109"/>
                <a:gd name="T6" fmla="*/ 29 w 105"/>
                <a:gd name="T7" fmla="*/ 109 h 109"/>
                <a:gd name="T8" fmla="*/ 31 w 105"/>
                <a:gd name="T9" fmla="*/ 107 h 109"/>
                <a:gd name="T10" fmla="*/ 4 w 105"/>
                <a:gd name="T11" fmla="*/ 73 h 109"/>
                <a:gd name="T12" fmla="*/ 74 w 105"/>
                <a:gd name="T13" fmla="*/ 5 h 109"/>
                <a:gd name="T14" fmla="*/ 103 w 105"/>
                <a:gd name="T15" fmla="*/ 39 h 109"/>
                <a:gd name="T16" fmla="*/ 105 w 105"/>
                <a:gd name="T17" fmla="*/ 37 h 109"/>
                <a:gd name="T18" fmla="*/ 76 w 105"/>
                <a:gd name="T19" fmla="*/ 2 h 109"/>
                <a:gd name="T20" fmla="*/ 75 w 105"/>
                <a:gd name="T2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109">
                  <a:moveTo>
                    <a:pt x="75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11" y="85"/>
                    <a:pt x="20" y="97"/>
                    <a:pt x="29" y="109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23" y="95"/>
                    <a:pt x="14" y="83"/>
                    <a:pt x="4" y="73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84" y="16"/>
                    <a:pt x="94" y="27"/>
                    <a:pt x="103" y="39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96" y="24"/>
                    <a:pt x="86" y="13"/>
                    <a:pt x="76" y="2"/>
                  </a:cubicBezTo>
                  <a:cubicBezTo>
                    <a:pt x="75" y="0"/>
                    <a:pt x="75" y="0"/>
                    <a:pt x="7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87"/>
            <p:cNvSpPr>
              <a:spLocks noEditPoints="1"/>
            </p:cNvSpPr>
            <p:nvPr/>
          </p:nvSpPr>
          <p:spPr bwMode="auto">
            <a:xfrm>
              <a:off x="1460" y="1517"/>
              <a:ext cx="262" cy="259"/>
            </a:xfrm>
            <a:custGeom>
              <a:avLst/>
              <a:gdLst>
                <a:gd name="T0" fmla="*/ 3 w 142"/>
                <a:gd name="T1" fmla="*/ 70 h 140"/>
                <a:gd name="T2" fmla="*/ 0 w 142"/>
                <a:gd name="T3" fmla="*/ 72 h 140"/>
                <a:gd name="T4" fmla="*/ 27 w 142"/>
                <a:gd name="T5" fmla="*/ 103 h 140"/>
                <a:gd name="T6" fmla="*/ 47 w 142"/>
                <a:gd name="T7" fmla="*/ 123 h 140"/>
                <a:gd name="T8" fmla="*/ 66 w 142"/>
                <a:gd name="T9" fmla="*/ 140 h 140"/>
                <a:gd name="T10" fmla="*/ 69 w 142"/>
                <a:gd name="T11" fmla="*/ 138 h 140"/>
                <a:gd name="T12" fmla="*/ 49 w 142"/>
                <a:gd name="T13" fmla="*/ 121 h 140"/>
                <a:gd name="T14" fmla="*/ 29 w 142"/>
                <a:gd name="T15" fmla="*/ 101 h 140"/>
                <a:gd name="T16" fmla="*/ 3 w 142"/>
                <a:gd name="T17" fmla="*/ 70 h 140"/>
                <a:gd name="T18" fmla="*/ 76 w 142"/>
                <a:gd name="T19" fmla="*/ 0 h 140"/>
                <a:gd name="T20" fmla="*/ 74 w 142"/>
                <a:gd name="T21" fmla="*/ 2 h 140"/>
                <a:gd name="T22" fmla="*/ 100 w 142"/>
                <a:gd name="T23" fmla="*/ 34 h 140"/>
                <a:gd name="T24" fmla="*/ 117 w 142"/>
                <a:gd name="T25" fmla="*/ 51 h 140"/>
                <a:gd name="T26" fmla="*/ 140 w 142"/>
                <a:gd name="T27" fmla="*/ 70 h 140"/>
                <a:gd name="T28" fmla="*/ 142 w 142"/>
                <a:gd name="T29" fmla="*/ 68 h 140"/>
                <a:gd name="T30" fmla="*/ 119 w 142"/>
                <a:gd name="T31" fmla="*/ 48 h 140"/>
                <a:gd name="T32" fmla="*/ 102 w 142"/>
                <a:gd name="T33" fmla="*/ 32 h 140"/>
                <a:gd name="T34" fmla="*/ 76 w 142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0">
                  <a:moveTo>
                    <a:pt x="3" y="7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9" y="83"/>
                    <a:pt x="18" y="93"/>
                    <a:pt x="27" y="103"/>
                  </a:cubicBezTo>
                  <a:cubicBezTo>
                    <a:pt x="33" y="110"/>
                    <a:pt x="40" y="117"/>
                    <a:pt x="47" y="123"/>
                  </a:cubicBezTo>
                  <a:cubicBezTo>
                    <a:pt x="53" y="129"/>
                    <a:pt x="60" y="135"/>
                    <a:pt x="66" y="140"/>
                  </a:cubicBezTo>
                  <a:cubicBezTo>
                    <a:pt x="69" y="138"/>
                    <a:pt x="69" y="138"/>
                    <a:pt x="69" y="138"/>
                  </a:cubicBezTo>
                  <a:cubicBezTo>
                    <a:pt x="62" y="133"/>
                    <a:pt x="55" y="127"/>
                    <a:pt x="49" y="121"/>
                  </a:cubicBezTo>
                  <a:cubicBezTo>
                    <a:pt x="42" y="115"/>
                    <a:pt x="36" y="108"/>
                    <a:pt x="29" y="101"/>
                  </a:cubicBezTo>
                  <a:cubicBezTo>
                    <a:pt x="20" y="91"/>
                    <a:pt x="11" y="81"/>
                    <a:pt x="3" y="70"/>
                  </a:cubicBezTo>
                  <a:moveTo>
                    <a:pt x="76" y="0"/>
                  </a:moveTo>
                  <a:cubicBezTo>
                    <a:pt x="74" y="2"/>
                    <a:pt x="74" y="2"/>
                    <a:pt x="74" y="2"/>
                  </a:cubicBezTo>
                  <a:cubicBezTo>
                    <a:pt x="82" y="13"/>
                    <a:pt x="91" y="24"/>
                    <a:pt x="100" y="34"/>
                  </a:cubicBezTo>
                  <a:cubicBezTo>
                    <a:pt x="105" y="40"/>
                    <a:pt x="111" y="45"/>
                    <a:pt x="117" y="51"/>
                  </a:cubicBezTo>
                  <a:cubicBezTo>
                    <a:pt x="124" y="58"/>
                    <a:pt x="132" y="64"/>
                    <a:pt x="140" y="70"/>
                  </a:cubicBezTo>
                  <a:cubicBezTo>
                    <a:pt x="142" y="68"/>
                    <a:pt x="142" y="68"/>
                    <a:pt x="142" y="68"/>
                  </a:cubicBezTo>
                  <a:cubicBezTo>
                    <a:pt x="134" y="62"/>
                    <a:pt x="127" y="55"/>
                    <a:pt x="119" y="48"/>
                  </a:cubicBezTo>
                  <a:cubicBezTo>
                    <a:pt x="113" y="43"/>
                    <a:pt x="108" y="37"/>
                    <a:pt x="102" y="32"/>
                  </a:cubicBezTo>
                  <a:cubicBezTo>
                    <a:pt x="93" y="22"/>
                    <a:pt x="84" y="11"/>
                    <a:pt x="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88"/>
            <p:cNvSpPr/>
            <p:nvPr/>
          </p:nvSpPr>
          <p:spPr bwMode="auto">
            <a:xfrm>
              <a:off x="2389" y="1604"/>
              <a:ext cx="198" cy="192"/>
            </a:xfrm>
            <a:custGeom>
              <a:avLst/>
              <a:gdLst>
                <a:gd name="T0" fmla="*/ 34 w 107"/>
                <a:gd name="T1" fmla="*/ 0 h 104"/>
                <a:gd name="T2" fmla="*/ 33 w 107"/>
                <a:gd name="T3" fmla="*/ 1 h 104"/>
                <a:gd name="T4" fmla="*/ 0 w 107"/>
                <a:gd name="T5" fmla="*/ 28 h 104"/>
                <a:gd name="T6" fmla="*/ 2 w 107"/>
                <a:gd name="T7" fmla="*/ 31 h 104"/>
                <a:gd name="T8" fmla="*/ 34 w 107"/>
                <a:gd name="T9" fmla="*/ 5 h 104"/>
                <a:gd name="T10" fmla="*/ 102 w 107"/>
                <a:gd name="T11" fmla="*/ 75 h 104"/>
                <a:gd name="T12" fmla="*/ 70 w 107"/>
                <a:gd name="T13" fmla="*/ 102 h 104"/>
                <a:gd name="T14" fmla="*/ 72 w 107"/>
                <a:gd name="T15" fmla="*/ 104 h 104"/>
                <a:gd name="T16" fmla="*/ 105 w 107"/>
                <a:gd name="T17" fmla="*/ 76 h 104"/>
                <a:gd name="T18" fmla="*/ 107 w 107"/>
                <a:gd name="T19" fmla="*/ 75 h 104"/>
                <a:gd name="T20" fmla="*/ 34 w 107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4">
                  <a:moveTo>
                    <a:pt x="34" y="0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23" y="11"/>
                    <a:pt x="12" y="20"/>
                    <a:pt x="0" y="28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3" y="23"/>
                    <a:pt x="24" y="14"/>
                    <a:pt x="34" y="5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92" y="85"/>
                    <a:pt x="81" y="94"/>
                    <a:pt x="70" y="102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84" y="95"/>
                    <a:pt x="95" y="86"/>
                    <a:pt x="105" y="76"/>
                  </a:cubicBezTo>
                  <a:cubicBezTo>
                    <a:pt x="107" y="75"/>
                    <a:pt x="107" y="75"/>
                    <a:pt x="107" y="75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89"/>
            <p:cNvSpPr>
              <a:spLocks noEditPoints="1"/>
            </p:cNvSpPr>
            <p:nvPr/>
          </p:nvSpPr>
          <p:spPr bwMode="auto">
            <a:xfrm>
              <a:off x="3137" y="472"/>
              <a:ext cx="757" cy="757"/>
            </a:xfrm>
            <a:custGeom>
              <a:avLst/>
              <a:gdLst>
                <a:gd name="T0" fmla="*/ 60 w 410"/>
                <a:gd name="T1" fmla="*/ 191 h 410"/>
                <a:gd name="T2" fmla="*/ 317 w 410"/>
                <a:gd name="T3" fmla="*/ 112 h 410"/>
                <a:gd name="T4" fmla="*/ 205 w 410"/>
                <a:gd name="T5" fmla="*/ 56 h 410"/>
                <a:gd name="T6" fmla="*/ 191 w 410"/>
                <a:gd name="T7" fmla="*/ 353 h 410"/>
                <a:gd name="T8" fmla="*/ 353 w 410"/>
                <a:gd name="T9" fmla="*/ 219 h 410"/>
                <a:gd name="T10" fmla="*/ 205 w 410"/>
                <a:gd name="T11" fmla="*/ 56 h 410"/>
                <a:gd name="T12" fmla="*/ 202 w 410"/>
                <a:gd name="T13" fmla="*/ 32 h 410"/>
                <a:gd name="T14" fmla="*/ 236 w 410"/>
                <a:gd name="T15" fmla="*/ 5 h 410"/>
                <a:gd name="T16" fmla="*/ 289 w 410"/>
                <a:gd name="T17" fmla="*/ 54 h 410"/>
                <a:gd name="T18" fmla="*/ 332 w 410"/>
                <a:gd name="T19" fmla="*/ 48 h 410"/>
                <a:gd name="T20" fmla="*/ 353 w 410"/>
                <a:gd name="T21" fmla="*/ 116 h 410"/>
                <a:gd name="T22" fmla="*/ 394 w 410"/>
                <a:gd name="T23" fmla="*/ 132 h 410"/>
                <a:gd name="T24" fmla="*/ 378 w 410"/>
                <a:gd name="T25" fmla="*/ 202 h 410"/>
                <a:gd name="T26" fmla="*/ 405 w 410"/>
                <a:gd name="T27" fmla="*/ 237 h 410"/>
                <a:gd name="T28" fmla="*/ 356 w 410"/>
                <a:gd name="T29" fmla="*/ 289 h 410"/>
                <a:gd name="T30" fmla="*/ 362 w 410"/>
                <a:gd name="T31" fmla="*/ 332 h 410"/>
                <a:gd name="T32" fmla="*/ 294 w 410"/>
                <a:gd name="T33" fmla="*/ 354 h 410"/>
                <a:gd name="T34" fmla="*/ 278 w 410"/>
                <a:gd name="T35" fmla="*/ 394 h 410"/>
                <a:gd name="T36" fmla="*/ 207 w 410"/>
                <a:gd name="T37" fmla="*/ 378 h 410"/>
                <a:gd name="T38" fmla="*/ 173 w 410"/>
                <a:gd name="T39" fmla="*/ 405 h 410"/>
                <a:gd name="T40" fmla="*/ 121 w 410"/>
                <a:gd name="T41" fmla="*/ 356 h 410"/>
                <a:gd name="T42" fmla="*/ 78 w 410"/>
                <a:gd name="T43" fmla="*/ 363 h 410"/>
                <a:gd name="T44" fmla="*/ 56 w 410"/>
                <a:gd name="T45" fmla="*/ 294 h 410"/>
                <a:gd name="T46" fmla="*/ 16 w 410"/>
                <a:gd name="T47" fmla="*/ 278 h 410"/>
                <a:gd name="T48" fmla="*/ 32 w 410"/>
                <a:gd name="T49" fmla="*/ 208 h 410"/>
                <a:gd name="T50" fmla="*/ 5 w 410"/>
                <a:gd name="T51" fmla="*/ 174 h 410"/>
                <a:gd name="T52" fmla="*/ 53 w 410"/>
                <a:gd name="T53" fmla="*/ 121 h 410"/>
                <a:gd name="T54" fmla="*/ 47 w 410"/>
                <a:gd name="T55" fmla="*/ 78 h 410"/>
                <a:gd name="T56" fmla="*/ 116 w 410"/>
                <a:gd name="T57" fmla="*/ 56 h 410"/>
                <a:gd name="T58" fmla="*/ 132 w 410"/>
                <a:gd name="T59" fmla="*/ 16 h 410"/>
                <a:gd name="T60" fmla="*/ 201 w 410"/>
                <a:gd name="T61" fmla="*/ 29 h 410"/>
                <a:gd name="T62" fmla="*/ 106 w 410"/>
                <a:gd name="T63" fmla="*/ 25 h 410"/>
                <a:gd name="T64" fmla="*/ 46 w 410"/>
                <a:gd name="T65" fmla="*/ 75 h 410"/>
                <a:gd name="T66" fmla="*/ 33 w 410"/>
                <a:gd name="T67" fmla="*/ 168 h 410"/>
                <a:gd name="T68" fmla="*/ 29 w 410"/>
                <a:gd name="T69" fmla="*/ 209 h 410"/>
                <a:gd name="T70" fmla="*/ 25 w 410"/>
                <a:gd name="T71" fmla="*/ 304 h 410"/>
                <a:gd name="T72" fmla="*/ 75 w 410"/>
                <a:gd name="T73" fmla="*/ 364 h 410"/>
                <a:gd name="T74" fmla="*/ 168 w 410"/>
                <a:gd name="T75" fmla="*/ 377 h 410"/>
                <a:gd name="T76" fmla="*/ 209 w 410"/>
                <a:gd name="T77" fmla="*/ 381 h 410"/>
                <a:gd name="T78" fmla="*/ 303 w 410"/>
                <a:gd name="T79" fmla="*/ 385 h 410"/>
                <a:gd name="T80" fmla="*/ 363 w 410"/>
                <a:gd name="T81" fmla="*/ 336 h 410"/>
                <a:gd name="T82" fmla="*/ 377 w 410"/>
                <a:gd name="T83" fmla="*/ 242 h 410"/>
                <a:gd name="T84" fmla="*/ 381 w 410"/>
                <a:gd name="T85" fmla="*/ 201 h 410"/>
                <a:gd name="T86" fmla="*/ 385 w 410"/>
                <a:gd name="T87" fmla="*/ 107 h 410"/>
                <a:gd name="T88" fmla="*/ 336 w 410"/>
                <a:gd name="T89" fmla="*/ 47 h 410"/>
                <a:gd name="T90" fmla="*/ 241 w 410"/>
                <a:gd name="T91" fmla="*/ 33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0" h="410">
                  <a:moveTo>
                    <a:pt x="205" y="351"/>
                  </a:moveTo>
                  <a:cubicBezTo>
                    <a:pt x="200" y="351"/>
                    <a:pt x="196" y="351"/>
                    <a:pt x="191" y="350"/>
                  </a:cubicBezTo>
                  <a:cubicBezTo>
                    <a:pt x="111" y="343"/>
                    <a:pt x="52" y="271"/>
                    <a:pt x="60" y="191"/>
                  </a:cubicBezTo>
                  <a:cubicBezTo>
                    <a:pt x="67" y="116"/>
                    <a:pt x="129" y="59"/>
                    <a:pt x="205" y="59"/>
                  </a:cubicBezTo>
                  <a:cubicBezTo>
                    <a:pt x="209" y="59"/>
                    <a:pt x="214" y="59"/>
                    <a:pt x="219" y="60"/>
                  </a:cubicBezTo>
                  <a:cubicBezTo>
                    <a:pt x="257" y="64"/>
                    <a:pt x="292" y="82"/>
                    <a:pt x="317" y="112"/>
                  </a:cubicBezTo>
                  <a:cubicBezTo>
                    <a:pt x="342" y="142"/>
                    <a:pt x="354" y="180"/>
                    <a:pt x="350" y="219"/>
                  </a:cubicBezTo>
                  <a:cubicBezTo>
                    <a:pt x="343" y="294"/>
                    <a:pt x="281" y="351"/>
                    <a:pt x="205" y="351"/>
                  </a:cubicBezTo>
                  <a:moveTo>
                    <a:pt x="205" y="56"/>
                  </a:moveTo>
                  <a:cubicBezTo>
                    <a:pt x="168" y="56"/>
                    <a:pt x="132" y="70"/>
                    <a:pt x="105" y="95"/>
                  </a:cubicBezTo>
                  <a:cubicBezTo>
                    <a:pt x="77" y="120"/>
                    <a:pt x="60" y="154"/>
                    <a:pt x="57" y="191"/>
                  </a:cubicBezTo>
                  <a:cubicBezTo>
                    <a:pt x="49" y="273"/>
                    <a:pt x="109" y="345"/>
                    <a:pt x="191" y="353"/>
                  </a:cubicBezTo>
                  <a:cubicBezTo>
                    <a:pt x="196" y="354"/>
                    <a:pt x="200" y="354"/>
                    <a:pt x="205" y="354"/>
                  </a:cubicBezTo>
                  <a:cubicBezTo>
                    <a:pt x="242" y="354"/>
                    <a:pt x="277" y="340"/>
                    <a:pt x="305" y="315"/>
                  </a:cubicBezTo>
                  <a:cubicBezTo>
                    <a:pt x="332" y="290"/>
                    <a:pt x="349" y="256"/>
                    <a:pt x="353" y="219"/>
                  </a:cubicBezTo>
                  <a:cubicBezTo>
                    <a:pt x="357" y="180"/>
                    <a:pt x="345" y="141"/>
                    <a:pt x="319" y="110"/>
                  </a:cubicBezTo>
                  <a:cubicBezTo>
                    <a:pt x="294" y="80"/>
                    <a:pt x="258" y="61"/>
                    <a:pt x="219" y="57"/>
                  </a:cubicBezTo>
                  <a:cubicBezTo>
                    <a:pt x="214" y="57"/>
                    <a:pt x="209" y="56"/>
                    <a:pt x="205" y="56"/>
                  </a:cubicBezTo>
                  <a:moveTo>
                    <a:pt x="149" y="41"/>
                  </a:moveTo>
                  <a:cubicBezTo>
                    <a:pt x="150" y="41"/>
                    <a:pt x="150" y="41"/>
                    <a:pt x="150" y="41"/>
                  </a:cubicBezTo>
                  <a:cubicBezTo>
                    <a:pt x="167" y="35"/>
                    <a:pt x="184" y="32"/>
                    <a:pt x="202" y="32"/>
                  </a:cubicBezTo>
                  <a:cubicBezTo>
                    <a:pt x="203" y="32"/>
                    <a:pt x="203" y="32"/>
                    <a:pt x="203" y="32"/>
                  </a:cubicBezTo>
                  <a:cubicBezTo>
                    <a:pt x="211" y="3"/>
                    <a:pt x="211" y="3"/>
                    <a:pt x="211" y="3"/>
                  </a:cubicBezTo>
                  <a:cubicBezTo>
                    <a:pt x="236" y="5"/>
                    <a:pt x="236" y="5"/>
                    <a:pt x="236" y="5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40" y="35"/>
                    <a:pt x="240" y="35"/>
                    <a:pt x="240" y="35"/>
                  </a:cubicBezTo>
                  <a:cubicBezTo>
                    <a:pt x="257" y="39"/>
                    <a:pt x="274" y="45"/>
                    <a:pt x="289" y="54"/>
                  </a:cubicBezTo>
                  <a:cubicBezTo>
                    <a:pt x="290" y="54"/>
                    <a:pt x="290" y="54"/>
                    <a:pt x="290" y="54"/>
                  </a:cubicBezTo>
                  <a:cubicBezTo>
                    <a:pt x="312" y="34"/>
                    <a:pt x="312" y="34"/>
                    <a:pt x="312" y="34"/>
                  </a:cubicBezTo>
                  <a:cubicBezTo>
                    <a:pt x="332" y="48"/>
                    <a:pt x="332" y="48"/>
                    <a:pt x="332" y="48"/>
                  </a:cubicBezTo>
                  <a:cubicBezTo>
                    <a:pt x="319" y="75"/>
                    <a:pt x="319" y="75"/>
                    <a:pt x="319" y="75"/>
                  </a:cubicBezTo>
                  <a:cubicBezTo>
                    <a:pt x="320" y="76"/>
                    <a:pt x="320" y="76"/>
                    <a:pt x="320" y="76"/>
                  </a:cubicBezTo>
                  <a:cubicBezTo>
                    <a:pt x="333" y="88"/>
                    <a:pt x="344" y="101"/>
                    <a:pt x="353" y="116"/>
                  </a:cubicBezTo>
                  <a:cubicBezTo>
                    <a:pt x="354" y="117"/>
                    <a:pt x="354" y="117"/>
                    <a:pt x="354" y="117"/>
                  </a:cubicBezTo>
                  <a:cubicBezTo>
                    <a:pt x="384" y="110"/>
                    <a:pt x="384" y="110"/>
                    <a:pt x="384" y="110"/>
                  </a:cubicBezTo>
                  <a:cubicBezTo>
                    <a:pt x="394" y="132"/>
                    <a:pt x="394" y="132"/>
                    <a:pt x="394" y="132"/>
                  </a:cubicBezTo>
                  <a:cubicBezTo>
                    <a:pt x="369" y="150"/>
                    <a:pt x="369" y="150"/>
                    <a:pt x="369" y="150"/>
                  </a:cubicBezTo>
                  <a:cubicBezTo>
                    <a:pt x="369" y="151"/>
                    <a:pt x="369" y="151"/>
                    <a:pt x="369" y="151"/>
                  </a:cubicBezTo>
                  <a:cubicBezTo>
                    <a:pt x="375" y="167"/>
                    <a:pt x="378" y="185"/>
                    <a:pt x="378" y="202"/>
                  </a:cubicBezTo>
                  <a:cubicBezTo>
                    <a:pt x="378" y="203"/>
                    <a:pt x="378" y="203"/>
                    <a:pt x="378" y="203"/>
                  </a:cubicBezTo>
                  <a:cubicBezTo>
                    <a:pt x="407" y="212"/>
                    <a:pt x="407" y="212"/>
                    <a:pt x="407" y="212"/>
                  </a:cubicBezTo>
                  <a:cubicBezTo>
                    <a:pt x="405" y="237"/>
                    <a:pt x="405" y="237"/>
                    <a:pt x="405" y="237"/>
                  </a:cubicBezTo>
                  <a:cubicBezTo>
                    <a:pt x="375" y="239"/>
                    <a:pt x="375" y="239"/>
                    <a:pt x="375" y="239"/>
                  </a:cubicBezTo>
                  <a:cubicBezTo>
                    <a:pt x="374" y="240"/>
                    <a:pt x="374" y="240"/>
                    <a:pt x="374" y="240"/>
                  </a:cubicBezTo>
                  <a:cubicBezTo>
                    <a:pt x="371" y="258"/>
                    <a:pt x="365" y="274"/>
                    <a:pt x="356" y="289"/>
                  </a:cubicBezTo>
                  <a:cubicBezTo>
                    <a:pt x="356" y="290"/>
                    <a:pt x="356" y="290"/>
                    <a:pt x="356" y="290"/>
                  </a:cubicBezTo>
                  <a:cubicBezTo>
                    <a:pt x="376" y="312"/>
                    <a:pt x="376" y="312"/>
                    <a:pt x="376" y="312"/>
                  </a:cubicBezTo>
                  <a:cubicBezTo>
                    <a:pt x="362" y="332"/>
                    <a:pt x="362" y="332"/>
                    <a:pt x="362" y="332"/>
                  </a:cubicBezTo>
                  <a:cubicBezTo>
                    <a:pt x="335" y="320"/>
                    <a:pt x="335" y="320"/>
                    <a:pt x="335" y="320"/>
                  </a:cubicBezTo>
                  <a:cubicBezTo>
                    <a:pt x="334" y="320"/>
                    <a:pt x="334" y="320"/>
                    <a:pt x="334" y="320"/>
                  </a:cubicBezTo>
                  <a:cubicBezTo>
                    <a:pt x="322" y="333"/>
                    <a:pt x="309" y="345"/>
                    <a:pt x="294" y="354"/>
                  </a:cubicBezTo>
                  <a:cubicBezTo>
                    <a:pt x="293" y="354"/>
                    <a:pt x="293" y="354"/>
                    <a:pt x="293" y="354"/>
                  </a:cubicBezTo>
                  <a:cubicBezTo>
                    <a:pt x="300" y="384"/>
                    <a:pt x="300" y="384"/>
                    <a:pt x="300" y="384"/>
                  </a:cubicBezTo>
                  <a:cubicBezTo>
                    <a:pt x="278" y="394"/>
                    <a:pt x="278" y="394"/>
                    <a:pt x="278" y="394"/>
                  </a:cubicBezTo>
                  <a:cubicBezTo>
                    <a:pt x="260" y="369"/>
                    <a:pt x="260" y="369"/>
                    <a:pt x="260" y="369"/>
                  </a:cubicBezTo>
                  <a:cubicBezTo>
                    <a:pt x="259" y="370"/>
                    <a:pt x="259" y="370"/>
                    <a:pt x="259" y="370"/>
                  </a:cubicBezTo>
                  <a:cubicBezTo>
                    <a:pt x="242" y="375"/>
                    <a:pt x="225" y="378"/>
                    <a:pt x="207" y="378"/>
                  </a:cubicBezTo>
                  <a:cubicBezTo>
                    <a:pt x="206" y="378"/>
                    <a:pt x="206" y="378"/>
                    <a:pt x="206" y="378"/>
                  </a:cubicBezTo>
                  <a:cubicBezTo>
                    <a:pt x="198" y="407"/>
                    <a:pt x="198" y="407"/>
                    <a:pt x="198" y="407"/>
                  </a:cubicBezTo>
                  <a:cubicBezTo>
                    <a:pt x="173" y="405"/>
                    <a:pt x="173" y="405"/>
                    <a:pt x="173" y="405"/>
                  </a:cubicBezTo>
                  <a:cubicBezTo>
                    <a:pt x="171" y="375"/>
                    <a:pt x="171" y="375"/>
                    <a:pt x="171" y="375"/>
                  </a:cubicBezTo>
                  <a:cubicBezTo>
                    <a:pt x="170" y="375"/>
                    <a:pt x="170" y="375"/>
                    <a:pt x="170" y="375"/>
                  </a:cubicBezTo>
                  <a:cubicBezTo>
                    <a:pt x="152" y="371"/>
                    <a:pt x="136" y="365"/>
                    <a:pt x="121" y="356"/>
                  </a:cubicBezTo>
                  <a:cubicBezTo>
                    <a:pt x="120" y="356"/>
                    <a:pt x="120" y="356"/>
                    <a:pt x="120" y="356"/>
                  </a:cubicBezTo>
                  <a:cubicBezTo>
                    <a:pt x="98" y="377"/>
                    <a:pt x="98" y="377"/>
                    <a:pt x="98" y="377"/>
                  </a:cubicBezTo>
                  <a:cubicBezTo>
                    <a:pt x="78" y="363"/>
                    <a:pt x="78" y="363"/>
                    <a:pt x="78" y="363"/>
                  </a:cubicBezTo>
                  <a:cubicBezTo>
                    <a:pt x="90" y="335"/>
                    <a:pt x="90" y="335"/>
                    <a:pt x="90" y="335"/>
                  </a:cubicBezTo>
                  <a:cubicBezTo>
                    <a:pt x="90" y="334"/>
                    <a:pt x="90" y="334"/>
                    <a:pt x="90" y="334"/>
                  </a:cubicBezTo>
                  <a:cubicBezTo>
                    <a:pt x="77" y="323"/>
                    <a:pt x="65" y="309"/>
                    <a:pt x="56" y="294"/>
                  </a:cubicBezTo>
                  <a:cubicBezTo>
                    <a:pt x="56" y="293"/>
                    <a:pt x="56" y="293"/>
                    <a:pt x="56" y="293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16" y="278"/>
                    <a:pt x="16" y="278"/>
                    <a:pt x="16" y="278"/>
                  </a:cubicBezTo>
                  <a:cubicBezTo>
                    <a:pt x="41" y="261"/>
                    <a:pt x="41" y="261"/>
                    <a:pt x="41" y="261"/>
                  </a:cubicBezTo>
                  <a:cubicBezTo>
                    <a:pt x="40" y="260"/>
                    <a:pt x="40" y="260"/>
                    <a:pt x="40" y="260"/>
                  </a:cubicBezTo>
                  <a:cubicBezTo>
                    <a:pt x="35" y="243"/>
                    <a:pt x="32" y="225"/>
                    <a:pt x="32" y="208"/>
                  </a:cubicBezTo>
                  <a:cubicBezTo>
                    <a:pt x="32" y="207"/>
                    <a:pt x="32" y="207"/>
                    <a:pt x="32" y="207"/>
                  </a:cubicBezTo>
                  <a:cubicBezTo>
                    <a:pt x="3" y="199"/>
                    <a:pt x="3" y="199"/>
                    <a:pt x="3" y="199"/>
                  </a:cubicBezTo>
                  <a:cubicBezTo>
                    <a:pt x="5" y="174"/>
                    <a:pt x="5" y="174"/>
                    <a:pt x="5" y="174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39" y="153"/>
                    <a:pt x="45" y="136"/>
                    <a:pt x="53" y="121"/>
                  </a:cubicBezTo>
                  <a:cubicBezTo>
                    <a:pt x="54" y="120"/>
                    <a:pt x="54" y="120"/>
                    <a:pt x="54" y="120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87" y="77"/>
                    <a:pt x="101" y="66"/>
                    <a:pt x="116" y="56"/>
                  </a:cubicBezTo>
                  <a:cubicBezTo>
                    <a:pt x="117" y="56"/>
                    <a:pt x="117" y="56"/>
                    <a:pt x="117" y="56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49" y="41"/>
                    <a:pt x="149" y="41"/>
                    <a:pt x="149" y="41"/>
                  </a:cubicBezTo>
                  <a:moveTo>
                    <a:pt x="209" y="0"/>
                  </a:moveTo>
                  <a:cubicBezTo>
                    <a:pt x="201" y="29"/>
                    <a:pt x="201" y="29"/>
                    <a:pt x="201" y="29"/>
                  </a:cubicBezTo>
                  <a:cubicBezTo>
                    <a:pt x="184" y="30"/>
                    <a:pt x="167" y="32"/>
                    <a:pt x="150" y="38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99" y="64"/>
                    <a:pt x="86" y="75"/>
                    <a:pt x="74" y="87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51" y="120"/>
                    <a:pt x="51" y="120"/>
                    <a:pt x="51" y="120"/>
                  </a:cubicBezTo>
                  <a:cubicBezTo>
                    <a:pt x="42" y="135"/>
                    <a:pt x="36" y="152"/>
                    <a:pt x="33" y="168"/>
                  </a:cubicBezTo>
                  <a:cubicBezTo>
                    <a:pt x="2" y="172"/>
                    <a:pt x="2" y="172"/>
                    <a:pt x="2" y="172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29" y="209"/>
                    <a:pt x="29" y="209"/>
                    <a:pt x="29" y="209"/>
                  </a:cubicBezTo>
                  <a:cubicBezTo>
                    <a:pt x="29" y="226"/>
                    <a:pt x="32" y="243"/>
                    <a:pt x="37" y="259"/>
                  </a:cubicBezTo>
                  <a:cubicBezTo>
                    <a:pt x="13" y="277"/>
                    <a:pt x="13" y="277"/>
                    <a:pt x="13" y="277"/>
                  </a:cubicBezTo>
                  <a:cubicBezTo>
                    <a:pt x="25" y="304"/>
                    <a:pt x="25" y="304"/>
                    <a:pt x="25" y="304"/>
                  </a:cubicBezTo>
                  <a:cubicBezTo>
                    <a:pt x="54" y="296"/>
                    <a:pt x="54" y="296"/>
                    <a:pt x="54" y="296"/>
                  </a:cubicBezTo>
                  <a:cubicBezTo>
                    <a:pt x="63" y="311"/>
                    <a:pt x="74" y="324"/>
                    <a:pt x="87" y="336"/>
                  </a:cubicBezTo>
                  <a:cubicBezTo>
                    <a:pt x="75" y="364"/>
                    <a:pt x="75" y="364"/>
                    <a:pt x="75" y="364"/>
                  </a:cubicBezTo>
                  <a:cubicBezTo>
                    <a:pt x="98" y="381"/>
                    <a:pt x="98" y="381"/>
                    <a:pt x="98" y="381"/>
                  </a:cubicBezTo>
                  <a:cubicBezTo>
                    <a:pt x="120" y="359"/>
                    <a:pt x="120" y="359"/>
                    <a:pt x="120" y="359"/>
                  </a:cubicBezTo>
                  <a:cubicBezTo>
                    <a:pt x="135" y="368"/>
                    <a:pt x="151" y="374"/>
                    <a:pt x="168" y="377"/>
                  </a:cubicBezTo>
                  <a:cubicBezTo>
                    <a:pt x="171" y="408"/>
                    <a:pt x="171" y="408"/>
                    <a:pt x="171" y="408"/>
                  </a:cubicBezTo>
                  <a:cubicBezTo>
                    <a:pt x="200" y="410"/>
                    <a:pt x="200" y="410"/>
                    <a:pt x="200" y="410"/>
                  </a:cubicBezTo>
                  <a:cubicBezTo>
                    <a:pt x="209" y="381"/>
                    <a:pt x="209" y="381"/>
                    <a:pt x="209" y="381"/>
                  </a:cubicBezTo>
                  <a:cubicBezTo>
                    <a:pt x="226" y="381"/>
                    <a:pt x="243" y="378"/>
                    <a:pt x="259" y="373"/>
                  </a:cubicBezTo>
                  <a:cubicBezTo>
                    <a:pt x="277" y="397"/>
                    <a:pt x="277" y="397"/>
                    <a:pt x="277" y="397"/>
                  </a:cubicBezTo>
                  <a:cubicBezTo>
                    <a:pt x="303" y="385"/>
                    <a:pt x="303" y="385"/>
                    <a:pt x="303" y="385"/>
                  </a:cubicBezTo>
                  <a:cubicBezTo>
                    <a:pt x="296" y="356"/>
                    <a:pt x="296" y="356"/>
                    <a:pt x="296" y="356"/>
                  </a:cubicBezTo>
                  <a:cubicBezTo>
                    <a:pt x="311" y="347"/>
                    <a:pt x="324" y="336"/>
                    <a:pt x="336" y="323"/>
                  </a:cubicBezTo>
                  <a:cubicBezTo>
                    <a:pt x="363" y="336"/>
                    <a:pt x="363" y="336"/>
                    <a:pt x="363" y="336"/>
                  </a:cubicBezTo>
                  <a:cubicBezTo>
                    <a:pt x="380" y="312"/>
                    <a:pt x="380" y="312"/>
                    <a:pt x="380" y="312"/>
                  </a:cubicBezTo>
                  <a:cubicBezTo>
                    <a:pt x="359" y="290"/>
                    <a:pt x="359" y="290"/>
                    <a:pt x="359" y="290"/>
                  </a:cubicBezTo>
                  <a:cubicBezTo>
                    <a:pt x="367" y="275"/>
                    <a:pt x="373" y="259"/>
                    <a:pt x="377" y="242"/>
                  </a:cubicBezTo>
                  <a:cubicBezTo>
                    <a:pt x="407" y="239"/>
                    <a:pt x="407" y="239"/>
                    <a:pt x="407" y="239"/>
                  </a:cubicBezTo>
                  <a:cubicBezTo>
                    <a:pt x="410" y="210"/>
                    <a:pt x="410" y="210"/>
                    <a:pt x="410" y="210"/>
                  </a:cubicBezTo>
                  <a:cubicBezTo>
                    <a:pt x="381" y="201"/>
                    <a:pt x="381" y="201"/>
                    <a:pt x="381" y="201"/>
                  </a:cubicBezTo>
                  <a:cubicBezTo>
                    <a:pt x="380" y="184"/>
                    <a:pt x="378" y="167"/>
                    <a:pt x="372" y="151"/>
                  </a:cubicBezTo>
                  <a:cubicBezTo>
                    <a:pt x="397" y="133"/>
                    <a:pt x="397" y="133"/>
                    <a:pt x="397" y="133"/>
                  </a:cubicBezTo>
                  <a:cubicBezTo>
                    <a:pt x="385" y="107"/>
                    <a:pt x="385" y="107"/>
                    <a:pt x="385" y="107"/>
                  </a:cubicBezTo>
                  <a:cubicBezTo>
                    <a:pt x="355" y="114"/>
                    <a:pt x="355" y="114"/>
                    <a:pt x="355" y="114"/>
                  </a:cubicBezTo>
                  <a:cubicBezTo>
                    <a:pt x="346" y="99"/>
                    <a:pt x="335" y="86"/>
                    <a:pt x="323" y="74"/>
                  </a:cubicBezTo>
                  <a:cubicBezTo>
                    <a:pt x="336" y="47"/>
                    <a:pt x="336" y="47"/>
                    <a:pt x="336" y="47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290" y="51"/>
                    <a:pt x="290" y="51"/>
                    <a:pt x="290" y="51"/>
                  </a:cubicBezTo>
                  <a:cubicBezTo>
                    <a:pt x="274" y="43"/>
                    <a:pt x="258" y="37"/>
                    <a:pt x="241" y="33"/>
                  </a:cubicBezTo>
                  <a:cubicBezTo>
                    <a:pt x="238" y="3"/>
                    <a:pt x="238" y="3"/>
                    <a:pt x="238" y="3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90"/>
            <p:cNvSpPr/>
            <p:nvPr/>
          </p:nvSpPr>
          <p:spPr bwMode="auto">
            <a:xfrm>
              <a:off x="836" y="1270"/>
              <a:ext cx="255" cy="284"/>
            </a:xfrm>
            <a:custGeom>
              <a:avLst/>
              <a:gdLst>
                <a:gd name="T0" fmla="*/ 65 w 138"/>
                <a:gd name="T1" fmla="*/ 1 h 154"/>
                <a:gd name="T2" fmla="*/ 53 w 138"/>
                <a:gd name="T3" fmla="*/ 15 h 154"/>
                <a:gd name="T4" fmla="*/ 40 w 138"/>
                <a:gd name="T5" fmla="*/ 9 h 154"/>
                <a:gd name="T6" fmla="*/ 33 w 138"/>
                <a:gd name="T7" fmla="*/ 27 h 154"/>
                <a:gd name="T8" fmla="*/ 19 w 138"/>
                <a:gd name="T9" fmla="*/ 26 h 154"/>
                <a:gd name="T10" fmla="*/ 18 w 138"/>
                <a:gd name="T11" fmla="*/ 45 h 154"/>
                <a:gd name="T12" fmla="*/ 5 w 138"/>
                <a:gd name="T13" fmla="*/ 49 h 154"/>
                <a:gd name="T14" fmla="*/ 11 w 138"/>
                <a:gd name="T15" fmla="*/ 67 h 154"/>
                <a:gd name="T16" fmla="*/ 0 w 138"/>
                <a:gd name="T17" fmla="*/ 75 h 154"/>
                <a:gd name="T18" fmla="*/ 11 w 138"/>
                <a:gd name="T19" fmla="*/ 84 h 154"/>
                <a:gd name="T20" fmla="*/ 2 w 138"/>
                <a:gd name="T21" fmla="*/ 95 h 154"/>
                <a:gd name="T22" fmla="*/ 15 w 138"/>
                <a:gd name="T23" fmla="*/ 101 h 154"/>
                <a:gd name="T24" fmla="*/ 13 w 138"/>
                <a:gd name="T25" fmla="*/ 120 h 154"/>
                <a:gd name="T26" fmla="*/ 27 w 138"/>
                <a:gd name="T27" fmla="*/ 121 h 154"/>
                <a:gd name="T28" fmla="*/ 31 w 138"/>
                <a:gd name="T29" fmla="*/ 139 h 154"/>
                <a:gd name="T30" fmla="*/ 45 w 138"/>
                <a:gd name="T31" fmla="*/ 135 h 154"/>
                <a:gd name="T32" fmla="*/ 56 w 138"/>
                <a:gd name="T33" fmla="*/ 151 h 154"/>
                <a:gd name="T34" fmla="*/ 67 w 138"/>
                <a:gd name="T35" fmla="*/ 143 h 154"/>
                <a:gd name="T36" fmla="*/ 79 w 138"/>
                <a:gd name="T37" fmla="*/ 144 h 154"/>
                <a:gd name="T38" fmla="*/ 89 w 138"/>
                <a:gd name="T39" fmla="*/ 153 h 154"/>
                <a:gd name="T40" fmla="*/ 102 w 138"/>
                <a:gd name="T41" fmla="*/ 139 h 154"/>
                <a:gd name="T42" fmla="*/ 108 w 138"/>
                <a:gd name="T43" fmla="*/ 136 h 154"/>
                <a:gd name="T44" fmla="*/ 89 w 138"/>
                <a:gd name="T45" fmla="*/ 124 h 154"/>
                <a:gd name="T46" fmla="*/ 77 w 138"/>
                <a:gd name="T47" fmla="*/ 125 h 154"/>
                <a:gd name="T48" fmla="*/ 72 w 138"/>
                <a:gd name="T49" fmla="*/ 29 h 154"/>
                <a:gd name="T50" fmla="*/ 111 w 138"/>
                <a:gd name="T51" fmla="*/ 43 h 154"/>
                <a:gd name="T52" fmla="*/ 137 w 138"/>
                <a:gd name="T53" fmla="*/ 29 h 154"/>
                <a:gd name="T54" fmla="*/ 119 w 138"/>
                <a:gd name="T55" fmla="*/ 25 h 154"/>
                <a:gd name="T56" fmla="*/ 117 w 138"/>
                <a:gd name="T57" fmla="*/ 11 h 154"/>
                <a:gd name="T58" fmla="*/ 98 w 138"/>
                <a:gd name="T59" fmla="*/ 14 h 154"/>
                <a:gd name="T60" fmla="*/ 92 w 138"/>
                <a:gd name="T61" fmla="*/ 1 h 154"/>
                <a:gd name="T62" fmla="*/ 77 w 138"/>
                <a:gd name="T63" fmla="*/ 10 h 154"/>
                <a:gd name="T64" fmla="*/ 72 w 138"/>
                <a:gd name="T6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154">
                  <a:moveTo>
                    <a:pt x="72" y="0"/>
                  </a:moveTo>
                  <a:cubicBezTo>
                    <a:pt x="65" y="1"/>
                    <a:pt x="65" y="1"/>
                    <a:pt x="65" y="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0" y="12"/>
                    <a:pt x="56" y="13"/>
                    <a:pt x="53" y="15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9" y="22"/>
                    <a:pt x="36" y="24"/>
                    <a:pt x="33" y="27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3" y="38"/>
                    <a:pt x="20" y="42"/>
                    <a:pt x="18" y="45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9"/>
                    <a:pt x="12" y="63"/>
                    <a:pt x="11" y="67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80"/>
                    <a:pt x="11" y="82"/>
                    <a:pt x="11" y="84"/>
                  </a:cubicBezTo>
                  <a:cubicBezTo>
                    <a:pt x="11" y="86"/>
                    <a:pt x="11" y="88"/>
                    <a:pt x="12" y="90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15" y="101"/>
                    <a:pt x="15" y="101"/>
                    <a:pt x="15" y="101"/>
                  </a:cubicBezTo>
                  <a:cubicBezTo>
                    <a:pt x="16" y="105"/>
                    <a:pt x="18" y="108"/>
                    <a:pt x="20" y="112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9" y="124"/>
                    <a:pt x="32" y="127"/>
                    <a:pt x="36" y="12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7" y="143"/>
                    <a:pt x="37" y="143"/>
                    <a:pt x="37" y="143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8" y="137"/>
                    <a:pt x="52" y="139"/>
                    <a:pt x="56" y="140"/>
                  </a:cubicBezTo>
                  <a:cubicBezTo>
                    <a:pt x="56" y="151"/>
                    <a:pt x="56" y="151"/>
                    <a:pt x="56" y="151"/>
                  </a:cubicBezTo>
                  <a:cubicBezTo>
                    <a:pt x="62" y="153"/>
                    <a:pt x="62" y="153"/>
                    <a:pt x="62" y="153"/>
                  </a:cubicBezTo>
                  <a:cubicBezTo>
                    <a:pt x="67" y="143"/>
                    <a:pt x="67" y="143"/>
                    <a:pt x="67" y="143"/>
                  </a:cubicBezTo>
                  <a:cubicBezTo>
                    <a:pt x="70" y="143"/>
                    <a:pt x="73" y="144"/>
                    <a:pt x="77" y="144"/>
                  </a:cubicBezTo>
                  <a:cubicBezTo>
                    <a:pt x="78" y="144"/>
                    <a:pt x="78" y="144"/>
                    <a:pt x="79" y="144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9" y="153"/>
                    <a:pt x="89" y="153"/>
                    <a:pt x="89" y="153"/>
                  </a:cubicBezTo>
                  <a:cubicBezTo>
                    <a:pt x="90" y="142"/>
                    <a:pt x="90" y="142"/>
                    <a:pt x="90" y="142"/>
                  </a:cubicBezTo>
                  <a:cubicBezTo>
                    <a:pt x="94" y="142"/>
                    <a:pt x="98" y="140"/>
                    <a:pt x="102" y="139"/>
                  </a:cubicBezTo>
                  <a:cubicBezTo>
                    <a:pt x="103" y="141"/>
                    <a:pt x="103" y="141"/>
                    <a:pt x="103" y="141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89" y="124"/>
                    <a:pt x="89" y="124"/>
                    <a:pt x="89" y="124"/>
                  </a:cubicBezTo>
                  <a:cubicBezTo>
                    <a:pt x="87" y="124"/>
                    <a:pt x="84" y="125"/>
                    <a:pt x="82" y="125"/>
                  </a:cubicBezTo>
                  <a:cubicBezTo>
                    <a:pt x="81" y="125"/>
                    <a:pt x="79" y="125"/>
                    <a:pt x="77" y="125"/>
                  </a:cubicBezTo>
                  <a:cubicBezTo>
                    <a:pt x="53" y="125"/>
                    <a:pt x="32" y="107"/>
                    <a:pt x="29" y="82"/>
                  </a:cubicBezTo>
                  <a:cubicBezTo>
                    <a:pt x="26" y="56"/>
                    <a:pt x="45" y="32"/>
                    <a:pt x="72" y="29"/>
                  </a:cubicBezTo>
                  <a:cubicBezTo>
                    <a:pt x="74" y="29"/>
                    <a:pt x="75" y="29"/>
                    <a:pt x="77" y="29"/>
                  </a:cubicBezTo>
                  <a:cubicBezTo>
                    <a:pt x="90" y="29"/>
                    <a:pt x="102" y="34"/>
                    <a:pt x="111" y="43"/>
                  </a:cubicBezTo>
                  <a:cubicBezTo>
                    <a:pt x="138" y="30"/>
                    <a:pt x="138" y="30"/>
                    <a:pt x="138" y="30"/>
                  </a:cubicBezTo>
                  <a:cubicBezTo>
                    <a:pt x="137" y="29"/>
                    <a:pt x="137" y="29"/>
                    <a:pt x="137" y="29"/>
                  </a:cubicBezTo>
                  <a:cubicBezTo>
                    <a:pt x="127" y="33"/>
                    <a:pt x="127" y="33"/>
                    <a:pt x="127" y="33"/>
                  </a:cubicBezTo>
                  <a:cubicBezTo>
                    <a:pt x="125" y="30"/>
                    <a:pt x="122" y="27"/>
                    <a:pt x="119" y="25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6" y="17"/>
                    <a:pt x="102" y="15"/>
                    <a:pt x="98" y="14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4" y="10"/>
                    <a:pt x="81" y="10"/>
                    <a:pt x="77" y="10"/>
                  </a:cubicBezTo>
                  <a:cubicBezTo>
                    <a:pt x="77" y="10"/>
                    <a:pt x="76" y="10"/>
                    <a:pt x="75" y="10"/>
                  </a:cubicBezTo>
                  <a:cubicBezTo>
                    <a:pt x="72" y="0"/>
                    <a:pt x="72" y="0"/>
                    <a:pt x="7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91"/>
            <p:cNvSpPr/>
            <p:nvPr/>
          </p:nvSpPr>
          <p:spPr bwMode="auto">
            <a:xfrm>
              <a:off x="1000" y="1325"/>
              <a:ext cx="120" cy="198"/>
            </a:xfrm>
            <a:custGeom>
              <a:avLst/>
              <a:gdLst>
                <a:gd name="T0" fmla="*/ 49 w 65"/>
                <a:gd name="T1" fmla="*/ 0 h 107"/>
                <a:gd name="T2" fmla="*/ 22 w 65"/>
                <a:gd name="T3" fmla="*/ 13 h 107"/>
                <a:gd name="T4" fmla="*/ 36 w 65"/>
                <a:gd name="T5" fmla="*/ 42 h 107"/>
                <a:gd name="T6" fmla="*/ 0 w 65"/>
                <a:gd name="T7" fmla="*/ 94 h 107"/>
                <a:gd name="T8" fmla="*/ 3 w 65"/>
                <a:gd name="T9" fmla="*/ 107 h 107"/>
                <a:gd name="T10" fmla="*/ 19 w 65"/>
                <a:gd name="T11" fmla="*/ 106 h 107"/>
                <a:gd name="T12" fmla="*/ 24 w 65"/>
                <a:gd name="T13" fmla="*/ 101 h 107"/>
                <a:gd name="T14" fmla="*/ 25 w 65"/>
                <a:gd name="T15" fmla="*/ 102 h 107"/>
                <a:gd name="T16" fmla="*/ 32 w 65"/>
                <a:gd name="T17" fmla="*/ 97 h 107"/>
                <a:gd name="T18" fmla="*/ 42 w 65"/>
                <a:gd name="T19" fmla="*/ 103 h 107"/>
                <a:gd name="T20" fmla="*/ 46 w 65"/>
                <a:gd name="T21" fmla="*/ 98 h 107"/>
                <a:gd name="T22" fmla="*/ 40 w 65"/>
                <a:gd name="T23" fmla="*/ 89 h 107"/>
                <a:gd name="T24" fmla="*/ 47 w 65"/>
                <a:gd name="T25" fmla="*/ 79 h 107"/>
                <a:gd name="T26" fmla="*/ 57 w 65"/>
                <a:gd name="T27" fmla="*/ 81 h 107"/>
                <a:gd name="T28" fmla="*/ 60 w 65"/>
                <a:gd name="T29" fmla="*/ 75 h 107"/>
                <a:gd name="T30" fmla="*/ 51 w 65"/>
                <a:gd name="T31" fmla="*/ 69 h 107"/>
                <a:gd name="T32" fmla="*/ 54 w 65"/>
                <a:gd name="T33" fmla="*/ 57 h 107"/>
                <a:gd name="T34" fmla="*/ 65 w 65"/>
                <a:gd name="T35" fmla="*/ 55 h 107"/>
                <a:gd name="T36" fmla="*/ 65 w 65"/>
                <a:gd name="T37" fmla="*/ 49 h 107"/>
                <a:gd name="T38" fmla="*/ 55 w 65"/>
                <a:gd name="T39" fmla="*/ 46 h 107"/>
                <a:gd name="T40" fmla="*/ 54 w 65"/>
                <a:gd name="T41" fmla="*/ 40 h 107"/>
                <a:gd name="T42" fmla="*/ 53 w 65"/>
                <a:gd name="T43" fmla="*/ 34 h 107"/>
                <a:gd name="T44" fmla="*/ 63 w 65"/>
                <a:gd name="T45" fmla="*/ 28 h 107"/>
                <a:gd name="T46" fmla="*/ 61 w 65"/>
                <a:gd name="T47" fmla="*/ 22 h 107"/>
                <a:gd name="T48" fmla="*/ 50 w 65"/>
                <a:gd name="T49" fmla="*/ 23 h 107"/>
                <a:gd name="T50" fmla="*/ 45 w 65"/>
                <a:gd name="T51" fmla="*/ 12 h 107"/>
                <a:gd name="T52" fmla="*/ 52 w 65"/>
                <a:gd name="T53" fmla="*/ 4 h 107"/>
                <a:gd name="T54" fmla="*/ 49 w 65"/>
                <a:gd name="T5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5" h="107">
                  <a:moveTo>
                    <a:pt x="49" y="0"/>
                  </a:moveTo>
                  <a:cubicBezTo>
                    <a:pt x="22" y="13"/>
                    <a:pt x="22" y="13"/>
                    <a:pt x="22" y="13"/>
                  </a:cubicBezTo>
                  <a:cubicBezTo>
                    <a:pt x="30" y="20"/>
                    <a:pt x="35" y="30"/>
                    <a:pt x="36" y="42"/>
                  </a:cubicBezTo>
                  <a:cubicBezTo>
                    <a:pt x="39" y="66"/>
                    <a:pt x="23" y="88"/>
                    <a:pt x="0" y="94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8" y="101"/>
                    <a:pt x="30" y="99"/>
                    <a:pt x="32" y="97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42" y="86"/>
                    <a:pt x="45" y="82"/>
                    <a:pt x="47" y="79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2" y="65"/>
                    <a:pt x="53" y="61"/>
                    <a:pt x="54" y="57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5" y="44"/>
                    <a:pt x="55" y="42"/>
                    <a:pt x="54" y="40"/>
                  </a:cubicBezTo>
                  <a:cubicBezTo>
                    <a:pt x="54" y="38"/>
                    <a:pt x="54" y="36"/>
                    <a:pt x="53" y="34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9" y="19"/>
                    <a:pt x="47" y="15"/>
                    <a:pt x="45" y="12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92"/>
            <p:cNvSpPr/>
            <p:nvPr/>
          </p:nvSpPr>
          <p:spPr bwMode="auto">
            <a:xfrm>
              <a:off x="1032" y="1525"/>
              <a:ext cx="15" cy="18"/>
            </a:xfrm>
            <a:custGeom>
              <a:avLst/>
              <a:gdLst>
                <a:gd name="T0" fmla="*/ 13 w 15"/>
                <a:gd name="T1" fmla="*/ 0 h 18"/>
                <a:gd name="T2" fmla="*/ 0 w 15"/>
                <a:gd name="T3" fmla="*/ 11 h 18"/>
                <a:gd name="T4" fmla="*/ 4 w 15"/>
                <a:gd name="T5" fmla="*/ 18 h 18"/>
                <a:gd name="T6" fmla="*/ 15 w 15"/>
                <a:gd name="T7" fmla="*/ 13 h 18"/>
                <a:gd name="T8" fmla="*/ 13 w 1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8">
                  <a:moveTo>
                    <a:pt x="13" y="0"/>
                  </a:moveTo>
                  <a:lnTo>
                    <a:pt x="0" y="11"/>
                  </a:lnTo>
                  <a:lnTo>
                    <a:pt x="4" y="18"/>
                  </a:lnTo>
                  <a:lnTo>
                    <a:pt x="15" y="13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93"/>
            <p:cNvSpPr/>
            <p:nvPr/>
          </p:nvSpPr>
          <p:spPr bwMode="auto">
            <a:xfrm>
              <a:off x="1032" y="1525"/>
              <a:ext cx="15" cy="18"/>
            </a:xfrm>
            <a:custGeom>
              <a:avLst/>
              <a:gdLst>
                <a:gd name="T0" fmla="*/ 13 w 15"/>
                <a:gd name="T1" fmla="*/ 0 h 18"/>
                <a:gd name="T2" fmla="*/ 0 w 15"/>
                <a:gd name="T3" fmla="*/ 11 h 18"/>
                <a:gd name="T4" fmla="*/ 4 w 15"/>
                <a:gd name="T5" fmla="*/ 18 h 18"/>
                <a:gd name="T6" fmla="*/ 15 w 15"/>
                <a:gd name="T7" fmla="*/ 13 h 18"/>
                <a:gd name="T8" fmla="*/ 13 w 1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8">
                  <a:moveTo>
                    <a:pt x="13" y="0"/>
                  </a:moveTo>
                  <a:lnTo>
                    <a:pt x="0" y="11"/>
                  </a:lnTo>
                  <a:lnTo>
                    <a:pt x="4" y="18"/>
                  </a:lnTo>
                  <a:lnTo>
                    <a:pt x="15" y="13"/>
                  </a:lnTo>
                  <a:lnTo>
                    <a:pt x="1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94"/>
            <p:cNvSpPr/>
            <p:nvPr/>
          </p:nvSpPr>
          <p:spPr bwMode="auto">
            <a:xfrm>
              <a:off x="903" y="1340"/>
              <a:ext cx="121" cy="142"/>
            </a:xfrm>
            <a:custGeom>
              <a:avLst/>
              <a:gdLst>
                <a:gd name="T0" fmla="*/ 41 w 66"/>
                <a:gd name="T1" fmla="*/ 0 h 77"/>
                <a:gd name="T2" fmla="*/ 37 w 66"/>
                <a:gd name="T3" fmla="*/ 1 h 77"/>
                <a:gd name="T4" fmla="*/ 3 w 66"/>
                <a:gd name="T5" fmla="*/ 43 h 77"/>
                <a:gd name="T6" fmla="*/ 41 w 66"/>
                <a:gd name="T7" fmla="*/ 77 h 77"/>
                <a:gd name="T8" fmla="*/ 45 w 66"/>
                <a:gd name="T9" fmla="*/ 77 h 77"/>
                <a:gd name="T10" fmla="*/ 50 w 66"/>
                <a:gd name="T11" fmla="*/ 76 h 77"/>
                <a:gd name="T12" fmla="*/ 48 w 66"/>
                <a:gd name="T13" fmla="*/ 67 h 77"/>
                <a:gd name="T14" fmla="*/ 44 w 66"/>
                <a:gd name="T15" fmla="*/ 68 h 77"/>
                <a:gd name="T16" fmla="*/ 41 w 66"/>
                <a:gd name="T17" fmla="*/ 68 h 77"/>
                <a:gd name="T18" fmla="*/ 12 w 66"/>
                <a:gd name="T19" fmla="*/ 42 h 77"/>
                <a:gd name="T20" fmla="*/ 38 w 66"/>
                <a:gd name="T21" fmla="*/ 10 h 77"/>
                <a:gd name="T22" fmla="*/ 41 w 66"/>
                <a:gd name="T23" fmla="*/ 10 h 77"/>
                <a:gd name="T24" fmla="*/ 55 w 66"/>
                <a:gd name="T25" fmla="*/ 14 h 77"/>
                <a:gd name="T26" fmla="*/ 66 w 66"/>
                <a:gd name="T27" fmla="*/ 9 h 77"/>
                <a:gd name="T28" fmla="*/ 41 w 66"/>
                <a:gd name="T2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77">
                  <a:moveTo>
                    <a:pt x="41" y="0"/>
                  </a:moveTo>
                  <a:cubicBezTo>
                    <a:pt x="40" y="0"/>
                    <a:pt x="38" y="0"/>
                    <a:pt x="37" y="1"/>
                  </a:cubicBezTo>
                  <a:cubicBezTo>
                    <a:pt x="16" y="3"/>
                    <a:pt x="0" y="22"/>
                    <a:pt x="3" y="43"/>
                  </a:cubicBezTo>
                  <a:cubicBezTo>
                    <a:pt x="5" y="63"/>
                    <a:pt x="22" y="77"/>
                    <a:pt x="41" y="77"/>
                  </a:cubicBezTo>
                  <a:cubicBezTo>
                    <a:pt x="42" y="77"/>
                    <a:pt x="44" y="77"/>
                    <a:pt x="45" y="77"/>
                  </a:cubicBezTo>
                  <a:cubicBezTo>
                    <a:pt x="47" y="77"/>
                    <a:pt x="49" y="77"/>
                    <a:pt x="50" y="76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7" y="67"/>
                    <a:pt x="46" y="67"/>
                    <a:pt x="44" y="68"/>
                  </a:cubicBezTo>
                  <a:cubicBezTo>
                    <a:pt x="43" y="68"/>
                    <a:pt x="42" y="68"/>
                    <a:pt x="41" y="68"/>
                  </a:cubicBezTo>
                  <a:cubicBezTo>
                    <a:pt x="27" y="68"/>
                    <a:pt x="14" y="57"/>
                    <a:pt x="12" y="42"/>
                  </a:cubicBezTo>
                  <a:cubicBezTo>
                    <a:pt x="11" y="26"/>
                    <a:pt x="22" y="12"/>
                    <a:pt x="38" y="10"/>
                  </a:cubicBezTo>
                  <a:cubicBezTo>
                    <a:pt x="39" y="10"/>
                    <a:pt x="40" y="10"/>
                    <a:pt x="41" y="10"/>
                  </a:cubicBezTo>
                  <a:cubicBezTo>
                    <a:pt x="46" y="10"/>
                    <a:pt x="51" y="12"/>
                    <a:pt x="55" y="14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59" y="4"/>
                    <a:pt x="50" y="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95"/>
            <p:cNvSpPr/>
            <p:nvPr/>
          </p:nvSpPr>
          <p:spPr bwMode="auto">
            <a:xfrm>
              <a:off x="991" y="1357"/>
              <a:ext cx="61" cy="123"/>
            </a:xfrm>
            <a:custGeom>
              <a:avLst/>
              <a:gdLst>
                <a:gd name="T0" fmla="*/ 18 w 33"/>
                <a:gd name="T1" fmla="*/ 0 h 67"/>
                <a:gd name="T2" fmla="*/ 7 w 33"/>
                <a:gd name="T3" fmla="*/ 5 h 67"/>
                <a:gd name="T4" fmla="*/ 22 w 33"/>
                <a:gd name="T5" fmla="*/ 27 h 67"/>
                <a:gd name="T6" fmla="*/ 0 w 33"/>
                <a:gd name="T7" fmla="*/ 58 h 67"/>
                <a:gd name="T8" fmla="*/ 2 w 33"/>
                <a:gd name="T9" fmla="*/ 67 h 67"/>
                <a:gd name="T10" fmla="*/ 31 w 33"/>
                <a:gd name="T11" fmla="*/ 26 h 67"/>
                <a:gd name="T12" fmla="*/ 18 w 33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7">
                  <a:moveTo>
                    <a:pt x="18" y="0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15" y="9"/>
                    <a:pt x="21" y="17"/>
                    <a:pt x="22" y="27"/>
                  </a:cubicBezTo>
                  <a:cubicBezTo>
                    <a:pt x="23" y="41"/>
                    <a:pt x="14" y="54"/>
                    <a:pt x="0" y="58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21" y="63"/>
                    <a:pt x="33" y="45"/>
                    <a:pt x="31" y="26"/>
                  </a:cubicBezTo>
                  <a:cubicBezTo>
                    <a:pt x="30" y="15"/>
                    <a:pt x="25" y="6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96"/>
            <p:cNvSpPr>
              <a:spLocks noEditPoints="1"/>
            </p:cNvSpPr>
            <p:nvPr/>
          </p:nvSpPr>
          <p:spPr bwMode="auto">
            <a:xfrm>
              <a:off x="86" y="1419"/>
              <a:ext cx="1260" cy="1262"/>
            </a:xfrm>
            <a:custGeom>
              <a:avLst/>
              <a:gdLst>
                <a:gd name="T0" fmla="*/ 615 w 682"/>
                <a:gd name="T1" fmla="*/ 251 h 683"/>
                <a:gd name="T2" fmla="*/ 525 w 682"/>
                <a:gd name="T3" fmla="*/ 55 h 683"/>
                <a:gd name="T4" fmla="*/ 519 w 682"/>
                <a:gd name="T5" fmla="*/ 56 h 683"/>
                <a:gd name="T6" fmla="*/ 533 w 682"/>
                <a:gd name="T7" fmla="*/ 127 h 683"/>
                <a:gd name="T8" fmla="*/ 638 w 682"/>
                <a:gd name="T9" fmla="*/ 184 h 683"/>
                <a:gd name="T10" fmla="*/ 641 w 682"/>
                <a:gd name="T11" fmla="*/ 178 h 683"/>
                <a:gd name="T12" fmla="*/ 558 w 682"/>
                <a:gd name="T13" fmla="*/ 78 h 683"/>
                <a:gd name="T14" fmla="*/ 335 w 682"/>
                <a:gd name="T15" fmla="*/ 49 h 683"/>
                <a:gd name="T16" fmla="*/ 177 w 682"/>
                <a:gd name="T17" fmla="*/ 42 h 683"/>
                <a:gd name="T18" fmla="*/ 77 w 682"/>
                <a:gd name="T19" fmla="*/ 125 h 683"/>
                <a:gd name="T20" fmla="*/ 55 w 682"/>
                <a:gd name="T21" fmla="*/ 281 h 683"/>
                <a:gd name="T22" fmla="*/ 49 w 682"/>
                <a:gd name="T23" fmla="*/ 348 h 683"/>
                <a:gd name="T24" fmla="*/ 42 w 682"/>
                <a:gd name="T25" fmla="*/ 506 h 683"/>
                <a:gd name="T26" fmla="*/ 125 w 682"/>
                <a:gd name="T27" fmla="*/ 605 h 683"/>
                <a:gd name="T28" fmla="*/ 280 w 682"/>
                <a:gd name="T29" fmla="*/ 628 h 683"/>
                <a:gd name="T30" fmla="*/ 347 w 682"/>
                <a:gd name="T31" fmla="*/ 634 h 683"/>
                <a:gd name="T32" fmla="*/ 504 w 682"/>
                <a:gd name="T33" fmla="*/ 641 h 683"/>
                <a:gd name="T34" fmla="*/ 604 w 682"/>
                <a:gd name="T35" fmla="*/ 559 h 683"/>
                <a:gd name="T36" fmla="*/ 627 w 682"/>
                <a:gd name="T37" fmla="*/ 403 h 683"/>
                <a:gd name="T38" fmla="*/ 634 w 682"/>
                <a:gd name="T39" fmla="*/ 335 h 683"/>
                <a:gd name="T40" fmla="*/ 629 w 682"/>
                <a:gd name="T41" fmla="*/ 337 h 683"/>
                <a:gd name="T42" fmla="*/ 673 w 682"/>
                <a:gd name="T43" fmla="*/ 394 h 683"/>
                <a:gd name="T44" fmla="*/ 593 w 682"/>
                <a:gd name="T45" fmla="*/ 482 h 683"/>
                <a:gd name="T46" fmla="*/ 603 w 682"/>
                <a:gd name="T47" fmla="*/ 553 h 683"/>
                <a:gd name="T48" fmla="*/ 489 w 682"/>
                <a:gd name="T49" fmla="*/ 589 h 683"/>
                <a:gd name="T50" fmla="*/ 462 w 682"/>
                <a:gd name="T51" fmla="*/ 656 h 683"/>
                <a:gd name="T52" fmla="*/ 345 w 682"/>
                <a:gd name="T53" fmla="*/ 629 h 683"/>
                <a:gd name="T54" fmla="*/ 289 w 682"/>
                <a:gd name="T55" fmla="*/ 674 h 683"/>
                <a:gd name="T56" fmla="*/ 201 w 682"/>
                <a:gd name="T57" fmla="*/ 593 h 683"/>
                <a:gd name="T58" fmla="*/ 130 w 682"/>
                <a:gd name="T59" fmla="*/ 604 h 683"/>
                <a:gd name="T60" fmla="*/ 94 w 682"/>
                <a:gd name="T61" fmla="*/ 489 h 683"/>
                <a:gd name="T62" fmla="*/ 27 w 682"/>
                <a:gd name="T63" fmla="*/ 463 h 683"/>
                <a:gd name="T64" fmla="*/ 53 w 682"/>
                <a:gd name="T65" fmla="*/ 346 h 683"/>
                <a:gd name="T66" fmla="*/ 9 w 682"/>
                <a:gd name="T67" fmla="*/ 290 h 683"/>
                <a:gd name="T68" fmla="*/ 89 w 682"/>
                <a:gd name="T69" fmla="*/ 202 h 683"/>
                <a:gd name="T70" fmla="*/ 79 w 682"/>
                <a:gd name="T71" fmla="*/ 131 h 683"/>
                <a:gd name="T72" fmla="*/ 193 w 682"/>
                <a:gd name="T73" fmla="*/ 94 h 683"/>
                <a:gd name="T74" fmla="*/ 219 w 682"/>
                <a:gd name="T75" fmla="*/ 28 h 683"/>
                <a:gd name="T76" fmla="*/ 337 w 682"/>
                <a:gd name="T77" fmla="*/ 54 h 683"/>
                <a:gd name="T78" fmla="*/ 392 w 682"/>
                <a:gd name="T79" fmla="*/ 9 h 683"/>
                <a:gd name="T80" fmla="*/ 481 w 682"/>
                <a:gd name="T81" fmla="*/ 90 h 683"/>
                <a:gd name="T82" fmla="*/ 509 w 682"/>
                <a:gd name="T83" fmla="*/ 60 h 683"/>
                <a:gd name="T84" fmla="*/ 397 w 682"/>
                <a:gd name="T85" fmla="*/ 5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82" h="683">
                  <a:moveTo>
                    <a:pt x="624" y="242"/>
                  </a:moveTo>
                  <a:cubicBezTo>
                    <a:pt x="614" y="250"/>
                    <a:pt x="614" y="250"/>
                    <a:pt x="614" y="250"/>
                  </a:cubicBezTo>
                  <a:cubicBezTo>
                    <a:pt x="615" y="251"/>
                    <a:pt x="615" y="251"/>
                    <a:pt x="615" y="251"/>
                  </a:cubicBezTo>
                  <a:cubicBezTo>
                    <a:pt x="615" y="252"/>
                    <a:pt x="615" y="253"/>
                    <a:pt x="616" y="254"/>
                  </a:cubicBezTo>
                  <a:cubicBezTo>
                    <a:pt x="624" y="242"/>
                    <a:pt x="624" y="242"/>
                    <a:pt x="624" y="242"/>
                  </a:cubicBezTo>
                  <a:moveTo>
                    <a:pt x="525" y="55"/>
                  </a:moveTo>
                  <a:cubicBezTo>
                    <a:pt x="518" y="55"/>
                    <a:pt x="518" y="55"/>
                    <a:pt x="518" y="55"/>
                  </a:cubicBezTo>
                  <a:cubicBezTo>
                    <a:pt x="519" y="57"/>
                    <a:pt x="519" y="57"/>
                    <a:pt x="519" y="57"/>
                  </a:cubicBezTo>
                  <a:cubicBezTo>
                    <a:pt x="519" y="56"/>
                    <a:pt x="519" y="56"/>
                    <a:pt x="519" y="56"/>
                  </a:cubicBezTo>
                  <a:cubicBezTo>
                    <a:pt x="553" y="80"/>
                    <a:pt x="553" y="80"/>
                    <a:pt x="553" y="80"/>
                  </a:cubicBezTo>
                  <a:cubicBezTo>
                    <a:pt x="531" y="125"/>
                    <a:pt x="531" y="125"/>
                    <a:pt x="531" y="125"/>
                  </a:cubicBezTo>
                  <a:cubicBezTo>
                    <a:pt x="533" y="127"/>
                    <a:pt x="533" y="127"/>
                    <a:pt x="533" y="127"/>
                  </a:cubicBezTo>
                  <a:cubicBezTo>
                    <a:pt x="554" y="146"/>
                    <a:pt x="573" y="169"/>
                    <a:pt x="588" y="194"/>
                  </a:cubicBezTo>
                  <a:cubicBezTo>
                    <a:pt x="589" y="195"/>
                    <a:pt x="589" y="195"/>
                    <a:pt x="589" y="195"/>
                  </a:cubicBezTo>
                  <a:cubicBezTo>
                    <a:pt x="638" y="184"/>
                    <a:pt x="638" y="184"/>
                    <a:pt x="638" y="184"/>
                  </a:cubicBezTo>
                  <a:cubicBezTo>
                    <a:pt x="649" y="207"/>
                    <a:pt x="649" y="207"/>
                    <a:pt x="649" y="207"/>
                  </a:cubicBezTo>
                  <a:cubicBezTo>
                    <a:pt x="652" y="203"/>
                    <a:pt x="652" y="203"/>
                    <a:pt x="652" y="203"/>
                  </a:cubicBezTo>
                  <a:cubicBezTo>
                    <a:pt x="641" y="178"/>
                    <a:pt x="641" y="178"/>
                    <a:pt x="641" y="178"/>
                  </a:cubicBezTo>
                  <a:cubicBezTo>
                    <a:pt x="591" y="190"/>
                    <a:pt x="591" y="190"/>
                    <a:pt x="591" y="190"/>
                  </a:cubicBezTo>
                  <a:cubicBezTo>
                    <a:pt x="576" y="165"/>
                    <a:pt x="558" y="143"/>
                    <a:pt x="537" y="124"/>
                  </a:cubicBezTo>
                  <a:cubicBezTo>
                    <a:pt x="558" y="78"/>
                    <a:pt x="558" y="78"/>
                    <a:pt x="558" y="78"/>
                  </a:cubicBezTo>
                  <a:cubicBezTo>
                    <a:pt x="525" y="55"/>
                    <a:pt x="525" y="55"/>
                    <a:pt x="525" y="55"/>
                  </a:cubicBezTo>
                  <a:moveTo>
                    <a:pt x="349" y="0"/>
                  </a:moveTo>
                  <a:cubicBezTo>
                    <a:pt x="335" y="49"/>
                    <a:pt x="335" y="49"/>
                    <a:pt x="335" y="49"/>
                  </a:cubicBezTo>
                  <a:cubicBezTo>
                    <a:pt x="306" y="50"/>
                    <a:pt x="278" y="54"/>
                    <a:pt x="251" y="63"/>
                  </a:cubicBezTo>
                  <a:cubicBezTo>
                    <a:pt x="221" y="22"/>
                    <a:pt x="221" y="22"/>
                    <a:pt x="221" y="2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89" y="91"/>
                    <a:pt x="189" y="91"/>
                    <a:pt x="189" y="91"/>
                  </a:cubicBezTo>
                  <a:cubicBezTo>
                    <a:pt x="165" y="106"/>
                    <a:pt x="143" y="124"/>
                    <a:pt x="124" y="146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49" y="164"/>
                    <a:pt x="49" y="164"/>
                    <a:pt x="49" y="164"/>
                  </a:cubicBezTo>
                  <a:cubicBezTo>
                    <a:pt x="85" y="201"/>
                    <a:pt x="85" y="201"/>
                    <a:pt x="85" y="201"/>
                  </a:cubicBezTo>
                  <a:cubicBezTo>
                    <a:pt x="71" y="226"/>
                    <a:pt x="61" y="253"/>
                    <a:pt x="55" y="281"/>
                  </a:cubicBezTo>
                  <a:cubicBezTo>
                    <a:pt x="4" y="286"/>
                    <a:pt x="4" y="286"/>
                    <a:pt x="4" y="286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49" y="348"/>
                    <a:pt x="49" y="348"/>
                    <a:pt x="49" y="348"/>
                  </a:cubicBezTo>
                  <a:cubicBezTo>
                    <a:pt x="49" y="376"/>
                    <a:pt x="54" y="405"/>
                    <a:pt x="63" y="432"/>
                  </a:cubicBezTo>
                  <a:cubicBezTo>
                    <a:pt x="22" y="462"/>
                    <a:pt x="22" y="462"/>
                    <a:pt x="22" y="462"/>
                  </a:cubicBezTo>
                  <a:cubicBezTo>
                    <a:pt x="42" y="506"/>
                    <a:pt x="42" y="506"/>
                    <a:pt x="42" y="506"/>
                  </a:cubicBezTo>
                  <a:cubicBezTo>
                    <a:pt x="91" y="493"/>
                    <a:pt x="91" y="493"/>
                    <a:pt x="91" y="493"/>
                  </a:cubicBezTo>
                  <a:cubicBezTo>
                    <a:pt x="106" y="518"/>
                    <a:pt x="124" y="540"/>
                    <a:pt x="145" y="559"/>
                  </a:cubicBezTo>
                  <a:cubicBezTo>
                    <a:pt x="125" y="605"/>
                    <a:pt x="125" y="605"/>
                    <a:pt x="125" y="605"/>
                  </a:cubicBezTo>
                  <a:cubicBezTo>
                    <a:pt x="164" y="633"/>
                    <a:pt x="164" y="633"/>
                    <a:pt x="164" y="633"/>
                  </a:cubicBezTo>
                  <a:cubicBezTo>
                    <a:pt x="200" y="598"/>
                    <a:pt x="200" y="598"/>
                    <a:pt x="200" y="598"/>
                  </a:cubicBezTo>
                  <a:cubicBezTo>
                    <a:pt x="225" y="612"/>
                    <a:pt x="252" y="622"/>
                    <a:pt x="280" y="628"/>
                  </a:cubicBezTo>
                  <a:cubicBezTo>
                    <a:pt x="284" y="678"/>
                    <a:pt x="284" y="678"/>
                    <a:pt x="284" y="678"/>
                  </a:cubicBezTo>
                  <a:cubicBezTo>
                    <a:pt x="333" y="683"/>
                    <a:pt x="333" y="683"/>
                    <a:pt x="333" y="683"/>
                  </a:cubicBezTo>
                  <a:cubicBezTo>
                    <a:pt x="347" y="634"/>
                    <a:pt x="347" y="634"/>
                    <a:pt x="347" y="634"/>
                  </a:cubicBezTo>
                  <a:cubicBezTo>
                    <a:pt x="376" y="634"/>
                    <a:pt x="404" y="629"/>
                    <a:pt x="431" y="620"/>
                  </a:cubicBezTo>
                  <a:cubicBezTo>
                    <a:pt x="460" y="661"/>
                    <a:pt x="460" y="661"/>
                    <a:pt x="460" y="661"/>
                  </a:cubicBezTo>
                  <a:cubicBezTo>
                    <a:pt x="504" y="641"/>
                    <a:pt x="504" y="641"/>
                    <a:pt x="504" y="641"/>
                  </a:cubicBezTo>
                  <a:cubicBezTo>
                    <a:pt x="493" y="592"/>
                    <a:pt x="493" y="592"/>
                    <a:pt x="493" y="592"/>
                  </a:cubicBezTo>
                  <a:cubicBezTo>
                    <a:pt x="517" y="577"/>
                    <a:pt x="539" y="559"/>
                    <a:pt x="558" y="538"/>
                  </a:cubicBezTo>
                  <a:cubicBezTo>
                    <a:pt x="604" y="559"/>
                    <a:pt x="604" y="559"/>
                    <a:pt x="604" y="559"/>
                  </a:cubicBezTo>
                  <a:cubicBezTo>
                    <a:pt x="632" y="519"/>
                    <a:pt x="632" y="519"/>
                    <a:pt x="632" y="519"/>
                  </a:cubicBezTo>
                  <a:cubicBezTo>
                    <a:pt x="598" y="482"/>
                    <a:pt x="598" y="482"/>
                    <a:pt x="598" y="482"/>
                  </a:cubicBezTo>
                  <a:cubicBezTo>
                    <a:pt x="611" y="457"/>
                    <a:pt x="621" y="431"/>
                    <a:pt x="627" y="403"/>
                  </a:cubicBezTo>
                  <a:cubicBezTo>
                    <a:pt x="678" y="398"/>
                    <a:pt x="678" y="398"/>
                    <a:pt x="678" y="398"/>
                  </a:cubicBezTo>
                  <a:cubicBezTo>
                    <a:pt x="682" y="350"/>
                    <a:pt x="682" y="350"/>
                    <a:pt x="682" y="350"/>
                  </a:cubicBezTo>
                  <a:cubicBezTo>
                    <a:pt x="634" y="335"/>
                    <a:pt x="634" y="335"/>
                    <a:pt x="634" y="335"/>
                  </a:cubicBezTo>
                  <a:cubicBezTo>
                    <a:pt x="633" y="316"/>
                    <a:pt x="631" y="297"/>
                    <a:pt x="627" y="279"/>
                  </a:cubicBezTo>
                  <a:cubicBezTo>
                    <a:pt x="621" y="272"/>
                    <a:pt x="621" y="272"/>
                    <a:pt x="621" y="272"/>
                  </a:cubicBezTo>
                  <a:cubicBezTo>
                    <a:pt x="626" y="293"/>
                    <a:pt x="629" y="315"/>
                    <a:pt x="629" y="337"/>
                  </a:cubicBezTo>
                  <a:cubicBezTo>
                    <a:pt x="629" y="339"/>
                    <a:pt x="629" y="339"/>
                    <a:pt x="629" y="339"/>
                  </a:cubicBezTo>
                  <a:cubicBezTo>
                    <a:pt x="677" y="353"/>
                    <a:pt x="677" y="353"/>
                    <a:pt x="677" y="353"/>
                  </a:cubicBezTo>
                  <a:cubicBezTo>
                    <a:pt x="673" y="394"/>
                    <a:pt x="673" y="394"/>
                    <a:pt x="673" y="394"/>
                  </a:cubicBezTo>
                  <a:cubicBezTo>
                    <a:pt x="623" y="398"/>
                    <a:pt x="623" y="398"/>
                    <a:pt x="623" y="398"/>
                  </a:cubicBezTo>
                  <a:cubicBezTo>
                    <a:pt x="623" y="400"/>
                    <a:pt x="623" y="400"/>
                    <a:pt x="623" y="400"/>
                  </a:cubicBezTo>
                  <a:cubicBezTo>
                    <a:pt x="617" y="429"/>
                    <a:pt x="607" y="456"/>
                    <a:pt x="593" y="482"/>
                  </a:cubicBezTo>
                  <a:cubicBezTo>
                    <a:pt x="592" y="483"/>
                    <a:pt x="592" y="483"/>
                    <a:pt x="592" y="483"/>
                  </a:cubicBezTo>
                  <a:cubicBezTo>
                    <a:pt x="626" y="520"/>
                    <a:pt x="626" y="520"/>
                    <a:pt x="626" y="520"/>
                  </a:cubicBezTo>
                  <a:cubicBezTo>
                    <a:pt x="603" y="553"/>
                    <a:pt x="603" y="553"/>
                    <a:pt x="603" y="553"/>
                  </a:cubicBezTo>
                  <a:cubicBezTo>
                    <a:pt x="557" y="532"/>
                    <a:pt x="557" y="532"/>
                    <a:pt x="557" y="532"/>
                  </a:cubicBezTo>
                  <a:cubicBezTo>
                    <a:pt x="556" y="533"/>
                    <a:pt x="556" y="533"/>
                    <a:pt x="556" y="533"/>
                  </a:cubicBezTo>
                  <a:cubicBezTo>
                    <a:pt x="537" y="555"/>
                    <a:pt x="514" y="574"/>
                    <a:pt x="489" y="589"/>
                  </a:cubicBezTo>
                  <a:cubicBezTo>
                    <a:pt x="487" y="590"/>
                    <a:pt x="487" y="590"/>
                    <a:pt x="487" y="590"/>
                  </a:cubicBezTo>
                  <a:cubicBezTo>
                    <a:pt x="499" y="639"/>
                    <a:pt x="499" y="639"/>
                    <a:pt x="499" y="639"/>
                  </a:cubicBezTo>
                  <a:cubicBezTo>
                    <a:pt x="462" y="656"/>
                    <a:pt x="462" y="656"/>
                    <a:pt x="462" y="656"/>
                  </a:cubicBezTo>
                  <a:cubicBezTo>
                    <a:pt x="433" y="614"/>
                    <a:pt x="433" y="614"/>
                    <a:pt x="433" y="614"/>
                  </a:cubicBezTo>
                  <a:cubicBezTo>
                    <a:pt x="431" y="615"/>
                    <a:pt x="431" y="615"/>
                    <a:pt x="431" y="615"/>
                  </a:cubicBezTo>
                  <a:cubicBezTo>
                    <a:pt x="404" y="624"/>
                    <a:pt x="375" y="629"/>
                    <a:pt x="345" y="629"/>
                  </a:cubicBezTo>
                  <a:cubicBezTo>
                    <a:pt x="344" y="629"/>
                    <a:pt x="344" y="629"/>
                    <a:pt x="344" y="629"/>
                  </a:cubicBezTo>
                  <a:cubicBezTo>
                    <a:pt x="329" y="678"/>
                    <a:pt x="329" y="678"/>
                    <a:pt x="329" y="678"/>
                  </a:cubicBezTo>
                  <a:cubicBezTo>
                    <a:pt x="289" y="674"/>
                    <a:pt x="289" y="674"/>
                    <a:pt x="289" y="674"/>
                  </a:cubicBezTo>
                  <a:cubicBezTo>
                    <a:pt x="284" y="624"/>
                    <a:pt x="284" y="624"/>
                    <a:pt x="284" y="624"/>
                  </a:cubicBezTo>
                  <a:cubicBezTo>
                    <a:pt x="283" y="623"/>
                    <a:pt x="283" y="623"/>
                    <a:pt x="283" y="623"/>
                  </a:cubicBezTo>
                  <a:cubicBezTo>
                    <a:pt x="254" y="618"/>
                    <a:pt x="227" y="607"/>
                    <a:pt x="201" y="593"/>
                  </a:cubicBezTo>
                  <a:cubicBezTo>
                    <a:pt x="199" y="592"/>
                    <a:pt x="199" y="592"/>
                    <a:pt x="199" y="592"/>
                  </a:cubicBezTo>
                  <a:cubicBezTo>
                    <a:pt x="163" y="627"/>
                    <a:pt x="163" y="627"/>
                    <a:pt x="163" y="627"/>
                  </a:cubicBezTo>
                  <a:cubicBezTo>
                    <a:pt x="130" y="604"/>
                    <a:pt x="130" y="604"/>
                    <a:pt x="130" y="604"/>
                  </a:cubicBezTo>
                  <a:cubicBezTo>
                    <a:pt x="151" y="558"/>
                    <a:pt x="151" y="558"/>
                    <a:pt x="151" y="558"/>
                  </a:cubicBezTo>
                  <a:cubicBezTo>
                    <a:pt x="150" y="557"/>
                    <a:pt x="150" y="557"/>
                    <a:pt x="150" y="557"/>
                  </a:cubicBezTo>
                  <a:cubicBezTo>
                    <a:pt x="128" y="537"/>
                    <a:pt x="109" y="515"/>
                    <a:pt x="94" y="489"/>
                  </a:cubicBezTo>
                  <a:cubicBezTo>
                    <a:pt x="93" y="488"/>
                    <a:pt x="93" y="488"/>
                    <a:pt x="93" y="488"/>
                  </a:cubicBezTo>
                  <a:cubicBezTo>
                    <a:pt x="44" y="500"/>
                    <a:pt x="44" y="500"/>
                    <a:pt x="44" y="500"/>
                  </a:cubicBezTo>
                  <a:cubicBezTo>
                    <a:pt x="27" y="463"/>
                    <a:pt x="27" y="463"/>
                    <a:pt x="27" y="463"/>
                  </a:cubicBezTo>
                  <a:cubicBezTo>
                    <a:pt x="68" y="434"/>
                    <a:pt x="68" y="434"/>
                    <a:pt x="68" y="434"/>
                  </a:cubicBezTo>
                  <a:cubicBezTo>
                    <a:pt x="68" y="432"/>
                    <a:pt x="68" y="432"/>
                    <a:pt x="68" y="432"/>
                  </a:cubicBezTo>
                  <a:cubicBezTo>
                    <a:pt x="58" y="404"/>
                    <a:pt x="54" y="375"/>
                    <a:pt x="53" y="346"/>
                  </a:cubicBezTo>
                  <a:cubicBezTo>
                    <a:pt x="53" y="344"/>
                    <a:pt x="53" y="344"/>
                    <a:pt x="53" y="344"/>
                  </a:cubicBezTo>
                  <a:cubicBezTo>
                    <a:pt x="5" y="331"/>
                    <a:pt x="5" y="331"/>
                    <a:pt x="5" y="331"/>
                  </a:cubicBezTo>
                  <a:cubicBezTo>
                    <a:pt x="9" y="290"/>
                    <a:pt x="9" y="290"/>
                    <a:pt x="9" y="290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59" y="283"/>
                    <a:pt x="59" y="283"/>
                    <a:pt x="59" y="283"/>
                  </a:cubicBezTo>
                  <a:cubicBezTo>
                    <a:pt x="65" y="255"/>
                    <a:pt x="75" y="227"/>
                    <a:pt x="89" y="202"/>
                  </a:cubicBezTo>
                  <a:cubicBezTo>
                    <a:pt x="90" y="200"/>
                    <a:pt x="90" y="200"/>
                    <a:pt x="90" y="200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125" y="151"/>
                    <a:pt x="125" y="151"/>
                    <a:pt x="125" y="151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45" y="128"/>
                    <a:pt x="168" y="110"/>
                    <a:pt x="193" y="94"/>
                  </a:cubicBezTo>
                  <a:cubicBezTo>
                    <a:pt x="195" y="94"/>
                    <a:pt x="195" y="94"/>
                    <a:pt x="195" y="94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219" y="28"/>
                    <a:pt x="219" y="28"/>
                    <a:pt x="219" y="28"/>
                  </a:cubicBezTo>
                  <a:cubicBezTo>
                    <a:pt x="249" y="69"/>
                    <a:pt x="249" y="69"/>
                    <a:pt x="249" y="69"/>
                  </a:cubicBezTo>
                  <a:cubicBezTo>
                    <a:pt x="251" y="68"/>
                    <a:pt x="251" y="68"/>
                    <a:pt x="251" y="68"/>
                  </a:cubicBezTo>
                  <a:cubicBezTo>
                    <a:pt x="278" y="59"/>
                    <a:pt x="307" y="54"/>
                    <a:pt x="337" y="54"/>
                  </a:cubicBezTo>
                  <a:cubicBezTo>
                    <a:pt x="338" y="54"/>
                    <a:pt x="338" y="54"/>
                    <a:pt x="338" y="54"/>
                  </a:cubicBezTo>
                  <a:cubicBezTo>
                    <a:pt x="352" y="5"/>
                    <a:pt x="352" y="5"/>
                    <a:pt x="352" y="5"/>
                  </a:cubicBezTo>
                  <a:cubicBezTo>
                    <a:pt x="392" y="9"/>
                    <a:pt x="392" y="9"/>
                    <a:pt x="392" y="9"/>
                  </a:cubicBezTo>
                  <a:cubicBezTo>
                    <a:pt x="398" y="59"/>
                    <a:pt x="398" y="59"/>
                    <a:pt x="398" y="59"/>
                  </a:cubicBezTo>
                  <a:cubicBezTo>
                    <a:pt x="399" y="60"/>
                    <a:pt x="399" y="60"/>
                    <a:pt x="399" y="60"/>
                  </a:cubicBezTo>
                  <a:cubicBezTo>
                    <a:pt x="428" y="65"/>
                    <a:pt x="456" y="76"/>
                    <a:pt x="481" y="90"/>
                  </a:cubicBezTo>
                  <a:cubicBezTo>
                    <a:pt x="483" y="91"/>
                    <a:pt x="483" y="91"/>
                    <a:pt x="483" y="91"/>
                  </a:cubicBezTo>
                  <a:cubicBezTo>
                    <a:pt x="512" y="63"/>
                    <a:pt x="512" y="63"/>
                    <a:pt x="512" y="63"/>
                  </a:cubicBezTo>
                  <a:cubicBezTo>
                    <a:pt x="509" y="60"/>
                    <a:pt x="509" y="60"/>
                    <a:pt x="509" y="60"/>
                  </a:cubicBezTo>
                  <a:cubicBezTo>
                    <a:pt x="482" y="85"/>
                    <a:pt x="482" y="85"/>
                    <a:pt x="482" y="85"/>
                  </a:cubicBezTo>
                  <a:cubicBezTo>
                    <a:pt x="457" y="71"/>
                    <a:pt x="430" y="61"/>
                    <a:pt x="402" y="55"/>
                  </a:cubicBezTo>
                  <a:cubicBezTo>
                    <a:pt x="397" y="5"/>
                    <a:pt x="397" y="5"/>
                    <a:pt x="397" y="5"/>
                  </a:cubicBezTo>
                  <a:cubicBezTo>
                    <a:pt x="349" y="0"/>
                    <a:pt x="349" y="0"/>
                    <a:pt x="3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97"/>
            <p:cNvSpPr>
              <a:spLocks noEditPoints="1"/>
            </p:cNvSpPr>
            <p:nvPr/>
          </p:nvSpPr>
          <p:spPr bwMode="auto">
            <a:xfrm>
              <a:off x="1041" y="1514"/>
              <a:ext cx="266" cy="421"/>
            </a:xfrm>
            <a:custGeom>
              <a:avLst/>
              <a:gdLst>
                <a:gd name="T0" fmla="*/ 135 w 144"/>
                <a:gd name="T1" fmla="*/ 152 h 228"/>
                <a:gd name="T2" fmla="*/ 132 w 144"/>
                <a:gd name="T3" fmla="*/ 156 h 228"/>
                <a:gd name="T4" fmla="*/ 138 w 144"/>
                <a:gd name="T5" fmla="*/ 170 h 228"/>
                <a:gd name="T6" fmla="*/ 107 w 144"/>
                <a:gd name="T7" fmla="*/ 191 h 228"/>
                <a:gd name="T8" fmla="*/ 99 w 144"/>
                <a:gd name="T9" fmla="*/ 203 h 228"/>
                <a:gd name="T10" fmla="*/ 104 w 144"/>
                <a:gd name="T11" fmla="*/ 221 h 228"/>
                <a:gd name="T12" fmla="*/ 110 w 144"/>
                <a:gd name="T13" fmla="*/ 228 h 228"/>
                <a:gd name="T14" fmla="*/ 102 w 144"/>
                <a:gd name="T15" fmla="*/ 200 h 228"/>
                <a:gd name="T16" fmla="*/ 144 w 144"/>
                <a:gd name="T17" fmla="*/ 171 h 228"/>
                <a:gd name="T18" fmla="*/ 135 w 144"/>
                <a:gd name="T19" fmla="*/ 152 h 228"/>
                <a:gd name="T20" fmla="*/ 3 w 144"/>
                <a:gd name="T21" fmla="*/ 0 h 228"/>
                <a:gd name="T22" fmla="*/ 0 w 144"/>
                <a:gd name="T23" fmla="*/ 2 h 228"/>
                <a:gd name="T24" fmla="*/ 1 w 144"/>
                <a:gd name="T25" fmla="*/ 4 h 228"/>
                <a:gd name="T26" fmla="*/ 8 w 144"/>
                <a:gd name="T27" fmla="*/ 4 h 228"/>
                <a:gd name="T28" fmla="*/ 3 w 144"/>
                <a:gd name="T2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4" h="228">
                  <a:moveTo>
                    <a:pt x="135" y="152"/>
                  </a:moveTo>
                  <a:cubicBezTo>
                    <a:pt x="132" y="156"/>
                    <a:pt x="132" y="156"/>
                    <a:pt x="132" y="156"/>
                  </a:cubicBezTo>
                  <a:cubicBezTo>
                    <a:pt x="138" y="170"/>
                    <a:pt x="138" y="170"/>
                    <a:pt x="138" y="170"/>
                  </a:cubicBezTo>
                  <a:cubicBezTo>
                    <a:pt x="107" y="191"/>
                    <a:pt x="107" y="191"/>
                    <a:pt x="107" y="191"/>
                  </a:cubicBezTo>
                  <a:cubicBezTo>
                    <a:pt x="99" y="203"/>
                    <a:pt x="99" y="203"/>
                    <a:pt x="99" y="203"/>
                  </a:cubicBezTo>
                  <a:cubicBezTo>
                    <a:pt x="100" y="209"/>
                    <a:pt x="102" y="215"/>
                    <a:pt x="104" y="221"/>
                  </a:cubicBezTo>
                  <a:cubicBezTo>
                    <a:pt x="110" y="228"/>
                    <a:pt x="110" y="228"/>
                    <a:pt x="110" y="228"/>
                  </a:cubicBezTo>
                  <a:cubicBezTo>
                    <a:pt x="108" y="219"/>
                    <a:pt x="105" y="209"/>
                    <a:pt x="102" y="200"/>
                  </a:cubicBezTo>
                  <a:cubicBezTo>
                    <a:pt x="144" y="171"/>
                    <a:pt x="144" y="171"/>
                    <a:pt x="144" y="171"/>
                  </a:cubicBezTo>
                  <a:cubicBezTo>
                    <a:pt x="135" y="152"/>
                    <a:pt x="135" y="152"/>
                    <a:pt x="135" y="152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98"/>
            <p:cNvSpPr/>
            <p:nvPr/>
          </p:nvSpPr>
          <p:spPr bwMode="auto">
            <a:xfrm>
              <a:off x="1026" y="1521"/>
              <a:ext cx="19" cy="15"/>
            </a:xfrm>
            <a:custGeom>
              <a:avLst/>
              <a:gdLst>
                <a:gd name="T0" fmla="*/ 17 w 19"/>
                <a:gd name="T1" fmla="*/ 0 h 15"/>
                <a:gd name="T2" fmla="*/ 10 w 19"/>
                <a:gd name="T3" fmla="*/ 0 h 15"/>
                <a:gd name="T4" fmla="*/ 0 w 19"/>
                <a:gd name="T5" fmla="*/ 9 h 15"/>
                <a:gd name="T6" fmla="*/ 6 w 19"/>
                <a:gd name="T7" fmla="*/ 15 h 15"/>
                <a:gd name="T8" fmla="*/ 19 w 19"/>
                <a:gd name="T9" fmla="*/ 4 h 15"/>
                <a:gd name="T10" fmla="*/ 17 w 19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7" y="0"/>
                  </a:moveTo>
                  <a:lnTo>
                    <a:pt x="10" y="0"/>
                  </a:lnTo>
                  <a:lnTo>
                    <a:pt x="0" y="9"/>
                  </a:lnTo>
                  <a:lnTo>
                    <a:pt x="6" y="15"/>
                  </a:lnTo>
                  <a:lnTo>
                    <a:pt x="19" y="4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99"/>
            <p:cNvSpPr/>
            <p:nvPr/>
          </p:nvSpPr>
          <p:spPr bwMode="auto">
            <a:xfrm>
              <a:off x="1026" y="1521"/>
              <a:ext cx="19" cy="15"/>
            </a:xfrm>
            <a:custGeom>
              <a:avLst/>
              <a:gdLst>
                <a:gd name="T0" fmla="*/ 17 w 19"/>
                <a:gd name="T1" fmla="*/ 0 h 15"/>
                <a:gd name="T2" fmla="*/ 10 w 19"/>
                <a:gd name="T3" fmla="*/ 0 h 15"/>
                <a:gd name="T4" fmla="*/ 0 w 19"/>
                <a:gd name="T5" fmla="*/ 9 h 15"/>
                <a:gd name="T6" fmla="*/ 6 w 19"/>
                <a:gd name="T7" fmla="*/ 15 h 15"/>
                <a:gd name="T8" fmla="*/ 19 w 19"/>
                <a:gd name="T9" fmla="*/ 4 h 15"/>
                <a:gd name="T10" fmla="*/ 17 w 19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7" y="0"/>
                  </a:moveTo>
                  <a:lnTo>
                    <a:pt x="10" y="0"/>
                  </a:lnTo>
                  <a:lnTo>
                    <a:pt x="0" y="9"/>
                  </a:lnTo>
                  <a:lnTo>
                    <a:pt x="6" y="15"/>
                  </a:lnTo>
                  <a:lnTo>
                    <a:pt x="19" y="4"/>
                  </a:lnTo>
                  <a:lnTo>
                    <a:pt x="1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200"/>
            <p:cNvSpPr/>
            <p:nvPr/>
          </p:nvSpPr>
          <p:spPr bwMode="auto">
            <a:xfrm>
              <a:off x="1036" y="1512"/>
              <a:ext cx="11" cy="9"/>
            </a:xfrm>
            <a:custGeom>
              <a:avLst/>
              <a:gdLst>
                <a:gd name="T0" fmla="*/ 5 w 6"/>
                <a:gd name="T1" fmla="*/ 0 h 5"/>
                <a:gd name="T2" fmla="*/ 0 w 6"/>
                <a:gd name="T3" fmla="*/ 5 h 5"/>
                <a:gd name="T4" fmla="*/ 4 w 6"/>
                <a:gd name="T5" fmla="*/ 5 h 5"/>
                <a:gd name="T6" fmla="*/ 3 w 6"/>
                <a:gd name="T7" fmla="*/ 3 h 5"/>
                <a:gd name="T8" fmla="*/ 6 w 6"/>
                <a:gd name="T9" fmla="*/ 1 h 5"/>
                <a:gd name="T10" fmla="*/ 5 w 6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5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201"/>
            <p:cNvSpPr>
              <a:spLocks noEditPoints="1"/>
            </p:cNvSpPr>
            <p:nvPr/>
          </p:nvSpPr>
          <p:spPr bwMode="auto">
            <a:xfrm>
              <a:off x="238" y="1593"/>
              <a:ext cx="943" cy="914"/>
            </a:xfrm>
            <a:custGeom>
              <a:avLst/>
              <a:gdLst>
                <a:gd name="T0" fmla="*/ 259 w 511"/>
                <a:gd name="T1" fmla="*/ 490 h 495"/>
                <a:gd name="T2" fmla="*/ 236 w 511"/>
                <a:gd name="T3" fmla="*/ 489 h 495"/>
                <a:gd name="T4" fmla="*/ 18 w 511"/>
                <a:gd name="T5" fmla="*/ 225 h 495"/>
                <a:gd name="T6" fmla="*/ 259 w 511"/>
                <a:gd name="T7" fmla="*/ 5 h 495"/>
                <a:gd name="T8" fmla="*/ 282 w 511"/>
                <a:gd name="T9" fmla="*/ 6 h 495"/>
                <a:gd name="T10" fmla="*/ 446 w 511"/>
                <a:gd name="T11" fmla="*/ 93 h 495"/>
                <a:gd name="T12" fmla="*/ 500 w 511"/>
                <a:gd name="T13" fmla="*/ 270 h 495"/>
                <a:gd name="T14" fmla="*/ 259 w 511"/>
                <a:gd name="T15" fmla="*/ 490 h 495"/>
                <a:gd name="T16" fmla="*/ 259 w 511"/>
                <a:gd name="T17" fmla="*/ 0 h 495"/>
                <a:gd name="T18" fmla="*/ 93 w 511"/>
                <a:gd name="T19" fmla="*/ 64 h 495"/>
                <a:gd name="T20" fmla="*/ 13 w 511"/>
                <a:gd name="T21" fmla="*/ 224 h 495"/>
                <a:gd name="T22" fmla="*/ 236 w 511"/>
                <a:gd name="T23" fmla="*/ 494 h 495"/>
                <a:gd name="T24" fmla="*/ 259 w 511"/>
                <a:gd name="T25" fmla="*/ 495 h 495"/>
                <a:gd name="T26" fmla="*/ 425 w 511"/>
                <a:gd name="T27" fmla="*/ 431 h 495"/>
                <a:gd name="T28" fmla="*/ 505 w 511"/>
                <a:gd name="T29" fmla="*/ 271 h 495"/>
                <a:gd name="T30" fmla="*/ 449 w 511"/>
                <a:gd name="T31" fmla="*/ 90 h 495"/>
                <a:gd name="T32" fmla="*/ 282 w 511"/>
                <a:gd name="T33" fmla="*/ 2 h 495"/>
                <a:gd name="T34" fmla="*/ 259 w 511"/>
                <a:gd name="T3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1" h="495">
                  <a:moveTo>
                    <a:pt x="259" y="490"/>
                  </a:moveTo>
                  <a:cubicBezTo>
                    <a:pt x="252" y="490"/>
                    <a:pt x="244" y="490"/>
                    <a:pt x="236" y="489"/>
                  </a:cubicBezTo>
                  <a:cubicBezTo>
                    <a:pt x="103" y="476"/>
                    <a:pt x="5" y="358"/>
                    <a:pt x="18" y="225"/>
                  </a:cubicBezTo>
                  <a:cubicBezTo>
                    <a:pt x="30" y="100"/>
                    <a:pt x="133" y="5"/>
                    <a:pt x="259" y="5"/>
                  </a:cubicBezTo>
                  <a:cubicBezTo>
                    <a:pt x="266" y="5"/>
                    <a:pt x="274" y="5"/>
                    <a:pt x="282" y="6"/>
                  </a:cubicBezTo>
                  <a:cubicBezTo>
                    <a:pt x="346" y="12"/>
                    <a:pt x="405" y="43"/>
                    <a:pt x="446" y="93"/>
                  </a:cubicBezTo>
                  <a:cubicBezTo>
                    <a:pt x="487" y="143"/>
                    <a:pt x="507" y="206"/>
                    <a:pt x="500" y="270"/>
                  </a:cubicBezTo>
                  <a:cubicBezTo>
                    <a:pt x="489" y="396"/>
                    <a:pt x="385" y="490"/>
                    <a:pt x="259" y="490"/>
                  </a:cubicBezTo>
                  <a:moveTo>
                    <a:pt x="259" y="0"/>
                  </a:moveTo>
                  <a:cubicBezTo>
                    <a:pt x="198" y="0"/>
                    <a:pt x="139" y="23"/>
                    <a:pt x="93" y="64"/>
                  </a:cubicBezTo>
                  <a:cubicBezTo>
                    <a:pt x="47" y="106"/>
                    <a:pt x="19" y="163"/>
                    <a:pt x="13" y="224"/>
                  </a:cubicBezTo>
                  <a:cubicBezTo>
                    <a:pt x="0" y="360"/>
                    <a:pt x="100" y="481"/>
                    <a:pt x="236" y="494"/>
                  </a:cubicBezTo>
                  <a:cubicBezTo>
                    <a:pt x="244" y="494"/>
                    <a:pt x="252" y="495"/>
                    <a:pt x="259" y="495"/>
                  </a:cubicBezTo>
                  <a:cubicBezTo>
                    <a:pt x="321" y="495"/>
                    <a:pt x="379" y="472"/>
                    <a:pt x="425" y="431"/>
                  </a:cubicBezTo>
                  <a:cubicBezTo>
                    <a:pt x="471" y="389"/>
                    <a:pt x="499" y="332"/>
                    <a:pt x="505" y="271"/>
                  </a:cubicBezTo>
                  <a:cubicBezTo>
                    <a:pt x="511" y="205"/>
                    <a:pt x="492" y="141"/>
                    <a:pt x="449" y="90"/>
                  </a:cubicBezTo>
                  <a:cubicBezTo>
                    <a:pt x="407" y="39"/>
                    <a:pt x="348" y="8"/>
                    <a:pt x="282" y="2"/>
                  </a:cubicBezTo>
                  <a:cubicBezTo>
                    <a:pt x="274" y="1"/>
                    <a:pt x="267" y="0"/>
                    <a:pt x="2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202"/>
            <p:cNvSpPr>
              <a:spLocks noEditPoints="1"/>
            </p:cNvSpPr>
            <p:nvPr/>
          </p:nvSpPr>
          <p:spPr bwMode="auto">
            <a:xfrm>
              <a:off x="463" y="1794"/>
              <a:ext cx="506" cy="503"/>
            </a:xfrm>
            <a:custGeom>
              <a:avLst/>
              <a:gdLst>
                <a:gd name="T0" fmla="*/ 52 w 274"/>
                <a:gd name="T1" fmla="*/ 145 h 272"/>
                <a:gd name="T2" fmla="*/ 137 w 274"/>
                <a:gd name="T3" fmla="*/ 51 h 272"/>
                <a:gd name="T4" fmla="*/ 146 w 274"/>
                <a:gd name="T5" fmla="*/ 221 h 272"/>
                <a:gd name="T6" fmla="*/ 128 w 274"/>
                <a:gd name="T7" fmla="*/ 0 h 272"/>
                <a:gd name="T8" fmla="*/ 114 w 274"/>
                <a:gd name="T9" fmla="*/ 20 h 272"/>
                <a:gd name="T10" fmla="*/ 82 w 274"/>
                <a:gd name="T11" fmla="*/ 11 h 272"/>
                <a:gd name="T12" fmla="*/ 76 w 274"/>
                <a:gd name="T13" fmla="*/ 35 h 272"/>
                <a:gd name="T14" fmla="*/ 42 w 274"/>
                <a:gd name="T15" fmla="*/ 37 h 272"/>
                <a:gd name="T16" fmla="*/ 45 w 274"/>
                <a:gd name="T17" fmla="*/ 62 h 272"/>
                <a:gd name="T18" fmla="*/ 14 w 274"/>
                <a:gd name="T19" fmla="*/ 76 h 272"/>
                <a:gd name="T20" fmla="*/ 25 w 274"/>
                <a:gd name="T21" fmla="*/ 98 h 272"/>
                <a:gd name="T22" fmla="*/ 1 w 274"/>
                <a:gd name="T23" fmla="*/ 121 h 272"/>
                <a:gd name="T24" fmla="*/ 19 w 274"/>
                <a:gd name="T25" fmla="*/ 138 h 272"/>
                <a:gd name="T26" fmla="*/ 21 w 274"/>
                <a:gd name="T27" fmla="*/ 160 h 272"/>
                <a:gd name="T28" fmla="*/ 8 w 274"/>
                <a:gd name="T29" fmla="*/ 180 h 272"/>
                <a:gd name="T30" fmla="*/ 36 w 274"/>
                <a:gd name="T31" fmla="*/ 198 h 272"/>
                <a:gd name="T32" fmla="*/ 30 w 274"/>
                <a:gd name="T33" fmla="*/ 221 h 272"/>
                <a:gd name="T34" fmla="*/ 64 w 274"/>
                <a:gd name="T35" fmla="*/ 228 h 272"/>
                <a:gd name="T36" fmla="*/ 66 w 274"/>
                <a:gd name="T37" fmla="*/ 253 h 272"/>
                <a:gd name="T38" fmla="*/ 100 w 274"/>
                <a:gd name="T39" fmla="*/ 248 h 272"/>
                <a:gd name="T40" fmla="*/ 110 w 274"/>
                <a:gd name="T41" fmla="*/ 270 h 272"/>
                <a:gd name="T42" fmla="*/ 137 w 274"/>
                <a:gd name="T43" fmla="*/ 254 h 272"/>
                <a:gd name="T44" fmla="*/ 146 w 274"/>
                <a:gd name="T45" fmla="*/ 272 h 272"/>
                <a:gd name="T46" fmla="*/ 160 w 274"/>
                <a:gd name="T47" fmla="*/ 252 h 272"/>
                <a:gd name="T48" fmla="*/ 192 w 274"/>
                <a:gd name="T49" fmla="*/ 261 h 272"/>
                <a:gd name="T50" fmla="*/ 198 w 274"/>
                <a:gd name="T51" fmla="*/ 237 h 272"/>
                <a:gd name="T52" fmla="*/ 232 w 274"/>
                <a:gd name="T53" fmla="*/ 234 h 272"/>
                <a:gd name="T54" fmla="*/ 229 w 274"/>
                <a:gd name="T55" fmla="*/ 210 h 272"/>
                <a:gd name="T56" fmla="*/ 260 w 274"/>
                <a:gd name="T57" fmla="*/ 196 h 272"/>
                <a:gd name="T58" fmla="*/ 249 w 274"/>
                <a:gd name="T59" fmla="*/ 174 h 272"/>
                <a:gd name="T60" fmla="*/ 273 w 274"/>
                <a:gd name="T61" fmla="*/ 150 h 272"/>
                <a:gd name="T62" fmla="*/ 255 w 274"/>
                <a:gd name="T63" fmla="*/ 134 h 272"/>
                <a:gd name="T64" fmla="*/ 253 w 274"/>
                <a:gd name="T65" fmla="*/ 112 h 272"/>
                <a:gd name="T66" fmla="*/ 266 w 274"/>
                <a:gd name="T67" fmla="*/ 92 h 272"/>
                <a:gd name="T68" fmla="*/ 238 w 274"/>
                <a:gd name="T69" fmla="*/ 74 h 272"/>
                <a:gd name="T70" fmla="*/ 244 w 274"/>
                <a:gd name="T71" fmla="*/ 50 h 272"/>
                <a:gd name="T72" fmla="*/ 210 w 274"/>
                <a:gd name="T73" fmla="*/ 44 h 272"/>
                <a:gd name="T74" fmla="*/ 208 w 274"/>
                <a:gd name="T75" fmla="*/ 19 h 272"/>
                <a:gd name="T76" fmla="*/ 174 w 274"/>
                <a:gd name="T77" fmla="*/ 24 h 272"/>
                <a:gd name="T78" fmla="*/ 164 w 274"/>
                <a:gd name="T79" fmla="*/ 2 h 272"/>
                <a:gd name="T80" fmla="*/ 137 w 274"/>
                <a:gd name="T81" fmla="*/ 18 h 272"/>
                <a:gd name="T82" fmla="*/ 128 w 274"/>
                <a:gd name="T8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4" h="272">
                  <a:moveTo>
                    <a:pt x="137" y="221"/>
                  </a:moveTo>
                  <a:cubicBezTo>
                    <a:pt x="94" y="221"/>
                    <a:pt x="57" y="189"/>
                    <a:pt x="52" y="145"/>
                  </a:cubicBezTo>
                  <a:cubicBezTo>
                    <a:pt x="47" y="99"/>
                    <a:pt x="81" y="56"/>
                    <a:pt x="128" y="51"/>
                  </a:cubicBezTo>
                  <a:cubicBezTo>
                    <a:pt x="131" y="51"/>
                    <a:pt x="134" y="51"/>
                    <a:pt x="137" y="51"/>
                  </a:cubicBezTo>
                  <a:cubicBezTo>
                    <a:pt x="180" y="51"/>
                    <a:pt x="217" y="83"/>
                    <a:pt x="222" y="127"/>
                  </a:cubicBezTo>
                  <a:cubicBezTo>
                    <a:pt x="227" y="173"/>
                    <a:pt x="193" y="215"/>
                    <a:pt x="146" y="221"/>
                  </a:cubicBezTo>
                  <a:cubicBezTo>
                    <a:pt x="143" y="221"/>
                    <a:pt x="140" y="221"/>
                    <a:pt x="137" y="221"/>
                  </a:cubicBezTo>
                  <a:moveTo>
                    <a:pt x="128" y="0"/>
                  </a:moveTo>
                  <a:cubicBezTo>
                    <a:pt x="116" y="1"/>
                    <a:pt x="116" y="1"/>
                    <a:pt x="116" y="1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07" y="22"/>
                    <a:pt x="100" y="24"/>
                    <a:pt x="94" y="26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0" y="39"/>
                    <a:pt x="64" y="43"/>
                    <a:pt x="59" y="48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1" y="67"/>
                    <a:pt x="37" y="73"/>
                    <a:pt x="33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25" y="98"/>
                    <a:pt x="25" y="98"/>
                    <a:pt x="25" y="98"/>
                  </a:cubicBezTo>
                  <a:cubicBezTo>
                    <a:pt x="23" y="104"/>
                    <a:pt x="21" y="111"/>
                    <a:pt x="20" y="119"/>
                  </a:cubicBezTo>
                  <a:cubicBezTo>
                    <a:pt x="1" y="121"/>
                    <a:pt x="1" y="121"/>
                    <a:pt x="1" y="121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9" y="138"/>
                    <a:pt x="19" y="138"/>
                    <a:pt x="19" y="138"/>
                  </a:cubicBezTo>
                  <a:cubicBezTo>
                    <a:pt x="19" y="142"/>
                    <a:pt x="19" y="145"/>
                    <a:pt x="20" y="149"/>
                  </a:cubicBezTo>
                  <a:cubicBezTo>
                    <a:pt x="20" y="153"/>
                    <a:pt x="21" y="156"/>
                    <a:pt x="21" y="160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8" y="180"/>
                    <a:pt x="8" y="180"/>
                    <a:pt x="8" y="180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30" y="185"/>
                    <a:pt x="33" y="192"/>
                    <a:pt x="36" y="198"/>
                  </a:cubicBezTo>
                  <a:cubicBezTo>
                    <a:pt x="24" y="212"/>
                    <a:pt x="24" y="212"/>
                    <a:pt x="24" y="212"/>
                  </a:cubicBezTo>
                  <a:cubicBezTo>
                    <a:pt x="30" y="221"/>
                    <a:pt x="30" y="221"/>
                    <a:pt x="30" y="221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53" y="219"/>
                    <a:pt x="58" y="224"/>
                    <a:pt x="64" y="228"/>
                  </a:cubicBezTo>
                  <a:cubicBezTo>
                    <a:pt x="56" y="246"/>
                    <a:pt x="56" y="246"/>
                    <a:pt x="56" y="246"/>
                  </a:cubicBezTo>
                  <a:cubicBezTo>
                    <a:pt x="66" y="253"/>
                    <a:pt x="66" y="253"/>
                    <a:pt x="66" y="253"/>
                  </a:cubicBezTo>
                  <a:cubicBezTo>
                    <a:pt x="80" y="239"/>
                    <a:pt x="80" y="239"/>
                    <a:pt x="80" y="239"/>
                  </a:cubicBezTo>
                  <a:cubicBezTo>
                    <a:pt x="86" y="243"/>
                    <a:pt x="93" y="246"/>
                    <a:pt x="100" y="248"/>
                  </a:cubicBezTo>
                  <a:cubicBezTo>
                    <a:pt x="99" y="267"/>
                    <a:pt x="99" y="267"/>
                    <a:pt x="99" y="267"/>
                  </a:cubicBezTo>
                  <a:cubicBezTo>
                    <a:pt x="110" y="270"/>
                    <a:pt x="110" y="270"/>
                    <a:pt x="110" y="270"/>
                  </a:cubicBezTo>
                  <a:cubicBezTo>
                    <a:pt x="119" y="253"/>
                    <a:pt x="119" y="253"/>
                    <a:pt x="119" y="253"/>
                  </a:cubicBezTo>
                  <a:cubicBezTo>
                    <a:pt x="125" y="253"/>
                    <a:pt x="131" y="254"/>
                    <a:pt x="137" y="254"/>
                  </a:cubicBezTo>
                  <a:cubicBezTo>
                    <a:pt x="138" y="254"/>
                    <a:pt x="139" y="254"/>
                    <a:pt x="140" y="254"/>
                  </a:cubicBezTo>
                  <a:cubicBezTo>
                    <a:pt x="146" y="272"/>
                    <a:pt x="146" y="272"/>
                    <a:pt x="146" y="272"/>
                  </a:cubicBezTo>
                  <a:cubicBezTo>
                    <a:pt x="158" y="271"/>
                    <a:pt x="158" y="271"/>
                    <a:pt x="158" y="271"/>
                  </a:cubicBezTo>
                  <a:cubicBezTo>
                    <a:pt x="160" y="252"/>
                    <a:pt x="160" y="252"/>
                    <a:pt x="160" y="252"/>
                  </a:cubicBezTo>
                  <a:cubicBezTo>
                    <a:pt x="167" y="250"/>
                    <a:pt x="174" y="248"/>
                    <a:pt x="180" y="246"/>
                  </a:cubicBezTo>
                  <a:cubicBezTo>
                    <a:pt x="192" y="261"/>
                    <a:pt x="192" y="261"/>
                    <a:pt x="192" y="261"/>
                  </a:cubicBezTo>
                  <a:cubicBezTo>
                    <a:pt x="203" y="256"/>
                    <a:pt x="203" y="256"/>
                    <a:pt x="203" y="256"/>
                  </a:cubicBezTo>
                  <a:cubicBezTo>
                    <a:pt x="198" y="237"/>
                    <a:pt x="198" y="237"/>
                    <a:pt x="198" y="237"/>
                  </a:cubicBezTo>
                  <a:cubicBezTo>
                    <a:pt x="204" y="233"/>
                    <a:pt x="210" y="229"/>
                    <a:pt x="215" y="224"/>
                  </a:cubicBezTo>
                  <a:cubicBezTo>
                    <a:pt x="232" y="234"/>
                    <a:pt x="232" y="234"/>
                    <a:pt x="232" y="234"/>
                  </a:cubicBezTo>
                  <a:cubicBezTo>
                    <a:pt x="240" y="226"/>
                    <a:pt x="240" y="226"/>
                    <a:pt x="240" y="226"/>
                  </a:cubicBezTo>
                  <a:cubicBezTo>
                    <a:pt x="229" y="210"/>
                    <a:pt x="229" y="210"/>
                    <a:pt x="229" y="210"/>
                  </a:cubicBezTo>
                  <a:cubicBezTo>
                    <a:pt x="233" y="205"/>
                    <a:pt x="237" y="199"/>
                    <a:pt x="241" y="192"/>
                  </a:cubicBezTo>
                  <a:cubicBezTo>
                    <a:pt x="260" y="196"/>
                    <a:pt x="260" y="196"/>
                    <a:pt x="260" y="196"/>
                  </a:cubicBezTo>
                  <a:cubicBezTo>
                    <a:pt x="264" y="185"/>
                    <a:pt x="264" y="185"/>
                    <a:pt x="264" y="185"/>
                  </a:cubicBezTo>
                  <a:cubicBezTo>
                    <a:pt x="249" y="174"/>
                    <a:pt x="249" y="174"/>
                    <a:pt x="249" y="174"/>
                  </a:cubicBezTo>
                  <a:cubicBezTo>
                    <a:pt x="251" y="168"/>
                    <a:pt x="253" y="160"/>
                    <a:pt x="254" y="153"/>
                  </a:cubicBezTo>
                  <a:cubicBezTo>
                    <a:pt x="273" y="150"/>
                    <a:pt x="273" y="150"/>
                    <a:pt x="273" y="150"/>
                  </a:cubicBezTo>
                  <a:cubicBezTo>
                    <a:pt x="274" y="139"/>
                    <a:pt x="274" y="139"/>
                    <a:pt x="274" y="139"/>
                  </a:cubicBezTo>
                  <a:cubicBezTo>
                    <a:pt x="255" y="134"/>
                    <a:pt x="255" y="134"/>
                    <a:pt x="255" y="134"/>
                  </a:cubicBezTo>
                  <a:cubicBezTo>
                    <a:pt x="255" y="130"/>
                    <a:pt x="255" y="127"/>
                    <a:pt x="254" y="123"/>
                  </a:cubicBezTo>
                  <a:cubicBezTo>
                    <a:pt x="254" y="119"/>
                    <a:pt x="253" y="116"/>
                    <a:pt x="253" y="112"/>
                  </a:cubicBezTo>
                  <a:cubicBezTo>
                    <a:pt x="270" y="103"/>
                    <a:pt x="270" y="103"/>
                    <a:pt x="270" y="103"/>
                  </a:cubicBezTo>
                  <a:cubicBezTo>
                    <a:pt x="266" y="92"/>
                    <a:pt x="266" y="92"/>
                    <a:pt x="266" y="92"/>
                  </a:cubicBezTo>
                  <a:cubicBezTo>
                    <a:pt x="247" y="94"/>
                    <a:pt x="247" y="94"/>
                    <a:pt x="247" y="94"/>
                  </a:cubicBezTo>
                  <a:cubicBezTo>
                    <a:pt x="245" y="87"/>
                    <a:pt x="241" y="80"/>
                    <a:pt x="238" y="74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44" y="50"/>
                    <a:pt x="244" y="50"/>
                    <a:pt x="244" y="50"/>
                  </a:cubicBezTo>
                  <a:cubicBezTo>
                    <a:pt x="226" y="59"/>
                    <a:pt x="226" y="59"/>
                    <a:pt x="226" y="59"/>
                  </a:cubicBezTo>
                  <a:cubicBezTo>
                    <a:pt x="221" y="53"/>
                    <a:pt x="216" y="48"/>
                    <a:pt x="210" y="44"/>
                  </a:cubicBezTo>
                  <a:cubicBezTo>
                    <a:pt x="218" y="26"/>
                    <a:pt x="218" y="26"/>
                    <a:pt x="218" y="26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88" y="29"/>
                    <a:pt x="181" y="26"/>
                    <a:pt x="174" y="24"/>
                  </a:cubicBezTo>
                  <a:cubicBezTo>
                    <a:pt x="175" y="5"/>
                    <a:pt x="175" y="5"/>
                    <a:pt x="175" y="5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49" y="18"/>
                    <a:pt x="143" y="18"/>
                    <a:pt x="137" y="18"/>
                  </a:cubicBezTo>
                  <a:cubicBezTo>
                    <a:pt x="136" y="18"/>
                    <a:pt x="135" y="18"/>
                    <a:pt x="134" y="18"/>
                  </a:cubicBezTo>
                  <a:cubicBezTo>
                    <a:pt x="128" y="0"/>
                    <a:pt x="128" y="0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203"/>
            <p:cNvSpPr>
              <a:spLocks noEditPoints="1"/>
            </p:cNvSpPr>
            <p:nvPr/>
          </p:nvSpPr>
          <p:spPr bwMode="auto">
            <a:xfrm>
              <a:off x="583" y="1920"/>
              <a:ext cx="266" cy="251"/>
            </a:xfrm>
            <a:custGeom>
              <a:avLst/>
              <a:gdLst>
                <a:gd name="T0" fmla="*/ 72 w 144"/>
                <a:gd name="T1" fmla="*/ 119 h 136"/>
                <a:gd name="T2" fmla="*/ 21 w 144"/>
                <a:gd name="T3" fmla="*/ 74 h 136"/>
                <a:gd name="T4" fmla="*/ 66 w 144"/>
                <a:gd name="T5" fmla="*/ 17 h 136"/>
                <a:gd name="T6" fmla="*/ 72 w 144"/>
                <a:gd name="T7" fmla="*/ 17 h 136"/>
                <a:gd name="T8" fmla="*/ 123 w 144"/>
                <a:gd name="T9" fmla="*/ 62 h 136"/>
                <a:gd name="T10" fmla="*/ 78 w 144"/>
                <a:gd name="T11" fmla="*/ 119 h 136"/>
                <a:gd name="T12" fmla="*/ 72 w 144"/>
                <a:gd name="T13" fmla="*/ 119 h 136"/>
                <a:gd name="T14" fmla="*/ 72 w 144"/>
                <a:gd name="T15" fmla="*/ 0 h 136"/>
                <a:gd name="T16" fmla="*/ 65 w 144"/>
                <a:gd name="T17" fmla="*/ 0 h 136"/>
                <a:gd name="T18" fmla="*/ 4 w 144"/>
                <a:gd name="T19" fmla="*/ 75 h 136"/>
                <a:gd name="T20" fmla="*/ 72 w 144"/>
                <a:gd name="T21" fmla="*/ 136 h 136"/>
                <a:gd name="T22" fmla="*/ 79 w 144"/>
                <a:gd name="T23" fmla="*/ 136 h 136"/>
                <a:gd name="T24" fmla="*/ 140 w 144"/>
                <a:gd name="T25" fmla="*/ 60 h 136"/>
                <a:gd name="T26" fmla="*/ 72 w 144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36">
                  <a:moveTo>
                    <a:pt x="72" y="119"/>
                  </a:moveTo>
                  <a:cubicBezTo>
                    <a:pt x="46" y="119"/>
                    <a:pt x="24" y="100"/>
                    <a:pt x="21" y="74"/>
                  </a:cubicBezTo>
                  <a:cubicBezTo>
                    <a:pt x="18" y="46"/>
                    <a:pt x="38" y="20"/>
                    <a:pt x="66" y="17"/>
                  </a:cubicBezTo>
                  <a:cubicBezTo>
                    <a:pt x="68" y="17"/>
                    <a:pt x="70" y="17"/>
                    <a:pt x="72" y="17"/>
                  </a:cubicBezTo>
                  <a:cubicBezTo>
                    <a:pt x="98" y="17"/>
                    <a:pt x="120" y="36"/>
                    <a:pt x="123" y="62"/>
                  </a:cubicBezTo>
                  <a:cubicBezTo>
                    <a:pt x="126" y="90"/>
                    <a:pt x="106" y="115"/>
                    <a:pt x="78" y="119"/>
                  </a:cubicBezTo>
                  <a:cubicBezTo>
                    <a:pt x="76" y="119"/>
                    <a:pt x="74" y="119"/>
                    <a:pt x="72" y="119"/>
                  </a:cubicBezTo>
                  <a:moveTo>
                    <a:pt x="72" y="0"/>
                  </a:moveTo>
                  <a:cubicBezTo>
                    <a:pt x="70" y="0"/>
                    <a:pt x="67" y="0"/>
                    <a:pt x="65" y="0"/>
                  </a:cubicBezTo>
                  <a:cubicBezTo>
                    <a:pt x="27" y="4"/>
                    <a:pt x="0" y="38"/>
                    <a:pt x="4" y="75"/>
                  </a:cubicBezTo>
                  <a:cubicBezTo>
                    <a:pt x="8" y="110"/>
                    <a:pt x="38" y="136"/>
                    <a:pt x="72" y="136"/>
                  </a:cubicBezTo>
                  <a:cubicBezTo>
                    <a:pt x="74" y="136"/>
                    <a:pt x="77" y="136"/>
                    <a:pt x="79" y="136"/>
                  </a:cubicBezTo>
                  <a:cubicBezTo>
                    <a:pt x="117" y="132"/>
                    <a:pt x="144" y="98"/>
                    <a:pt x="140" y="60"/>
                  </a:cubicBezTo>
                  <a:cubicBezTo>
                    <a:pt x="136" y="26"/>
                    <a:pt x="106" y="0"/>
                    <a:pt x="7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04"/>
            <p:cNvSpPr>
              <a:spLocks noEditPoints="1"/>
            </p:cNvSpPr>
            <p:nvPr/>
          </p:nvSpPr>
          <p:spPr bwMode="auto">
            <a:xfrm>
              <a:off x="938" y="512"/>
              <a:ext cx="771" cy="761"/>
            </a:xfrm>
            <a:custGeom>
              <a:avLst/>
              <a:gdLst>
                <a:gd name="T0" fmla="*/ 203 w 418"/>
                <a:gd name="T1" fmla="*/ 382 h 412"/>
                <a:gd name="T2" fmla="*/ 207 w 418"/>
                <a:gd name="T3" fmla="*/ 412 h 412"/>
                <a:gd name="T4" fmla="*/ 300 w 418"/>
                <a:gd name="T5" fmla="*/ 380 h 412"/>
                <a:gd name="T6" fmla="*/ 288 w 418"/>
                <a:gd name="T7" fmla="*/ 398 h 412"/>
                <a:gd name="T8" fmla="*/ 300 w 418"/>
                <a:gd name="T9" fmla="*/ 380 h 412"/>
                <a:gd name="T10" fmla="*/ 235 w 418"/>
                <a:gd name="T11" fmla="*/ 351 h 412"/>
                <a:gd name="T12" fmla="*/ 303 w 418"/>
                <a:gd name="T13" fmla="*/ 324 h 412"/>
                <a:gd name="T14" fmla="*/ 40 w 418"/>
                <a:gd name="T15" fmla="*/ 256 h 412"/>
                <a:gd name="T16" fmla="*/ 26 w 418"/>
                <a:gd name="T17" fmla="*/ 300 h 412"/>
                <a:gd name="T18" fmla="*/ 92 w 418"/>
                <a:gd name="T19" fmla="*/ 335 h 412"/>
                <a:gd name="T20" fmla="*/ 96 w 418"/>
                <a:gd name="T21" fmla="*/ 376 h 412"/>
                <a:gd name="T22" fmla="*/ 72 w 418"/>
                <a:gd name="T23" fmla="*/ 261 h 412"/>
                <a:gd name="T24" fmla="*/ 366 w 418"/>
                <a:gd name="T25" fmla="*/ 179 h 412"/>
                <a:gd name="T26" fmla="*/ 366 w 418"/>
                <a:gd name="T27" fmla="*/ 213 h 412"/>
                <a:gd name="T28" fmla="*/ 303 w 418"/>
                <a:gd name="T29" fmla="*/ 354 h 412"/>
                <a:gd name="T30" fmla="*/ 199 w 418"/>
                <a:gd name="T31" fmla="*/ 354 h 412"/>
                <a:gd name="T32" fmla="*/ 199 w 418"/>
                <a:gd name="T33" fmla="*/ 352 h 412"/>
                <a:gd name="T34" fmla="*/ 177 w 418"/>
                <a:gd name="T35" fmla="*/ 348 h 412"/>
                <a:gd name="T36" fmla="*/ 179 w 418"/>
                <a:gd name="T37" fmla="*/ 409 h 412"/>
                <a:gd name="T38" fmla="*/ 199 w 418"/>
                <a:gd name="T39" fmla="*/ 380 h 412"/>
                <a:gd name="T40" fmla="*/ 250 w 418"/>
                <a:gd name="T41" fmla="*/ 378 h 412"/>
                <a:gd name="T42" fmla="*/ 274 w 418"/>
                <a:gd name="T43" fmla="*/ 377 h 412"/>
                <a:gd name="T44" fmla="*/ 303 w 418"/>
                <a:gd name="T45" fmla="*/ 378 h 412"/>
                <a:gd name="T46" fmla="*/ 314 w 418"/>
                <a:gd name="T47" fmla="*/ 386 h 412"/>
                <a:gd name="T48" fmla="*/ 349 w 418"/>
                <a:gd name="T49" fmla="*/ 320 h 412"/>
                <a:gd name="T50" fmla="*/ 394 w 418"/>
                <a:gd name="T51" fmla="*/ 311 h 412"/>
                <a:gd name="T52" fmla="*/ 392 w 418"/>
                <a:gd name="T53" fmla="*/ 236 h 412"/>
                <a:gd name="T54" fmla="*/ 366 w 418"/>
                <a:gd name="T55" fmla="*/ 179 h 412"/>
                <a:gd name="T56" fmla="*/ 112 w 418"/>
                <a:gd name="T57" fmla="*/ 12 h 412"/>
                <a:gd name="T58" fmla="*/ 77 w 418"/>
                <a:gd name="T59" fmla="*/ 78 h 412"/>
                <a:gd name="T60" fmla="*/ 32 w 418"/>
                <a:gd name="T61" fmla="*/ 88 h 412"/>
                <a:gd name="T62" fmla="*/ 35 w 418"/>
                <a:gd name="T63" fmla="*/ 162 h 412"/>
                <a:gd name="T64" fmla="*/ 0 w 418"/>
                <a:gd name="T65" fmla="*/ 193 h 412"/>
                <a:gd name="T66" fmla="*/ 31 w 418"/>
                <a:gd name="T67" fmla="*/ 210 h 412"/>
                <a:gd name="T68" fmla="*/ 64 w 418"/>
                <a:gd name="T69" fmla="*/ 162 h 412"/>
                <a:gd name="T70" fmla="*/ 216 w 418"/>
                <a:gd name="T71" fmla="*/ 35 h 412"/>
                <a:gd name="T72" fmla="*/ 156 w 418"/>
                <a:gd name="T73" fmla="*/ 26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8" h="412">
                  <a:moveTo>
                    <a:pt x="216" y="381"/>
                  </a:moveTo>
                  <a:cubicBezTo>
                    <a:pt x="203" y="382"/>
                    <a:pt x="203" y="382"/>
                    <a:pt x="203" y="382"/>
                  </a:cubicBezTo>
                  <a:cubicBezTo>
                    <a:pt x="203" y="392"/>
                    <a:pt x="204" y="402"/>
                    <a:pt x="205" y="411"/>
                  </a:cubicBezTo>
                  <a:cubicBezTo>
                    <a:pt x="207" y="412"/>
                    <a:pt x="207" y="412"/>
                    <a:pt x="207" y="412"/>
                  </a:cubicBezTo>
                  <a:cubicBezTo>
                    <a:pt x="216" y="381"/>
                    <a:pt x="216" y="381"/>
                    <a:pt x="216" y="381"/>
                  </a:cubicBezTo>
                  <a:moveTo>
                    <a:pt x="300" y="380"/>
                  </a:moveTo>
                  <a:cubicBezTo>
                    <a:pt x="276" y="380"/>
                    <a:pt x="276" y="380"/>
                    <a:pt x="276" y="380"/>
                  </a:cubicBezTo>
                  <a:cubicBezTo>
                    <a:pt x="288" y="398"/>
                    <a:pt x="288" y="398"/>
                    <a:pt x="288" y="398"/>
                  </a:cubicBezTo>
                  <a:cubicBezTo>
                    <a:pt x="301" y="392"/>
                    <a:pt x="301" y="392"/>
                    <a:pt x="301" y="392"/>
                  </a:cubicBezTo>
                  <a:cubicBezTo>
                    <a:pt x="301" y="388"/>
                    <a:pt x="300" y="384"/>
                    <a:pt x="300" y="380"/>
                  </a:cubicBezTo>
                  <a:moveTo>
                    <a:pt x="303" y="324"/>
                  </a:moveTo>
                  <a:cubicBezTo>
                    <a:pt x="283" y="338"/>
                    <a:pt x="260" y="348"/>
                    <a:pt x="235" y="351"/>
                  </a:cubicBezTo>
                  <a:cubicBezTo>
                    <a:pt x="300" y="352"/>
                    <a:pt x="300" y="352"/>
                    <a:pt x="300" y="352"/>
                  </a:cubicBezTo>
                  <a:cubicBezTo>
                    <a:pt x="301" y="343"/>
                    <a:pt x="302" y="333"/>
                    <a:pt x="303" y="324"/>
                  </a:cubicBezTo>
                  <a:moveTo>
                    <a:pt x="36" y="243"/>
                  </a:moveTo>
                  <a:cubicBezTo>
                    <a:pt x="37" y="247"/>
                    <a:pt x="38" y="252"/>
                    <a:pt x="40" y="256"/>
                  </a:cubicBezTo>
                  <a:cubicBezTo>
                    <a:pt x="14" y="275"/>
                    <a:pt x="14" y="275"/>
                    <a:pt x="14" y="275"/>
                  </a:cubicBezTo>
                  <a:cubicBezTo>
                    <a:pt x="26" y="300"/>
                    <a:pt x="26" y="300"/>
                    <a:pt x="26" y="300"/>
                  </a:cubicBezTo>
                  <a:cubicBezTo>
                    <a:pt x="57" y="293"/>
                    <a:pt x="57" y="293"/>
                    <a:pt x="57" y="293"/>
                  </a:cubicBezTo>
                  <a:cubicBezTo>
                    <a:pt x="66" y="308"/>
                    <a:pt x="78" y="323"/>
                    <a:pt x="92" y="335"/>
                  </a:cubicBezTo>
                  <a:cubicBezTo>
                    <a:pt x="79" y="364"/>
                    <a:pt x="79" y="364"/>
                    <a:pt x="79" y="364"/>
                  </a:cubicBezTo>
                  <a:cubicBezTo>
                    <a:pt x="96" y="376"/>
                    <a:pt x="96" y="376"/>
                    <a:pt x="96" y="376"/>
                  </a:cubicBezTo>
                  <a:cubicBezTo>
                    <a:pt x="95" y="351"/>
                    <a:pt x="96" y="327"/>
                    <a:pt x="99" y="303"/>
                  </a:cubicBezTo>
                  <a:cubicBezTo>
                    <a:pt x="88" y="290"/>
                    <a:pt x="79" y="276"/>
                    <a:pt x="72" y="261"/>
                  </a:cubicBezTo>
                  <a:cubicBezTo>
                    <a:pt x="36" y="243"/>
                    <a:pt x="36" y="243"/>
                    <a:pt x="36" y="243"/>
                  </a:cubicBezTo>
                  <a:moveTo>
                    <a:pt x="366" y="179"/>
                  </a:moveTo>
                  <a:cubicBezTo>
                    <a:pt x="366" y="180"/>
                    <a:pt x="366" y="180"/>
                    <a:pt x="366" y="180"/>
                  </a:cubicBezTo>
                  <a:cubicBezTo>
                    <a:pt x="367" y="191"/>
                    <a:pt x="367" y="202"/>
                    <a:pt x="366" y="213"/>
                  </a:cubicBezTo>
                  <a:cubicBezTo>
                    <a:pt x="362" y="258"/>
                    <a:pt x="339" y="296"/>
                    <a:pt x="306" y="321"/>
                  </a:cubicBezTo>
                  <a:cubicBezTo>
                    <a:pt x="305" y="332"/>
                    <a:pt x="304" y="343"/>
                    <a:pt x="303" y="354"/>
                  </a:cubicBezTo>
                  <a:cubicBezTo>
                    <a:pt x="303" y="356"/>
                    <a:pt x="303" y="356"/>
                    <a:pt x="303" y="356"/>
                  </a:cubicBezTo>
                  <a:cubicBezTo>
                    <a:pt x="199" y="354"/>
                    <a:pt x="199" y="354"/>
                    <a:pt x="199" y="354"/>
                  </a:cubicBezTo>
                  <a:cubicBezTo>
                    <a:pt x="199" y="352"/>
                    <a:pt x="199" y="352"/>
                    <a:pt x="199" y="352"/>
                  </a:cubicBezTo>
                  <a:cubicBezTo>
                    <a:pt x="199" y="352"/>
                    <a:pt x="199" y="352"/>
                    <a:pt x="199" y="352"/>
                  </a:cubicBezTo>
                  <a:cubicBezTo>
                    <a:pt x="199" y="352"/>
                    <a:pt x="199" y="352"/>
                    <a:pt x="199" y="352"/>
                  </a:cubicBezTo>
                  <a:cubicBezTo>
                    <a:pt x="191" y="351"/>
                    <a:pt x="184" y="350"/>
                    <a:pt x="177" y="348"/>
                  </a:cubicBezTo>
                  <a:cubicBezTo>
                    <a:pt x="176" y="360"/>
                    <a:pt x="176" y="371"/>
                    <a:pt x="176" y="382"/>
                  </a:cubicBezTo>
                  <a:cubicBezTo>
                    <a:pt x="179" y="409"/>
                    <a:pt x="179" y="409"/>
                    <a:pt x="179" y="409"/>
                  </a:cubicBezTo>
                  <a:cubicBezTo>
                    <a:pt x="202" y="411"/>
                    <a:pt x="202" y="411"/>
                    <a:pt x="202" y="411"/>
                  </a:cubicBezTo>
                  <a:cubicBezTo>
                    <a:pt x="200" y="401"/>
                    <a:pt x="200" y="391"/>
                    <a:pt x="199" y="380"/>
                  </a:cubicBezTo>
                  <a:cubicBezTo>
                    <a:pt x="199" y="379"/>
                    <a:pt x="199" y="379"/>
                    <a:pt x="199" y="379"/>
                  </a:cubicBezTo>
                  <a:cubicBezTo>
                    <a:pt x="250" y="378"/>
                    <a:pt x="250" y="378"/>
                    <a:pt x="250" y="378"/>
                  </a:cubicBezTo>
                  <a:cubicBezTo>
                    <a:pt x="257" y="376"/>
                    <a:pt x="264" y="374"/>
                    <a:pt x="270" y="372"/>
                  </a:cubicBezTo>
                  <a:cubicBezTo>
                    <a:pt x="274" y="377"/>
                    <a:pt x="274" y="377"/>
                    <a:pt x="274" y="377"/>
                  </a:cubicBezTo>
                  <a:cubicBezTo>
                    <a:pt x="303" y="376"/>
                    <a:pt x="303" y="376"/>
                    <a:pt x="303" y="376"/>
                  </a:cubicBezTo>
                  <a:cubicBezTo>
                    <a:pt x="303" y="378"/>
                    <a:pt x="303" y="378"/>
                    <a:pt x="303" y="378"/>
                  </a:cubicBezTo>
                  <a:cubicBezTo>
                    <a:pt x="303" y="382"/>
                    <a:pt x="304" y="387"/>
                    <a:pt x="304" y="391"/>
                  </a:cubicBezTo>
                  <a:cubicBezTo>
                    <a:pt x="314" y="386"/>
                    <a:pt x="314" y="386"/>
                    <a:pt x="314" y="386"/>
                  </a:cubicBezTo>
                  <a:cubicBezTo>
                    <a:pt x="307" y="355"/>
                    <a:pt x="307" y="355"/>
                    <a:pt x="307" y="355"/>
                  </a:cubicBezTo>
                  <a:cubicBezTo>
                    <a:pt x="322" y="346"/>
                    <a:pt x="337" y="334"/>
                    <a:pt x="349" y="320"/>
                  </a:cubicBezTo>
                  <a:cubicBezTo>
                    <a:pt x="378" y="334"/>
                    <a:pt x="378" y="334"/>
                    <a:pt x="378" y="334"/>
                  </a:cubicBezTo>
                  <a:cubicBezTo>
                    <a:pt x="394" y="311"/>
                    <a:pt x="394" y="311"/>
                    <a:pt x="394" y="311"/>
                  </a:cubicBezTo>
                  <a:cubicBezTo>
                    <a:pt x="372" y="288"/>
                    <a:pt x="372" y="288"/>
                    <a:pt x="372" y="288"/>
                  </a:cubicBezTo>
                  <a:cubicBezTo>
                    <a:pt x="381" y="272"/>
                    <a:pt x="388" y="254"/>
                    <a:pt x="392" y="236"/>
                  </a:cubicBezTo>
                  <a:cubicBezTo>
                    <a:pt x="418" y="234"/>
                    <a:pt x="418" y="234"/>
                    <a:pt x="418" y="234"/>
                  </a:cubicBezTo>
                  <a:cubicBezTo>
                    <a:pt x="366" y="179"/>
                    <a:pt x="366" y="179"/>
                    <a:pt x="366" y="179"/>
                  </a:cubicBezTo>
                  <a:moveTo>
                    <a:pt x="137" y="0"/>
                  </a:moveTo>
                  <a:cubicBezTo>
                    <a:pt x="112" y="12"/>
                    <a:pt x="112" y="12"/>
                    <a:pt x="112" y="12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04" y="52"/>
                    <a:pt x="89" y="64"/>
                    <a:pt x="77" y="78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32" y="88"/>
                    <a:pt x="32" y="88"/>
                    <a:pt x="32" y="88"/>
                  </a:cubicBezTo>
                  <a:cubicBezTo>
                    <a:pt x="54" y="110"/>
                    <a:pt x="54" y="110"/>
                    <a:pt x="54" y="110"/>
                  </a:cubicBezTo>
                  <a:cubicBezTo>
                    <a:pt x="45" y="126"/>
                    <a:pt x="38" y="144"/>
                    <a:pt x="35" y="162"/>
                  </a:cubicBezTo>
                  <a:cubicBezTo>
                    <a:pt x="3" y="165"/>
                    <a:pt x="3" y="165"/>
                    <a:pt x="3" y="165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31" y="202"/>
                    <a:pt x="31" y="202"/>
                    <a:pt x="31" y="202"/>
                  </a:cubicBezTo>
                  <a:cubicBezTo>
                    <a:pt x="31" y="205"/>
                    <a:pt x="31" y="207"/>
                    <a:pt x="31" y="210"/>
                  </a:cubicBezTo>
                  <a:cubicBezTo>
                    <a:pt x="46" y="160"/>
                    <a:pt x="46" y="160"/>
                    <a:pt x="46" y="160"/>
                  </a:cubicBezTo>
                  <a:cubicBezTo>
                    <a:pt x="64" y="162"/>
                    <a:pt x="64" y="162"/>
                    <a:pt x="64" y="162"/>
                  </a:cubicBezTo>
                  <a:cubicBezTo>
                    <a:pt x="80" y="96"/>
                    <a:pt x="139" y="48"/>
                    <a:pt x="208" y="45"/>
                  </a:cubicBezTo>
                  <a:cubicBezTo>
                    <a:pt x="211" y="42"/>
                    <a:pt x="213" y="38"/>
                    <a:pt x="216" y="35"/>
                  </a:cubicBezTo>
                  <a:cubicBezTo>
                    <a:pt x="204" y="17"/>
                    <a:pt x="204" y="17"/>
                    <a:pt x="204" y="17"/>
                  </a:cubicBezTo>
                  <a:cubicBezTo>
                    <a:pt x="188" y="18"/>
                    <a:pt x="171" y="21"/>
                    <a:pt x="156" y="26"/>
                  </a:cubicBezTo>
                  <a:cubicBezTo>
                    <a:pt x="137" y="0"/>
                    <a:pt x="137" y="0"/>
                    <a:pt x="1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05"/>
            <p:cNvSpPr>
              <a:spLocks noEditPoints="1"/>
            </p:cNvSpPr>
            <p:nvPr/>
          </p:nvSpPr>
          <p:spPr bwMode="auto">
            <a:xfrm>
              <a:off x="1305" y="841"/>
              <a:ext cx="308" cy="329"/>
            </a:xfrm>
            <a:custGeom>
              <a:avLst/>
              <a:gdLst>
                <a:gd name="T0" fmla="*/ 107 w 167"/>
                <a:gd name="T1" fmla="*/ 143 h 178"/>
                <a:gd name="T2" fmla="*/ 104 w 167"/>
                <a:gd name="T3" fmla="*/ 146 h 178"/>
                <a:gd name="T4" fmla="*/ 101 w 167"/>
                <a:gd name="T5" fmla="*/ 174 h 178"/>
                <a:gd name="T6" fmla="*/ 36 w 167"/>
                <a:gd name="T7" fmla="*/ 173 h 178"/>
                <a:gd name="T8" fmla="*/ 14 w 167"/>
                <a:gd name="T9" fmla="*/ 175 h 178"/>
                <a:gd name="T10" fmla="*/ 0 w 167"/>
                <a:gd name="T11" fmla="*/ 174 h 178"/>
                <a:gd name="T12" fmla="*/ 0 w 167"/>
                <a:gd name="T13" fmla="*/ 174 h 178"/>
                <a:gd name="T14" fmla="*/ 0 w 167"/>
                <a:gd name="T15" fmla="*/ 176 h 178"/>
                <a:gd name="T16" fmla="*/ 104 w 167"/>
                <a:gd name="T17" fmla="*/ 178 h 178"/>
                <a:gd name="T18" fmla="*/ 104 w 167"/>
                <a:gd name="T19" fmla="*/ 176 h 178"/>
                <a:gd name="T20" fmla="*/ 107 w 167"/>
                <a:gd name="T21" fmla="*/ 143 h 178"/>
                <a:gd name="T22" fmla="*/ 166 w 167"/>
                <a:gd name="T23" fmla="*/ 0 h 178"/>
                <a:gd name="T24" fmla="*/ 167 w 167"/>
                <a:gd name="T25" fmla="*/ 2 h 178"/>
                <a:gd name="T26" fmla="*/ 167 w 167"/>
                <a:gd name="T27" fmla="*/ 1 h 178"/>
                <a:gd name="T28" fmla="*/ 166 w 167"/>
                <a:gd name="T2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178">
                  <a:moveTo>
                    <a:pt x="107" y="143"/>
                  </a:moveTo>
                  <a:cubicBezTo>
                    <a:pt x="106" y="144"/>
                    <a:pt x="105" y="145"/>
                    <a:pt x="104" y="146"/>
                  </a:cubicBezTo>
                  <a:cubicBezTo>
                    <a:pt x="103" y="155"/>
                    <a:pt x="102" y="165"/>
                    <a:pt x="101" y="174"/>
                  </a:cubicBezTo>
                  <a:cubicBezTo>
                    <a:pt x="36" y="173"/>
                    <a:pt x="36" y="173"/>
                    <a:pt x="36" y="173"/>
                  </a:cubicBezTo>
                  <a:cubicBezTo>
                    <a:pt x="29" y="174"/>
                    <a:pt x="21" y="175"/>
                    <a:pt x="14" y="175"/>
                  </a:cubicBezTo>
                  <a:cubicBezTo>
                    <a:pt x="10" y="175"/>
                    <a:pt x="5" y="174"/>
                    <a:pt x="0" y="17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5" y="165"/>
                    <a:pt x="106" y="154"/>
                    <a:pt x="107" y="143"/>
                  </a:cubicBezTo>
                  <a:moveTo>
                    <a:pt x="166" y="0"/>
                  </a:moveTo>
                  <a:cubicBezTo>
                    <a:pt x="166" y="1"/>
                    <a:pt x="167" y="2"/>
                    <a:pt x="167" y="2"/>
                  </a:cubicBezTo>
                  <a:cubicBezTo>
                    <a:pt x="167" y="2"/>
                    <a:pt x="167" y="2"/>
                    <a:pt x="167" y="1"/>
                  </a:cubicBezTo>
                  <a:cubicBezTo>
                    <a:pt x="166" y="0"/>
                    <a:pt x="166" y="0"/>
                    <a:pt x="1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206"/>
            <p:cNvSpPr>
              <a:spLocks noEditPoints="1"/>
            </p:cNvSpPr>
            <p:nvPr/>
          </p:nvSpPr>
          <p:spPr bwMode="auto">
            <a:xfrm>
              <a:off x="1305" y="1207"/>
              <a:ext cx="194" cy="65"/>
            </a:xfrm>
            <a:custGeom>
              <a:avLst/>
              <a:gdLst>
                <a:gd name="T0" fmla="*/ 51 w 105"/>
                <a:gd name="T1" fmla="*/ 2 h 35"/>
                <a:gd name="T2" fmla="*/ 0 w 105"/>
                <a:gd name="T3" fmla="*/ 3 h 35"/>
                <a:gd name="T4" fmla="*/ 0 w 105"/>
                <a:gd name="T5" fmla="*/ 4 h 35"/>
                <a:gd name="T6" fmla="*/ 3 w 105"/>
                <a:gd name="T7" fmla="*/ 35 h 35"/>
                <a:gd name="T8" fmla="*/ 6 w 105"/>
                <a:gd name="T9" fmla="*/ 35 h 35"/>
                <a:gd name="T10" fmla="*/ 4 w 105"/>
                <a:gd name="T11" fmla="*/ 6 h 35"/>
                <a:gd name="T12" fmla="*/ 17 w 105"/>
                <a:gd name="T13" fmla="*/ 5 h 35"/>
                <a:gd name="T14" fmla="*/ 17 w 105"/>
                <a:gd name="T15" fmla="*/ 5 h 35"/>
                <a:gd name="T16" fmla="*/ 51 w 105"/>
                <a:gd name="T17" fmla="*/ 2 h 35"/>
                <a:gd name="T18" fmla="*/ 104 w 105"/>
                <a:gd name="T19" fmla="*/ 0 h 35"/>
                <a:gd name="T20" fmla="*/ 75 w 105"/>
                <a:gd name="T21" fmla="*/ 1 h 35"/>
                <a:gd name="T22" fmla="*/ 77 w 105"/>
                <a:gd name="T23" fmla="*/ 4 h 35"/>
                <a:gd name="T24" fmla="*/ 101 w 105"/>
                <a:gd name="T25" fmla="*/ 4 h 35"/>
                <a:gd name="T26" fmla="*/ 102 w 105"/>
                <a:gd name="T27" fmla="*/ 16 h 35"/>
                <a:gd name="T28" fmla="*/ 105 w 105"/>
                <a:gd name="T29" fmla="*/ 15 h 35"/>
                <a:gd name="T30" fmla="*/ 104 w 105"/>
                <a:gd name="T31" fmla="*/ 2 h 35"/>
                <a:gd name="T32" fmla="*/ 104 w 105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35">
                  <a:moveTo>
                    <a:pt x="51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5"/>
                    <a:pt x="1" y="25"/>
                    <a:pt x="3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26"/>
                    <a:pt x="4" y="16"/>
                    <a:pt x="4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28" y="5"/>
                    <a:pt x="40" y="4"/>
                    <a:pt x="51" y="2"/>
                  </a:cubicBezTo>
                  <a:moveTo>
                    <a:pt x="104" y="0"/>
                  </a:moveTo>
                  <a:cubicBezTo>
                    <a:pt x="75" y="1"/>
                    <a:pt x="75" y="1"/>
                    <a:pt x="75" y="1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8"/>
                    <a:pt x="102" y="12"/>
                    <a:pt x="102" y="16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5" y="11"/>
                    <a:pt x="104" y="6"/>
                    <a:pt x="104" y="2"/>
                  </a:cubicBezTo>
                  <a:cubicBezTo>
                    <a:pt x="104" y="0"/>
                    <a:pt x="104" y="0"/>
                    <a:pt x="10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207"/>
            <p:cNvSpPr>
              <a:spLocks noEditPoints="1"/>
            </p:cNvSpPr>
            <p:nvPr/>
          </p:nvSpPr>
          <p:spPr bwMode="auto">
            <a:xfrm>
              <a:off x="995" y="486"/>
              <a:ext cx="729" cy="732"/>
            </a:xfrm>
            <a:custGeom>
              <a:avLst/>
              <a:gdLst>
                <a:gd name="T0" fmla="*/ 68 w 395"/>
                <a:gd name="T1" fmla="*/ 317 h 396"/>
                <a:gd name="T2" fmla="*/ 65 w 395"/>
                <a:gd name="T3" fmla="*/ 390 h 396"/>
                <a:gd name="T4" fmla="*/ 71 w 395"/>
                <a:gd name="T5" fmla="*/ 394 h 396"/>
                <a:gd name="T6" fmla="*/ 93 w 395"/>
                <a:gd name="T7" fmla="*/ 372 h 396"/>
                <a:gd name="T8" fmla="*/ 145 w 395"/>
                <a:gd name="T9" fmla="*/ 391 h 396"/>
                <a:gd name="T10" fmla="*/ 145 w 395"/>
                <a:gd name="T11" fmla="*/ 396 h 396"/>
                <a:gd name="T12" fmla="*/ 146 w 395"/>
                <a:gd name="T13" fmla="*/ 362 h 396"/>
                <a:gd name="T14" fmla="*/ 68 w 395"/>
                <a:gd name="T15" fmla="*/ 317 h 396"/>
                <a:gd name="T16" fmla="*/ 15 w 395"/>
                <a:gd name="T17" fmla="*/ 174 h 396"/>
                <a:gd name="T18" fmla="*/ 0 w 395"/>
                <a:gd name="T19" fmla="*/ 224 h 396"/>
                <a:gd name="T20" fmla="*/ 5 w 395"/>
                <a:gd name="T21" fmla="*/ 257 h 396"/>
                <a:gd name="T22" fmla="*/ 41 w 395"/>
                <a:gd name="T23" fmla="*/ 275 h 396"/>
                <a:gd name="T24" fmla="*/ 29 w 395"/>
                <a:gd name="T25" fmla="*/ 199 h 396"/>
                <a:gd name="T26" fmla="*/ 33 w 395"/>
                <a:gd name="T27" fmla="*/ 176 h 396"/>
                <a:gd name="T28" fmla="*/ 15 w 395"/>
                <a:gd name="T29" fmla="*/ 174 h 396"/>
                <a:gd name="T30" fmla="*/ 358 w 395"/>
                <a:gd name="T31" fmla="*/ 167 h 396"/>
                <a:gd name="T32" fmla="*/ 354 w 395"/>
                <a:gd name="T33" fmla="*/ 172 h 396"/>
                <a:gd name="T34" fmla="*/ 335 w 395"/>
                <a:gd name="T35" fmla="*/ 193 h 396"/>
                <a:gd name="T36" fmla="*/ 387 w 395"/>
                <a:gd name="T37" fmla="*/ 248 h 396"/>
                <a:gd name="T38" fmla="*/ 392 w 395"/>
                <a:gd name="T39" fmla="*/ 247 h 396"/>
                <a:gd name="T40" fmla="*/ 395 w 395"/>
                <a:gd name="T41" fmla="*/ 219 h 396"/>
                <a:gd name="T42" fmla="*/ 364 w 395"/>
                <a:gd name="T43" fmla="*/ 210 h 396"/>
                <a:gd name="T44" fmla="*/ 358 w 395"/>
                <a:gd name="T45" fmla="*/ 167 h 396"/>
                <a:gd name="T46" fmla="*/ 305 w 395"/>
                <a:gd name="T47" fmla="*/ 78 h 396"/>
                <a:gd name="T48" fmla="*/ 301 w 395"/>
                <a:gd name="T49" fmla="*/ 82 h 396"/>
                <a:gd name="T50" fmla="*/ 284 w 395"/>
                <a:gd name="T51" fmla="*/ 98 h 396"/>
                <a:gd name="T52" fmla="*/ 334 w 395"/>
                <a:gd name="T53" fmla="*/ 190 h 396"/>
                <a:gd name="T54" fmla="*/ 351 w 395"/>
                <a:gd name="T55" fmla="*/ 170 h 396"/>
                <a:gd name="T56" fmla="*/ 357 w 395"/>
                <a:gd name="T57" fmla="*/ 163 h 396"/>
                <a:gd name="T58" fmla="*/ 355 w 395"/>
                <a:gd name="T59" fmla="*/ 156 h 396"/>
                <a:gd name="T60" fmla="*/ 381 w 395"/>
                <a:gd name="T61" fmla="*/ 138 h 396"/>
                <a:gd name="T62" fmla="*/ 369 w 395"/>
                <a:gd name="T63" fmla="*/ 112 h 396"/>
                <a:gd name="T64" fmla="*/ 338 w 395"/>
                <a:gd name="T65" fmla="*/ 119 h 396"/>
                <a:gd name="T66" fmla="*/ 305 w 395"/>
                <a:gd name="T67" fmla="*/ 78 h 396"/>
                <a:gd name="T68" fmla="*/ 188 w 395"/>
                <a:gd name="T69" fmla="*/ 0 h 396"/>
                <a:gd name="T70" fmla="*/ 179 w 395"/>
                <a:gd name="T71" fmla="*/ 31 h 396"/>
                <a:gd name="T72" fmla="*/ 173 w 395"/>
                <a:gd name="T73" fmla="*/ 31 h 396"/>
                <a:gd name="T74" fmla="*/ 185 w 395"/>
                <a:gd name="T75" fmla="*/ 49 h 396"/>
                <a:gd name="T76" fmla="*/ 177 w 395"/>
                <a:gd name="T77" fmla="*/ 59 h 396"/>
                <a:gd name="T78" fmla="*/ 182 w 395"/>
                <a:gd name="T79" fmla="*/ 59 h 396"/>
                <a:gd name="T80" fmla="*/ 197 w 395"/>
                <a:gd name="T81" fmla="*/ 60 h 396"/>
                <a:gd name="T82" fmla="*/ 282 w 395"/>
                <a:gd name="T83" fmla="*/ 96 h 396"/>
                <a:gd name="T84" fmla="*/ 299 w 395"/>
                <a:gd name="T85" fmla="*/ 80 h 396"/>
                <a:gd name="T86" fmla="*/ 304 w 395"/>
                <a:gd name="T87" fmla="*/ 74 h 396"/>
                <a:gd name="T88" fmla="*/ 317 w 395"/>
                <a:gd name="T89" fmla="*/ 48 h 396"/>
                <a:gd name="T90" fmla="*/ 294 w 395"/>
                <a:gd name="T91" fmla="*/ 32 h 396"/>
                <a:gd name="T92" fmla="*/ 271 w 395"/>
                <a:gd name="T93" fmla="*/ 54 h 396"/>
                <a:gd name="T94" fmla="*/ 219 w 395"/>
                <a:gd name="T95" fmla="*/ 34 h 396"/>
                <a:gd name="T96" fmla="*/ 216 w 395"/>
                <a:gd name="T97" fmla="*/ 3 h 396"/>
                <a:gd name="T98" fmla="*/ 188 w 395"/>
                <a:gd name="T9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5" h="396">
                  <a:moveTo>
                    <a:pt x="68" y="317"/>
                  </a:moveTo>
                  <a:cubicBezTo>
                    <a:pt x="65" y="341"/>
                    <a:pt x="64" y="365"/>
                    <a:pt x="65" y="390"/>
                  </a:cubicBezTo>
                  <a:cubicBezTo>
                    <a:pt x="71" y="394"/>
                    <a:pt x="71" y="394"/>
                    <a:pt x="71" y="394"/>
                  </a:cubicBezTo>
                  <a:cubicBezTo>
                    <a:pt x="93" y="372"/>
                    <a:pt x="93" y="372"/>
                    <a:pt x="93" y="372"/>
                  </a:cubicBezTo>
                  <a:cubicBezTo>
                    <a:pt x="109" y="381"/>
                    <a:pt x="127" y="388"/>
                    <a:pt x="145" y="391"/>
                  </a:cubicBezTo>
                  <a:cubicBezTo>
                    <a:pt x="145" y="396"/>
                    <a:pt x="145" y="396"/>
                    <a:pt x="145" y="396"/>
                  </a:cubicBezTo>
                  <a:cubicBezTo>
                    <a:pt x="145" y="385"/>
                    <a:pt x="145" y="374"/>
                    <a:pt x="146" y="362"/>
                  </a:cubicBezTo>
                  <a:cubicBezTo>
                    <a:pt x="115" y="355"/>
                    <a:pt x="89" y="339"/>
                    <a:pt x="68" y="317"/>
                  </a:cubicBezTo>
                  <a:moveTo>
                    <a:pt x="15" y="174"/>
                  </a:moveTo>
                  <a:cubicBezTo>
                    <a:pt x="0" y="224"/>
                    <a:pt x="0" y="224"/>
                    <a:pt x="0" y="224"/>
                  </a:cubicBezTo>
                  <a:cubicBezTo>
                    <a:pt x="1" y="235"/>
                    <a:pt x="2" y="246"/>
                    <a:pt x="5" y="257"/>
                  </a:cubicBezTo>
                  <a:cubicBezTo>
                    <a:pt x="41" y="275"/>
                    <a:pt x="41" y="275"/>
                    <a:pt x="41" y="275"/>
                  </a:cubicBezTo>
                  <a:cubicBezTo>
                    <a:pt x="31" y="252"/>
                    <a:pt x="26" y="226"/>
                    <a:pt x="29" y="199"/>
                  </a:cubicBezTo>
                  <a:cubicBezTo>
                    <a:pt x="30" y="191"/>
                    <a:pt x="31" y="183"/>
                    <a:pt x="33" y="176"/>
                  </a:cubicBezTo>
                  <a:cubicBezTo>
                    <a:pt x="15" y="174"/>
                    <a:pt x="15" y="174"/>
                    <a:pt x="15" y="174"/>
                  </a:cubicBezTo>
                  <a:moveTo>
                    <a:pt x="358" y="167"/>
                  </a:moveTo>
                  <a:cubicBezTo>
                    <a:pt x="357" y="168"/>
                    <a:pt x="355" y="170"/>
                    <a:pt x="354" y="172"/>
                  </a:cubicBezTo>
                  <a:cubicBezTo>
                    <a:pt x="347" y="179"/>
                    <a:pt x="341" y="186"/>
                    <a:pt x="335" y="193"/>
                  </a:cubicBezTo>
                  <a:cubicBezTo>
                    <a:pt x="387" y="248"/>
                    <a:pt x="387" y="248"/>
                    <a:pt x="387" y="248"/>
                  </a:cubicBezTo>
                  <a:cubicBezTo>
                    <a:pt x="392" y="247"/>
                    <a:pt x="392" y="247"/>
                    <a:pt x="392" y="247"/>
                  </a:cubicBezTo>
                  <a:cubicBezTo>
                    <a:pt x="395" y="219"/>
                    <a:pt x="395" y="219"/>
                    <a:pt x="395" y="219"/>
                  </a:cubicBezTo>
                  <a:cubicBezTo>
                    <a:pt x="364" y="210"/>
                    <a:pt x="364" y="210"/>
                    <a:pt x="364" y="210"/>
                  </a:cubicBezTo>
                  <a:cubicBezTo>
                    <a:pt x="364" y="195"/>
                    <a:pt x="362" y="181"/>
                    <a:pt x="358" y="167"/>
                  </a:cubicBezTo>
                  <a:moveTo>
                    <a:pt x="305" y="78"/>
                  </a:moveTo>
                  <a:cubicBezTo>
                    <a:pt x="304" y="80"/>
                    <a:pt x="302" y="81"/>
                    <a:pt x="301" y="82"/>
                  </a:cubicBezTo>
                  <a:cubicBezTo>
                    <a:pt x="295" y="87"/>
                    <a:pt x="290" y="93"/>
                    <a:pt x="284" y="98"/>
                  </a:cubicBezTo>
                  <a:cubicBezTo>
                    <a:pt x="311" y="122"/>
                    <a:pt x="329" y="154"/>
                    <a:pt x="334" y="190"/>
                  </a:cubicBezTo>
                  <a:cubicBezTo>
                    <a:pt x="340" y="183"/>
                    <a:pt x="345" y="176"/>
                    <a:pt x="351" y="170"/>
                  </a:cubicBezTo>
                  <a:cubicBezTo>
                    <a:pt x="353" y="167"/>
                    <a:pt x="355" y="165"/>
                    <a:pt x="357" y="163"/>
                  </a:cubicBezTo>
                  <a:cubicBezTo>
                    <a:pt x="357" y="161"/>
                    <a:pt x="356" y="158"/>
                    <a:pt x="355" y="156"/>
                  </a:cubicBezTo>
                  <a:cubicBezTo>
                    <a:pt x="381" y="138"/>
                    <a:pt x="381" y="138"/>
                    <a:pt x="381" y="138"/>
                  </a:cubicBezTo>
                  <a:cubicBezTo>
                    <a:pt x="369" y="112"/>
                    <a:pt x="369" y="112"/>
                    <a:pt x="369" y="112"/>
                  </a:cubicBezTo>
                  <a:cubicBezTo>
                    <a:pt x="338" y="119"/>
                    <a:pt x="338" y="119"/>
                    <a:pt x="338" y="119"/>
                  </a:cubicBezTo>
                  <a:cubicBezTo>
                    <a:pt x="329" y="104"/>
                    <a:pt x="318" y="90"/>
                    <a:pt x="305" y="78"/>
                  </a:cubicBezTo>
                  <a:moveTo>
                    <a:pt x="188" y="0"/>
                  </a:moveTo>
                  <a:cubicBezTo>
                    <a:pt x="179" y="31"/>
                    <a:pt x="179" y="31"/>
                    <a:pt x="179" y="31"/>
                  </a:cubicBezTo>
                  <a:cubicBezTo>
                    <a:pt x="177" y="31"/>
                    <a:pt x="175" y="31"/>
                    <a:pt x="173" y="31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2" y="52"/>
                    <a:pt x="180" y="56"/>
                    <a:pt x="177" y="59"/>
                  </a:cubicBezTo>
                  <a:cubicBezTo>
                    <a:pt x="179" y="59"/>
                    <a:pt x="180" y="59"/>
                    <a:pt x="182" y="59"/>
                  </a:cubicBezTo>
                  <a:cubicBezTo>
                    <a:pt x="187" y="59"/>
                    <a:pt x="192" y="59"/>
                    <a:pt x="197" y="60"/>
                  </a:cubicBezTo>
                  <a:cubicBezTo>
                    <a:pt x="229" y="63"/>
                    <a:pt x="259" y="76"/>
                    <a:pt x="282" y="96"/>
                  </a:cubicBezTo>
                  <a:cubicBezTo>
                    <a:pt x="287" y="91"/>
                    <a:pt x="293" y="85"/>
                    <a:pt x="299" y="80"/>
                  </a:cubicBezTo>
                  <a:cubicBezTo>
                    <a:pt x="301" y="78"/>
                    <a:pt x="303" y="76"/>
                    <a:pt x="304" y="74"/>
                  </a:cubicBezTo>
                  <a:cubicBezTo>
                    <a:pt x="317" y="48"/>
                    <a:pt x="317" y="48"/>
                    <a:pt x="317" y="48"/>
                  </a:cubicBezTo>
                  <a:cubicBezTo>
                    <a:pt x="294" y="32"/>
                    <a:pt x="294" y="32"/>
                    <a:pt x="294" y="32"/>
                  </a:cubicBezTo>
                  <a:cubicBezTo>
                    <a:pt x="271" y="54"/>
                    <a:pt x="271" y="54"/>
                    <a:pt x="271" y="54"/>
                  </a:cubicBezTo>
                  <a:cubicBezTo>
                    <a:pt x="255" y="45"/>
                    <a:pt x="237" y="38"/>
                    <a:pt x="219" y="34"/>
                  </a:cubicBezTo>
                  <a:cubicBezTo>
                    <a:pt x="216" y="3"/>
                    <a:pt x="216" y="3"/>
                    <a:pt x="216" y="3"/>
                  </a:cubicBezTo>
                  <a:cubicBezTo>
                    <a:pt x="188" y="0"/>
                    <a:pt x="188" y="0"/>
                    <a:pt x="1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08"/>
            <p:cNvSpPr>
              <a:spLocks noEditPoints="1"/>
            </p:cNvSpPr>
            <p:nvPr/>
          </p:nvSpPr>
          <p:spPr bwMode="auto">
            <a:xfrm>
              <a:off x="1516" y="623"/>
              <a:ext cx="140" cy="220"/>
            </a:xfrm>
            <a:custGeom>
              <a:avLst/>
              <a:gdLst>
                <a:gd name="T0" fmla="*/ 75 w 76"/>
                <a:gd name="T1" fmla="*/ 89 h 119"/>
                <a:gd name="T2" fmla="*/ 69 w 76"/>
                <a:gd name="T3" fmla="*/ 96 h 119"/>
                <a:gd name="T4" fmla="*/ 52 w 76"/>
                <a:gd name="T5" fmla="*/ 116 h 119"/>
                <a:gd name="T6" fmla="*/ 52 w 76"/>
                <a:gd name="T7" fmla="*/ 118 h 119"/>
                <a:gd name="T8" fmla="*/ 53 w 76"/>
                <a:gd name="T9" fmla="*/ 119 h 119"/>
                <a:gd name="T10" fmla="*/ 72 w 76"/>
                <a:gd name="T11" fmla="*/ 98 h 119"/>
                <a:gd name="T12" fmla="*/ 76 w 76"/>
                <a:gd name="T13" fmla="*/ 93 h 119"/>
                <a:gd name="T14" fmla="*/ 75 w 76"/>
                <a:gd name="T15" fmla="*/ 89 h 119"/>
                <a:gd name="T16" fmla="*/ 22 w 76"/>
                <a:gd name="T17" fmla="*/ 0 h 119"/>
                <a:gd name="T18" fmla="*/ 17 w 76"/>
                <a:gd name="T19" fmla="*/ 6 h 119"/>
                <a:gd name="T20" fmla="*/ 0 w 76"/>
                <a:gd name="T21" fmla="*/ 22 h 119"/>
                <a:gd name="T22" fmla="*/ 2 w 76"/>
                <a:gd name="T23" fmla="*/ 24 h 119"/>
                <a:gd name="T24" fmla="*/ 19 w 76"/>
                <a:gd name="T25" fmla="*/ 8 h 119"/>
                <a:gd name="T26" fmla="*/ 23 w 76"/>
                <a:gd name="T27" fmla="*/ 4 h 119"/>
                <a:gd name="T28" fmla="*/ 21 w 76"/>
                <a:gd name="T29" fmla="*/ 3 h 119"/>
                <a:gd name="T30" fmla="*/ 22 w 76"/>
                <a:gd name="T3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" h="119">
                  <a:moveTo>
                    <a:pt x="75" y="89"/>
                  </a:moveTo>
                  <a:cubicBezTo>
                    <a:pt x="73" y="91"/>
                    <a:pt x="71" y="93"/>
                    <a:pt x="69" y="96"/>
                  </a:cubicBezTo>
                  <a:cubicBezTo>
                    <a:pt x="63" y="102"/>
                    <a:pt x="58" y="109"/>
                    <a:pt x="52" y="116"/>
                  </a:cubicBezTo>
                  <a:cubicBezTo>
                    <a:pt x="52" y="117"/>
                    <a:pt x="52" y="118"/>
                    <a:pt x="52" y="118"/>
                  </a:cubicBezTo>
                  <a:cubicBezTo>
                    <a:pt x="53" y="119"/>
                    <a:pt x="53" y="119"/>
                    <a:pt x="53" y="119"/>
                  </a:cubicBezTo>
                  <a:cubicBezTo>
                    <a:pt x="59" y="112"/>
                    <a:pt x="65" y="105"/>
                    <a:pt x="72" y="98"/>
                  </a:cubicBezTo>
                  <a:cubicBezTo>
                    <a:pt x="73" y="96"/>
                    <a:pt x="75" y="94"/>
                    <a:pt x="76" y="93"/>
                  </a:cubicBezTo>
                  <a:cubicBezTo>
                    <a:pt x="76" y="92"/>
                    <a:pt x="76" y="90"/>
                    <a:pt x="75" y="89"/>
                  </a:cubicBezTo>
                  <a:moveTo>
                    <a:pt x="22" y="0"/>
                  </a:moveTo>
                  <a:cubicBezTo>
                    <a:pt x="21" y="2"/>
                    <a:pt x="19" y="4"/>
                    <a:pt x="17" y="6"/>
                  </a:cubicBezTo>
                  <a:cubicBezTo>
                    <a:pt x="11" y="11"/>
                    <a:pt x="5" y="17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8" y="19"/>
                    <a:pt x="13" y="13"/>
                    <a:pt x="19" y="8"/>
                  </a:cubicBezTo>
                  <a:cubicBezTo>
                    <a:pt x="20" y="7"/>
                    <a:pt x="22" y="6"/>
                    <a:pt x="23" y="4"/>
                  </a:cubicBezTo>
                  <a:cubicBezTo>
                    <a:pt x="22" y="4"/>
                    <a:pt x="22" y="3"/>
                    <a:pt x="21" y="3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09"/>
            <p:cNvSpPr>
              <a:spLocks noEditPoints="1"/>
            </p:cNvSpPr>
            <p:nvPr/>
          </p:nvSpPr>
          <p:spPr bwMode="auto">
            <a:xfrm>
              <a:off x="1532" y="1903"/>
              <a:ext cx="467" cy="468"/>
            </a:xfrm>
            <a:custGeom>
              <a:avLst/>
              <a:gdLst>
                <a:gd name="T0" fmla="*/ 23 w 253"/>
                <a:gd name="T1" fmla="*/ 55 h 253"/>
                <a:gd name="T2" fmla="*/ 19 w 253"/>
                <a:gd name="T3" fmla="*/ 60 h 253"/>
                <a:gd name="T4" fmla="*/ 32 w 253"/>
                <a:gd name="T5" fmla="*/ 74 h 253"/>
                <a:gd name="T6" fmla="*/ 20 w 253"/>
                <a:gd name="T7" fmla="*/ 104 h 253"/>
                <a:gd name="T8" fmla="*/ 1 w 253"/>
                <a:gd name="T9" fmla="*/ 106 h 253"/>
                <a:gd name="T10" fmla="*/ 0 w 253"/>
                <a:gd name="T11" fmla="*/ 123 h 253"/>
                <a:gd name="T12" fmla="*/ 18 w 253"/>
                <a:gd name="T13" fmla="*/ 128 h 253"/>
                <a:gd name="T14" fmla="*/ 23 w 253"/>
                <a:gd name="T15" fmla="*/ 160 h 253"/>
                <a:gd name="T16" fmla="*/ 8 w 253"/>
                <a:gd name="T17" fmla="*/ 172 h 253"/>
                <a:gd name="T18" fmla="*/ 15 w 253"/>
                <a:gd name="T19" fmla="*/ 187 h 253"/>
                <a:gd name="T20" fmla="*/ 33 w 253"/>
                <a:gd name="T21" fmla="*/ 182 h 253"/>
                <a:gd name="T22" fmla="*/ 54 w 253"/>
                <a:gd name="T23" fmla="*/ 207 h 253"/>
                <a:gd name="T24" fmla="*/ 47 w 253"/>
                <a:gd name="T25" fmla="*/ 224 h 253"/>
                <a:gd name="T26" fmla="*/ 60 w 253"/>
                <a:gd name="T27" fmla="*/ 234 h 253"/>
                <a:gd name="T28" fmla="*/ 74 w 253"/>
                <a:gd name="T29" fmla="*/ 221 h 253"/>
                <a:gd name="T30" fmla="*/ 104 w 253"/>
                <a:gd name="T31" fmla="*/ 232 h 253"/>
                <a:gd name="T32" fmla="*/ 106 w 253"/>
                <a:gd name="T33" fmla="*/ 251 h 253"/>
                <a:gd name="T34" fmla="*/ 122 w 253"/>
                <a:gd name="T35" fmla="*/ 253 h 253"/>
                <a:gd name="T36" fmla="*/ 128 w 253"/>
                <a:gd name="T37" fmla="*/ 235 h 253"/>
                <a:gd name="T38" fmla="*/ 160 w 253"/>
                <a:gd name="T39" fmla="*/ 229 h 253"/>
                <a:gd name="T40" fmla="*/ 171 w 253"/>
                <a:gd name="T41" fmla="*/ 245 h 253"/>
                <a:gd name="T42" fmla="*/ 186 w 253"/>
                <a:gd name="T43" fmla="*/ 238 h 253"/>
                <a:gd name="T44" fmla="*/ 182 w 253"/>
                <a:gd name="T45" fmla="*/ 219 h 253"/>
                <a:gd name="T46" fmla="*/ 207 w 253"/>
                <a:gd name="T47" fmla="*/ 198 h 253"/>
                <a:gd name="T48" fmla="*/ 224 w 253"/>
                <a:gd name="T49" fmla="*/ 206 h 253"/>
                <a:gd name="T50" fmla="*/ 234 w 253"/>
                <a:gd name="T51" fmla="*/ 193 h 253"/>
                <a:gd name="T52" fmla="*/ 221 w 253"/>
                <a:gd name="T53" fmla="*/ 179 h 253"/>
                <a:gd name="T54" fmla="*/ 232 w 253"/>
                <a:gd name="T55" fmla="*/ 148 h 253"/>
                <a:gd name="T56" fmla="*/ 251 w 253"/>
                <a:gd name="T57" fmla="*/ 147 h 253"/>
                <a:gd name="T58" fmla="*/ 253 w 253"/>
                <a:gd name="T59" fmla="*/ 130 h 253"/>
                <a:gd name="T60" fmla="*/ 240 w 253"/>
                <a:gd name="T61" fmla="*/ 126 h 253"/>
                <a:gd name="T62" fmla="*/ 218 w 253"/>
                <a:gd name="T63" fmla="*/ 124 h 253"/>
                <a:gd name="T64" fmla="*/ 217 w 253"/>
                <a:gd name="T65" fmla="*/ 135 h 253"/>
                <a:gd name="T66" fmla="*/ 126 w 253"/>
                <a:gd name="T67" fmla="*/ 218 h 253"/>
                <a:gd name="T68" fmla="*/ 118 w 253"/>
                <a:gd name="T69" fmla="*/ 217 h 253"/>
                <a:gd name="T70" fmla="*/ 35 w 253"/>
                <a:gd name="T71" fmla="*/ 118 h 253"/>
                <a:gd name="T72" fmla="*/ 53 w 253"/>
                <a:gd name="T73" fmla="*/ 72 h 253"/>
                <a:gd name="T74" fmla="*/ 23 w 253"/>
                <a:gd name="T75" fmla="*/ 55 h 253"/>
                <a:gd name="T76" fmla="*/ 130 w 253"/>
                <a:gd name="T77" fmla="*/ 0 h 253"/>
                <a:gd name="T78" fmla="*/ 125 w 253"/>
                <a:gd name="T79" fmla="*/ 16 h 253"/>
                <a:gd name="T80" fmla="*/ 201 w 253"/>
                <a:gd name="T81" fmla="*/ 39 h 253"/>
                <a:gd name="T82" fmla="*/ 206 w 253"/>
                <a:gd name="T83" fmla="*/ 29 h 253"/>
                <a:gd name="T84" fmla="*/ 193 w 253"/>
                <a:gd name="T85" fmla="*/ 19 h 253"/>
                <a:gd name="T86" fmla="*/ 179 w 253"/>
                <a:gd name="T87" fmla="*/ 32 h 253"/>
                <a:gd name="T88" fmla="*/ 148 w 253"/>
                <a:gd name="T89" fmla="*/ 20 h 253"/>
                <a:gd name="T90" fmla="*/ 146 w 253"/>
                <a:gd name="T91" fmla="*/ 2 h 253"/>
                <a:gd name="T92" fmla="*/ 130 w 253"/>
                <a:gd name="T9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3" h="253">
                  <a:moveTo>
                    <a:pt x="23" y="55"/>
                  </a:moveTo>
                  <a:cubicBezTo>
                    <a:pt x="19" y="60"/>
                    <a:pt x="19" y="60"/>
                    <a:pt x="19" y="60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6" y="83"/>
                    <a:pt x="23" y="93"/>
                    <a:pt x="20" y="104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8" y="139"/>
                    <a:pt x="20" y="150"/>
                    <a:pt x="23" y="160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15" y="187"/>
                    <a:pt x="15" y="187"/>
                    <a:pt x="15" y="187"/>
                  </a:cubicBezTo>
                  <a:cubicBezTo>
                    <a:pt x="33" y="182"/>
                    <a:pt x="33" y="182"/>
                    <a:pt x="33" y="182"/>
                  </a:cubicBezTo>
                  <a:cubicBezTo>
                    <a:pt x="39" y="191"/>
                    <a:pt x="46" y="200"/>
                    <a:pt x="54" y="207"/>
                  </a:cubicBezTo>
                  <a:cubicBezTo>
                    <a:pt x="47" y="224"/>
                    <a:pt x="47" y="224"/>
                    <a:pt x="47" y="224"/>
                  </a:cubicBezTo>
                  <a:cubicBezTo>
                    <a:pt x="60" y="234"/>
                    <a:pt x="60" y="234"/>
                    <a:pt x="60" y="234"/>
                  </a:cubicBezTo>
                  <a:cubicBezTo>
                    <a:pt x="74" y="221"/>
                    <a:pt x="74" y="221"/>
                    <a:pt x="74" y="221"/>
                  </a:cubicBezTo>
                  <a:cubicBezTo>
                    <a:pt x="83" y="226"/>
                    <a:pt x="93" y="230"/>
                    <a:pt x="104" y="232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22" y="253"/>
                    <a:pt x="122" y="253"/>
                    <a:pt x="122" y="253"/>
                  </a:cubicBezTo>
                  <a:cubicBezTo>
                    <a:pt x="128" y="235"/>
                    <a:pt x="128" y="235"/>
                    <a:pt x="128" y="235"/>
                  </a:cubicBezTo>
                  <a:cubicBezTo>
                    <a:pt x="139" y="234"/>
                    <a:pt x="150" y="233"/>
                    <a:pt x="160" y="229"/>
                  </a:cubicBezTo>
                  <a:cubicBezTo>
                    <a:pt x="171" y="245"/>
                    <a:pt x="171" y="245"/>
                    <a:pt x="171" y="245"/>
                  </a:cubicBezTo>
                  <a:cubicBezTo>
                    <a:pt x="186" y="238"/>
                    <a:pt x="186" y="238"/>
                    <a:pt x="186" y="238"/>
                  </a:cubicBezTo>
                  <a:cubicBezTo>
                    <a:pt x="182" y="219"/>
                    <a:pt x="182" y="219"/>
                    <a:pt x="182" y="219"/>
                  </a:cubicBezTo>
                  <a:cubicBezTo>
                    <a:pt x="191" y="214"/>
                    <a:pt x="200" y="207"/>
                    <a:pt x="207" y="198"/>
                  </a:cubicBezTo>
                  <a:cubicBezTo>
                    <a:pt x="224" y="206"/>
                    <a:pt x="224" y="206"/>
                    <a:pt x="224" y="206"/>
                  </a:cubicBezTo>
                  <a:cubicBezTo>
                    <a:pt x="234" y="193"/>
                    <a:pt x="234" y="193"/>
                    <a:pt x="234" y="193"/>
                  </a:cubicBezTo>
                  <a:cubicBezTo>
                    <a:pt x="221" y="179"/>
                    <a:pt x="221" y="179"/>
                    <a:pt x="221" y="179"/>
                  </a:cubicBezTo>
                  <a:cubicBezTo>
                    <a:pt x="226" y="170"/>
                    <a:pt x="230" y="159"/>
                    <a:pt x="232" y="148"/>
                  </a:cubicBezTo>
                  <a:cubicBezTo>
                    <a:pt x="251" y="147"/>
                    <a:pt x="251" y="147"/>
                    <a:pt x="251" y="147"/>
                  </a:cubicBezTo>
                  <a:cubicBezTo>
                    <a:pt x="253" y="130"/>
                    <a:pt x="253" y="130"/>
                    <a:pt x="253" y="130"/>
                  </a:cubicBezTo>
                  <a:cubicBezTo>
                    <a:pt x="240" y="126"/>
                    <a:pt x="240" y="126"/>
                    <a:pt x="240" y="126"/>
                  </a:cubicBezTo>
                  <a:cubicBezTo>
                    <a:pt x="232" y="126"/>
                    <a:pt x="225" y="125"/>
                    <a:pt x="218" y="124"/>
                  </a:cubicBezTo>
                  <a:cubicBezTo>
                    <a:pt x="218" y="127"/>
                    <a:pt x="218" y="131"/>
                    <a:pt x="217" y="135"/>
                  </a:cubicBezTo>
                  <a:cubicBezTo>
                    <a:pt x="213" y="182"/>
                    <a:pt x="173" y="218"/>
                    <a:pt x="126" y="218"/>
                  </a:cubicBezTo>
                  <a:cubicBezTo>
                    <a:pt x="123" y="218"/>
                    <a:pt x="121" y="218"/>
                    <a:pt x="118" y="217"/>
                  </a:cubicBezTo>
                  <a:cubicBezTo>
                    <a:pt x="67" y="213"/>
                    <a:pt x="31" y="168"/>
                    <a:pt x="35" y="118"/>
                  </a:cubicBezTo>
                  <a:cubicBezTo>
                    <a:pt x="37" y="100"/>
                    <a:pt x="43" y="85"/>
                    <a:pt x="53" y="72"/>
                  </a:cubicBezTo>
                  <a:cubicBezTo>
                    <a:pt x="43" y="66"/>
                    <a:pt x="33" y="61"/>
                    <a:pt x="23" y="55"/>
                  </a:cubicBezTo>
                  <a:moveTo>
                    <a:pt x="130" y="0"/>
                  </a:moveTo>
                  <a:cubicBezTo>
                    <a:pt x="125" y="16"/>
                    <a:pt x="125" y="16"/>
                    <a:pt x="125" y="16"/>
                  </a:cubicBezTo>
                  <a:cubicBezTo>
                    <a:pt x="150" y="26"/>
                    <a:pt x="175" y="34"/>
                    <a:pt x="201" y="3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193" y="19"/>
                    <a:pt x="193" y="19"/>
                    <a:pt x="193" y="19"/>
                  </a:cubicBezTo>
                  <a:cubicBezTo>
                    <a:pt x="179" y="32"/>
                    <a:pt x="179" y="32"/>
                    <a:pt x="179" y="32"/>
                  </a:cubicBezTo>
                  <a:cubicBezTo>
                    <a:pt x="170" y="27"/>
                    <a:pt x="159" y="23"/>
                    <a:pt x="148" y="20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30" y="0"/>
                    <a:pt x="130" y="0"/>
                    <a:pt x="1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210"/>
            <p:cNvSpPr/>
            <p:nvPr/>
          </p:nvSpPr>
          <p:spPr bwMode="auto">
            <a:xfrm>
              <a:off x="1575" y="1918"/>
              <a:ext cx="408" cy="218"/>
            </a:xfrm>
            <a:custGeom>
              <a:avLst/>
              <a:gdLst>
                <a:gd name="T0" fmla="*/ 58 w 221"/>
                <a:gd name="T1" fmla="*/ 0 h 118"/>
                <a:gd name="T2" fmla="*/ 43 w 221"/>
                <a:gd name="T3" fmla="*/ 7 h 118"/>
                <a:gd name="T4" fmla="*/ 48 w 221"/>
                <a:gd name="T5" fmla="*/ 26 h 118"/>
                <a:gd name="T6" fmla="*/ 22 w 221"/>
                <a:gd name="T7" fmla="*/ 46 h 118"/>
                <a:gd name="T8" fmla="*/ 5 w 221"/>
                <a:gd name="T9" fmla="*/ 39 h 118"/>
                <a:gd name="T10" fmla="*/ 0 w 221"/>
                <a:gd name="T11" fmla="*/ 47 h 118"/>
                <a:gd name="T12" fmla="*/ 30 w 221"/>
                <a:gd name="T13" fmla="*/ 64 h 118"/>
                <a:gd name="T14" fmla="*/ 103 w 221"/>
                <a:gd name="T15" fmla="*/ 27 h 118"/>
                <a:gd name="T16" fmla="*/ 112 w 221"/>
                <a:gd name="T17" fmla="*/ 28 h 118"/>
                <a:gd name="T18" fmla="*/ 195 w 221"/>
                <a:gd name="T19" fmla="*/ 116 h 118"/>
                <a:gd name="T20" fmla="*/ 217 w 221"/>
                <a:gd name="T21" fmla="*/ 118 h 118"/>
                <a:gd name="T22" fmla="*/ 212 w 221"/>
                <a:gd name="T23" fmla="*/ 117 h 118"/>
                <a:gd name="T24" fmla="*/ 206 w 221"/>
                <a:gd name="T25" fmla="*/ 84 h 118"/>
                <a:gd name="T26" fmla="*/ 221 w 221"/>
                <a:gd name="T27" fmla="*/ 74 h 118"/>
                <a:gd name="T28" fmla="*/ 215 w 221"/>
                <a:gd name="T29" fmla="*/ 59 h 118"/>
                <a:gd name="T30" fmla="*/ 196 w 221"/>
                <a:gd name="T31" fmla="*/ 63 h 118"/>
                <a:gd name="T32" fmla="*/ 175 w 221"/>
                <a:gd name="T33" fmla="*/ 38 h 118"/>
                <a:gd name="T34" fmla="*/ 178 w 221"/>
                <a:gd name="T35" fmla="*/ 31 h 118"/>
                <a:gd name="T36" fmla="*/ 102 w 221"/>
                <a:gd name="T37" fmla="*/ 8 h 118"/>
                <a:gd name="T38" fmla="*/ 102 w 221"/>
                <a:gd name="T39" fmla="*/ 10 h 118"/>
                <a:gd name="T40" fmla="*/ 69 w 221"/>
                <a:gd name="T41" fmla="*/ 16 h 118"/>
                <a:gd name="T42" fmla="*/ 58 w 221"/>
                <a:gd name="T4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1" h="118">
                  <a:moveTo>
                    <a:pt x="58" y="0"/>
                  </a:moveTo>
                  <a:cubicBezTo>
                    <a:pt x="43" y="7"/>
                    <a:pt x="43" y="7"/>
                    <a:pt x="43" y="7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38" y="31"/>
                    <a:pt x="30" y="38"/>
                    <a:pt x="22" y="46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" y="53"/>
                    <a:pt x="20" y="58"/>
                    <a:pt x="30" y="64"/>
                  </a:cubicBezTo>
                  <a:cubicBezTo>
                    <a:pt x="47" y="41"/>
                    <a:pt x="74" y="27"/>
                    <a:pt x="103" y="27"/>
                  </a:cubicBezTo>
                  <a:cubicBezTo>
                    <a:pt x="106" y="27"/>
                    <a:pt x="109" y="27"/>
                    <a:pt x="112" y="28"/>
                  </a:cubicBezTo>
                  <a:cubicBezTo>
                    <a:pt x="158" y="32"/>
                    <a:pt x="193" y="70"/>
                    <a:pt x="195" y="116"/>
                  </a:cubicBezTo>
                  <a:cubicBezTo>
                    <a:pt x="202" y="117"/>
                    <a:pt x="209" y="118"/>
                    <a:pt x="217" y="118"/>
                  </a:cubicBezTo>
                  <a:cubicBezTo>
                    <a:pt x="212" y="117"/>
                    <a:pt x="212" y="117"/>
                    <a:pt x="212" y="117"/>
                  </a:cubicBezTo>
                  <a:cubicBezTo>
                    <a:pt x="211" y="106"/>
                    <a:pt x="209" y="95"/>
                    <a:pt x="206" y="84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15" y="59"/>
                    <a:pt x="215" y="59"/>
                    <a:pt x="215" y="59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91" y="53"/>
                    <a:pt x="183" y="45"/>
                    <a:pt x="175" y="38"/>
                  </a:cubicBezTo>
                  <a:cubicBezTo>
                    <a:pt x="178" y="31"/>
                    <a:pt x="178" y="31"/>
                    <a:pt x="178" y="31"/>
                  </a:cubicBezTo>
                  <a:cubicBezTo>
                    <a:pt x="152" y="26"/>
                    <a:pt x="127" y="18"/>
                    <a:pt x="102" y="8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90" y="10"/>
                    <a:pt x="79" y="12"/>
                    <a:pt x="69" y="16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211"/>
            <p:cNvSpPr>
              <a:spLocks noEditPoints="1"/>
            </p:cNvSpPr>
            <p:nvPr/>
          </p:nvSpPr>
          <p:spPr bwMode="auto">
            <a:xfrm>
              <a:off x="1532" y="8"/>
              <a:ext cx="497" cy="504"/>
            </a:xfrm>
            <a:custGeom>
              <a:avLst/>
              <a:gdLst>
                <a:gd name="T0" fmla="*/ 196 w 269"/>
                <a:gd name="T1" fmla="*/ 241 h 273"/>
                <a:gd name="T2" fmla="*/ 141 w 269"/>
                <a:gd name="T3" fmla="*/ 259 h 273"/>
                <a:gd name="T4" fmla="*/ 157 w 269"/>
                <a:gd name="T5" fmla="*/ 272 h 273"/>
                <a:gd name="T6" fmla="*/ 180 w 269"/>
                <a:gd name="T7" fmla="*/ 247 h 273"/>
                <a:gd name="T8" fmla="*/ 202 w 269"/>
                <a:gd name="T9" fmla="*/ 257 h 273"/>
                <a:gd name="T10" fmla="*/ 232 w 269"/>
                <a:gd name="T11" fmla="*/ 235 h 273"/>
                <a:gd name="T12" fmla="*/ 231 w 269"/>
                <a:gd name="T13" fmla="*/ 235 h 273"/>
                <a:gd name="T14" fmla="*/ 230 w 269"/>
                <a:gd name="T15" fmla="*/ 209 h 273"/>
                <a:gd name="T16" fmla="*/ 99 w 269"/>
                <a:gd name="T17" fmla="*/ 249 h 273"/>
                <a:gd name="T18" fmla="*/ 107 w 269"/>
                <a:gd name="T19" fmla="*/ 270 h 273"/>
                <a:gd name="T20" fmla="*/ 118 w 269"/>
                <a:gd name="T21" fmla="*/ 253 h 273"/>
                <a:gd name="T22" fmla="*/ 140 w 269"/>
                <a:gd name="T23" fmla="*/ 255 h 273"/>
                <a:gd name="T24" fmla="*/ 168 w 269"/>
                <a:gd name="T25" fmla="*/ 246 h 273"/>
                <a:gd name="T26" fmla="*/ 197 w 269"/>
                <a:gd name="T27" fmla="*/ 238 h 273"/>
                <a:gd name="T28" fmla="*/ 215 w 269"/>
                <a:gd name="T29" fmla="*/ 225 h 273"/>
                <a:gd name="T30" fmla="*/ 235 w 269"/>
                <a:gd name="T31" fmla="*/ 231 h 273"/>
                <a:gd name="T32" fmla="*/ 228 w 269"/>
                <a:gd name="T33" fmla="*/ 211 h 273"/>
                <a:gd name="T34" fmla="*/ 127 w 269"/>
                <a:gd name="T35" fmla="*/ 0 h 273"/>
                <a:gd name="T36" fmla="*/ 114 w 269"/>
                <a:gd name="T37" fmla="*/ 21 h 273"/>
                <a:gd name="T38" fmla="*/ 81 w 269"/>
                <a:gd name="T39" fmla="*/ 12 h 273"/>
                <a:gd name="T40" fmla="*/ 76 w 269"/>
                <a:gd name="T41" fmla="*/ 36 h 273"/>
                <a:gd name="T42" fmla="*/ 42 w 269"/>
                <a:gd name="T43" fmla="*/ 38 h 273"/>
                <a:gd name="T44" fmla="*/ 45 w 269"/>
                <a:gd name="T45" fmla="*/ 63 h 273"/>
                <a:gd name="T46" fmla="*/ 14 w 269"/>
                <a:gd name="T47" fmla="*/ 77 h 273"/>
                <a:gd name="T48" fmla="*/ 25 w 269"/>
                <a:gd name="T49" fmla="*/ 98 h 273"/>
                <a:gd name="T50" fmla="*/ 0 w 269"/>
                <a:gd name="T51" fmla="*/ 122 h 273"/>
                <a:gd name="T52" fmla="*/ 18 w 269"/>
                <a:gd name="T53" fmla="*/ 139 h 273"/>
                <a:gd name="T54" fmla="*/ 21 w 269"/>
                <a:gd name="T55" fmla="*/ 160 h 273"/>
                <a:gd name="T56" fmla="*/ 7 w 269"/>
                <a:gd name="T57" fmla="*/ 181 h 273"/>
                <a:gd name="T58" fmla="*/ 32 w 269"/>
                <a:gd name="T59" fmla="*/ 193 h 273"/>
                <a:gd name="T60" fmla="*/ 52 w 269"/>
                <a:gd name="T61" fmla="*/ 146 h 273"/>
                <a:gd name="T62" fmla="*/ 136 w 269"/>
                <a:gd name="T63" fmla="*/ 52 h 273"/>
                <a:gd name="T64" fmla="*/ 186 w 269"/>
                <a:gd name="T65" fmla="*/ 47 h 273"/>
                <a:gd name="T66" fmla="*/ 221 w 269"/>
                <a:gd name="T67" fmla="*/ 124 h 273"/>
                <a:gd name="T68" fmla="*/ 254 w 269"/>
                <a:gd name="T69" fmla="*/ 126 h 273"/>
                <a:gd name="T70" fmla="*/ 252 w 269"/>
                <a:gd name="T71" fmla="*/ 113 h 273"/>
                <a:gd name="T72" fmla="*/ 266 w 269"/>
                <a:gd name="T73" fmla="*/ 93 h 273"/>
                <a:gd name="T74" fmla="*/ 237 w 269"/>
                <a:gd name="T75" fmla="*/ 75 h 273"/>
                <a:gd name="T76" fmla="*/ 243 w 269"/>
                <a:gd name="T77" fmla="*/ 51 h 273"/>
                <a:gd name="T78" fmla="*/ 210 w 269"/>
                <a:gd name="T79" fmla="*/ 44 h 273"/>
                <a:gd name="T80" fmla="*/ 207 w 269"/>
                <a:gd name="T81" fmla="*/ 20 h 273"/>
                <a:gd name="T82" fmla="*/ 174 w 269"/>
                <a:gd name="T83" fmla="*/ 25 h 273"/>
                <a:gd name="T84" fmla="*/ 163 w 269"/>
                <a:gd name="T85" fmla="*/ 3 h 273"/>
                <a:gd name="T86" fmla="*/ 137 w 269"/>
                <a:gd name="T87" fmla="*/ 19 h 273"/>
                <a:gd name="T88" fmla="*/ 127 w 269"/>
                <a:gd name="T8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9" h="273">
                  <a:moveTo>
                    <a:pt x="198" y="241"/>
                  </a:moveTo>
                  <a:cubicBezTo>
                    <a:pt x="197" y="241"/>
                    <a:pt x="197" y="241"/>
                    <a:pt x="196" y="241"/>
                  </a:cubicBezTo>
                  <a:cubicBezTo>
                    <a:pt x="187" y="244"/>
                    <a:pt x="178" y="246"/>
                    <a:pt x="169" y="249"/>
                  </a:cubicBezTo>
                  <a:cubicBezTo>
                    <a:pt x="160" y="252"/>
                    <a:pt x="150" y="255"/>
                    <a:pt x="141" y="259"/>
                  </a:cubicBezTo>
                  <a:cubicBezTo>
                    <a:pt x="146" y="273"/>
                    <a:pt x="146" y="273"/>
                    <a:pt x="146" y="273"/>
                  </a:cubicBezTo>
                  <a:cubicBezTo>
                    <a:pt x="157" y="272"/>
                    <a:pt x="157" y="272"/>
                    <a:pt x="157" y="272"/>
                  </a:cubicBezTo>
                  <a:cubicBezTo>
                    <a:pt x="159" y="253"/>
                    <a:pt x="159" y="253"/>
                    <a:pt x="159" y="253"/>
                  </a:cubicBezTo>
                  <a:cubicBezTo>
                    <a:pt x="166" y="251"/>
                    <a:pt x="173" y="249"/>
                    <a:pt x="180" y="247"/>
                  </a:cubicBezTo>
                  <a:cubicBezTo>
                    <a:pt x="192" y="262"/>
                    <a:pt x="192" y="262"/>
                    <a:pt x="192" y="262"/>
                  </a:cubicBezTo>
                  <a:cubicBezTo>
                    <a:pt x="202" y="257"/>
                    <a:pt x="202" y="257"/>
                    <a:pt x="202" y="257"/>
                  </a:cubicBezTo>
                  <a:cubicBezTo>
                    <a:pt x="198" y="241"/>
                    <a:pt x="198" y="241"/>
                    <a:pt x="198" y="241"/>
                  </a:cubicBezTo>
                  <a:moveTo>
                    <a:pt x="232" y="235"/>
                  </a:moveTo>
                  <a:cubicBezTo>
                    <a:pt x="231" y="235"/>
                    <a:pt x="231" y="235"/>
                    <a:pt x="231" y="235"/>
                  </a:cubicBezTo>
                  <a:cubicBezTo>
                    <a:pt x="231" y="235"/>
                    <a:pt x="231" y="235"/>
                    <a:pt x="231" y="235"/>
                  </a:cubicBezTo>
                  <a:cubicBezTo>
                    <a:pt x="232" y="235"/>
                    <a:pt x="232" y="235"/>
                    <a:pt x="232" y="235"/>
                  </a:cubicBezTo>
                  <a:moveTo>
                    <a:pt x="230" y="209"/>
                  </a:moveTo>
                  <a:cubicBezTo>
                    <a:pt x="185" y="215"/>
                    <a:pt x="141" y="229"/>
                    <a:pt x="99" y="249"/>
                  </a:cubicBezTo>
                  <a:cubicBezTo>
                    <a:pt x="99" y="249"/>
                    <a:pt x="99" y="249"/>
                    <a:pt x="99" y="249"/>
                  </a:cubicBezTo>
                  <a:cubicBezTo>
                    <a:pt x="98" y="268"/>
                    <a:pt x="98" y="268"/>
                    <a:pt x="98" y="268"/>
                  </a:cubicBezTo>
                  <a:cubicBezTo>
                    <a:pt x="107" y="270"/>
                    <a:pt x="107" y="270"/>
                    <a:pt x="107" y="270"/>
                  </a:cubicBezTo>
                  <a:cubicBezTo>
                    <a:pt x="108" y="269"/>
                    <a:pt x="110" y="269"/>
                    <a:pt x="111" y="268"/>
                  </a:cubicBezTo>
                  <a:cubicBezTo>
                    <a:pt x="118" y="253"/>
                    <a:pt x="118" y="253"/>
                    <a:pt x="118" y="253"/>
                  </a:cubicBezTo>
                  <a:cubicBezTo>
                    <a:pt x="124" y="254"/>
                    <a:pt x="130" y="255"/>
                    <a:pt x="136" y="255"/>
                  </a:cubicBezTo>
                  <a:cubicBezTo>
                    <a:pt x="137" y="255"/>
                    <a:pt x="138" y="255"/>
                    <a:pt x="140" y="255"/>
                  </a:cubicBezTo>
                  <a:cubicBezTo>
                    <a:pt x="140" y="256"/>
                    <a:pt x="140" y="256"/>
                    <a:pt x="140" y="256"/>
                  </a:cubicBezTo>
                  <a:cubicBezTo>
                    <a:pt x="149" y="252"/>
                    <a:pt x="159" y="249"/>
                    <a:pt x="168" y="246"/>
                  </a:cubicBezTo>
                  <a:cubicBezTo>
                    <a:pt x="177" y="243"/>
                    <a:pt x="187" y="240"/>
                    <a:pt x="196" y="238"/>
                  </a:cubicBezTo>
                  <a:cubicBezTo>
                    <a:pt x="196" y="238"/>
                    <a:pt x="197" y="238"/>
                    <a:pt x="197" y="238"/>
                  </a:cubicBezTo>
                  <a:cubicBezTo>
                    <a:pt x="197" y="238"/>
                    <a:pt x="197" y="238"/>
                    <a:pt x="197" y="238"/>
                  </a:cubicBezTo>
                  <a:cubicBezTo>
                    <a:pt x="203" y="234"/>
                    <a:pt x="209" y="230"/>
                    <a:pt x="215" y="225"/>
                  </a:cubicBezTo>
                  <a:cubicBezTo>
                    <a:pt x="227" y="232"/>
                    <a:pt x="227" y="232"/>
                    <a:pt x="227" y="232"/>
                  </a:cubicBezTo>
                  <a:cubicBezTo>
                    <a:pt x="229" y="232"/>
                    <a:pt x="232" y="232"/>
                    <a:pt x="235" y="231"/>
                  </a:cubicBezTo>
                  <a:cubicBezTo>
                    <a:pt x="239" y="227"/>
                    <a:pt x="239" y="227"/>
                    <a:pt x="239" y="227"/>
                  </a:cubicBezTo>
                  <a:cubicBezTo>
                    <a:pt x="228" y="211"/>
                    <a:pt x="228" y="211"/>
                    <a:pt x="228" y="211"/>
                  </a:cubicBezTo>
                  <a:cubicBezTo>
                    <a:pt x="229" y="210"/>
                    <a:pt x="229" y="210"/>
                    <a:pt x="230" y="209"/>
                  </a:cubicBezTo>
                  <a:moveTo>
                    <a:pt x="127" y="0"/>
                  </a:moveTo>
                  <a:cubicBezTo>
                    <a:pt x="116" y="2"/>
                    <a:pt x="116" y="2"/>
                    <a:pt x="116" y="2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7" y="22"/>
                    <a:pt x="100" y="24"/>
                    <a:pt x="93" y="27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69" y="39"/>
                    <a:pt x="63" y="44"/>
                    <a:pt x="58" y="49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0" y="68"/>
                    <a:pt x="36" y="74"/>
                    <a:pt x="33" y="81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25" y="98"/>
                    <a:pt x="25" y="98"/>
                    <a:pt x="25" y="98"/>
                  </a:cubicBezTo>
                  <a:cubicBezTo>
                    <a:pt x="22" y="105"/>
                    <a:pt x="21" y="112"/>
                    <a:pt x="20" y="12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18" y="139"/>
                    <a:pt x="18" y="139"/>
                    <a:pt x="18" y="139"/>
                  </a:cubicBezTo>
                  <a:cubicBezTo>
                    <a:pt x="18" y="143"/>
                    <a:pt x="19" y="146"/>
                    <a:pt x="19" y="150"/>
                  </a:cubicBezTo>
                  <a:cubicBezTo>
                    <a:pt x="20" y="153"/>
                    <a:pt x="20" y="157"/>
                    <a:pt x="21" y="160"/>
                  </a:cubicBezTo>
                  <a:cubicBezTo>
                    <a:pt x="4" y="170"/>
                    <a:pt x="4" y="170"/>
                    <a:pt x="4" y="170"/>
                  </a:cubicBezTo>
                  <a:cubicBezTo>
                    <a:pt x="7" y="181"/>
                    <a:pt x="7" y="181"/>
                    <a:pt x="7" y="181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8" y="184"/>
                    <a:pt x="30" y="188"/>
                    <a:pt x="32" y="193"/>
                  </a:cubicBezTo>
                  <a:cubicBezTo>
                    <a:pt x="42" y="187"/>
                    <a:pt x="52" y="182"/>
                    <a:pt x="61" y="177"/>
                  </a:cubicBezTo>
                  <a:cubicBezTo>
                    <a:pt x="56" y="168"/>
                    <a:pt x="53" y="157"/>
                    <a:pt x="52" y="146"/>
                  </a:cubicBezTo>
                  <a:cubicBezTo>
                    <a:pt x="47" y="99"/>
                    <a:pt x="80" y="57"/>
                    <a:pt x="127" y="52"/>
                  </a:cubicBezTo>
                  <a:cubicBezTo>
                    <a:pt x="130" y="52"/>
                    <a:pt x="133" y="52"/>
                    <a:pt x="136" y="52"/>
                  </a:cubicBezTo>
                  <a:cubicBezTo>
                    <a:pt x="143" y="52"/>
                    <a:pt x="150" y="52"/>
                    <a:pt x="157" y="54"/>
                  </a:cubicBezTo>
                  <a:cubicBezTo>
                    <a:pt x="186" y="47"/>
                    <a:pt x="186" y="47"/>
                    <a:pt x="186" y="47"/>
                  </a:cubicBezTo>
                  <a:cubicBezTo>
                    <a:pt x="202" y="83"/>
                    <a:pt x="202" y="83"/>
                    <a:pt x="202" y="83"/>
                  </a:cubicBezTo>
                  <a:cubicBezTo>
                    <a:pt x="212" y="94"/>
                    <a:pt x="218" y="108"/>
                    <a:pt x="221" y="124"/>
                  </a:cubicBezTo>
                  <a:cubicBezTo>
                    <a:pt x="223" y="129"/>
                    <a:pt x="223" y="129"/>
                    <a:pt x="223" y="129"/>
                  </a:cubicBezTo>
                  <a:cubicBezTo>
                    <a:pt x="233" y="127"/>
                    <a:pt x="243" y="126"/>
                    <a:pt x="254" y="126"/>
                  </a:cubicBezTo>
                  <a:cubicBezTo>
                    <a:pt x="254" y="125"/>
                    <a:pt x="254" y="124"/>
                    <a:pt x="254" y="124"/>
                  </a:cubicBezTo>
                  <a:cubicBezTo>
                    <a:pt x="253" y="120"/>
                    <a:pt x="253" y="117"/>
                    <a:pt x="252" y="113"/>
                  </a:cubicBezTo>
                  <a:cubicBezTo>
                    <a:pt x="269" y="104"/>
                    <a:pt x="269" y="104"/>
                    <a:pt x="269" y="104"/>
                  </a:cubicBezTo>
                  <a:cubicBezTo>
                    <a:pt x="266" y="93"/>
                    <a:pt x="266" y="93"/>
                    <a:pt x="266" y="93"/>
                  </a:cubicBezTo>
                  <a:cubicBezTo>
                    <a:pt x="247" y="94"/>
                    <a:pt x="247" y="94"/>
                    <a:pt x="247" y="94"/>
                  </a:cubicBezTo>
                  <a:cubicBezTo>
                    <a:pt x="244" y="88"/>
                    <a:pt x="241" y="81"/>
                    <a:pt x="237" y="75"/>
                  </a:cubicBezTo>
                  <a:cubicBezTo>
                    <a:pt x="250" y="61"/>
                    <a:pt x="250" y="61"/>
                    <a:pt x="250" y="61"/>
                  </a:cubicBezTo>
                  <a:cubicBezTo>
                    <a:pt x="243" y="51"/>
                    <a:pt x="243" y="51"/>
                    <a:pt x="243" y="51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1" y="54"/>
                    <a:pt x="215" y="49"/>
                    <a:pt x="210" y="44"/>
                  </a:cubicBezTo>
                  <a:cubicBezTo>
                    <a:pt x="217" y="26"/>
                    <a:pt x="217" y="26"/>
                    <a:pt x="217" y="26"/>
                  </a:cubicBezTo>
                  <a:cubicBezTo>
                    <a:pt x="207" y="20"/>
                    <a:pt x="207" y="20"/>
                    <a:pt x="207" y="20"/>
                  </a:cubicBezTo>
                  <a:cubicBezTo>
                    <a:pt x="194" y="34"/>
                    <a:pt x="194" y="34"/>
                    <a:pt x="194" y="34"/>
                  </a:cubicBezTo>
                  <a:cubicBezTo>
                    <a:pt x="187" y="30"/>
                    <a:pt x="181" y="27"/>
                    <a:pt x="174" y="25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49" y="19"/>
                    <a:pt x="143" y="19"/>
                    <a:pt x="137" y="19"/>
                  </a:cubicBezTo>
                  <a:cubicBezTo>
                    <a:pt x="135" y="19"/>
                    <a:pt x="134" y="19"/>
                    <a:pt x="133" y="19"/>
                  </a:cubicBezTo>
                  <a:cubicBezTo>
                    <a:pt x="127" y="0"/>
                    <a:pt x="127" y="0"/>
                    <a:pt x="1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212"/>
            <p:cNvSpPr>
              <a:spLocks noEditPoints="1"/>
            </p:cNvSpPr>
            <p:nvPr/>
          </p:nvSpPr>
          <p:spPr bwMode="auto">
            <a:xfrm>
              <a:off x="1730" y="435"/>
              <a:ext cx="236" cy="74"/>
            </a:xfrm>
            <a:custGeom>
              <a:avLst/>
              <a:gdLst>
                <a:gd name="T0" fmla="*/ 4 w 128"/>
                <a:gd name="T1" fmla="*/ 37 h 40"/>
                <a:gd name="T2" fmla="*/ 0 w 128"/>
                <a:gd name="T3" fmla="*/ 39 h 40"/>
                <a:gd name="T4" fmla="*/ 3 w 128"/>
                <a:gd name="T5" fmla="*/ 40 h 40"/>
                <a:gd name="T6" fmla="*/ 4 w 128"/>
                <a:gd name="T7" fmla="*/ 37 h 40"/>
                <a:gd name="T8" fmla="*/ 90 w 128"/>
                <a:gd name="T9" fmla="*/ 7 h 40"/>
                <a:gd name="T10" fmla="*/ 89 w 128"/>
                <a:gd name="T11" fmla="*/ 7 h 40"/>
                <a:gd name="T12" fmla="*/ 61 w 128"/>
                <a:gd name="T13" fmla="*/ 15 h 40"/>
                <a:gd name="T14" fmla="*/ 33 w 128"/>
                <a:gd name="T15" fmla="*/ 25 h 40"/>
                <a:gd name="T16" fmla="*/ 34 w 128"/>
                <a:gd name="T17" fmla="*/ 28 h 40"/>
                <a:gd name="T18" fmla="*/ 62 w 128"/>
                <a:gd name="T19" fmla="*/ 18 h 40"/>
                <a:gd name="T20" fmla="*/ 89 w 128"/>
                <a:gd name="T21" fmla="*/ 10 h 40"/>
                <a:gd name="T22" fmla="*/ 91 w 128"/>
                <a:gd name="T23" fmla="*/ 10 h 40"/>
                <a:gd name="T24" fmla="*/ 90 w 128"/>
                <a:gd name="T25" fmla="*/ 7 h 40"/>
                <a:gd name="T26" fmla="*/ 128 w 128"/>
                <a:gd name="T27" fmla="*/ 0 h 40"/>
                <a:gd name="T28" fmla="*/ 120 w 128"/>
                <a:gd name="T29" fmla="*/ 1 h 40"/>
                <a:gd name="T30" fmla="*/ 124 w 128"/>
                <a:gd name="T31" fmla="*/ 4 h 40"/>
                <a:gd name="T32" fmla="*/ 125 w 128"/>
                <a:gd name="T33" fmla="*/ 4 h 40"/>
                <a:gd name="T34" fmla="*/ 128 w 128"/>
                <a:gd name="T3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40">
                  <a:moveTo>
                    <a:pt x="4" y="37"/>
                  </a:moveTo>
                  <a:cubicBezTo>
                    <a:pt x="3" y="38"/>
                    <a:pt x="1" y="38"/>
                    <a:pt x="0" y="39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" y="37"/>
                    <a:pt x="4" y="37"/>
                    <a:pt x="4" y="37"/>
                  </a:cubicBezTo>
                  <a:moveTo>
                    <a:pt x="90" y="7"/>
                  </a:moveTo>
                  <a:cubicBezTo>
                    <a:pt x="90" y="7"/>
                    <a:pt x="89" y="7"/>
                    <a:pt x="89" y="7"/>
                  </a:cubicBezTo>
                  <a:cubicBezTo>
                    <a:pt x="80" y="9"/>
                    <a:pt x="70" y="12"/>
                    <a:pt x="61" y="15"/>
                  </a:cubicBezTo>
                  <a:cubicBezTo>
                    <a:pt x="52" y="18"/>
                    <a:pt x="42" y="21"/>
                    <a:pt x="33" y="25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43" y="24"/>
                    <a:pt x="53" y="21"/>
                    <a:pt x="62" y="18"/>
                  </a:cubicBezTo>
                  <a:cubicBezTo>
                    <a:pt x="71" y="15"/>
                    <a:pt x="80" y="13"/>
                    <a:pt x="89" y="10"/>
                  </a:cubicBezTo>
                  <a:cubicBezTo>
                    <a:pt x="90" y="10"/>
                    <a:pt x="90" y="10"/>
                    <a:pt x="91" y="10"/>
                  </a:cubicBezTo>
                  <a:cubicBezTo>
                    <a:pt x="90" y="7"/>
                    <a:pt x="90" y="7"/>
                    <a:pt x="90" y="7"/>
                  </a:cubicBezTo>
                  <a:moveTo>
                    <a:pt x="128" y="0"/>
                  </a:moveTo>
                  <a:cubicBezTo>
                    <a:pt x="125" y="1"/>
                    <a:pt x="122" y="1"/>
                    <a:pt x="120" y="1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4"/>
                    <a:pt x="124" y="4"/>
                    <a:pt x="125" y="4"/>
                  </a:cubicBezTo>
                  <a:cubicBezTo>
                    <a:pt x="128" y="0"/>
                    <a:pt x="128" y="0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213"/>
            <p:cNvSpPr>
              <a:spLocks noEditPoints="1"/>
            </p:cNvSpPr>
            <p:nvPr/>
          </p:nvSpPr>
          <p:spPr bwMode="auto">
            <a:xfrm>
              <a:off x="1575" y="95"/>
              <a:ext cx="461" cy="382"/>
            </a:xfrm>
            <a:custGeom>
              <a:avLst/>
              <a:gdLst>
                <a:gd name="T0" fmla="*/ 198 w 250"/>
                <a:gd name="T1" fmla="*/ 77 h 207"/>
                <a:gd name="T2" fmla="*/ 198 w 250"/>
                <a:gd name="T3" fmla="*/ 80 h 207"/>
                <a:gd name="T4" fmla="*/ 123 w 250"/>
                <a:gd name="T5" fmla="*/ 175 h 207"/>
                <a:gd name="T6" fmla="*/ 113 w 250"/>
                <a:gd name="T7" fmla="*/ 175 h 207"/>
                <a:gd name="T8" fmla="*/ 38 w 250"/>
                <a:gd name="T9" fmla="*/ 130 h 207"/>
                <a:gd name="T10" fmla="*/ 9 w 250"/>
                <a:gd name="T11" fmla="*/ 146 h 207"/>
                <a:gd name="T12" fmla="*/ 13 w 250"/>
                <a:gd name="T13" fmla="*/ 152 h 207"/>
                <a:gd name="T14" fmla="*/ 0 w 250"/>
                <a:gd name="T15" fmla="*/ 166 h 207"/>
                <a:gd name="T16" fmla="*/ 7 w 250"/>
                <a:gd name="T17" fmla="*/ 175 h 207"/>
                <a:gd name="T18" fmla="*/ 24 w 250"/>
                <a:gd name="T19" fmla="*/ 167 h 207"/>
                <a:gd name="T20" fmla="*/ 40 w 250"/>
                <a:gd name="T21" fmla="*/ 182 h 207"/>
                <a:gd name="T22" fmla="*/ 33 w 250"/>
                <a:gd name="T23" fmla="*/ 200 h 207"/>
                <a:gd name="T24" fmla="*/ 42 w 250"/>
                <a:gd name="T25" fmla="*/ 207 h 207"/>
                <a:gd name="T26" fmla="*/ 56 w 250"/>
                <a:gd name="T27" fmla="*/ 193 h 207"/>
                <a:gd name="T28" fmla="*/ 76 w 250"/>
                <a:gd name="T29" fmla="*/ 202 h 207"/>
                <a:gd name="T30" fmla="*/ 207 w 250"/>
                <a:gd name="T31" fmla="*/ 162 h 207"/>
                <a:gd name="T32" fmla="*/ 217 w 250"/>
                <a:gd name="T33" fmla="*/ 146 h 207"/>
                <a:gd name="T34" fmla="*/ 236 w 250"/>
                <a:gd name="T35" fmla="*/ 150 h 207"/>
                <a:gd name="T36" fmla="*/ 241 w 250"/>
                <a:gd name="T37" fmla="*/ 139 h 207"/>
                <a:gd name="T38" fmla="*/ 225 w 250"/>
                <a:gd name="T39" fmla="*/ 128 h 207"/>
                <a:gd name="T40" fmla="*/ 230 w 250"/>
                <a:gd name="T41" fmla="*/ 107 h 207"/>
                <a:gd name="T42" fmla="*/ 249 w 250"/>
                <a:gd name="T43" fmla="*/ 104 h 207"/>
                <a:gd name="T44" fmla="*/ 250 w 250"/>
                <a:gd name="T45" fmla="*/ 93 h 207"/>
                <a:gd name="T46" fmla="*/ 231 w 250"/>
                <a:gd name="T47" fmla="*/ 88 h 207"/>
                <a:gd name="T48" fmla="*/ 231 w 250"/>
                <a:gd name="T49" fmla="*/ 79 h 207"/>
                <a:gd name="T50" fmla="*/ 200 w 250"/>
                <a:gd name="T51" fmla="*/ 82 h 207"/>
                <a:gd name="T52" fmla="*/ 198 w 250"/>
                <a:gd name="T53" fmla="*/ 77 h 207"/>
                <a:gd name="T54" fmla="*/ 163 w 250"/>
                <a:gd name="T55" fmla="*/ 0 h 207"/>
                <a:gd name="T56" fmla="*/ 134 w 250"/>
                <a:gd name="T57" fmla="*/ 7 h 207"/>
                <a:gd name="T58" fmla="*/ 179 w 250"/>
                <a:gd name="T59" fmla="*/ 36 h 207"/>
                <a:gd name="T60" fmla="*/ 163 w 250"/>
                <a:gd name="T61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0" h="207">
                  <a:moveTo>
                    <a:pt x="198" y="77"/>
                  </a:moveTo>
                  <a:cubicBezTo>
                    <a:pt x="198" y="78"/>
                    <a:pt x="198" y="79"/>
                    <a:pt x="198" y="80"/>
                  </a:cubicBezTo>
                  <a:cubicBezTo>
                    <a:pt x="203" y="127"/>
                    <a:pt x="169" y="169"/>
                    <a:pt x="123" y="175"/>
                  </a:cubicBezTo>
                  <a:cubicBezTo>
                    <a:pt x="120" y="175"/>
                    <a:pt x="116" y="175"/>
                    <a:pt x="113" y="175"/>
                  </a:cubicBezTo>
                  <a:cubicBezTo>
                    <a:pt x="81" y="175"/>
                    <a:pt x="53" y="157"/>
                    <a:pt x="38" y="130"/>
                  </a:cubicBezTo>
                  <a:cubicBezTo>
                    <a:pt x="29" y="135"/>
                    <a:pt x="19" y="140"/>
                    <a:pt x="9" y="146"/>
                  </a:cubicBezTo>
                  <a:cubicBezTo>
                    <a:pt x="10" y="148"/>
                    <a:pt x="12" y="150"/>
                    <a:pt x="13" y="152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29" y="173"/>
                    <a:pt x="34" y="178"/>
                    <a:pt x="40" y="182"/>
                  </a:cubicBezTo>
                  <a:cubicBezTo>
                    <a:pt x="33" y="200"/>
                    <a:pt x="33" y="200"/>
                    <a:pt x="33" y="200"/>
                  </a:cubicBezTo>
                  <a:cubicBezTo>
                    <a:pt x="42" y="207"/>
                    <a:pt x="42" y="207"/>
                    <a:pt x="42" y="207"/>
                  </a:cubicBezTo>
                  <a:cubicBezTo>
                    <a:pt x="56" y="193"/>
                    <a:pt x="56" y="193"/>
                    <a:pt x="56" y="193"/>
                  </a:cubicBezTo>
                  <a:cubicBezTo>
                    <a:pt x="62" y="197"/>
                    <a:pt x="69" y="199"/>
                    <a:pt x="76" y="202"/>
                  </a:cubicBezTo>
                  <a:cubicBezTo>
                    <a:pt x="118" y="182"/>
                    <a:pt x="162" y="168"/>
                    <a:pt x="207" y="162"/>
                  </a:cubicBezTo>
                  <a:cubicBezTo>
                    <a:pt x="210" y="157"/>
                    <a:pt x="214" y="152"/>
                    <a:pt x="217" y="146"/>
                  </a:cubicBezTo>
                  <a:cubicBezTo>
                    <a:pt x="236" y="150"/>
                    <a:pt x="236" y="150"/>
                    <a:pt x="236" y="150"/>
                  </a:cubicBezTo>
                  <a:cubicBezTo>
                    <a:pt x="241" y="139"/>
                    <a:pt x="241" y="139"/>
                    <a:pt x="241" y="139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227" y="121"/>
                    <a:pt x="229" y="114"/>
                    <a:pt x="230" y="107"/>
                  </a:cubicBezTo>
                  <a:cubicBezTo>
                    <a:pt x="249" y="104"/>
                    <a:pt x="249" y="104"/>
                    <a:pt x="249" y="104"/>
                  </a:cubicBezTo>
                  <a:cubicBezTo>
                    <a:pt x="250" y="93"/>
                    <a:pt x="250" y="93"/>
                    <a:pt x="250" y="93"/>
                  </a:cubicBezTo>
                  <a:cubicBezTo>
                    <a:pt x="231" y="88"/>
                    <a:pt x="231" y="88"/>
                    <a:pt x="231" y="88"/>
                  </a:cubicBezTo>
                  <a:cubicBezTo>
                    <a:pt x="231" y="85"/>
                    <a:pt x="231" y="82"/>
                    <a:pt x="231" y="79"/>
                  </a:cubicBezTo>
                  <a:cubicBezTo>
                    <a:pt x="220" y="79"/>
                    <a:pt x="210" y="80"/>
                    <a:pt x="200" y="82"/>
                  </a:cubicBezTo>
                  <a:cubicBezTo>
                    <a:pt x="198" y="77"/>
                    <a:pt x="198" y="77"/>
                    <a:pt x="198" y="77"/>
                  </a:cubicBezTo>
                  <a:moveTo>
                    <a:pt x="163" y="0"/>
                  </a:moveTo>
                  <a:cubicBezTo>
                    <a:pt x="134" y="7"/>
                    <a:pt x="134" y="7"/>
                    <a:pt x="134" y="7"/>
                  </a:cubicBezTo>
                  <a:cubicBezTo>
                    <a:pt x="152" y="12"/>
                    <a:pt x="168" y="22"/>
                    <a:pt x="179" y="36"/>
                  </a:cubicBezTo>
                  <a:cubicBezTo>
                    <a:pt x="163" y="0"/>
                    <a:pt x="163" y="0"/>
                    <a:pt x="1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214"/>
            <p:cNvSpPr/>
            <p:nvPr/>
          </p:nvSpPr>
          <p:spPr bwMode="auto">
            <a:xfrm>
              <a:off x="1652" y="145"/>
              <a:ext cx="85" cy="177"/>
            </a:xfrm>
            <a:custGeom>
              <a:avLst/>
              <a:gdLst>
                <a:gd name="T0" fmla="*/ 45 w 46"/>
                <a:gd name="T1" fmla="*/ 0 h 96"/>
                <a:gd name="T2" fmla="*/ 4 w 46"/>
                <a:gd name="T3" fmla="*/ 70 h 96"/>
                <a:gd name="T4" fmla="*/ 12 w 46"/>
                <a:gd name="T5" fmla="*/ 96 h 96"/>
                <a:gd name="T6" fmla="*/ 28 w 46"/>
                <a:gd name="T7" fmla="*/ 89 h 96"/>
                <a:gd name="T8" fmla="*/ 21 w 46"/>
                <a:gd name="T9" fmla="*/ 68 h 96"/>
                <a:gd name="T10" fmla="*/ 46 w 46"/>
                <a:gd name="T11" fmla="*/ 19 h 96"/>
                <a:gd name="T12" fmla="*/ 45 w 46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96">
                  <a:moveTo>
                    <a:pt x="45" y="0"/>
                  </a:moveTo>
                  <a:cubicBezTo>
                    <a:pt x="18" y="11"/>
                    <a:pt x="0" y="40"/>
                    <a:pt x="4" y="70"/>
                  </a:cubicBezTo>
                  <a:cubicBezTo>
                    <a:pt x="5" y="80"/>
                    <a:pt x="8" y="88"/>
                    <a:pt x="12" y="96"/>
                  </a:cubicBezTo>
                  <a:cubicBezTo>
                    <a:pt x="17" y="94"/>
                    <a:pt x="22" y="91"/>
                    <a:pt x="28" y="89"/>
                  </a:cubicBezTo>
                  <a:cubicBezTo>
                    <a:pt x="24" y="83"/>
                    <a:pt x="22" y="76"/>
                    <a:pt x="21" y="68"/>
                  </a:cubicBezTo>
                  <a:cubicBezTo>
                    <a:pt x="18" y="48"/>
                    <a:pt x="29" y="29"/>
                    <a:pt x="46" y="19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215"/>
            <p:cNvSpPr/>
            <p:nvPr/>
          </p:nvSpPr>
          <p:spPr bwMode="auto">
            <a:xfrm>
              <a:off x="1674" y="135"/>
              <a:ext cx="242" cy="252"/>
            </a:xfrm>
            <a:custGeom>
              <a:avLst/>
              <a:gdLst>
                <a:gd name="T0" fmla="*/ 59 w 131"/>
                <a:gd name="T1" fmla="*/ 0 h 136"/>
                <a:gd name="T2" fmla="*/ 52 w 131"/>
                <a:gd name="T3" fmla="*/ 0 h 136"/>
                <a:gd name="T4" fmla="*/ 33 w 131"/>
                <a:gd name="T5" fmla="*/ 5 h 136"/>
                <a:gd name="T6" fmla="*/ 34 w 131"/>
                <a:gd name="T7" fmla="*/ 24 h 136"/>
                <a:gd name="T8" fmla="*/ 54 w 131"/>
                <a:gd name="T9" fmla="*/ 17 h 136"/>
                <a:gd name="T10" fmla="*/ 59 w 131"/>
                <a:gd name="T11" fmla="*/ 17 h 136"/>
                <a:gd name="T12" fmla="*/ 110 w 131"/>
                <a:gd name="T13" fmla="*/ 62 h 136"/>
                <a:gd name="T14" fmla="*/ 65 w 131"/>
                <a:gd name="T15" fmla="*/ 118 h 136"/>
                <a:gd name="T16" fmla="*/ 59 w 131"/>
                <a:gd name="T17" fmla="*/ 119 h 136"/>
                <a:gd name="T18" fmla="*/ 16 w 131"/>
                <a:gd name="T19" fmla="*/ 94 h 136"/>
                <a:gd name="T20" fmla="*/ 0 w 131"/>
                <a:gd name="T21" fmla="*/ 101 h 136"/>
                <a:gd name="T22" fmla="*/ 59 w 131"/>
                <a:gd name="T23" fmla="*/ 136 h 136"/>
                <a:gd name="T24" fmla="*/ 67 w 131"/>
                <a:gd name="T25" fmla="*/ 136 h 136"/>
                <a:gd name="T26" fmla="*/ 127 w 131"/>
                <a:gd name="T27" fmla="*/ 60 h 136"/>
                <a:gd name="T28" fmla="*/ 59 w 131"/>
                <a:gd name="T2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136">
                  <a:moveTo>
                    <a:pt x="59" y="0"/>
                  </a:moveTo>
                  <a:cubicBezTo>
                    <a:pt x="57" y="0"/>
                    <a:pt x="54" y="0"/>
                    <a:pt x="52" y="0"/>
                  </a:cubicBezTo>
                  <a:cubicBezTo>
                    <a:pt x="45" y="1"/>
                    <a:pt x="39" y="3"/>
                    <a:pt x="33" y="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40" y="20"/>
                    <a:pt x="46" y="18"/>
                    <a:pt x="54" y="17"/>
                  </a:cubicBezTo>
                  <a:cubicBezTo>
                    <a:pt x="56" y="17"/>
                    <a:pt x="58" y="17"/>
                    <a:pt x="59" y="17"/>
                  </a:cubicBezTo>
                  <a:cubicBezTo>
                    <a:pt x="85" y="17"/>
                    <a:pt x="107" y="36"/>
                    <a:pt x="110" y="62"/>
                  </a:cubicBezTo>
                  <a:cubicBezTo>
                    <a:pt x="113" y="90"/>
                    <a:pt x="93" y="115"/>
                    <a:pt x="65" y="118"/>
                  </a:cubicBezTo>
                  <a:cubicBezTo>
                    <a:pt x="63" y="119"/>
                    <a:pt x="61" y="119"/>
                    <a:pt x="59" y="119"/>
                  </a:cubicBezTo>
                  <a:cubicBezTo>
                    <a:pt x="41" y="119"/>
                    <a:pt x="25" y="109"/>
                    <a:pt x="16" y="94"/>
                  </a:cubicBezTo>
                  <a:cubicBezTo>
                    <a:pt x="10" y="96"/>
                    <a:pt x="5" y="99"/>
                    <a:pt x="0" y="101"/>
                  </a:cubicBezTo>
                  <a:cubicBezTo>
                    <a:pt x="12" y="122"/>
                    <a:pt x="34" y="136"/>
                    <a:pt x="59" y="136"/>
                  </a:cubicBezTo>
                  <a:cubicBezTo>
                    <a:pt x="62" y="136"/>
                    <a:pt x="64" y="136"/>
                    <a:pt x="67" y="136"/>
                  </a:cubicBezTo>
                  <a:cubicBezTo>
                    <a:pt x="104" y="131"/>
                    <a:pt x="131" y="98"/>
                    <a:pt x="127" y="60"/>
                  </a:cubicBezTo>
                  <a:cubicBezTo>
                    <a:pt x="123" y="26"/>
                    <a:pt x="94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216"/>
            <p:cNvSpPr/>
            <p:nvPr/>
          </p:nvSpPr>
          <p:spPr bwMode="auto">
            <a:xfrm>
              <a:off x="2958" y="1342"/>
              <a:ext cx="328" cy="353"/>
            </a:xfrm>
            <a:custGeom>
              <a:avLst/>
              <a:gdLst>
                <a:gd name="T0" fmla="*/ 80 w 178"/>
                <a:gd name="T1" fmla="*/ 0 h 191"/>
                <a:gd name="T2" fmla="*/ 62 w 178"/>
                <a:gd name="T3" fmla="*/ 16 h 191"/>
                <a:gd name="T4" fmla="*/ 48 w 178"/>
                <a:gd name="T5" fmla="*/ 7 h 191"/>
                <a:gd name="T6" fmla="*/ 49 w 178"/>
                <a:gd name="T7" fmla="*/ 21 h 191"/>
                <a:gd name="T8" fmla="*/ 84 w 178"/>
                <a:gd name="T9" fmla="*/ 36 h 191"/>
                <a:gd name="T10" fmla="*/ 84 w 178"/>
                <a:gd name="T11" fmla="*/ 155 h 191"/>
                <a:gd name="T12" fmla="*/ 5 w 178"/>
                <a:gd name="T13" fmla="*/ 117 h 191"/>
                <a:gd name="T14" fmla="*/ 0 w 178"/>
                <a:gd name="T15" fmla="*/ 140 h 191"/>
                <a:gd name="T16" fmla="*/ 16 w 178"/>
                <a:gd name="T17" fmla="*/ 142 h 191"/>
                <a:gd name="T18" fmla="*/ 20 w 178"/>
                <a:gd name="T19" fmla="*/ 166 h 191"/>
                <a:gd name="T20" fmla="*/ 37 w 178"/>
                <a:gd name="T21" fmla="*/ 163 h 191"/>
                <a:gd name="T22" fmla="*/ 48 w 178"/>
                <a:gd name="T23" fmla="*/ 183 h 191"/>
                <a:gd name="T24" fmla="*/ 62 w 178"/>
                <a:gd name="T25" fmla="*/ 175 h 191"/>
                <a:gd name="T26" fmla="*/ 80 w 178"/>
                <a:gd name="T27" fmla="*/ 191 h 191"/>
                <a:gd name="T28" fmla="*/ 91 w 178"/>
                <a:gd name="T29" fmla="*/ 177 h 191"/>
                <a:gd name="T30" fmla="*/ 113 w 178"/>
                <a:gd name="T31" fmla="*/ 186 h 191"/>
                <a:gd name="T32" fmla="*/ 118 w 178"/>
                <a:gd name="T33" fmla="*/ 170 h 191"/>
                <a:gd name="T34" fmla="*/ 142 w 178"/>
                <a:gd name="T35" fmla="*/ 171 h 191"/>
                <a:gd name="T36" fmla="*/ 142 w 178"/>
                <a:gd name="T37" fmla="*/ 154 h 191"/>
                <a:gd name="T38" fmla="*/ 164 w 178"/>
                <a:gd name="T39" fmla="*/ 147 h 191"/>
                <a:gd name="T40" fmla="*/ 158 w 178"/>
                <a:gd name="T41" fmla="*/ 131 h 191"/>
                <a:gd name="T42" fmla="*/ 177 w 178"/>
                <a:gd name="T43" fmla="*/ 116 h 191"/>
                <a:gd name="T44" fmla="*/ 166 w 178"/>
                <a:gd name="T45" fmla="*/ 103 h 191"/>
                <a:gd name="T46" fmla="*/ 166 w 178"/>
                <a:gd name="T47" fmla="*/ 88 h 191"/>
                <a:gd name="T48" fmla="*/ 177 w 178"/>
                <a:gd name="T49" fmla="*/ 75 h 191"/>
                <a:gd name="T50" fmla="*/ 158 w 178"/>
                <a:gd name="T51" fmla="*/ 60 h 191"/>
                <a:gd name="T52" fmla="*/ 164 w 178"/>
                <a:gd name="T53" fmla="*/ 44 h 191"/>
                <a:gd name="T54" fmla="*/ 142 w 178"/>
                <a:gd name="T55" fmla="*/ 37 h 191"/>
                <a:gd name="T56" fmla="*/ 142 w 178"/>
                <a:gd name="T57" fmla="*/ 20 h 191"/>
                <a:gd name="T58" fmla="*/ 118 w 178"/>
                <a:gd name="T59" fmla="*/ 21 h 191"/>
                <a:gd name="T60" fmla="*/ 113 w 178"/>
                <a:gd name="T61" fmla="*/ 5 h 191"/>
                <a:gd name="T62" fmla="*/ 91 w 178"/>
                <a:gd name="T63" fmla="*/ 1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8" h="191">
                  <a:moveTo>
                    <a:pt x="88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2" y="14"/>
                    <a:pt x="67" y="15"/>
                    <a:pt x="62" y="16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80" y="36"/>
                    <a:pt x="82" y="36"/>
                    <a:pt x="84" y="36"/>
                  </a:cubicBezTo>
                  <a:cubicBezTo>
                    <a:pt x="117" y="36"/>
                    <a:pt x="143" y="63"/>
                    <a:pt x="143" y="96"/>
                  </a:cubicBezTo>
                  <a:cubicBezTo>
                    <a:pt x="143" y="128"/>
                    <a:pt x="117" y="155"/>
                    <a:pt x="84" y="155"/>
                  </a:cubicBezTo>
                  <a:cubicBezTo>
                    <a:pt x="60" y="155"/>
                    <a:pt x="39" y="141"/>
                    <a:pt x="30" y="120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6" y="122"/>
                    <a:pt x="8" y="126"/>
                    <a:pt x="10" y="131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4" y="147"/>
                    <a:pt x="4" y="147"/>
                    <a:pt x="4" y="147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9" y="146"/>
                    <a:pt x="23" y="150"/>
                    <a:pt x="26" y="154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37" y="163"/>
                    <a:pt x="37" y="163"/>
                    <a:pt x="37" y="163"/>
                  </a:cubicBezTo>
                  <a:cubicBezTo>
                    <a:pt x="41" y="166"/>
                    <a:pt x="45" y="168"/>
                    <a:pt x="50" y="170"/>
                  </a:cubicBezTo>
                  <a:cubicBezTo>
                    <a:pt x="48" y="183"/>
                    <a:pt x="48" y="183"/>
                    <a:pt x="48" y="183"/>
                  </a:cubicBezTo>
                  <a:cubicBezTo>
                    <a:pt x="55" y="186"/>
                    <a:pt x="55" y="186"/>
                    <a:pt x="55" y="186"/>
                  </a:cubicBezTo>
                  <a:cubicBezTo>
                    <a:pt x="62" y="175"/>
                    <a:pt x="62" y="175"/>
                    <a:pt x="62" y="175"/>
                  </a:cubicBezTo>
                  <a:cubicBezTo>
                    <a:pt x="67" y="176"/>
                    <a:pt x="72" y="177"/>
                    <a:pt x="77" y="177"/>
                  </a:cubicBezTo>
                  <a:cubicBezTo>
                    <a:pt x="80" y="191"/>
                    <a:pt x="80" y="191"/>
                    <a:pt x="80" y="191"/>
                  </a:cubicBezTo>
                  <a:cubicBezTo>
                    <a:pt x="88" y="191"/>
                    <a:pt x="88" y="191"/>
                    <a:pt x="88" y="191"/>
                  </a:cubicBezTo>
                  <a:cubicBezTo>
                    <a:pt x="91" y="177"/>
                    <a:pt x="91" y="177"/>
                    <a:pt x="91" y="177"/>
                  </a:cubicBezTo>
                  <a:cubicBezTo>
                    <a:pt x="96" y="177"/>
                    <a:pt x="101" y="176"/>
                    <a:pt x="106" y="175"/>
                  </a:cubicBezTo>
                  <a:cubicBezTo>
                    <a:pt x="113" y="186"/>
                    <a:pt x="113" y="186"/>
                    <a:pt x="113" y="186"/>
                  </a:cubicBezTo>
                  <a:cubicBezTo>
                    <a:pt x="120" y="183"/>
                    <a:pt x="120" y="183"/>
                    <a:pt x="120" y="183"/>
                  </a:cubicBezTo>
                  <a:cubicBezTo>
                    <a:pt x="118" y="170"/>
                    <a:pt x="118" y="170"/>
                    <a:pt x="118" y="170"/>
                  </a:cubicBezTo>
                  <a:cubicBezTo>
                    <a:pt x="123" y="168"/>
                    <a:pt x="127" y="166"/>
                    <a:pt x="131" y="163"/>
                  </a:cubicBezTo>
                  <a:cubicBezTo>
                    <a:pt x="142" y="171"/>
                    <a:pt x="142" y="171"/>
                    <a:pt x="142" y="171"/>
                  </a:cubicBezTo>
                  <a:cubicBezTo>
                    <a:pt x="148" y="166"/>
                    <a:pt x="148" y="166"/>
                    <a:pt x="148" y="166"/>
                  </a:cubicBezTo>
                  <a:cubicBezTo>
                    <a:pt x="142" y="154"/>
                    <a:pt x="142" y="154"/>
                    <a:pt x="142" y="154"/>
                  </a:cubicBezTo>
                  <a:cubicBezTo>
                    <a:pt x="145" y="150"/>
                    <a:pt x="149" y="146"/>
                    <a:pt x="152" y="142"/>
                  </a:cubicBezTo>
                  <a:cubicBezTo>
                    <a:pt x="164" y="147"/>
                    <a:pt x="164" y="147"/>
                    <a:pt x="164" y="147"/>
                  </a:cubicBezTo>
                  <a:cubicBezTo>
                    <a:pt x="168" y="140"/>
                    <a:pt x="168" y="140"/>
                    <a:pt x="168" y="140"/>
                  </a:cubicBezTo>
                  <a:cubicBezTo>
                    <a:pt x="158" y="131"/>
                    <a:pt x="158" y="131"/>
                    <a:pt x="158" y="131"/>
                  </a:cubicBezTo>
                  <a:cubicBezTo>
                    <a:pt x="160" y="126"/>
                    <a:pt x="162" y="121"/>
                    <a:pt x="163" y="116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66" y="103"/>
                    <a:pt x="166" y="103"/>
                    <a:pt x="166" y="103"/>
                  </a:cubicBezTo>
                  <a:cubicBezTo>
                    <a:pt x="166" y="101"/>
                    <a:pt x="166" y="98"/>
                    <a:pt x="166" y="96"/>
                  </a:cubicBezTo>
                  <a:cubicBezTo>
                    <a:pt x="166" y="93"/>
                    <a:pt x="166" y="90"/>
                    <a:pt x="166" y="88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7" y="75"/>
                    <a:pt x="177" y="75"/>
                    <a:pt x="177" y="75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2" y="70"/>
                    <a:pt x="160" y="65"/>
                    <a:pt x="158" y="60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49" y="45"/>
                    <a:pt x="145" y="41"/>
                    <a:pt x="142" y="37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2" y="20"/>
                    <a:pt x="142" y="20"/>
                    <a:pt x="142" y="20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27" y="26"/>
                    <a:pt x="123" y="23"/>
                    <a:pt x="118" y="21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1" y="15"/>
                    <a:pt x="96" y="14"/>
                    <a:pt x="91" y="14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217"/>
            <p:cNvSpPr/>
            <p:nvPr/>
          </p:nvSpPr>
          <p:spPr bwMode="auto">
            <a:xfrm>
              <a:off x="2939" y="1379"/>
              <a:ext cx="163" cy="184"/>
            </a:xfrm>
            <a:custGeom>
              <a:avLst/>
              <a:gdLst>
                <a:gd name="T0" fmla="*/ 36 w 88"/>
                <a:gd name="T1" fmla="*/ 0 h 100"/>
                <a:gd name="T2" fmla="*/ 30 w 88"/>
                <a:gd name="T3" fmla="*/ 5 h 100"/>
                <a:gd name="T4" fmla="*/ 36 w 88"/>
                <a:gd name="T5" fmla="*/ 17 h 100"/>
                <a:gd name="T6" fmla="*/ 26 w 88"/>
                <a:gd name="T7" fmla="*/ 29 h 100"/>
                <a:gd name="T8" fmla="*/ 14 w 88"/>
                <a:gd name="T9" fmla="*/ 24 h 100"/>
                <a:gd name="T10" fmla="*/ 10 w 88"/>
                <a:gd name="T11" fmla="*/ 31 h 100"/>
                <a:gd name="T12" fmla="*/ 20 w 88"/>
                <a:gd name="T13" fmla="*/ 40 h 100"/>
                <a:gd name="T14" fmla="*/ 14 w 88"/>
                <a:gd name="T15" fmla="*/ 55 h 100"/>
                <a:gd name="T16" fmla="*/ 1 w 88"/>
                <a:gd name="T17" fmla="*/ 55 h 100"/>
                <a:gd name="T18" fmla="*/ 0 w 88"/>
                <a:gd name="T19" fmla="*/ 63 h 100"/>
                <a:gd name="T20" fmla="*/ 12 w 88"/>
                <a:gd name="T21" fmla="*/ 68 h 100"/>
                <a:gd name="T22" fmla="*/ 12 w 88"/>
                <a:gd name="T23" fmla="*/ 76 h 100"/>
                <a:gd name="T24" fmla="*/ 12 w 88"/>
                <a:gd name="T25" fmla="*/ 83 h 100"/>
                <a:gd name="T26" fmla="*/ 0 w 88"/>
                <a:gd name="T27" fmla="*/ 88 h 100"/>
                <a:gd name="T28" fmla="*/ 1 w 88"/>
                <a:gd name="T29" fmla="*/ 96 h 100"/>
                <a:gd name="T30" fmla="*/ 14 w 88"/>
                <a:gd name="T31" fmla="*/ 96 h 100"/>
                <a:gd name="T32" fmla="*/ 15 w 88"/>
                <a:gd name="T33" fmla="*/ 97 h 100"/>
                <a:gd name="T34" fmla="*/ 40 w 88"/>
                <a:gd name="T35" fmla="*/ 100 h 100"/>
                <a:gd name="T36" fmla="*/ 35 w 88"/>
                <a:gd name="T37" fmla="*/ 76 h 100"/>
                <a:gd name="T38" fmla="*/ 88 w 88"/>
                <a:gd name="T39" fmla="*/ 16 h 100"/>
                <a:gd name="T40" fmla="*/ 59 w 88"/>
                <a:gd name="T41" fmla="*/ 1 h 100"/>
                <a:gd name="T42" fmla="*/ 47 w 88"/>
                <a:gd name="T43" fmla="*/ 8 h 100"/>
                <a:gd name="T44" fmla="*/ 36 w 88"/>
                <a:gd name="T4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8" h="100">
                  <a:moveTo>
                    <a:pt x="36" y="0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3" y="21"/>
                    <a:pt x="29" y="25"/>
                    <a:pt x="26" y="2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5"/>
                    <a:pt x="16" y="50"/>
                    <a:pt x="14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70"/>
                    <a:pt x="12" y="73"/>
                    <a:pt x="12" y="76"/>
                  </a:cubicBezTo>
                  <a:cubicBezTo>
                    <a:pt x="12" y="78"/>
                    <a:pt x="12" y="81"/>
                    <a:pt x="12" y="83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37" y="93"/>
                    <a:pt x="35" y="84"/>
                    <a:pt x="35" y="76"/>
                  </a:cubicBezTo>
                  <a:cubicBezTo>
                    <a:pt x="35" y="45"/>
                    <a:pt x="58" y="19"/>
                    <a:pt x="88" y="16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5" y="3"/>
                    <a:pt x="50" y="6"/>
                    <a:pt x="47" y="8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18"/>
            <p:cNvSpPr/>
            <p:nvPr/>
          </p:nvSpPr>
          <p:spPr bwMode="auto">
            <a:xfrm>
              <a:off x="3111" y="1480"/>
              <a:ext cx="46" cy="82"/>
            </a:xfrm>
            <a:custGeom>
              <a:avLst/>
              <a:gdLst>
                <a:gd name="T0" fmla="*/ 13 w 25"/>
                <a:gd name="T1" fmla="*/ 0 h 44"/>
                <a:gd name="T2" fmla="*/ 0 w 25"/>
                <a:gd name="T3" fmla="*/ 44 h 44"/>
                <a:gd name="T4" fmla="*/ 1 w 25"/>
                <a:gd name="T5" fmla="*/ 44 h 44"/>
                <a:gd name="T6" fmla="*/ 25 w 25"/>
                <a:gd name="T7" fmla="*/ 21 h 44"/>
                <a:gd name="T8" fmla="*/ 13 w 25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4">
                  <a:moveTo>
                    <a:pt x="13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" y="44"/>
                    <a:pt x="1" y="44"/>
                  </a:cubicBezTo>
                  <a:cubicBezTo>
                    <a:pt x="14" y="44"/>
                    <a:pt x="25" y="34"/>
                    <a:pt x="25" y="21"/>
                  </a:cubicBezTo>
                  <a:cubicBezTo>
                    <a:pt x="25" y="12"/>
                    <a:pt x="20" y="4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219"/>
            <p:cNvSpPr/>
            <p:nvPr/>
          </p:nvSpPr>
          <p:spPr bwMode="auto">
            <a:xfrm>
              <a:off x="3068" y="1475"/>
              <a:ext cx="67" cy="87"/>
            </a:xfrm>
            <a:custGeom>
              <a:avLst/>
              <a:gdLst>
                <a:gd name="T0" fmla="*/ 24 w 36"/>
                <a:gd name="T1" fmla="*/ 0 h 47"/>
                <a:gd name="T2" fmla="*/ 0 w 36"/>
                <a:gd name="T3" fmla="*/ 24 h 47"/>
                <a:gd name="T4" fmla="*/ 23 w 36"/>
                <a:gd name="T5" fmla="*/ 47 h 47"/>
                <a:gd name="T6" fmla="*/ 36 w 36"/>
                <a:gd name="T7" fmla="*/ 3 h 47"/>
                <a:gd name="T8" fmla="*/ 24 w 36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7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6"/>
                    <a:pt x="10" y="46"/>
                    <a:pt x="23" y="47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2" y="1"/>
                    <a:pt x="28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220"/>
            <p:cNvSpPr>
              <a:spLocks noEditPoints="1"/>
            </p:cNvSpPr>
            <p:nvPr/>
          </p:nvSpPr>
          <p:spPr bwMode="auto">
            <a:xfrm>
              <a:off x="86" y="1225"/>
              <a:ext cx="349" cy="353"/>
            </a:xfrm>
            <a:custGeom>
              <a:avLst/>
              <a:gdLst>
                <a:gd name="T0" fmla="*/ 35 w 189"/>
                <a:gd name="T1" fmla="*/ 96 h 191"/>
                <a:gd name="T2" fmla="*/ 154 w 189"/>
                <a:gd name="T3" fmla="*/ 96 h 191"/>
                <a:gd name="T4" fmla="*/ 98 w 189"/>
                <a:gd name="T5" fmla="*/ 0 h 191"/>
                <a:gd name="T6" fmla="*/ 87 w 189"/>
                <a:gd name="T7" fmla="*/ 14 h 191"/>
                <a:gd name="T8" fmla="*/ 65 w 189"/>
                <a:gd name="T9" fmla="*/ 5 h 191"/>
                <a:gd name="T10" fmla="*/ 60 w 189"/>
                <a:gd name="T11" fmla="*/ 21 h 191"/>
                <a:gd name="T12" fmla="*/ 36 w 189"/>
                <a:gd name="T13" fmla="*/ 20 h 191"/>
                <a:gd name="T14" fmla="*/ 36 w 189"/>
                <a:gd name="T15" fmla="*/ 37 h 191"/>
                <a:gd name="T16" fmla="*/ 14 w 189"/>
                <a:gd name="T17" fmla="*/ 44 h 191"/>
                <a:gd name="T18" fmla="*/ 20 w 189"/>
                <a:gd name="T19" fmla="*/ 60 h 191"/>
                <a:gd name="T20" fmla="*/ 1 w 189"/>
                <a:gd name="T21" fmla="*/ 75 h 191"/>
                <a:gd name="T22" fmla="*/ 12 w 189"/>
                <a:gd name="T23" fmla="*/ 88 h 191"/>
                <a:gd name="T24" fmla="*/ 12 w 189"/>
                <a:gd name="T25" fmla="*/ 103 h 191"/>
                <a:gd name="T26" fmla="*/ 1 w 189"/>
                <a:gd name="T27" fmla="*/ 116 h 191"/>
                <a:gd name="T28" fmla="*/ 20 w 189"/>
                <a:gd name="T29" fmla="*/ 131 h 191"/>
                <a:gd name="T30" fmla="*/ 14 w 189"/>
                <a:gd name="T31" fmla="*/ 147 h 191"/>
                <a:gd name="T32" fmla="*/ 36 w 189"/>
                <a:gd name="T33" fmla="*/ 154 h 191"/>
                <a:gd name="T34" fmla="*/ 36 w 189"/>
                <a:gd name="T35" fmla="*/ 171 h 191"/>
                <a:gd name="T36" fmla="*/ 60 w 189"/>
                <a:gd name="T37" fmla="*/ 170 h 191"/>
                <a:gd name="T38" fmla="*/ 65 w 189"/>
                <a:gd name="T39" fmla="*/ 186 h 191"/>
                <a:gd name="T40" fmla="*/ 87 w 189"/>
                <a:gd name="T41" fmla="*/ 177 h 191"/>
                <a:gd name="T42" fmla="*/ 98 w 189"/>
                <a:gd name="T43" fmla="*/ 191 h 191"/>
                <a:gd name="T44" fmla="*/ 116 w 189"/>
                <a:gd name="T45" fmla="*/ 175 h 191"/>
                <a:gd name="T46" fmla="*/ 131 w 189"/>
                <a:gd name="T47" fmla="*/ 184 h 191"/>
                <a:gd name="T48" fmla="*/ 142 w 189"/>
                <a:gd name="T49" fmla="*/ 163 h 191"/>
                <a:gd name="T50" fmla="*/ 158 w 189"/>
                <a:gd name="T51" fmla="*/ 166 h 191"/>
                <a:gd name="T52" fmla="*/ 162 w 189"/>
                <a:gd name="T53" fmla="*/ 142 h 191"/>
                <a:gd name="T54" fmla="*/ 179 w 189"/>
                <a:gd name="T55" fmla="*/ 140 h 191"/>
                <a:gd name="T56" fmla="*/ 174 w 189"/>
                <a:gd name="T57" fmla="*/ 116 h 191"/>
                <a:gd name="T58" fmla="*/ 189 w 189"/>
                <a:gd name="T59" fmla="*/ 108 h 191"/>
                <a:gd name="T60" fmla="*/ 176 w 189"/>
                <a:gd name="T61" fmla="*/ 96 h 191"/>
                <a:gd name="T62" fmla="*/ 189 w 189"/>
                <a:gd name="T63" fmla="*/ 83 h 191"/>
                <a:gd name="T64" fmla="*/ 174 w 189"/>
                <a:gd name="T65" fmla="*/ 75 h 191"/>
                <a:gd name="T66" fmla="*/ 179 w 189"/>
                <a:gd name="T67" fmla="*/ 51 h 191"/>
                <a:gd name="T68" fmla="*/ 162 w 189"/>
                <a:gd name="T69" fmla="*/ 49 h 191"/>
                <a:gd name="T70" fmla="*/ 158 w 189"/>
                <a:gd name="T71" fmla="*/ 25 h 191"/>
                <a:gd name="T72" fmla="*/ 142 w 189"/>
                <a:gd name="T73" fmla="*/ 28 h 191"/>
                <a:gd name="T74" fmla="*/ 130 w 189"/>
                <a:gd name="T75" fmla="*/ 8 h 191"/>
                <a:gd name="T76" fmla="*/ 116 w 189"/>
                <a:gd name="T77" fmla="*/ 16 h 191"/>
                <a:gd name="T78" fmla="*/ 98 w 189"/>
                <a:gd name="T7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9" h="191">
                  <a:moveTo>
                    <a:pt x="94" y="155"/>
                  </a:moveTo>
                  <a:cubicBezTo>
                    <a:pt x="61" y="155"/>
                    <a:pt x="35" y="128"/>
                    <a:pt x="35" y="96"/>
                  </a:cubicBezTo>
                  <a:cubicBezTo>
                    <a:pt x="35" y="63"/>
                    <a:pt x="61" y="36"/>
                    <a:pt x="94" y="36"/>
                  </a:cubicBezTo>
                  <a:cubicBezTo>
                    <a:pt x="127" y="36"/>
                    <a:pt x="154" y="63"/>
                    <a:pt x="154" y="96"/>
                  </a:cubicBezTo>
                  <a:cubicBezTo>
                    <a:pt x="154" y="128"/>
                    <a:pt x="127" y="155"/>
                    <a:pt x="94" y="155"/>
                  </a:cubicBezTo>
                  <a:moveTo>
                    <a:pt x="98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2" y="14"/>
                    <a:pt x="77" y="15"/>
                    <a:pt x="73" y="16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5" y="23"/>
                    <a:pt x="51" y="26"/>
                    <a:pt x="47" y="28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3" y="41"/>
                    <a:pt x="30" y="45"/>
                    <a:pt x="27" y="49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8" y="65"/>
                    <a:pt x="16" y="70"/>
                    <a:pt x="15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2" y="91"/>
                    <a:pt x="12" y="93"/>
                    <a:pt x="12" y="96"/>
                  </a:cubicBezTo>
                  <a:cubicBezTo>
                    <a:pt x="12" y="98"/>
                    <a:pt x="12" y="101"/>
                    <a:pt x="12" y="103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6" y="121"/>
                    <a:pt x="18" y="126"/>
                    <a:pt x="20" y="131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14" y="147"/>
                    <a:pt x="14" y="147"/>
                    <a:pt x="14" y="147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30" y="147"/>
                    <a:pt x="33" y="150"/>
                    <a:pt x="36" y="154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47" y="163"/>
                    <a:pt x="47" y="163"/>
                    <a:pt x="47" y="163"/>
                  </a:cubicBezTo>
                  <a:cubicBezTo>
                    <a:pt x="51" y="166"/>
                    <a:pt x="55" y="168"/>
                    <a:pt x="60" y="170"/>
                  </a:cubicBezTo>
                  <a:cubicBezTo>
                    <a:pt x="58" y="184"/>
                    <a:pt x="58" y="184"/>
                    <a:pt x="58" y="184"/>
                  </a:cubicBezTo>
                  <a:cubicBezTo>
                    <a:pt x="65" y="186"/>
                    <a:pt x="65" y="186"/>
                    <a:pt x="65" y="186"/>
                  </a:cubicBezTo>
                  <a:cubicBezTo>
                    <a:pt x="73" y="175"/>
                    <a:pt x="73" y="175"/>
                    <a:pt x="73" y="175"/>
                  </a:cubicBezTo>
                  <a:cubicBezTo>
                    <a:pt x="77" y="176"/>
                    <a:pt x="82" y="177"/>
                    <a:pt x="87" y="177"/>
                  </a:cubicBezTo>
                  <a:cubicBezTo>
                    <a:pt x="90" y="191"/>
                    <a:pt x="90" y="191"/>
                    <a:pt x="90" y="191"/>
                  </a:cubicBezTo>
                  <a:cubicBezTo>
                    <a:pt x="98" y="191"/>
                    <a:pt x="98" y="191"/>
                    <a:pt x="98" y="191"/>
                  </a:cubicBezTo>
                  <a:cubicBezTo>
                    <a:pt x="101" y="177"/>
                    <a:pt x="101" y="177"/>
                    <a:pt x="101" y="177"/>
                  </a:cubicBezTo>
                  <a:cubicBezTo>
                    <a:pt x="106" y="177"/>
                    <a:pt x="111" y="176"/>
                    <a:pt x="116" y="175"/>
                  </a:cubicBezTo>
                  <a:cubicBezTo>
                    <a:pt x="123" y="186"/>
                    <a:pt x="123" y="186"/>
                    <a:pt x="123" y="186"/>
                  </a:cubicBezTo>
                  <a:cubicBezTo>
                    <a:pt x="131" y="184"/>
                    <a:pt x="131" y="184"/>
                    <a:pt x="131" y="184"/>
                  </a:cubicBezTo>
                  <a:cubicBezTo>
                    <a:pt x="129" y="170"/>
                    <a:pt x="129" y="170"/>
                    <a:pt x="129" y="170"/>
                  </a:cubicBezTo>
                  <a:cubicBezTo>
                    <a:pt x="133" y="168"/>
                    <a:pt x="138" y="166"/>
                    <a:pt x="142" y="163"/>
                  </a:cubicBezTo>
                  <a:cubicBezTo>
                    <a:pt x="152" y="171"/>
                    <a:pt x="152" y="171"/>
                    <a:pt x="152" y="171"/>
                  </a:cubicBezTo>
                  <a:cubicBezTo>
                    <a:pt x="158" y="166"/>
                    <a:pt x="158" y="166"/>
                    <a:pt x="158" y="166"/>
                  </a:cubicBezTo>
                  <a:cubicBezTo>
                    <a:pt x="152" y="154"/>
                    <a:pt x="152" y="154"/>
                    <a:pt x="152" y="154"/>
                  </a:cubicBezTo>
                  <a:cubicBezTo>
                    <a:pt x="156" y="150"/>
                    <a:pt x="159" y="147"/>
                    <a:pt x="162" y="142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9" y="140"/>
                    <a:pt x="179" y="140"/>
                    <a:pt x="179" y="140"/>
                  </a:cubicBezTo>
                  <a:cubicBezTo>
                    <a:pt x="169" y="131"/>
                    <a:pt x="169" y="131"/>
                    <a:pt x="169" y="131"/>
                  </a:cubicBezTo>
                  <a:cubicBezTo>
                    <a:pt x="171" y="126"/>
                    <a:pt x="172" y="121"/>
                    <a:pt x="174" y="116"/>
                  </a:cubicBezTo>
                  <a:cubicBezTo>
                    <a:pt x="187" y="116"/>
                    <a:pt x="187" y="116"/>
                    <a:pt x="187" y="116"/>
                  </a:cubicBezTo>
                  <a:cubicBezTo>
                    <a:pt x="189" y="108"/>
                    <a:pt x="189" y="108"/>
                    <a:pt x="189" y="108"/>
                  </a:cubicBezTo>
                  <a:cubicBezTo>
                    <a:pt x="176" y="103"/>
                    <a:pt x="176" y="103"/>
                    <a:pt x="176" y="103"/>
                  </a:cubicBezTo>
                  <a:cubicBezTo>
                    <a:pt x="176" y="101"/>
                    <a:pt x="176" y="98"/>
                    <a:pt x="176" y="96"/>
                  </a:cubicBezTo>
                  <a:cubicBezTo>
                    <a:pt x="176" y="93"/>
                    <a:pt x="176" y="91"/>
                    <a:pt x="176" y="88"/>
                  </a:cubicBezTo>
                  <a:cubicBezTo>
                    <a:pt x="189" y="83"/>
                    <a:pt x="189" y="83"/>
                    <a:pt x="189" y="83"/>
                  </a:cubicBezTo>
                  <a:cubicBezTo>
                    <a:pt x="187" y="75"/>
                    <a:pt x="187" y="75"/>
                    <a:pt x="187" y="75"/>
                  </a:cubicBezTo>
                  <a:cubicBezTo>
                    <a:pt x="174" y="75"/>
                    <a:pt x="174" y="75"/>
                    <a:pt x="174" y="75"/>
                  </a:cubicBezTo>
                  <a:cubicBezTo>
                    <a:pt x="172" y="70"/>
                    <a:pt x="171" y="65"/>
                    <a:pt x="169" y="60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59" y="45"/>
                    <a:pt x="156" y="41"/>
                    <a:pt x="152" y="37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38" y="26"/>
                    <a:pt x="133" y="23"/>
                    <a:pt x="129" y="21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1" y="15"/>
                    <a:pt x="106" y="14"/>
                    <a:pt x="101" y="14"/>
                  </a:cubicBezTo>
                  <a:cubicBezTo>
                    <a:pt x="98" y="0"/>
                    <a:pt x="98" y="0"/>
                    <a:pt x="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Oval 221"/>
            <p:cNvSpPr>
              <a:spLocks noChangeArrowheads="1"/>
            </p:cNvSpPr>
            <p:nvPr/>
          </p:nvSpPr>
          <p:spPr bwMode="auto">
            <a:xfrm>
              <a:off x="218" y="1358"/>
              <a:ext cx="86" cy="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9" name="Freeform 19"/>
          <p:cNvSpPr>
            <a:spLocks noEditPoints="1"/>
          </p:cNvSpPr>
          <p:nvPr/>
        </p:nvSpPr>
        <p:spPr bwMode="auto">
          <a:xfrm>
            <a:off x="10475185" y="287211"/>
            <a:ext cx="1522248" cy="639990"/>
          </a:xfrm>
          <a:custGeom>
            <a:avLst/>
            <a:gdLst>
              <a:gd name="T0" fmla="*/ 19 w 2250"/>
              <a:gd name="T1" fmla="*/ 10 h 912"/>
              <a:gd name="T2" fmla="*/ 753 w 2250"/>
              <a:gd name="T3" fmla="*/ 0 h 912"/>
              <a:gd name="T4" fmla="*/ 813 w 2250"/>
              <a:gd name="T5" fmla="*/ 503 h 912"/>
              <a:gd name="T6" fmla="*/ 1601 w 2250"/>
              <a:gd name="T7" fmla="*/ 592 h 912"/>
              <a:gd name="T8" fmla="*/ 1184 w 2250"/>
              <a:gd name="T9" fmla="*/ 85 h 912"/>
              <a:gd name="T10" fmla="*/ 1403 w 2250"/>
              <a:gd name="T11" fmla="*/ 53 h 912"/>
              <a:gd name="T12" fmla="*/ 1446 w 2250"/>
              <a:gd name="T13" fmla="*/ 336 h 912"/>
              <a:gd name="T14" fmla="*/ 1711 w 2250"/>
              <a:gd name="T15" fmla="*/ 294 h 912"/>
              <a:gd name="T16" fmla="*/ 1970 w 2250"/>
              <a:gd name="T17" fmla="*/ 555 h 912"/>
              <a:gd name="T18" fmla="*/ 2250 w 2250"/>
              <a:gd name="T19" fmla="*/ 650 h 912"/>
              <a:gd name="T20" fmla="*/ 186 w 2250"/>
              <a:gd name="T21" fmla="*/ 729 h 912"/>
              <a:gd name="T22" fmla="*/ 147 w 2250"/>
              <a:gd name="T23" fmla="*/ 755 h 912"/>
              <a:gd name="T24" fmla="*/ 150 w 2250"/>
              <a:gd name="T25" fmla="*/ 879 h 912"/>
              <a:gd name="T26" fmla="*/ 234 w 2250"/>
              <a:gd name="T27" fmla="*/ 698 h 912"/>
              <a:gd name="T28" fmla="*/ 234 w 2250"/>
              <a:gd name="T29" fmla="*/ 698 h 912"/>
              <a:gd name="T30" fmla="*/ 346 w 2250"/>
              <a:gd name="T31" fmla="*/ 764 h 912"/>
              <a:gd name="T32" fmla="*/ 318 w 2250"/>
              <a:gd name="T33" fmla="*/ 795 h 912"/>
              <a:gd name="T34" fmla="*/ 206 w 2250"/>
              <a:gd name="T35" fmla="*/ 889 h 912"/>
              <a:gd name="T36" fmla="*/ 336 w 2250"/>
              <a:gd name="T37" fmla="*/ 887 h 912"/>
              <a:gd name="T38" fmla="*/ 416 w 2250"/>
              <a:gd name="T39" fmla="*/ 801 h 912"/>
              <a:gd name="T40" fmla="*/ 417 w 2250"/>
              <a:gd name="T41" fmla="*/ 830 h 912"/>
              <a:gd name="T42" fmla="*/ 416 w 2250"/>
              <a:gd name="T43" fmla="*/ 752 h 912"/>
              <a:gd name="T44" fmla="*/ 541 w 2250"/>
              <a:gd name="T45" fmla="*/ 755 h 912"/>
              <a:gd name="T46" fmla="*/ 531 w 2250"/>
              <a:gd name="T47" fmla="*/ 861 h 912"/>
              <a:gd name="T48" fmla="*/ 371 w 2250"/>
              <a:gd name="T49" fmla="*/ 715 h 912"/>
              <a:gd name="T50" fmla="*/ 702 w 2250"/>
              <a:gd name="T51" fmla="*/ 875 h 912"/>
              <a:gd name="T52" fmla="*/ 702 w 2250"/>
              <a:gd name="T53" fmla="*/ 875 h 912"/>
              <a:gd name="T54" fmla="*/ 804 w 2250"/>
              <a:gd name="T55" fmla="*/ 877 h 912"/>
              <a:gd name="T56" fmla="*/ 1069 w 2250"/>
              <a:gd name="T57" fmla="*/ 786 h 912"/>
              <a:gd name="T58" fmla="*/ 1046 w 2250"/>
              <a:gd name="T59" fmla="*/ 756 h 912"/>
              <a:gd name="T60" fmla="*/ 995 w 2250"/>
              <a:gd name="T61" fmla="*/ 803 h 912"/>
              <a:gd name="T62" fmla="*/ 1177 w 2250"/>
              <a:gd name="T63" fmla="*/ 718 h 912"/>
              <a:gd name="T64" fmla="*/ 1279 w 2250"/>
              <a:gd name="T65" fmla="*/ 704 h 912"/>
              <a:gd name="T66" fmla="*/ 1445 w 2250"/>
              <a:gd name="T67" fmla="*/ 713 h 912"/>
              <a:gd name="T68" fmla="*/ 1432 w 2250"/>
              <a:gd name="T69" fmla="*/ 855 h 912"/>
              <a:gd name="T70" fmla="*/ 1301 w 2250"/>
              <a:gd name="T71" fmla="*/ 750 h 912"/>
              <a:gd name="T72" fmla="*/ 1376 w 2250"/>
              <a:gd name="T73" fmla="*/ 750 h 912"/>
              <a:gd name="T74" fmla="*/ 1382 w 2250"/>
              <a:gd name="T75" fmla="*/ 819 h 912"/>
              <a:gd name="T76" fmla="*/ 1595 w 2250"/>
              <a:gd name="T77" fmla="*/ 745 h 912"/>
              <a:gd name="T78" fmla="*/ 1639 w 2250"/>
              <a:gd name="T79" fmla="*/ 829 h 912"/>
              <a:gd name="T80" fmla="*/ 1585 w 2250"/>
              <a:gd name="T81" fmla="*/ 827 h 912"/>
              <a:gd name="T82" fmla="*/ 1653 w 2250"/>
              <a:gd name="T83" fmla="*/ 692 h 912"/>
              <a:gd name="T84" fmla="*/ 1635 w 2250"/>
              <a:gd name="T85" fmla="*/ 820 h 912"/>
              <a:gd name="T86" fmla="*/ 1863 w 2250"/>
              <a:gd name="T87" fmla="*/ 839 h 912"/>
              <a:gd name="T88" fmla="*/ 1866 w 2250"/>
              <a:gd name="T89" fmla="*/ 885 h 912"/>
              <a:gd name="T90" fmla="*/ 1856 w 2250"/>
              <a:gd name="T91" fmla="*/ 776 h 912"/>
              <a:gd name="T92" fmla="*/ 1770 w 2250"/>
              <a:gd name="T93" fmla="*/ 708 h 912"/>
              <a:gd name="T94" fmla="*/ 1763 w 2250"/>
              <a:gd name="T95" fmla="*/ 880 h 912"/>
              <a:gd name="T96" fmla="*/ 1732 w 2250"/>
              <a:gd name="T97" fmla="*/ 697 h 912"/>
              <a:gd name="T98" fmla="*/ 1732 w 2250"/>
              <a:gd name="T99" fmla="*/ 697 h 912"/>
              <a:gd name="T100" fmla="*/ 1834 w 2250"/>
              <a:gd name="T101" fmla="*/ 697 h 912"/>
              <a:gd name="T102" fmla="*/ 1825 w 2250"/>
              <a:gd name="T103" fmla="*/ 871 h 912"/>
              <a:gd name="T104" fmla="*/ 1790 w 2250"/>
              <a:gd name="T105" fmla="*/ 887 h 912"/>
              <a:gd name="T106" fmla="*/ 1957 w 2250"/>
              <a:gd name="T107" fmla="*/ 888 h 912"/>
              <a:gd name="T108" fmla="*/ 1985 w 2250"/>
              <a:gd name="T109" fmla="*/ 770 h 912"/>
              <a:gd name="T110" fmla="*/ 1990 w 2250"/>
              <a:gd name="T111" fmla="*/ 819 h 912"/>
              <a:gd name="T112" fmla="*/ 2111 w 2250"/>
              <a:gd name="T113" fmla="*/ 755 h 912"/>
              <a:gd name="T114" fmla="*/ 2132 w 2250"/>
              <a:gd name="T115" fmla="*/ 807 h 912"/>
              <a:gd name="T116" fmla="*/ 2055 w 2250"/>
              <a:gd name="T117" fmla="*/ 884 h 912"/>
              <a:gd name="T118" fmla="*/ 2030 w 2250"/>
              <a:gd name="T119" fmla="*/ 822 h 912"/>
              <a:gd name="T120" fmla="*/ 2138 w 2250"/>
              <a:gd name="T121" fmla="*/ 866 h 912"/>
              <a:gd name="T122" fmla="*/ 2143 w 2250"/>
              <a:gd name="T123" fmla="*/ 756 h 912"/>
              <a:gd name="T124" fmla="*/ 2077 w 2250"/>
              <a:gd name="T125" fmla="*/ 688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50" h="912">
                <a:moveTo>
                  <a:pt x="188" y="10"/>
                </a:moveTo>
                <a:lnTo>
                  <a:pt x="188" y="534"/>
                </a:lnTo>
                <a:lnTo>
                  <a:pt x="427" y="534"/>
                </a:lnTo>
                <a:lnTo>
                  <a:pt x="427" y="592"/>
                </a:lnTo>
                <a:lnTo>
                  <a:pt x="19" y="592"/>
                </a:lnTo>
                <a:lnTo>
                  <a:pt x="19" y="10"/>
                </a:lnTo>
                <a:lnTo>
                  <a:pt x="188" y="10"/>
                </a:lnTo>
                <a:close/>
                <a:moveTo>
                  <a:pt x="753" y="0"/>
                </a:moveTo>
                <a:cubicBezTo>
                  <a:pt x="922" y="0"/>
                  <a:pt x="1007" y="100"/>
                  <a:pt x="1007" y="301"/>
                </a:cubicBezTo>
                <a:cubicBezTo>
                  <a:pt x="1007" y="502"/>
                  <a:pt x="921" y="602"/>
                  <a:pt x="748" y="602"/>
                </a:cubicBezTo>
                <a:cubicBezTo>
                  <a:pt x="576" y="602"/>
                  <a:pt x="490" y="499"/>
                  <a:pt x="490" y="294"/>
                </a:cubicBezTo>
                <a:cubicBezTo>
                  <a:pt x="490" y="98"/>
                  <a:pt x="577" y="0"/>
                  <a:pt x="753" y="0"/>
                </a:cubicBezTo>
                <a:close/>
                <a:moveTo>
                  <a:pt x="748" y="46"/>
                </a:moveTo>
                <a:cubicBezTo>
                  <a:pt x="717" y="46"/>
                  <a:pt x="695" y="64"/>
                  <a:pt x="684" y="99"/>
                </a:cubicBezTo>
                <a:cubicBezTo>
                  <a:pt x="673" y="134"/>
                  <a:pt x="667" y="201"/>
                  <a:pt x="667" y="301"/>
                </a:cubicBezTo>
                <a:cubicBezTo>
                  <a:pt x="667" y="400"/>
                  <a:pt x="673" y="468"/>
                  <a:pt x="684" y="503"/>
                </a:cubicBezTo>
                <a:cubicBezTo>
                  <a:pt x="695" y="538"/>
                  <a:pt x="717" y="555"/>
                  <a:pt x="748" y="555"/>
                </a:cubicBezTo>
                <a:cubicBezTo>
                  <a:pt x="780" y="555"/>
                  <a:pt x="802" y="538"/>
                  <a:pt x="813" y="503"/>
                </a:cubicBezTo>
                <a:cubicBezTo>
                  <a:pt x="824" y="468"/>
                  <a:pt x="830" y="400"/>
                  <a:pt x="830" y="301"/>
                </a:cubicBezTo>
                <a:cubicBezTo>
                  <a:pt x="830" y="202"/>
                  <a:pt x="824" y="134"/>
                  <a:pt x="813" y="99"/>
                </a:cubicBezTo>
                <a:cubicBezTo>
                  <a:pt x="802" y="64"/>
                  <a:pt x="780" y="46"/>
                  <a:pt x="748" y="46"/>
                </a:cubicBezTo>
                <a:close/>
                <a:moveTo>
                  <a:pt x="1362" y="278"/>
                </a:moveTo>
                <a:lnTo>
                  <a:pt x="1601" y="278"/>
                </a:lnTo>
                <a:lnTo>
                  <a:pt x="1601" y="592"/>
                </a:lnTo>
                <a:lnTo>
                  <a:pt x="1548" y="592"/>
                </a:lnTo>
                <a:lnTo>
                  <a:pt x="1529" y="552"/>
                </a:lnTo>
                <a:cubicBezTo>
                  <a:pt x="1483" y="585"/>
                  <a:pt x="1433" y="602"/>
                  <a:pt x="1381" y="602"/>
                </a:cubicBezTo>
                <a:cubicBezTo>
                  <a:pt x="1295" y="602"/>
                  <a:pt x="1228" y="576"/>
                  <a:pt x="1180" y="524"/>
                </a:cubicBezTo>
                <a:cubicBezTo>
                  <a:pt x="1132" y="473"/>
                  <a:pt x="1109" y="400"/>
                  <a:pt x="1109" y="306"/>
                </a:cubicBezTo>
                <a:cubicBezTo>
                  <a:pt x="1109" y="215"/>
                  <a:pt x="1134" y="141"/>
                  <a:pt x="1184" y="85"/>
                </a:cubicBezTo>
                <a:cubicBezTo>
                  <a:pt x="1235" y="29"/>
                  <a:pt x="1301" y="0"/>
                  <a:pt x="1382" y="0"/>
                </a:cubicBezTo>
                <a:cubicBezTo>
                  <a:pt x="1490" y="0"/>
                  <a:pt x="1555" y="55"/>
                  <a:pt x="1578" y="165"/>
                </a:cubicBezTo>
                <a:lnTo>
                  <a:pt x="1499" y="201"/>
                </a:lnTo>
                <a:lnTo>
                  <a:pt x="1499" y="187"/>
                </a:lnTo>
                <a:lnTo>
                  <a:pt x="1498" y="156"/>
                </a:lnTo>
                <a:cubicBezTo>
                  <a:pt x="1492" y="87"/>
                  <a:pt x="1461" y="53"/>
                  <a:pt x="1403" y="53"/>
                </a:cubicBezTo>
                <a:cubicBezTo>
                  <a:pt x="1360" y="53"/>
                  <a:pt x="1331" y="71"/>
                  <a:pt x="1315" y="107"/>
                </a:cubicBezTo>
                <a:cubicBezTo>
                  <a:pt x="1300" y="144"/>
                  <a:pt x="1292" y="212"/>
                  <a:pt x="1292" y="311"/>
                </a:cubicBezTo>
                <a:cubicBezTo>
                  <a:pt x="1292" y="403"/>
                  <a:pt x="1298" y="466"/>
                  <a:pt x="1311" y="500"/>
                </a:cubicBezTo>
                <a:cubicBezTo>
                  <a:pt x="1323" y="533"/>
                  <a:pt x="1348" y="549"/>
                  <a:pt x="1383" y="549"/>
                </a:cubicBezTo>
                <a:cubicBezTo>
                  <a:pt x="1425" y="549"/>
                  <a:pt x="1446" y="526"/>
                  <a:pt x="1446" y="479"/>
                </a:cubicBezTo>
                <a:lnTo>
                  <a:pt x="1446" y="336"/>
                </a:lnTo>
                <a:lnTo>
                  <a:pt x="1362" y="336"/>
                </a:lnTo>
                <a:lnTo>
                  <a:pt x="1362" y="278"/>
                </a:lnTo>
                <a:close/>
                <a:moveTo>
                  <a:pt x="1975" y="0"/>
                </a:moveTo>
                <a:cubicBezTo>
                  <a:pt x="2144" y="0"/>
                  <a:pt x="2229" y="100"/>
                  <a:pt x="2229" y="301"/>
                </a:cubicBezTo>
                <a:cubicBezTo>
                  <a:pt x="2229" y="502"/>
                  <a:pt x="2143" y="602"/>
                  <a:pt x="1970" y="602"/>
                </a:cubicBezTo>
                <a:cubicBezTo>
                  <a:pt x="1798" y="602"/>
                  <a:pt x="1711" y="499"/>
                  <a:pt x="1711" y="294"/>
                </a:cubicBezTo>
                <a:cubicBezTo>
                  <a:pt x="1711" y="98"/>
                  <a:pt x="1799" y="0"/>
                  <a:pt x="1975" y="0"/>
                </a:cubicBezTo>
                <a:close/>
                <a:moveTo>
                  <a:pt x="1970" y="46"/>
                </a:moveTo>
                <a:cubicBezTo>
                  <a:pt x="1938" y="46"/>
                  <a:pt x="1917" y="64"/>
                  <a:pt x="1906" y="99"/>
                </a:cubicBezTo>
                <a:cubicBezTo>
                  <a:pt x="1894" y="134"/>
                  <a:pt x="1889" y="201"/>
                  <a:pt x="1889" y="301"/>
                </a:cubicBezTo>
                <a:cubicBezTo>
                  <a:pt x="1889" y="400"/>
                  <a:pt x="1894" y="468"/>
                  <a:pt x="1906" y="503"/>
                </a:cubicBezTo>
                <a:cubicBezTo>
                  <a:pt x="1917" y="538"/>
                  <a:pt x="1938" y="555"/>
                  <a:pt x="1970" y="555"/>
                </a:cubicBezTo>
                <a:cubicBezTo>
                  <a:pt x="2002" y="555"/>
                  <a:pt x="2023" y="538"/>
                  <a:pt x="2035" y="503"/>
                </a:cubicBezTo>
                <a:cubicBezTo>
                  <a:pt x="2046" y="468"/>
                  <a:pt x="2051" y="400"/>
                  <a:pt x="2051" y="301"/>
                </a:cubicBezTo>
                <a:cubicBezTo>
                  <a:pt x="2051" y="202"/>
                  <a:pt x="2046" y="134"/>
                  <a:pt x="2035" y="99"/>
                </a:cubicBezTo>
                <a:cubicBezTo>
                  <a:pt x="2023" y="64"/>
                  <a:pt x="2002" y="46"/>
                  <a:pt x="1970" y="46"/>
                </a:cubicBezTo>
                <a:close/>
                <a:moveTo>
                  <a:pt x="0" y="650"/>
                </a:moveTo>
                <a:lnTo>
                  <a:pt x="2250" y="650"/>
                </a:lnTo>
                <a:lnTo>
                  <a:pt x="2250" y="912"/>
                </a:lnTo>
                <a:lnTo>
                  <a:pt x="0" y="912"/>
                </a:lnTo>
                <a:lnTo>
                  <a:pt x="0" y="650"/>
                </a:lnTo>
                <a:close/>
                <a:moveTo>
                  <a:pt x="162" y="691"/>
                </a:moveTo>
                <a:cubicBezTo>
                  <a:pt x="174" y="701"/>
                  <a:pt x="185" y="710"/>
                  <a:pt x="195" y="719"/>
                </a:cubicBezTo>
                <a:lnTo>
                  <a:pt x="186" y="729"/>
                </a:lnTo>
                <a:cubicBezTo>
                  <a:pt x="175" y="719"/>
                  <a:pt x="165" y="709"/>
                  <a:pt x="154" y="700"/>
                </a:cubicBezTo>
                <a:lnTo>
                  <a:pt x="162" y="691"/>
                </a:lnTo>
                <a:close/>
                <a:moveTo>
                  <a:pt x="155" y="745"/>
                </a:moveTo>
                <a:cubicBezTo>
                  <a:pt x="165" y="753"/>
                  <a:pt x="176" y="762"/>
                  <a:pt x="189" y="772"/>
                </a:cubicBezTo>
                <a:lnTo>
                  <a:pt x="179" y="782"/>
                </a:lnTo>
                <a:cubicBezTo>
                  <a:pt x="168" y="772"/>
                  <a:pt x="157" y="763"/>
                  <a:pt x="147" y="755"/>
                </a:cubicBezTo>
                <a:lnTo>
                  <a:pt x="155" y="745"/>
                </a:lnTo>
                <a:close/>
                <a:moveTo>
                  <a:pt x="150" y="879"/>
                </a:moveTo>
                <a:cubicBezTo>
                  <a:pt x="159" y="858"/>
                  <a:pt x="166" y="833"/>
                  <a:pt x="174" y="804"/>
                </a:cubicBezTo>
                <a:cubicBezTo>
                  <a:pt x="179" y="807"/>
                  <a:pt x="183" y="809"/>
                  <a:pt x="187" y="810"/>
                </a:cubicBezTo>
                <a:cubicBezTo>
                  <a:pt x="177" y="840"/>
                  <a:pt x="170" y="865"/>
                  <a:pt x="165" y="885"/>
                </a:cubicBezTo>
                <a:lnTo>
                  <a:pt x="150" y="879"/>
                </a:lnTo>
                <a:close/>
                <a:moveTo>
                  <a:pt x="244" y="698"/>
                </a:moveTo>
                <a:lnTo>
                  <a:pt x="305" y="698"/>
                </a:lnTo>
                <a:lnTo>
                  <a:pt x="305" y="708"/>
                </a:lnTo>
                <a:lnTo>
                  <a:pt x="244" y="708"/>
                </a:lnTo>
                <a:lnTo>
                  <a:pt x="244" y="698"/>
                </a:lnTo>
                <a:close/>
                <a:moveTo>
                  <a:pt x="234" y="698"/>
                </a:moveTo>
                <a:lnTo>
                  <a:pt x="246" y="698"/>
                </a:lnTo>
                <a:lnTo>
                  <a:pt x="246" y="724"/>
                </a:lnTo>
                <a:cubicBezTo>
                  <a:pt x="246" y="747"/>
                  <a:pt x="236" y="764"/>
                  <a:pt x="216" y="775"/>
                </a:cubicBezTo>
                <a:cubicBezTo>
                  <a:pt x="214" y="772"/>
                  <a:pt x="211" y="769"/>
                  <a:pt x="207" y="765"/>
                </a:cubicBezTo>
                <a:cubicBezTo>
                  <a:pt x="225" y="757"/>
                  <a:pt x="234" y="743"/>
                  <a:pt x="234" y="724"/>
                </a:cubicBezTo>
                <a:lnTo>
                  <a:pt x="234" y="698"/>
                </a:lnTo>
                <a:close/>
                <a:moveTo>
                  <a:pt x="304" y="698"/>
                </a:moveTo>
                <a:lnTo>
                  <a:pt x="316" y="698"/>
                </a:lnTo>
                <a:lnTo>
                  <a:pt x="316" y="742"/>
                </a:lnTo>
                <a:cubicBezTo>
                  <a:pt x="316" y="749"/>
                  <a:pt x="319" y="753"/>
                  <a:pt x="325" y="753"/>
                </a:cubicBezTo>
                <a:lnTo>
                  <a:pt x="349" y="753"/>
                </a:lnTo>
                <a:cubicBezTo>
                  <a:pt x="347" y="756"/>
                  <a:pt x="346" y="760"/>
                  <a:pt x="346" y="764"/>
                </a:cubicBezTo>
                <a:lnTo>
                  <a:pt x="324" y="764"/>
                </a:lnTo>
                <a:cubicBezTo>
                  <a:pt x="310" y="764"/>
                  <a:pt x="304" y="757"/>
                  <a:pt x="304" y="744"/>
                </a:cubicBezTo>
                <a:lnTo>
                  <a:pt x="304" y="698"/>
                </a:lnTo>
                <a:close/>
                <a:moveTo>
                  <a:pt x="218" y="784"/>
                </a:moveTo>
                <a:lnTo>
                  <a:pt x="318" y="784"/>
                </a:lnTo>
                <a:lnTo>
                  <a:pt x="318" y="795"/>
                </a:lnTo>
                <a:lnTo>
                  <a:pt x="218" y="795"/>
                </a:lnTo>
                <a:lnTo>
                  <a:pt x="218" y="784"/>
                </a:lnTo>
                <a:close/>
                <a:moveTo>
                  <a:pt x="313" y="784"/>
                </a:moveTo>
                <a:lnTo>
                  <a:pt x="326" y="784"/>
                </a:lnTo>
                <a:lnTo>
                  <a:pt x="326" y="794"/>
                </a:lnTo>
                <a:cubicBezTo>
                  <a:pt x="308" y="839"/>
                  <a:pt x="268" y="871"/>
                  <a:pt x="206" y="889"/>
                </a:cubicBezTo>
                <a:cubicBezTo>
                  <a:pt x="203" y="886"/>
                  <a:pt x="200" y="883"/>
                  <a:pt x="197" y="879"/>
                </a:cubicBezTo>
                <a:cubicBezTo>
                  <a:pt x="259" y="862"/>
                  <a:pt x="298" y="832"/>
                  <a:pt x="313" y="790"/>
                </a:cubicBezTo>
                <a:lnTo>
                  <a:pt x="313" y="784"/>
                </a:lnTo>
                <a:close/>
                <a:moveTo>
                  <a:pt x="240" y="789"/>
                </a:moveTo>
                <a:cubicBezTo>
                  <a:pt x="253" y="833"/>
                  <a:pt x="289" y="862"/>
                  <a:pt x="347" y="876"/>
                </a:cubicBezTo>
                <a:cubicBezTo>
                  <a:pt x="342" y="881"/>
                  <a:pt x="338" y="884"/>
                  <a:pt x="336" y="887"/>
                </a:cubicBezTo>
                <a:cubicBezTo>
                  <a:pt x="276" y="870"/>
                  <a:pt x="240" y="838"/>
                  <a:pt x="228" y="792"/>
                </a:cubicBezTo>
                <a:lnTo>
                  <a:pt x="240" y="789"/>
                </a:lnTo>
                <a:close/>
                <a:moveTo>
                  <a:pt x="416" y="791"/>
                </a:moveTo>
                <a:lnTo>
                  <a:pt x="535" y="791"/>
                </a:lnTo>
                <a:lnTo>
                  <a:pt x="535" y="801"/>
                </a:lnTo>
                <a:lnTo>
                  <a:pt x="416" y="801"/>
                </a:lnTo>
                <a:lnTo>
                  <a:pt x="416" y="791"/>
                </a:lnTo>
                <a:close/>
                <a:moveTo>
                  <a:pt x="417" y="830"/>
                </a:moveTo>
                <a:lnTo>
                  <a:pt x="537" y="830"/>
                </a:lnTo>
                <a:lnTo>
                  <a:pt x="537" y="841"/>
                </a:lnTo>
                <a:lnTo>
                  <a:pt x="417" y="841"/>
                </a:lnTo>
                <a:lnTo>
                  <a:pt x="417" y="830"/>
                </a:lnTo>
                <a:close/>
                <a:moveTo>
                  <a:pt x="411" y="752"/>
                </a:moveTo>
                <a:lnTo>
                  <a:pt x="421" y="752"/>
                </a:lnTo>
                <a:lnTo>
                  <a:pt x="421" y="886"/>
                </a:lnTo>
                <a:lnTo>
                  <a:pt x="411" y="886"/>
                </a:lnTo>
                <a:lnTo>
                  <a:pt x="411" y="752"/>
                </a:lnTo>
                <a:close/>
                <a:moveTo>
                  <a:pt x="416" y="752"/>
                </a:moveTo>
                <a:lnTo>
                  <a:pt x="541" y="752"/>
                </a:lnTo>
                <a:lnTo>
                  <a:pt x="541" y="762"/>
                </a:lnTo>
                <a:lnTo>
                  <a:pt x="416" y="762"/>
                </a:lnTo>
                <a:lnTo>
                  <a:pt x="416" y="752"/>
                </a:lnTo>
                <a:close/>
                <a:moveTo>
                  <a:pt x="531" y="755"/>
                </a:moveTo>
                <a:lnTo>
                  <a:pt x="541" y="755"/>
                </a:lnTo>
                <a:lnTo>
                  <a:pt x="541" y="863"/>
                </a:lnTo>
                <a:cubicBezTo>
                  <a:pt x="541" y="877"/>
                  <a:pt x="535" y="884"/>
                  <a:pt x="521" y="884"/>
                </a:cubicBezTo>
                <a:cubicBezTo>
                  <a:pt x="514" y="884"/>
                  <a:pt x="506" y="884"/>
                  <a:pt x="496" y="884"/>
                </a:cubicBezTo>
                <a:cubicBezTo>
                  <a:pt x="495" y="880"/>
                  <a:pt x="494" y="876"/>
                  <a:pt x="494" y="872"/>
                </a:cubicBezTo>
                <a:cubicBezTo>
                  <a:pt x="499" y="873"/>
                  <a:pt x="507" y="873"/>
                  <a:pt x="517" y="873"/>
                </a:cubicBezTo>
                <a:cubicBezTo>
                  <a:pt x="526" y="873"/>
                  <a:pt x="531" y="869"/>
                  <a:pt x="531" y="861"/>
                </a:cubicBezTo>
                <a:lnTo>
                  <a:pt x="531" y="755"/>
                </a:lnTo>
                <a:close/>
                <a:moveTo>
                  <a:pt x="371" y="715"/>
                </a:moveTo>
                <a:lnTo>
                  <a:pt x="567" y="715"/>
                </a:lnTo>
                <a:lnTo>
                  <a:pt x="567" y="726"/>
                </a:lnTo>
                <a:lnTo>
                  <a:pt x="371" y="726"/>
                </a:lnTo>
                <a:lnTo>
                  <a:pt x="371" y="715"/>
                </a:lnTo>
                <a:close/>
                <a:moveTo>
                  <a:pt x="445" y="687"/>
                </a:moveTo>
                <a:lnTo>
                  <a:pt x="458" y="691"/>
                </a:lnTo>
                <a:cubicBezTo>
                  <a:pt x="441" y="734"/>
                  <a:pt x="413" y="773"/>
                  <a:pt x="374" y="806"/>
                </a:cubicBezTo>
                <a:cubicBezTo>
                  <a:pt x="372" y="803"/>
                  <a:pt x="369" y="800"/>
                  <a:pt x="365" y="796"/>
                </a:cubicBezTo>
                <a:cubicBezTo>
                  <a:pt x="404" y="764"/>
                  <a:pt x="431" y="728"/>
                  <a:pt x="445" y="687"/>
                </a:cubicBezTo>
                <a:close/>
                <a:moveTo>
                  <a:pt x="702" y="875"/>
                </a:moveTo>
                <a:lnTo>
                  <a:pt x="702" y="859"/>
                </a:lnTo>
                <a:lnTo>
                  <a:pt x="614" y="859"/>
                </a:lnTo>
                <a:lnTo>
                  <a:pt x="614" y="703"/>
                </a:lnTo>
                <a:lnTo>
                  <a:pt x="594" y="703"/>
                </a:lnTo>
                <a:lnTo>
                  <a:pt x="594" y="875"/>
                </a:lnTo>
                <a:lnTo>
                  <a:pt x="702" y="875"/>
                </a:lnTo>
                <a:close/>
                <a:moveTo>
                  <a:pt x="805" y="718"/>
                </a:moveTo>
                <a:cubicBezTo>
                  <a:pt x="767" y="721"/>
                  <a:pt x="746" y="746"/>
                  <a:pt x="742" y="791"/>
                </a:cubicBezTo>
                <a:cubicBezTo>
                  <a:pt x="744" y="835"/>
                  <a:pt x="765" y="858"/>
                  <a:pt x="803" y="862"/>
                </a:cubicBezTo>
                <a:cubicBezTo>
                  <a:pt x="843" y="860"/>
                  <a:pt x="864" y="836"/>
                  <a:pt x="866" y="791"/>
                </a:cubicBezTo>
                <a:cubicBezTo>
                  <a:pt x="863" y="746"/>
                  <a:pt x="842" y="721"/>
                  <a:pt x="805" y="718"/>
                </a:cubicBezTo>
                <a:close/>
                <a:moveTo>
                  <a:pt x="804" y="877"/>
                </a:moveTo>
                <a:cubicBezTo>
                  <a:pt x="752" y="874"/>
                  <a:pt x="725" y="846"/>
                  <a:pt x="722" y="792"/>
                </a:cubicBezTo>
                <a:cubicBezTo>
                  <a:pt x="725" y="734"/>
                  <a:pt x="753" y="704"/>
                  <a:pt x="806" y="701"/>
                </a:cubicBezTo>
                <a:cubicBezTo>
                  <a:pt x="857" y="704"/>
                  <a:pt x="884" y="734"/>
                  <a:pt x="888" y="791"/>
                </a:cubicBezTo>
                <a:cubicBezTo>
                  <a:pt x="885" y="846"/>
                  <a:pt x="857" y="875"/>
                  <a:pt x="804" y="877"/>
                </a:cubicBezTo>
                <a:close/>
                <a:moveTo>
                  <a:pt x="995" y="786"/>
                </a:moveTo>
                <a:lnTo>
                  <a:pt x="1069" y="786"/>
                </a:lnTo>
                <a:lnTo>
                  <a:pt x="1069" y="849"/>
                </a:lnTo>
                <a:cubicBezTo>
                  <a:pt x="1054" y="868"/>
                  <a:pt x="1030" y="877"/>
                  <a:pt x="995" y="877"/>
                </a:cubicBezTo>
                <a:cubicBezTo>
                  <a:pt x="941" y="874"/>
                  <a:pt x="913" y="846"/>
                  <a:pt x="910" y="792"/>
                </a:cubicBezTo>
                <a:cubicBezTo>
                  <a:pt x="912" y="733"/>
                  <a:pt x="939" y="703"/>
                  <a:pt x="991" y="701"/>
                </a:cubicBezTo>
                <a:cubicBezTo>
                  <a:pt x="1030" y="701"/>
                  <a:pt x="1055" y="718"/>
                  <a:pt x="1068" y="751"/>
                </a:cubicBezTo>
                <a:lnTo>
                  <a:pt x="1046" y="756"/>
                </a:lnTo>
                <a:cubicBezTo>
                  <a:pt x="1037" y="731"/>
                  <a:pt x="1019" y="718"/>
                  <a:pt x="991" y="718"/>
                </a:cubicBezTo>
                <a:cubicBezTo>
                  <a:pt x="954" y="721"/>
                  <a:pt x="934" y="746"/>
                  <a:pt x="931" y="791"/>
                </a:cubicBezTo>
                <a:cubicBezTo>
                  <a:pt x="933" y="835"/>
                  <a:pt x="955" y="858"/>
                  <a:pt x="994" y="862"/>
                </a:cubicBezTo>
                <a:cubicBezTo>
                  <a:pt x="1020" y="862"/>
                  <a:pt x="1038" y="855"/>
                  <a:pt x="1050" y="841"/>
                </a:cubicBezTo>
                <a:lnTo>
                  <a:pt x="1050" y="803"/>
                </a:lnTo>
                <a:lnTo>
                  <a:pt x="995" y="803"/>
                </a:lnTo>
                <a:lnTo>
                  <a:pt x="995" y="786"/>
                </a:lnTo>
                <a:close/>
                <a:moveTo>
                  <a:pt x="1177" y="718"/>
                </a:moveTo>
                <a:cubicBezTo>
                  <a:pt x="1139" y="721"/>
                  <a:pt x="1118" y="746"/>
                  <a:pt x="1114" y="791"/>
                </a:cubicBezTo>
                <a:cubicBezTo>
                  <a:pt x="1116" y="835"/>
                  <a:pt x="1137" y="858"/>
                  <a:pt x="1175" y="862"/>
                </a:cubicBezTo>
                <a:cubicBezTo>
                  <a:pt x="1215" y="860"/>
                  <a:pt x="1236" y="836"/>
                  <a:pt x="1238" y="791"/>
                </a:cubicBezTo>
                <a:cubicBezTo>
                  <a:pt x="1235" y="746"/>
                  <a:pt x="1214" y="721"/>
                  <a:pt x="1177" y="718"/>
                </a:cubicBezTo>
                <a:close/>
                <a:moveTo>
                  <a:pt x="1176" y="877"/>
                </a:moveTo>
                <a:cubicBezTo>
                  <a:pt x="1124" y="874"/>
                  <a:pt x="1097" y="846"/>
                  <a:pt x="1094" y="792"/>
                </a:cubicBezTo>
                <a:cubicBezTo>
                  <a:pt x="1097" y="734"/>
                  <a:pt x="1125" y="704"/>
                  <a:pt x="1178" y="701"/>
                </a:cubicBezTo>
                <a:cubicBezTo>
                  <a:pt x="1229" y="704"/>
                  <a:pt x="1256" y="734"/>
                  <a:pt x="1260" y="791"/>
                </a:cubicBezTo>
                <a:cubicBezTo>
                  <a:pt x="1257" y="846"/>
                  <a:pt x="1229" y="875"/>
                  <a:pt x="1176" y="877"/>
                </a:cubicBezTo>
                <a:close/>
                <a:moveTo>
                  <a:pt x="1279" y="704"/>
                </a:moveTo>
                <a:lnTo>
                  <a:pt x="1479" y="704"/>
                </a:lnTo>
                <a:lnTo>
                  <a:pt x="1479" y="716"/>
                </a:lnTo>
                <a:lnTo>
                  <a:pt x="1279" y="716"/>
                </a:lnTo>
                <a:lnTo>
                  <a:pt x="1279" y="704"/>
                </a:lnTo>
                <a:close/>
                <a:moveTo>
                  <a:pt x="1432" y="713"/>
                </a:moveTo>
                <a:lnTo>
                  <a:pt x="1445" y="713"/>
                </a:lnTo>
                <a:lnTo>
                  <a:pt x="1445" y="856"/>
                </a:lnTo>
                <a:cubicBezTo>
                  <a:pt x="1445" y="875"/>
                  <a:pt x="1436" y="884"/>
                  <a:pt x="1418" y="884"/>
                </a:cubicBezTo>
                <a:cubicBezTo>
                  <a:pt x="1410" y="884"/>
                  <a:pt x="1398" y="884"/>
                  <a:pt x="1384" y="883"/>
                </a:cubicBezTo>
                <a:cubicBezTo>
                  <a:pt x="1383" y="878"/>
                  <a:pt x="1382" y="873"/>
                  <a:pt x="1381" y="869"/>
                </a:cubicBezTo>
                <a:cubicBezTo>
                  <a:pt x="1392" y="870"/>
                  <a:pt x="1404" y="870"/>
                  <a:pt x="1416" y="870"/>
                </a:cubicBezTo>
                <a:cubicBezTo>
                  <a:pt x="1426" y="870"/>
                  <a:pt x="1432" y="865"/>
                  <a:pt x="1432" y="855"/>
                </a:cubicBezTo>
                <a:lnTo>
                  <a:pt x="1432" y="713"/>
                </a:lnTo>
                <a:close/>
                <a:moveTo>
                  <a:pt x="1301" y="750"/>
                </a:moveTo>
                <a:lnTo>
                  <a:pt x="1314" y="750"/>
                </a:lnTo>
                <a:lnTo>
                  <a:pt x="1314" y="831"/>
                </a:lnTo>
                <a:lnTo>
                  <a:pt x="1301" y="831"/>
                </a:lnTo>
                <a:lnTo>
                  <a:pt x="1301" y="750"/>
                </a:lnTo>
                <a:close/>
                <a:moveTo>
                  <a:pt x="1308" y="750"/>
                </a:moveTo>
                <a:lnTo>
                  <a:pt x="1382" y="750"/>
                </a:lnTo>
                <a:lnTo>
                  <a:pt x="1382" y="762"/>
                </a:lnTo>
                <a:lnTo>
                  <a:pt x="1308" y="762"/>
                </a:lnTo>
                <a:lnTo>
                  <a:pt x="1308" y="750"/>
                </a:lnTo>
                <a:close/>
                <a:moveTo>
                  <a:pt x="1376" y="750"/>
                </a:moveTo>
                <a:lnTo>
                  <a:pt x="1389" y="750"/>
                </a:lnTo>
                <a:lnTo>
                  <a:pt x="1389" y="831"/>
                </a:lnTo>
                <a:lnTo>
                  <a:pt x="1376" y="831"/>
                </a:lnTo>
                <a:lnTo>
                  <a:pt x="1376" y="750"/>
                </a:lnTo>
                <a:close/>
                <a:moveTo>
                  <a:pt x="1309" y="819"/>
                </a:moveTo>
                <a:lnTo>
                  <a:pt x="1382" y="819"/>
                </a:lnTo>
                <a:lnTo>
                  <a:pt x="1382" y="831"/>
                </a:lnTo>
                <a:lnTo>
                  <a:pt x="1309" y="831"/>
                </a:lnTo>
                <a:lnTo>
                  <a:pt x="1309" y="819"/>
                </a:lnTo>
                <a:close/>
                <a:moveTo>
                  <a:pt x="1577" y="690"/>
                </a:moveTo>
                <a:cubicBezTo>
                  <a:pt x="1588" y="705"/>
                  <a:pt x="1598" y="721"/>
                  <a:pt x="1607" y="738"/>
                </a:cubicBezTo>
                <a:lnTo>
                  <a:pt x="1595" y="745"/>
                </a:lnTo>
                <a:cubicBezTo>
                  <a:pt x="1586" y="729"/>
                  <a:pt x="1577" y="712"/>
                  <a:pt x="1567" y="697"/>
                </a:cubicBezTo>
                <a:lnTo>
                  <a:pt x="1577" y="690"/>
                </a:lnTo>
                <a:close/>
                <a:moveTo>
                  <a:pt x="1649" y="820"/>
                </a:moveTo>
                <a:cubicBezTo>
                  <a:pt x="1666" y="837"/>
                  <a:pt x="1682" y="854"/>
                  <a:pt x="1697" y="871"/>
                </a:cubicBezTo>
                <a:lnTo>
                  <a:pt x="1685" y="881"/>
                </a:lnTo>
                <a:cubicBezTo>
                  <a:pt x="1670" y="863"/>
                  <a:pt x="1655" y="845"/>
                  <a:pt x="1639" y="829"/>
                </a:cubicBezTo>
                <a:lnTo>
                  <a:pt x="1649" y="820"/>
                </a:lnTo>
                <a:close/>
                <a:moveTo>
                  <a:pt x="1514" y="698"/>
                </a:moveTo>
                <a:lnTo>
                  <a:pt x="1527" y="698"/>
                </a:lnTo>
                <a:lnTo>
                  <a:pt x="1527" y="845"/>
                </a:lnTo>
                <a:cubicBezTo>
                  <a:pt x="1545" y="835"/>
                  <a:pt x="1564" y="825"/>
                  <a:pt x="1583" y="814"/>
                </a:cubicBezTo>
                <a:cubicBezTo>
                  <a:pt x="1584" y="820"/>
                  <a:pt x="1584" y="824"/>
                  <a:pt x="1585" y="827"/>
                </a:cubicBezTo>
                <a:cubicBezTo>
                  <a:pt x="1566" y="838"/>
                  <a:pt x="1547" y="848"/>
                  <a:pt x="1528" y="859"/>
                </a:cubicBezTo>
                <a:cubicBezTo>
                  <a:pt x="1524" y="862"/>
                  <a:pt x="1520" y="865"/>
                  <a:pt x="1515" y="869"/>
                </a:cubicBezTo>
                <a:lnTo>
                  <a:pt x="1507" y="855"/>
                </a:lnTo>
                <a:cubicBezTo>
                  <a:pt x="1511" y="851"/>
                  <a:pt x="1514" y="845"/>
                  <a:pt x="1514" y="838"/>
                </a:cubicBezTo>
                <a:lnTo>
                  <a:pt x="1514" y="698"/>
                </a:lnTo>
                <a:close/>
                <a:moveTo>
                  <a:pt x="1653" y="692"/>
                </a:moveTo>
                <a:lnTo>
                  <a:pt x="1666" y="692"/>
                </a:lnTo>
                <a:lnTo>
                  <a:pt x="1666" y="729"/>
                </a:lnTo>
                <a:cubicBezTo>
                  <a:pt x="1666" y="771"/>
                  <a:pt x="1660" y="803"/>
                  <a:pt x="1647" y="826"/>
                </a:cubicBezTo>
                <a:cubicBezTo>
                  <a:pt x="1632" y="852"/>
                  <a:pt x="1607" y="873"/>
                  <a:pt x="1573" y="888"/>
                </a:cubicBezTo>
                <a:cubicBezTo>
                  <a:pt x="1571" y="884"/>
                  <a:pt x="1568" y="880"/>
                  <a:pt x="1565" y="876"/>
                </a:cubicBezTo>
                <a:cubicBezTo>
                  <a:pt x="1598" y="862"/>
                  <a:pt x="1622" y="843"/>
                  <a:pt x="1635" y="820"/>
                </a:cubicBezTo>
                <a:cubicBezTo>
                  <a:pt x="1647" y="800"/>
                  <a:pt x="1653" y="769"/>
                  <a:pt x="1653" y="729"/>
                </a:cubicBezTo>
                <a:lnTo>
                  <a:pt x="1653" y="692"/>
                </a:lnTo>
                <a:close/>
                <a:moveTo>
                  <a:pt x="1863" y="706"/>
                </a:moveTo>
                <a:lnTo>
                  <a:pt x="1874" y="706"/>
                </a:lnTo>
                <a:lnTo>
                  <a:pt x="1874" y="839"/>
                </a:lnTo>
                <a:lnTo>
                  <a:pt x="1863" y="839"/>
                </a:lnTo>
                <a:lnTo>
                  <a:pt x="1863" y="706"/>
                </a:lnTo>
                <a:close/>
                <a:moveTo>
                  <a:pt x="1897" y="689"/>
                </a:moveTo>
                <a:lnTo>
                  <a:pt x="1908" y="689"/>
                </a:lnTo>
                <a:lnTo>
                  <a:pt x="1908" y="862"/>
                </a:lnTo>
                <a:cubicBezTo>
                  <a:pt x="1908" y="878"/>
                  <a:pt x="1902" y="886"/>
                  <a:pt x="1888" y="886"/>
                </a:cubicBezTo>
                <a:cubicBezTo>
                  <a:pt x="1881" y="886"/>
                  <a:pt x="1874" y="886"/>
                  <a:pt x="1866" y="885"/>
                </a:cubicBezTo>
                <a:cubicBezTo>
                  <a:pt x="1865" y="881"/>
                  <a:pt x="1864" y="876"/>
                  <a:pt x="1863" y="872"/>
                </a:cubicBezTo>
                <a:cubicBezTo>
                  <a:pt x="1870" y="873"/>
                  <a:pt x="1877" y="873"/>
                  <a:pt x="1885" y="873"/>
                </a:cubicBezTo>
                <a:cubicBezTo>
                  <a:pt x="1893" y="873"/>
                  <a:pt x="1897" y="869"/>
                  <a:pt x="1897" y="860"/>
                </a:cubicBezTo>
                <a:lnTo>
                  <a:pt x="1897" y="689"/>
                </a:lnTo>
                <a:close/>
                <a:moveTo>
                  <a:pt x="1716" y="776"/>
                </a:moveTo>
                <a:lnTo>
                  <a:pt x="1856" y="776"/>
                </a:lnTo>
                <a:lnTo>
                  <a:pt x="1856" y="787"/>
                </a:lnTo>
                <a:lnTo>
                  <a:pt x="1716" y="787"/>
                </a:lnTo>
                <a:lnTo>
                  <a:pt x="1716" y="776"/>
                </a:lnTo>
                <a:close/>
                <a:moveTo>
                  <a:pt x="1736" y="697"/>
                </a:moveTo>
                <a:lnTo>
                  <a:pt x="1770" y="697"/>
                </a:lnTo>
                <a:lnTo>
                  <a:pt x="1770" y="708"/>
                </a:lnTo>
                <a:lnTo>
                  <a:pt x="1736" y="708"/>
                </a:lnTo>
                <a:lnTo>
                  <a:pt x="1736" y="697"/>
                </a:lnTo>
                <a:close/>
                <a:moveTo>
                  <a:pt x="1766" y="697"/>
                </a:moveTo>
                <a:lnTo>
                  <a:pt x="1776" y="697"/>
                </a:lnTo>
                <a:lnTo>
                  <a:pt x="1776" y="863"/>
                </a:lnTo>
                <a:cubicBezTo>
                  <a:pt x="1776" y="872"/>
                  <a:pt x="1772" y="878"/>
                  <a:pt x="1763" y="880"/>
                </a:cubicBezTo>
                <a:cubicBezTo>
                  <a:pt x="1760" y="881"/>
                  <a:pt x="1754" y="881"/>
                  <a:pt x="1744" y="881"/>
                </a:cubicBezTo>
                <a:cubicBezTo>
                  <a:pt x="1744" y="877"/>
                  <a:pt x="1743" y="873"/>
                  <a:pt x="1742" y="869"/>
                </a:cubicBezTo>
                <a:cubicBezTo>
                  <a:pt x="1749" y="870"/>
                  <a:pt x="1754" y="870"/>
                  <a:pt x="1758" y="870"/>
                </a:cubicBezTo>
                <a:cubicBezTo>
                  <a:pt x="1763" y="870"/>
                  <a:pt x="1766" y="867"/>
                  <a:pt x="1766" y="861"/>
                </a:cubicBezTo>
                <a:lnTo>
                  <a:pt x="1766" y="697"/>
                </a:lnTo>
                <a:close/>
                <a:moveTo>
                  <a:pt x="1732" y="697"/>
                </a:moveTo>
                <a:lnTo>
                  <a:pt x="1743" y="697"/>
                </a:lnTo>
                <a:lnTo>
                  <a:pt x="1743" y="798"/>
                </a:lnTo>
                <a:cubicBezTo>
                  <a:pt x="1743" y="836"/>
                  <a:pt x="1737" y="865"/>
                  <a:pt x="1725" y="886"/>
                </a:cubicBezTo>
                <a:cubicBezTo>
                  <a:pt x="1723" y="884"/>
                  <a:pt x="1720" y="880"/>
                  <a:pt x="1717" y="876"/>
                </a:cubicBezTo>
                <a:cubicBezTo>
                  <a:pt x="1727" y="859"/>
                  <a:pt x="1732" y="832"/>
                  <a:pt x="1732" y="798"/>
                </a:cubicBezTo>
                <a:lnTo>
                  <a:pt x="1732" y="697"/>
                </a:lnTo>
                <a:close/>
                <a:moveTo>
                  <a:pt x="1801" y="697"/>
                </a:moveTo>
                <a:lnTo>
                  <a:pt x="1839" y="697"/>
                </a:lnTo>
                <a:lnTo>
                  <a:pt x="1839" y="708"/>
                </a:lnTo>
                <a:lnTo>
                  <a:pt x="1801" y="708"/>
                </a:lnTo>
                <a:lnTo>
                  <a:pt x="1801" y="697"/>
                </a:lnTo>
                <a:close/>
                <a:moveTo>
                  <a:pt x="1834" y="697"/>
                </a:moveTo>
                <a:lnTo>
                  <a:pt x="1845" y="697"/>
                </a:lnTo>
                <a:lnTo>
                  <a:pt x="1845" y="861"/>
                </a:lnTo>
                <a:cubicBezTo>
                  <a:pt x="1845" y="875"/>
                  <a:pt x="1840" y="882"/>
                  <a:pt x="1828" y="882"/>
                </a:cubicBezTo>
                <a:cubicBezTo>
                  <a:pt x="1822" y="882"/>
                  <a:pt x="1815" y="882"/>
                  <a:pt x="1808" y="882"/>
                </a:cubicBezTo>
                <a:cubicBezTo>
                  <a:pt x="1808" y="879"/>
                  <a:pt x="1807" y="875"/>
                  <a:pt x="1806" y="870"/>
                </a:cubicBezTo>
                <a:cubicBezTo>
                  <a:pt x="1813" y="871"/>
                  <a:pt x="1819" y="871"/>
                  <a:pt x="1825" y="871"/>
                </a:cubicBezTo>
                <a:cubicBezTo>
                  <a:pt x="1831" y="871"/>
                  <a:pt x="1834" y="867"/>
                  <a:pt x="1834" y="859"/>
                </a:cubicBezTo>
                <a:lnTo>
                  <a:pt x="1834" y="697"/>
                </a:lnTo>
                <a:close/>
                <a:moveTo>
                  <a:pt x="1797" y="697"/>
                </a:moveTo>
                <a:lnTo>
                  <a:pt x="1808" y="697"/>
                </a:lnTo>
                <a:lnTo>
                  <a:pt x="1808" y="798"/>
                </a:lnTo>
                <a:cubicBezTo>
                  <a:pt x="1808" y="836"/>
                  <a:pt x="1802" y="865"/>
                  <a:pt x="1790" y="887"/>
                </a:cubicBezTo>
                <a:cubicBezTo>
                  <a:pt x="1788" y="884"/>
                  <a:pt x="1785" y="880"/>
                  <a:pt x="1782" y="876"/>
                </a:cubicBezTo>
                <a:cubicBezTo>
                  <a:pt x="1792" y="859"/>
                  <a:pt x="1797" y="832"/>
                  <a:pt x="1797" y="798"/>
                </a:cubicBezTo>
                <a:lnTo>
                  <a:pt x="1797" y="697"/>
                </a:lnTo>
                <a:close/>
                <a:moveTo>
                  <a:pt x="1946" y="698"/>
                </a:moveTo>
                <a:lnTo>
                  <a:pt x="1957" y="698"/>
                </a:lnTo>
                <a:lnTo>
                  <a:pt x="1957" y="888"/>
                </a:lnTo>
                <a:lnTo>
                  <a:pt x="1946" y="888"/>
                </a:lnTo>
                <a:lnTo>
                  <a:pt x="1946" y="698"/>
                </a:lnTo>
                <a:close/>
                <a:moveTo>
                  <a:pt x="1950" y="698"/>
                </a:moveTo>
                <a:lnTo>
                  <a:pt x="2001" y="698"/>
                </a:lnTo>
                <a:lnTo>
                  <a:pt x="2001" y="710"/>
                </a:lnTo>
                <a:cubicBezTo>
                  <a:pt x="1996" y="728"/>
                  <a:pt x="1991" y="748"/>
                  <a:pt x="1985" y="770"/>
                </a:cubicBezTo>
                <a:cubicBezTo>
                  <a:pt x="1996" y="787"/>
                  <a:pt x="2001" y="803"/>
                  <a:pt x="2001" y="819"/>
                </a:cubicBezTo>
                <a:cubicBezTo>
                  <a:pt x="2001" y="842"/>
                  <a:pt x="1994" y="854"/>
                  <a:pt x="1979" y="854"/>
                </a:cubicBezTo>
                <a:cubicBezTo>
                  <a:pt x="1977" y="854"/>
                  <a:pt x="1973" y="854"/>
                  <a:pt x="1968" y="854"/>
                </a:cubicBezTo>
                <a:cubicBezTo>
                  <a:pt x="1967" y="849"/>
                  <a:pt x="1966" y="845"/>
                  <a:pt x="1965" y="842"/>
                </a:cubicBezTo>
                <a:cubicBezTo>
                  <a:pt x="1969" y="842"/>
                  <a:pt x="1973" y="842"/>
                  <a:pt x="1977" y="842"/>
                </a:cubicBezTo>
                <a:cubicBezTo>
                  <a:pt x="1986" y="842"/>
                  <a:pt x="1990" y="834"/>
                  <a:pt x="1990" y="819"/>
                </a:cubicBezTo>
                <a:cubicBezTo>
                  <a:pt x="1990" y="805"/>
                  <a:pt x="1984" y="790"/>
                  <a:pt x="1973" y="772"/>
                </a:cubicBezTo>
                <a:cubicBezTo>
                  <a:pt x="1979" y="749"/>
                  <a:pt x="1985" y="729"/>
                  <a:pt x="1990" y="710"/>
                </a:cubicBezTo>
                <a:lnTo>
                  <a:pt x="1950" y="710"/>
                </a:lnTo>
                <a:lnTo>
                  <a:pt x="1950" y="698"/>
                </a:lnTo>
                <a:close/>
                <a:moveTo>
                  <a:pt x="2028" y="755"/>
                </a:moveTo>
                <a:lnTo>
                  <a:pt x="2111" y="755"/>
                </a:lnTo>
                <a:lnTo>
                  <a:pt x="2111" y="766"/>
                </a:lnTo>
                <a:lnTo>
                  <a:pt x="2028" y="766"/>
                </a:lnTo>
                <a:lnTo>
                  <a:pt x="2028" y="755"/>
                </a:lnTo>
                <a:close/>
                <a:moveTo>
                  <a:pt x="2007" y="796"/>
                </a:moveTo>
                <a:lnTo>
                  <a:pt x="2132" y="796"/>
                </a:lnTo>
                <a:lnTo>
                  <a:pt x="2132" y="807"/>
                </a:lnTo>
                <a:lnTo>
                  <a:pt x="2007" y="807"/>
                </a:lnTo>
                <a:lnTo>
                  <a:pt x="2007" y="796"/>
                </a:lnTo>
                <a:close/>
                <a:moveTo>
                  <a:pt x="2064" y="758"/>
                </a:moveTo>
                <a:lnTo>
                  <a:pt x="2076" y="758"/>
                </a:lnTo>
                <a:lnTo>
                  <a:pt x="2076" y="862"/>
                </a:lnTo>
                <a:cubicBezTo>
                  <a:pt x="2076" y="877"/>
                  <a:pt x="2069" y="884"/>
                  <a:pt x="2055" y="884"/>
                </a:cubicBezTo>
                <a:cubicBezTo>
                  <a:pt x="2051" y="884"/>
                  <a:pt x="2046" y="884"/>
                  <a:pt x="2040" y="884"/>
                </a:cubicBezTo>
                <a:cubicBezTo>
                  <a:pt x="2040" y="880"/>
                  <a:pt x="2039" y="876"/>
                  <a:pt x="2038" y="871"/>
                </a:cubicBezTo>
                <a:cubicBezTo>
                  <a:pt x="2044" y="872"/>
                  <a:pt x="2049" y="872"/>
                  <a:pt x="2055" y="872"/>
                </a:cubicBezTo>
                <a:cubicBezTo>
                  <a:pt x="2061" y="872"/>
                  <a:pt x="2064" y="869"/>
                  <a:pt x="2064" y="862"/>
                </a:cubicBezTo>
                <a:lnTo>
                  <a:pt x="2064" y="758"/>
                </a:lnTo>
                <a:close/>
                <a:moveTo>
                  <a:pt x="2030" y="822"/>
                </a:moveTo>
                <a:lnTo>
                  <a:pt x="2040" y="829"/>
                </a:lnTo>
                <a:cubicBezTo>
                  <a:pt x="2028" y="846"/>
                  <a:pt x="2016" y="862"/>
                  <a:pt x="2003" y="875"/>
                </a:cubicBezTo>
                <a:cubicBezTo>
                  <a:pt x="2001" y="873"/>
                  <a:pt x="1998" y="870"/>
                  <a:pt x="1994" y="867"/>
                </a:cubicBezTo>
                <a:cubicBezTo>
                  <a:pt x="2008" y="853"/>
                  <a:pt x="2020" y="838"/>
                  <a:pt x="2030" y="822"/>
                </a:cubicBezTo>
                <a:close/>
                <a:moveTo>
                  <a:pt x="2108" y="824"/>
                </a:moveTo>
                <a:cubicBezTo>
                  <a:pt x="2118" y="838"/>
                  <a:pt x="2128" y="852"/>
                  <a:pt x="2138" y="866"/>
                </a:cubicBezTo>
                <a:lnTo>
                  <a:pt x="2127" y="874"/>
                </a:lnTo>
                <a:cubicBezTo>
                  <a:pt x="2118" y="860"/>
                  <a:pt x="2108" y="845"/>
                  <a:pt x="2098" y="831"/>
                </a:cubicBezTo>
                <a:lnTo>
                  <a:pt x="2108" y="824"/>
                </a:lnTo>
                <a:close/>
                <a:moveTo>
                  <a:pt x="2077" y="688"/>
                </a:moveTo>
                <a:lnTo>
                  <a:pt x="2074" y="694"/>
                </a:lnTo>
                <a:cubicBezTo>
                  <a:pt x="2092" y="720"/>
                  <a:pt x="2115" y="740"/>
                  <a:pt x="2143" y="756"/>
                </a:cubicBezTo>
                <a:cubicBezTo>
                  <a:pt x="2141" y="759"/>
                  <a:pt x="2138" y="762"/>
                  <a:pt x="2135" y="767"/>
                </a:cubicBezTo>
                <a:cubicBezTo>
                  <a:pt x="2109" y="750"/>
                  <a:pt x="2087" y="730"/>
                  <a:pt x="2068" y="705"/>
                </a:cubicBezTo>
                <a:cubicBezTo>
                  <a:pt x="2055" y="729"/>
                  <a:pt x="2033" y="750"/>
                  <a:pt x="2004" y="768"/>
                </a:cubicBezTo>
                <a:cubicBezTo>
                  <a:pt x="2002" y="765"/>
                  <a:pt x="1999" y="762"/>
                  <a:pt x="1996" y="759"/>
                </a:cubicBezTo>
                <a:cubicBezTo>
                  <a:pt x="2028" y="740"/>
                  <a:pt x="2051" y="716"/>
                  <a:pt x="2064" y="688"/>
                </a:cubicBezTo>
                <a:lnTo>
                  <a:pt x="2077" y="688"/>
                </a:lnTo>
                <a:close/>
              </a:path>
            </a:pathLst>
          </a:custGeom>
          <a:solidFill>
            <a:srgbClr val="2D84F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4"/>
          <p:cNvSpPr txBox="1"/>
          <p:nvPr/>
        </p:nvSpPr>
        <p:spPr>
          <a:xfrm>
            <a:off x="3549776" y="2967335"/>
            <a:ext cx="663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7200" dirty="0">
                <a:solidFill>
                  <a:srgbClr val="FAFAFA"/>
                </a:solidFill>
              </a:rPr>
              <a:t>选题目的与意义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549776" y="2055457"/>
            <a:ext cx="2830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FAFAFA"/>
                </a:solidFill>
                <a:latin typeface="方正准圆_GBK" panose="03000509000000000000" pitchFamily="65" charset="-122"/>
                <a:ea typeface="方正准圆_GBK" panose="03000509000000000000" pitchFamily="65" charset="-122"/>
              </a:rPr>
              <a:t>PART ONE</a:t>
            </a:r>
            <a:endParaRPr lang="zh-CN" altLang="en-US" sz="4800" dirty="0">
              <a:solidFill>
                <a:srgbClr val="FAFAFA"/>
              </a:solidFill>
              <a:latin typeface="方正准圆_GBK" panose="03000509000000000000" pitchFamily="65" charset="-122"/>
              <a:ea typeface="方正准圆_GBK" panose="03000509000000000000" pitchFamily="65" charset="-122"/>
            </a:endParaRPr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3549775" y="4248545"/>
            <a:ext cx="66376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rgbClr val="FAFAF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单击此处可编辑内容，根据您的需要自由拉伸文本框大小。您可以在此处添加关于本章节的简要介绍，模板所有素材均可自由编辑</a:t>
            </a:r>
            <a:endParaRPr lang="en-US" altLang="zh-CN" dirty="0">
              <a:solidFill>
                <a:srgbClr val="FAFAFA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29"/>
          <p:cNvGrpSpPr>
            <a:grpSpLocks noChangeAspect="1"/>
          </p:cNvGrpSpPr>
          <p:nvPr/>
        </p:nvGrpSpPr>
        <p:grpSpPr bwMode="auto">
          <a:xfrm>
            <a:off x="0" y="4495066"/>
            <a:ext cx="4335334" cy="2362934"/>
            <a:chOff x="-2" y="2158"/>
            <a:chExt cx="4174" cy="2275"/>
          </a:xfrm>
          <a:solidFill>
            <a:srgbClr val="2D97FF"/>
          </a:solidFill>
        </p:grpSpPr>
        <p:sp>
          <p:nvSpPr>
            <p:cNvPr id="7" name="Freeform 30"/>
            <p:cNvSpPr/>
            <p:nvPr/>
          </p:nvSpPr>
          <p:spPr bwMode="auto">
            <a:xfrm>
              <a:off x="1150" y="3470"/>
              <a:ext cx="206" cy="825"/>
            </a:xfrm>
            <a:custGeom>
              <a:avLst/>
              <a:gdLst>
                <a:gd name="T0" fmla="*/ 14 w 87"/>
                <a:gd name="T1" fmla="*/ 0 h 348"/>
                <a:gd name="T2" fmla="*/ 9 w 87"/>
                <a:gd name="T3" fmla="*/ 0 h 348"/>
                <a:gd name="T4" fmla="*/ 0 w 87"/>
                <a:gd name="T5" fmla="*/ 9 h 348"/>
                <a:gd name="T6" fmla="*/ 0 w 87"/>
                <a:gd name="T7" fmla="*/ 56 h 348"/>
                <a:gd name="T8" fmla="*/ 6 w 87"/>
                <a:gd name="T9" fmla="*/ 65 h 348"/>
                <a:gd name="T10" fmla="*/ 6 w 87"/>
                <a:gd name="T11" fmla="*/ 204 h 348"/>
                <a:gd name="T12" fmla="*/ 62 w 87"/>
                <a:gd name="T13" fmla="*/ 260 h 348"/>
                <a:gd name="T14" fmla="*/ 62 w 87"/>
                <a:gd name="T15" fmla="*/ 310 h 348"/>
                <a:gd name="T16" fmla="*/ 48 w 87"/>
                <a:gd name="T17" fmla="*/ 328 h 348"/>
                <a:gd name="T18" fmla="*/ 67 w 87"/>
                <a:gd name="T19" fmla="*/ 348 h 348"/>
                <a:gd name="T20" fmla="*/ 87 w 87"/>
                <a:gd name="T21" fmla="*/ 328 h 348"/>
                <a:gd name="T22" fmla="*/ 73 w 87"/>
                <a:gd name="T23" fmla="*/ 310 h 348"/>
                <a:gd name="T24" fmla="*/ 73 w 87"/>
                <a:gd name="T25" fmla="*/ 255 h 348"/>
                <a:gd name="T26" fmla="*/ 17 w 87"/>
                <a:gd name="T27" fmla="*/ 200 h 348"/>
                <a:gd name="T28" fmla="*/ 17 w 87"/>
                <a:gd name="T29" fmla="*/ 65 h 348"/>
                <a:gd name="T30" fmla="*/ 23 w 87"/>
                <a:gd name="T31" fmla="*/ 56 h 348"/>
                <a:gd name="T32" fmla="*/ 23 w 87"/>
                <a:gd name="T33" fmla="*/ 9 h 348"/>
                <a:gd name="T34" fmla="*/ 14 w 87"/>
                <a:gd name="T3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348">
                  <a:moveTo>
                    <a:pt x="1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2" y="64"/>
                    <a:pt x="6" y="65"/>
                  </a:cubicBezTo>
                  <a:cubicBezTo>
                    <a:pt x="6" y="204"/>
                    <a:pt x="6" y="204"/>
                    <a:pt x="6" y="204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2" y="310"/>
                    <a:pt x="62" y="310"/>
                    <a:pt x="62" y="310"/>
                  </a:cubicBezTo>
                  <a:cubicBezTo>
                    <a:pt x="54" y="312"/>
                    <a:pt x="48" y="320"/>
                    <a:pt x="48" y="328"/>
                  </a:cubicBezTo>
                  <a:cubicBezTo>
                    <a:pt x="48" y="339"/>
                    <a:pt x="57" y="348"/>
                    <a:pt x="67" y="348"/>
                  </a:cubicBezTo>
                  <a:cubicBezTo>
                    <a:pt x="78" y="348"/>
                    <a:pt x="87" y="339"/>
                    <a:pt x="87" y="328"/>
                  </a:cubicBezTo>
                  <a:cubicBezTo>
                    <a:pt x="87" y="320"/>
                    <a:pt x="81" y="312"/>
                    <a:pt x="73" y="310"/>
                  </a:cubicBezTo>
                  <a:cubicBezTo>
                    <a:pt x="73" y="255"/>
                    <a:pt x="73" y="255"/>
                    <a:pt x="73" y="255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21" y="64"/>
                    <a:pt x="23" y="61"/>
                    <a:pt x="23" y="5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4"/>
                    <a:pt x="19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31"/>
            <p:cNvSpPr/>
            <p:nvPr/>
          </p:nvSpPr>
          <p:spPr bwMode="auto">
            <a:xfrm>
              <a:off x="163" y="3470"/>
              <a:ext cx="783" cy="882"/>
            </a:xfrm>
            <a:custGeom>
              <a:avLst/>
              <a:gdLst>
                <a:gd name="T0" fmla="*/ 322 w 331"/>
                <a:gd name="T1" fmla="*/ 0 h 372"/>
                <a:gd name="T2" fmla="*/ 316 w 331"/>
                <a:gd name="T3" fmla="*/ 0 h 372"/>
                <a:gd name="T4" fmla="*/ 307 w 331"/>
                <a:gd name="T5" fmla="*/ 9 h 372"/>
                <a:gd name="T6" fmla="*/ 307 w 331"/>
                <a:gd name="T7" fmla="*/ 56 h 372"/>
                <a:gd name="T8" fmla="*/ 313 w 331"/>
                <a:gd name="T9" fmla="*/ 65 h 372"/>
                <a:gd name="T10" fmla="*/ 313 w 331"/>
                <a:gd name="T11" fmla="*/ 110 h 372"/>
                <a:gd name="T12" fmla="*/ 233 w 331"/>
                <a:gd name="T13" fmla="*/ 191 h 372"/>
                <a:gd name="T14" fmla="*/ 92 w 331"/>
                <a:gd name="T15" fmla="*/ 191 h 372"/>
                <a:gd name="T16" fmla="*/ 35 w 331"/>
                <a:gd name="T17" fmla="*/ 248 h 372"/>
                <a:gd name="T18" fmla="*/ 35 w 331"/>
                <a:gd name="T19" fmla="*/ 338 h 372"/>
                <a:gd name="T20" fmla="*/ 22 w 331"/>
                <a:gd name="T21" fmla="*/ 338 h 372"/>
                <a:gd name="T22" fmla="*/ 22 w 331"/>
                <a:gd name="T23" fmla="*/ 234 h 372"/>
                <a:gd name="T24" fmla="*/ 77 w 331"/>
                <a:gd name="T25" fmla="*/ 178 h 372"/>
                <a:gd name="T26" fmla="*/ 214 w 331"/>
                <a:gd name="T27" fmla="*/ 178 h 372"/>
                <a:gd name="T28" fmla="*/ 288 w 331"/>
                <a:gd name="T29" fmla="*/ 104 h 372"/>
                <a:gd name="T30" fmla="*/ 288 w 331"/>
                <a:gd name="T31" fmla="*/ 65 h 372"/>
                <a:gd name="T32" fmla="*/ 288 w 331"/>
                <a:gd name="T33" fmla="*/ 65 h 372"/>
                <a:gd name="T34" fmla="*/ 294 w 331"/>
                <a:gd name="T35" fmla="*/ 56 h 372"/>
                <a:gd name="T36" fmla="*/ 294 w 331"/>
                <a:gd name="T37" fmla="*/ 9 h 372"/>
                <a:gd name="T38" fmla="*/ 285 w 331"/>
                <a:gd name="T39" fmla="*/ 0 h 372"/>
                <a:gd name="T40" fmla="*/ 280 w 331"/>
                <a:gd name="T41" fmla="*/ 0 h 372"/>
                <a:gd name="T42" fmla="*/ 271 w 331"/>
                <a:gd name="T43" fmla="*/ 9 h 372"/>
                <a:gd name="T44" fmla="*/ 271 w 331"/>
                <a:gd name="T45" fmla="*/ 56 h 372"/>
                <a:gd name="T46" fmla="*/ 277 w 331"/>
                <a:gd name="T47" fmla="*/ 65 h 372"/>
                <a:gd name="T48" fmla="*/ 277 w 331"/>
                <a:gd name="T49" fmla="*/ 99 h 372"/>
                <a:gd name="T50" fmla="*/ 209 w 331"/>
                <a:gd name="T51" fmla="*/ 167 h 372"/>
                <a:gd name="T52" fmla="*/ 73 w 331"/>
                <a:gd name="T53" fmla="*/ 167 h 372"/>
                <a:gd name="T54" fmla="*/ 10 w 331"/>
                <a:gd name="T55" fmla="*/ 229 h 372"/>
                <a:gd name="T56" fmla="*/ 10 w 331"/>
                <a:gd name="T57" fmla="*/ 338 h 372"/>
                <a:gd name="T58" fmla="*/ 0 w 331"/>
                <a:gd name="T59" fmla="*/ 338 h 372"/>
                <a:gd name="T60" fmla="*/ 0 w 331"/>
                <a:gd name="T61" fmla="*/ 372 h 372"/>
                <a:gd name="T62" fmla="*/ 54 w 331"/>
                <a:gd name="T63" fmla="*/ 372 h 372"/>
                <a:gd name="T64" fmla="*/ 54 w 331"/>
                <a:gd name="T65" fmla="*/ 338 h 372"/>
                <a:gd name="T66" fmla="*/ 46 w 331"/>
                <a:gd name="T67" fmla="*/ 338 h 372"/>
                <a:gd name="T68" fmla="*/ 46 w 331"/>
                <a:gd name="T69" fmla="*/ 253 h 372"/>
                <a:gd name="T70" fmla="*/ 97 w 331"/>
                <a:gd name="T71" fmla="*/ 202 h 372"/>
                <a:gd name="T72" fmla="*/ 238 w 331"/>
                <a:gd name="T73" fmla="*/ 202 h 372"/>
                <a:gd name="T74" fmla="*/ 325 w 331"/>
                <a:gd name="T75" fmla="*/ 115 h 372"/>
                <a:gd name="T76" fmla="*/ 325 w 331"/>
                <a:gd name="T77" fmla="*/ 65 h 372"/>
                <a:gd name="T78" fmla="*/ 325 w 331"/>
                <a:gd name="T79" fmla="*/ 65 h 372"/>
                <a:gd name="T80" fmla="*/ 331 w 331"/>
                <a:gd name="T81" fmla="*/ 56 h 372"/>
                <a:gd name="T82" fmla="*/ 331 w 331"/>
                <a:gd name="T83" fmla="*/ 9 h 372"/>
                <a:gd name="T84" fmla="*/ 322 w 331"/>
                <a:gd name="T8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1" h="372">
                  <a:moveTo>
                    <a:pt x="322" y="0"/>
                  </a:moveTo>
                  <a:cubicBezTo>
                    <a:pt x="316" y="0"/>
                    <a:pt x="316" y="0"/>
                    <a:pt x="316" y="0"/>
                  </a:cubicBezTo>
                  <a:cubicBezTo>
                    <a:pt x="311" y="0"/>
                    <a:pt x="307" y="4"/>
                    <a:pt x="307" y="9"/>
                  </a:cubicBezTo>
                  <a:cubicBezTo>
                    <a:pt x="307" y="56"/>
                    <a:pt x="307" y="56"/>
                    <a:pt x="307" y="56"/>
                  </a:cubicBezTo>
                  <a:cubicBezTo>
                    <a:pt x="307" y="61"/>
                    <a:pt x="310" y="64"/>
                    <a:pt x="313" y="65"/>
                  </a:cubicBezTo>
                  <a:cubicBezTo>
                    <a:pt x="313" y="110"/>
                    <a:pt x="313" y="110"/>
                    <a:pt x="313" y="110"/>
                  </a:cubicBezTo>
                  <a:cubicBezTo>
                    <a:pt x="233" y="191"/>
                    <a:pt x="233" y="191"/>
                    <a:pt x="233" y="191"/>
                  </a:cubicBezTo>
                  <a:cubicBezTo>
                    <a:pt x="92" y="191"/>
                    <a:pt x="92" y="191"/>
                    <a:pt x="92" y="191"/>
                  </a:cubicBezTo>
                  <a:cubicBezTo>
                    <a:pt x="35" y="248"/>
                    <a:pt x="35" y="248"/>
                    <a:pt x="35" y="248"/>
                  </a:cubicBezTo>
                  <a:cubicBezTo>
                    <a:pt x="35" y="338"/>
                    <a:pt x="35" y="338"/>
                    <a:pt x="35" y="338"/>
                  </a:cubicBezTo>
                  <a:cubicBezTo>
                    <a:pt x="22" y="338"/>
                    <a:pt x="22" y="338"/>
                    <a:pt x="22" y="338"/>
                  </a:cubicBezTo>
                  <a:cubicBezTo>
                    <a:pt x="22" y="234"/>
                    <a:pt x="22" y="234"/>
                    <a:pt x="22" y="234"/>
                  </a:cubicBezTo>
                  <a:cubicBezTo>
                    <a:pt x="77" y="178"/>
                    <a:pt x="77" y="178"/>
                    <a:pt x="77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92" y="64"/>
                    <a:pt x="294" y="61"/>
                    <a:pt x="294" y="56"/>
                  </a:cubicBezTo>
                  <a:cubicBezTo>
                    <a:pt x="294" y="9"/>
                    <a:pt x="294" y="9"/>
                    <a:pt x="294" y="9"/>
                  </a:cubicBezTo>
                  <a:cubicBezTo>
                    <a:pt x="294" y="4"/>
                    <a:pt x="290" y="0"/>
                    <a:pt x="285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75" y="0"/>
                    <a:pt x="271" y="4"/>
                    <a:pt x="271" y="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71" y="61"/>
                    <a:pt x="273" y="64"/>
                    <a:pt x="277" y="65"/>
                  </a:cubicBezTo>
                  <a:cubicBezTo>
                    <a:pt x="277" y="99"/>
                    <a:pt x="277" y="99"/>
                    <a:pt x="277" y="99"/>
                  </a:cubicBezTo>
                  <a:cubicBezTo>
                    <a:pt x="209" y="167"/>
                    <a:pt x="209" y="167"/>
                    <a:pt x="209" y="167"/>
                  </a:cubicBezTo>
                  <a:cubicBezTo>
                    <a:pt x="73" y="167"/>
                    <a:pt x="73" y="167"/>
                    <a:pt x="73" y="167"/>
                  </a:cubicBezTo>
                  <a:cubicBezTo>
                    <a:pt x="10" y="229"/>
                    <a:pt x="10" y="229"/>
                    <a:pt x="10" y="229"/>
                  </a:cubicBezTo>
                  <a:cubicBezTo>
                    <a:pt x="10" y="338"/>
                    <a:pt x="10" y="338"/>
                    <a:pt x="10" y="338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54" y="372"/>
                    <a:pt x="54" y="372"/>
                    <a:pt x="54" y="372"/>
                  </a:cubicBezTo>
                  <a:cubicBezTo>
                    <a:pt x="54" y="338"/>
                    <a:pt x="54" y="338"/>
                    <a:pt x="54" y="338"/>
                  </a:cubicBezTo>
                  <a:cubicBezTo>
                    <a:pt x="46" y="338"/>
                    <a:pt x="46" y="338"/>
                    <a:pt x="46" y="338"/>
                  </a:cubicBezTo>
                  <a:cubicBezTo>
                    <a:pt x="46" y="253"/>
                    <a:pt x="46" y="253"/>
                    <a:pt x="46" y="253"/>
                  </a:cubicBezTo>
                  <a:cubicBezTo>
                    <a:pt x="97" y="202"/>
                    <a:pt x="97" y="202"/>
                    <a:pt x="97" y="202"/>
                  </a:cubicBezTo>
                  <a:cubicBezTo>
                    <a:pt x="238" y="202"/>
                    <a:pt x="238" y="202"/>
                    <a:pt x="238" y="202"/>
                  </a:cubicBezTo>
                  <a:cubicBezTo>
                    <a:pt x="325" y="115"/>
                    <a:pt x="325" y="115"/>
                    <a:pt x="325" y="115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8" y="64"/>
                    <a:pt x="331" y="61"/>
                    <a:pt x="331" y="56"/>
                  </a:cubicBezTo>
                  <a:cubicBezTo>
                    <a:pt x="331" y="9"/>
                    <a:pt x="331" y="9"/>
                    <a:pt x="331" y="9"/>
                  </a:cubicBezTo>
                  <a:cubicBezTo>
                    <a:pt x="331" y="4"/>
                    <a:pt x="327" y="0"/>
                    <a:pt x="3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32"/>
            <p:cNvSpPr/>
            <p:nvPr/>
          </p:nvSpPr>
          <p:spPr bwMode="auto">
            <a:xfrm>
              <a:off x="1235" y="3470"/>
              <a:ext cx="2118" cy="863"/>
            </a:xfrm>
            <a:custGeom>
              <a:avLst/>
              <a:gdLst>
                <a:gd name="T0" fmla="*/ 15 w 895"/>
                <a:gd name="T1" fmla="*/ 0 h 364"/>
                <a:gd name="T2" fmla="*/ 9 w 895"/>
                <a:gd name="T3" fmla="*/ 0 h 364"/>
                <a:gd name="T4" fmla="*/ 0 w 895"/>
                <a:gd name="T5" fmla="*/ 9 h 364"/>
                <a:gd name="T6" fmla="*/ 0 w 895"/>
                <a:gd name="T7" fmla="*/ 56 h 364"/>
                <a:gd name="T8" fmla="*/ 8 w 895"/>
                <a:gd name="T9" fmla="*/ 65 h 364"/>
                <a:gd name="T10" fmla="*/ 8 w 895"/>
                <a:gd name="T11" fmla="*/ 112 h 364"/>
                <a:gd name="T12" fmla="*/ 92 w 895"/>
                <a:gd name="T13" fmla="*/ 196 h 364"/>
                <a:gd name="T14" fmla="*/ 282 w 895"/>
                <a:gd name="T15" fmla="*/ 196 h 364"/>
                <a:gd name="T16" fmla="*/ 342 w 895"/>
                <a:gd name="T17" fmla="*/ 257 h 364"/>
                <a:gd name="T18" fmla="*/ 782 w 895"/>
                <a:gd name="T19" fmla="*/ 257 h 364"/>
                <a:gd name="T20" fmla="*/ 859 w 895"/>
                <a:gd name="T21" fmla="*/ 334 h 364"/>
                <a:gd name="T22" fmla="*/ 859 w 895"/>
                <a:gd name="T23" fmla="*/ 334 h 364"/>
                <a:gd name="T24" fmla="*/ 856 w 895"/>
                <a:gd name="T25" fmla="*/ 344 h 364"/>
                <a:gd name="T26" fmla="*/ 875 w 895"/>
                <a:gd name="T27" fmla="*/ 364 h 364"/>
                <a:gd name="T28" fmla="*/ 895 w 895"/>
                <a:gd name="T29" fmla="*/ 344 h 364"/>
                <a:gd name="T30" fmla="*/ 875 w 895"/>
                <a:gd name="T31" fmla="*/ 325 h 364"/>
                <a:gd name="T32" fmla="*/ 865 w 895"/>
                <a:gd name="T33" fmla="*/ 328 h 364"/>
                <a:gd name="T34" fmla="*/ 785 w 895"/>
                <a:gd name="T35" fmla="*/ 248 h 364"/>
                <a:gd name="T36" fmla="*/ 345 w 895"/>
                <a:gd name="T37" fmla="*/ 248 h 364"/>
                <a:gd name="T38" fmla="*/ 285 w 895"/>
                <a:gd name="T39" fmla="*/ 188 h 364"/>
                <a:gd name="T40" fmla="*/ 96 w 895"/>
                <a:gd name="T41" fmla="*/ 188 h 364"/>
                <a:gd name="T42" fmla="*/ 16 w 895"/>
                <a:gd name="T43" fmla="*/ 108 h 364"/>
                <a:gd name="T44" fmla="*/ 16 w 895"/>
                <a:gd name="T45" fmla="*/ 65 h 364"/>
                <a:gd name="T46" fmla="*/ 16 w 895"/>
                <a:gd name="T47" fmla="*/ 65 h 364"/>
                <a:gd name="T48" fmla="*/ 24 w 895"/>
                <a:gd name="T49" fmla="*/ 56 h 364"/>
                <a:gd name="T50" fmla="*/ 24 w 895"/>
                <a:gd name="T51" fmla="*/ 9 h 364"/>
                <a:gd name="T52" fmla="*/ 15 w 895"/>
                <a:gd name="T53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5" h="364">
                  <a:moveTo>
                    <a:pt x="1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3" y="65"/>
                    <a:pt x="8" y="65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282" y="196"/>
                    <a:pt x="282" y="196"/>
                    <a:pt x="282" y="196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782" y="257"/>
                    <a:pt x="782" y="257"/>
                    <a:pt x="782" y="257"/>
                  </a:cubicBezTo>
                  <a:cubicBezTo>
                    <a:pt x="859" y="334"/>
                    <a:pt x="859" y="334"/>
                    <a:pt x="859" y="334"/>
                  </a:cubicBezTo>
                  <a:cubicBezTo>
                    <a:pt x="859" y="334"/>
                    <a:pt x="859" y="334"/>
                    <a:pt x="859" y="334"/>
                  </a:cubicBezTo>
                  <a:cubicBezTo>
                    <a:pt x="857" y="337"/>
                    <a:pt x="856" y="340"/>
                    <a:pt x="856" y="344"/>
                  </a:cubicBezTo>
                  <a:cubicBezTo>
                    <a:pt x="856" y="355"/>
                    <a:pt x="865" y="364"/>
                    <a:pt x="875" y="364"/>
                  </a:cubicBezTo>
                  <a:cubicBezTo>
                    <a:pt x="886" y="364"/>
                    <a:pt x="895" y="355"/>
                    <a:pt x="895" y="344"/>
                  </a:cubicBezTo>
                  <a:cubicBezTo>
                    <a:pt x="895" y="334"/>
                    <a:pt x="886" y="325"/>
                    <a:pt x="875" y="325"/>
                  </a:cubicBezTo>
                  <a:cubicBezTo>
                    <a:pt x="872" y="325"/>
                    <a:pt x="868" y="326"/>
                    <a:pt x="865" y="328"/>
                  </a:cubicBezTo>
                  <a:cubicBezTo>
                    <a:pt x="785" y="248"/>
                    <a:pt x="785" y="248"/>
                    <a:pt x="785" y="248"/>
                  </a:cubicBezTo>
                  <a:cubicBezTo>
                    <a:pt x="345" y="248"/>
                    <a:pt x="345" y="248"/>
                    <a:pt x="345" y="248"/>
                  </a:cubicBezTo>
                  <a:cubicBezTo>
                    <a:pt x="285" y="188"/>
                    <a:pt x="285" y="188"/>
                    <a:pt x="285" y="188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20" y="65"/>
                    <a:pt x="24" y="61"/>
                    <a:pt x="24" y="56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4"/>
                    <a:pt x="20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3"/>
            <p:cNvSpPr>
              <a:spLocks noEditPoints="1"/>
            </p:cNvSpPr>
            <p:nvPr/>
          </p:nvSpPr>
          <p:spPr bwMode="auto">
            <a:xfrm>
              <a:off x="1323" y="3470"/>
              <a:ext cx="2849" cy="849"/>
            </a:xfrm>
            <a:custGeom>
              <a:avLst/>
              <a:gdLst>
                <a:gd name="T0" fmla="*/ 1183 w 1204"/>
                <a:gd name="T1" fmla="*/ 349 h 358"/>
                <a:gd name="T2" fmla="*/ 1171 w 1204"/>
                <a:gd name="T3" fmla="*/ 337 h 358"/>
                <a:gd name="T4" fmla="*/ 1183 w 1204"/>
                <a:gd name="T5" fmla="*/ 326 h 358"/>
                <a:gd name="T6" fmla="*/ 1194 w 1204"/>
                <a:gd name="T7" fmla="*/ 337 h 358"/>
                <a:gd name="T8" fmla="*/ 1183 w 1204"/>
                <a:gd name="T9" fmla="*/ 349 h 358"/>
                <a:gd name="T10" fmla="*/ 14 w 1204"/>
                <a:gd name="T11" fmla="*/ 0 h 358"/>
                <a:gd name="T12" fmla="*/ 9 w 1204"/>
                <a:gd name="T13" fmla="*/ 0 h 358"/>
                <a:gd name="T14" fmla="*/ 0 w 1204"/>
                <a:gd name="T15" fmla="*/ 9 h 358"/>
                <a:gd name="T16" fmla="*/ 0 w 1204"/>
                <a:gd name="T17" fmla="*/ 56 h 358"/>
                <a:gd name="T18" fmla="*/ 6 w 1204"/>
                <a:gd name="T19" fmla="*/ 65 h 358"/>
                <a:gd name="T20" fmla="*/ 6 w 1204"/>
                <a:gd name="T21" fmla="*/ 101 h 358"/>
                <a:gd name="T22" fmla="*/ 66 w 1204"/>
                <a:gd name="T23" fmla="*/ 162 h 358"/>
                <a:gd name="T24" fmla="*/ 260 w 1204"/>
                <a:gd name="T25" fmla="*/ 162 h 358"/>
                <a:gd name="T26" fmla="*/ 314 w 1204"/>
                <a:gd name="T27" fmla="*/ 216 h 358"/>
                <a:gd name="T28" fmla="*/ 757 w 1204"/>
                <a:gd name="T29" fmla="*/ 216 h 358"/>
                <a:gd name="T30" fmla="*/ 884 w 1204"/>
                <a:gd name="T31" fmla="*/ 343 h 358"/>
                <a:gd name="T32" fmla="*/ 1163 w 1204"/>
                <a:gd name="T33" fmla="*/ 343 h 358"/>
                <a:gd name="T34" fmla="*/ 1183 w 1204"/>
                <a:gd name="T35" fmla="*/ 358 h 358"/>
                <a:gd name="T36" fmla="*/ 1204 w 1204"/>
                <a:gd name="T37" fmla="*/ 337 h 358"/>
                <a:gd name="T38" fmla="*/ 1183 w 1204"/>
                <a:gd name="T39" fmla="*/ 316 h 358"/>
                <a:gd name="T40" fmla="*/ 1163 w 1204"/>
                <a:gd name="T41" fmla="*/ 332 h 358"/>
                <a:gd name="T42" fmla="*/ 889 w 1204"/>
                <a:gd name="T43" fmla="*/ 332 h 358"/>
                <a:gd name="T44" fmla="*/ 762 w 1204"/>
                <a:gd name="T45" fmla="*/ 205 h 358"/>
                <a:gd name="T46" fmla="*/ 319 w 1204"/>
                <a:gd name="T47" fmla="*/ 205 h 358"/>
                <a:gd name="T48" fmla="*/ 265 w 1204"/>
                <a:gd name="T49" fmla="*/ 151 h 358"/>
                <a:gd name="T50" fmla="*/ 71 w 1204"/>
                <a:gd name="T51" fmla="*/ 151 h 358"/>
                <a:gd name="T52" fmla="*/ 17 w 1204"/>
                <a:gd name="T53" fmla="*/ 96 h 358"/>
                <a:gd name="T54" fmla="*/ 17 w 1204"/>
                <a:gd name="T55" fmla="*/ 65 h 358"/>
                <a:gd name="T56" fmla="*/ 23 w 1204"/>
                <a:gd name="T57" fmla="*/ 56 h 358"/>
                <a:gd name="T58" fmla="*/ 23 w 1204"/>
                <a:gd name="T59" fmla="*/ 9 h 358"/>
                <a:gd name="T60" fmla="*/ 14 w 1204"/>
                <a:gd name="T61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4" h="358">
                  <a:moveTo>
                    <a:pt x="1183" y="349"/>
                  </a:moveTo>
                  <a:cubicBezTo>
                    <a:pt x="1177" y="349"/>
                    <a:pt x="1171" y="344"/>
                    <a:pt x="1171" y="337"/>
                  </a:cubicBezTo>
                  <a:cubicBezTo>
                    <a:pt x="1171" y="331"/>
                    <a:pt x="1177" y="326"/>
                    <a:pt x="1183" y="326"/>
                  </a:cubicBezTo>
                  <a:cubicBezTo>
                    <a:pt x="1189" y="326"/>
                    <a:pt x="1194" y="331"/>
                    <a:pt x="1194" y="337"/>
                  </a:cubicBezTo>
                  <a:cubicBezTo>
                    <a:pt x="1194" y="344"/>
                    <a:pt x="1189" y="349"/>
                    <a:pt x="1183" y="349"/>
                  </a:cubicBezTo>
                  <a:moveTo>
                    <a:pt x="1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2" y="64"/>
                    <a:pt x="6" y="65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260" y="162"/>
                    <a:pt x="260" y="162"/>
                    <a:pt x="260" y="162"/>
                  </a:cubicBezTo>
                  <a:cubicBezTo>
                    <a:pt x="314" y="216"/>
                    <a:pt x="314" y="216"/>
                    <a:pt x="314" y="216"/>
                  </a:cubicBezTo>
                  <a:cubicBezTo>
                    <a:pt x="757" y="216"/>
                    <a:pt x="757" y="216"/>
                    <a:pt x="757" y="216"/>
                  </a:cubicBezTo>
                  <a:cubicBezTo>
                    <a:pt x="884" y="343"/>
                    <a:pt x="884" y="343"/>
                    <a:pt x="884" y="343"/>
                  </a:cubicBezTo>
                  <a:cubicBezTo>
                    <a:pt x="1163" y="343"/>
                    <a:pt x="1163" y="343"/>
                    <a:pt x="1163" y="343"/>
                  </a:cubicBezTo>
                  <a:cubicBezTo>
                    <a:pt x="1165" y="352"/>
                    <a:pt x="1173" y="358"/>
                    <a:pt x="1183" y="358"/>
                  </a:cubicBezTo>
                  <a:cubicBezTo>
                    <a:pt x="1194" y="358"/>
                    <a:pt x="1204" y="349"/>
                    <a:pt x="1204" y="337"/>
                  </a:cubicBezTo>
                  <a:cubicBezTo>
                    <a:pt x="1204" y="326"/>
                    <a:pt x="1194" y="316"/>
                    <a:pt x="1183" y="316"/>
                  </a:cubicBezTo>
                  <a:cubicBezTo>
                    <a:pt x="1173" y="316"/>
                    <a:pt x="1165" y="323"/>
                    <a:pt x="1163" y="332"/>
                  </a:cubicBezTo>
                  <a:cubicBezTo>
                    <a:pt x="889" y="332"/>
                    <a:pt x="889" y="332"/>
                    <a:pt x="889" y="332"/>
                  </a:cubicBezTo>
                  <a:cubicBezTo>
                    <a:pt x="762" y="205"/>
                    <a:pt x="762" y="205"/>
                    <a:pt x="762" y="205"/>
                  </a:cubicBezTo>
                  <a:cubicBezTo>
                    <a:pt x="319" y="205"/>
                    <a:pt x="319" y="205"/>
                    <a:pt x="319" y="205"/>
                  </a:cubicBezTo>
                  <a:cubicBezTo>
                    <a:pt x="265" y="151"/>
                    <a:pt x="265" y="151"/>
                    <a:pt x="265" y="151"/>
                  </a:cubicBezTo>
                  <a:cubicBezTo>
                    <a:pt x="71" y="151"/>
                    <a:pt x="71" y="151"/>
                    <a:pt x="71" y="151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21" y="64"/>
                    <a:pt x="23" y="61"/>
                    <a:pt x="23" y="5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4"/>
                    <a:pt x="19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4"/>
            <p:cNvSpPr>
              <a:spLocks noEditPoints="1"/>
            </p:cNvSpPr>
            <p:nvPr/>
          </p:nvSpPr>
          <p:spPr bwMode="auto">
            <a:xfrm>
              <a:off x="1817" y="4136"/>
              <a:ext cx="1157" cy="199"/>
            </a:xfrm>
            <a:custGeom>
              <a:avLst/>
              <a:gdLst>
                <a:gd name="T0" fmla="*/ 21 w 489"/>
                <a:gd name="T1" fmla="*/ 75 h 84"/>
                <a:gd name="T2" fmla="*/ 10 w 489"/>
                <a:gd name="T3" fmla="*/ 63 h 84"/>
                <a:gd name="T4" fmla="*/ 21 w 489"/>
                <a:gd name="T5" fmla="*/ 52 h 84"/>
                <a:gd name="T6" fmla="*/ 32 w 489"/>
                <a:gd name="T7" fmla="*/ 63 h 84"/>
                <a:gd name="T8" fmla="*/ 21 w 489"/>
                <a:gd name="T9" fmla="*/ 75 h 84"/>
                <a:gd name="T10" fmla="*/ 341 w 489"/>
                <a:gd name="T11" fmla="*/ 0 h 84"/>
                <a:gd name="T12" fmla="*/ 81 w 489"/>
                <a:gd name="T13" fmla="*/ 0 h 84"/>
                <a:gd name="T14" fmla="*/ 34 w 489"/>
                <a:gd name="T15" fmla="*/ 47 h 84"/>
                <a:gd name="T16" fmla="*/ 21 w 489"/>
                <a:gd name="T17" fmla="*/ 42 h 84"/>
                <a:gd name="T18" fmla="*/ 0 w 489"/>
                <a:gd name="T19" fmla="*/ 63 h 84"/>
                <a:gd name="T20" fmla="*/ 21 w 489"/>
                <a:gd name="T21" fmla="*/ 84 h 84"/>
                <a:gd name="T22" fmla="*/ 42 w 489"/>
                <a:gd name="T23" fmla="*/ 63 h 84"/>
                <a:gd name="T24" fmla="*/ 38 w 489"/>
                <a:gd name="T25" fmla="*/ 51 h 84"/>
                <a:gd name="T26" fmla="*/ 83 w 489"/>
                <a:gd name="T27" fmla="*/ 5 h 84"/>
                <a:gd name="T28" fmla="*/ 338 w 489"/>
                <a:gd name="T29" fmla="*/ 5 h 84"/>
                <a:gd name="T30" fmla="*/ 370 w 489"/>
                <a:gd name="T31" fmla="*/ 37 h 84"/>
                <a:gd name="T32" fmla="*/ 450 w 489"/>
                <a:gd name="T33" fmla="*/ 37 h 84"/>
                <a:gd name="T34" fmla="*/ 470 w 489"/>
                <a:gd name="T35" fmla="*/ 54 h 84"/>
                <a:gd name="T36" fmla="*/ 489 w 489"/>
                <a:gd name="T37" fmla="*/ 34 h 84"/>
                <a:gd name="T38" fmla="*/ 470 w 489"/>
                <a:gd name="T39" fmla="*/ 15 h 84"/>
                <a:gd name="T40" fmla="*/ 450 w 489"/>
                <a:gd name="T41" fmla="*/ 31 h 84"/>
                <a:gd name="T42" fmla="*/ 372 w 489"/>
                <a:gd name="T43" fmla="*/ 31 h 84"/>
                <a:gd name="T44" fmla="*/ 341 w 489"/>
                <a:gd name="T4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9" h="84">
                  <a:moveTo>
                    <a:pt x="21" y="75"/>
                  </a:moveTo>
                  <a:cubicBezTo>
                    <a:pt x="15" y="75"/>
                    <a:pt x="10" y="70"/>
                    <a:pt x="10" y="63"/>
                  </a:cubicBezTo>
                  <a:cubicBezTo>
                    <a:pt x="10" y="57"/>
                    <a:pt x="15" y="52"/>
                    <a:pt x="21" y="52"/>
                  </a:cubicBezTo>
                  <a:cubicBezTo>
                    <a:pt x="27" y="52"/>
                    <a:pt x="32" y="57"/>
                    <a:pt x="32" y="63"/>
                  </a:cubicBezTo>
                  <a:cubicBezTo>
                    <a:pt x="32" y="70"/>
                    <a:pt x="27" y="75"/>
                    <a:pt x="21" y="75"/>
                  </a:cubicBezTo>
                  <a:moveTo>
                    <a:pt x="341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0" y="44"/>
                    <a:pt x="26" y="42"/>
                    <a:pt x="21" y="42"/>
                  </a:cubicBezTo>
                  <a:cubicBezTo>
                    <a:pt x="10" y="42"/>
                    <a:pt x="0" y="52"/>
                    <a:pt x="0" y="63"/>
                  </a:cubicBezTo>
                  <a:cubicBezTo>
                    <a:pt x="0" y="75"/>
                    <a:pt x="10" y="84"/>
                    <a:pt x="21" y="84"/>
                  </a:cubicBezTo>
                  <a:cubicBezTo>
                    <a:pt x="33" y="84"/>
                    <a:pt x="42" y="75"/>
                    <a:pt x="42" y="63"/>
                  </a:cubicBezTo>
                  <a:cubicBezTo>
                    <a:pt x="42" y="59"/>
                    <a:pt x="40" y="54"/>
                    <a:pt x="38" y="51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70" y="37"/>
                    <a:pt x="370" y="37"/>
                    <a:pt x="370" y="37"/>
                  </a:cubicBezTo>
                  <a:cubicBezTo>
                    <a:pt x="450" y="37"/>
                    <a:pt x="450" y="37"/>
                    <a:pt x="450" y="37"/>
                  </a:cubicBezTo>
                  <a:cubicBezTo>
                    <a:pt x="452" y="46"/>
                    <a:pt x="460" y="54"/>
                    <a:pt x="470" y="54"/>
                  </a:cubicBezTo>
                  <a:cubicBezTo>
                    <a:pt x="480" y="54"/>
                    <a:pt x="489" y="45"/>
                    <a:pt x="489" y="34"/>
                  </a:cubicBezTo>
                  <a:cubicBezTo>
                    <a:pt x="489" y="23"/>
                    <a:pt x="480" y="15"/>
                    <a:pt x="470" y="15"/>
                  </a:cubicBezTo>
                  <a:cubicBezTo>
                    <a:pt x="460" y="15"/>
                    <a:pt x="452" y="22"/>
                    <a:pt x="450" y="31"/>
                  </a:cubicBezTo>
                  <a:cubicBezTo>
                    <a:pt x="372" y="31"/>
                    <a:pt x="372" y="31"/>
                    <a:pt x="372" y="31"/>
                  </a:cubicBezTo>
                  <a:cubicBezTo>
                    <a:pt x="341" y="0"/>
                    <a:pt x="341" y="0"/>
                    <a:pt x="3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5"/>
            <p:cNvSpPr>
              <a:spLocks noEditPoints="1"/>
            </p:cNvSpPr>
            <p:nvPr/>
          </p:nvSpPr>
          <p:spPr bwMode="auto">
            <a:xfrm>
              <a:off x="1041" y="3470"/>
              <a:ext cx="100" cy="756"/>
            </a:xfrm>
            <a:custGeom>
              <a:avLst/>
              <a:gdLst>
                <a:gd name="T0" fmla="*/ 10 w 42"/>
                <a:gd name="T1" fmla="*/ 298 h 319"/>
                <a:gd name="T2" fmla="*/ 10 w 42"/>
                <a:gd name="T3" fmla="*/ 298 h 319"/>
                <a:gd name="T4" fmla="*/ 21 w 42"/>
                <a:gd name="T5" fmla="*/ 286 h 319"/>
                <a:gd name="T6" fmla="*/ 32 w 42"/>
                <a:gd name="T7" fmla="*/ 298 h 319"/>
                <a:gd name="T8" fmla="*/ 32 w 42"/>
                <a:gd name="T9" fmla="*/ 298 h 319"/>
                <a:gd name="T10" fmla="*/ 32 w 42"/>
                <a:gd name="T11" fmla="*/ 298 h 319"/>
                <a:gd name="T12" fmla="*/ 21 w 42"/>
                <a:gd name="T13" fmla="*/ 309 h 319"/>
                <a:gd name="T14" fmla="*/ 10 w 42"/>
                <a:gd name="T15" fmla="*/ 298 h 319"/>
                <a:gd name="T16" fmla="*/ 10 w 42"/>
                <a:gd name="T17" fmla="*/ 298 h 319"/>
                <a:gd name="T18" fmla="*/ 24 w 42"/>
                <a:gd name="T19" fmla="*/ 0 h 319"/>
                <a:gd name="T20" fmla="*/ 18 w 42"/>
                <a:gd name="T21" fmla="*/ 0 h 319"/>
                <a:gd name="T22" fmla="*/ 9 w 42"/>
                <a:gd name="T23" fmla="*/ 9 h 319"/>
                <a:gd name="T24" fmla="*/ 9 w 42"/>
                <a:gd name="T25" fmla="*/ 56 h 319"/>
                <a:gd name="T26" fmla="*/ 15 w 42"/>
                <a:gd name="T27" fmla="*/ 65 h 319"/>
                <a:gd name="T28" fmla="*/ 15 w 42"/>
                <a:gd name="T29" fmla="*/ 278 h 319"/>
                <a:gd name="T30" fmla="*/ 15 w 42"/>
                <a:gd name="T31" fmla="*/ 278 h 319"/>
                <a:gd name="T32" fmla="*/ 0 w 42"/>
                <a:gd name="T33" fmla="*/ 298 h 319"/>
                <a:gd name="T34" fmla="*/ 21 w 42"/>
                <a:gd name="T35" fmla="*/ 319 h 319"/>
                <a:gd name="T36" fmla="*/ 42 w 42"/>
                <a:gd name="T37" fmla="*/ 298 h 319"/>
                <a:gd name="T38" fmla="*/ 27 w 42"/>
                <a:gd name="T39" fmla="*/ 278 h 319"/>
                <a:gd name="T40" fmla="*/ 27 w 42"/>
                <a:gd name="T41" fmla="*/ 65 h 319"/>
                <a:gd name="T42" fmla="*/ 27 w 42"/>
                <a:gd name="T43" fmla="*/ 65 h 319"/>
                <a:gd name="T44" fmla="*/ 33 w 42"/>
                <a:gd name="T45" fmla="*/ 56 h 319"/>
                <a:gd name="T46" fmla="*/ 33 w 42"/>
                <a:gd name="T47" fmla="*/ 9 h 319"/>
                <a:gd name="T48" fmla="*/ 24 w 42"/>
                <a:gd name="T49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319">
                  <a:moveTo>
                    <a:pt x="10" y="298"/>
                  </a:moveTo>
                  <a:cubicBezTo>
                    <a:pt x="10" y="298"/>
                    <a:pt x="10" y="298"/>
                    <a:pt x="10" y="298"/>
                  </a:cubicBezTo>
                  <a:cubicBezTo>
                    <a:pt x="10" y="292"/>
                    <a:pt x="15" y="286"/>
                    <a:pt x="21" y="286"/>
                  </a:cubicBezTo>
                  <a:cubicBezTo>
                    <a:pt x="27" y="286"/>
                    <a:pt x="32" y="292"/>
                    <a:pt x="32" y="298"/>
                  </a:cubicBezTo>
                  <a:cubicBezTo>
                    <a:pt x="32" y="298"/>
                    <a:pt x="32" y="298"/>
                    <a:pt x="32" y="298"/>
                  </a:cubicBezTo>
                  <a:cubicBezTo>
                    <a:pt x="32" y="298"/>
                    <a:pt x="32" y="298"/>
                    <a:pt x="32" y="298"/>
                  </a:cubicBezTo>
                  <a:cubicBezTo>
                    <a:pt x="32" y="304"/>
                    <a:pt x="27" y="309"/>
                    <a:pt x="21" y="309"/>
                  </a:cubicBezTo>
                  <a:cubicBezTo>
                    <a:pt x="15" y="309"/>
                    <a:pt x="10" y="304"/>
                    <a:pt x="10" y="298"/>
                  </a:cubicBezTo>
                  <a:cubicBezTo>
                    <a:pt x="10" y="298"/>
                    <a:pt x="10" y="298"/>
                    <a:pt x="10" y="298"/>
                  </a:cubicBezTo>
                  <a:moveTo>
                    <a:pt x="2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9" y="4"/>
                    <a:pt x="9" y="9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61"/>
                    <a:pt x="12" y="64"/>
                    <a:pt x="15" y="65"/>
                  </a:cubicBezTo>
                  <a:cubicBezTo>
                    <a:pt x="15" y="278"/>
                    <a:pt x="15" y="278"/>
                    <a:pt x="15" y="278"/>
                  </a:cubicBezTo>
                  <a:cubicBezTo>
                    <a:pt x="15" y="278"/>
                    <a:pt x="15" y="278"/>
                    <a:pt x="15" y="278"/>
                  </a:cubicBezTo>
                  <a:cubicBezTo>
                    <a:pt x="7" y="280"/>
                    <a:pt x="0" y="288"/>
                    <a:pt x="0" y="298"/>
                  </a:cubicBezTo>
                  <a:cubicBezTo>
                    <a:pt x="0" y="309"/>
                    <a:pt x="9" y="319"/>
                    <a:pt x="21" y="319"/>
                  </a:cubicBezTo>
                  <a:cubicBezTo>
                    <a:pt x="32" y="319"/>
                    <a:pt x="42" y="309"/>
                    <a:pt x="42" y="298"/>
                  </a:cubicBezTo>
                  <a:cubicBezTo>
                    <a:pt x="42" y="288"/>
                    <a:pt x="35" y="280"/>
                    <a:pt x="27" y="278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30" y="64"/>
                    <a:pt x="33" y="61"/>
                    <a:pt x="33" y="5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4"/>
                    <a:pt x="29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6"/>
            <p:cNvSpPr>
              <a:spLocks noEditPoints="1"/>
            </p:cNvSpPr>
            <p:nvPr/>
          </p:nvSpPr>
          <p:spPr bwMode="auto">
            <a:xfrm>
              <a:off x="795" y="3470"/>
              <a:ext cx="237" cy="827"/>
            </a:xfrm>
            <a:custGeom>
              <a:avLst/>
              <a:gdLst>
                <a:gd name="T0" fmla="*/ 21 w 100"/>
                <a:gd name="T1" fmla="*/ 340 h 349"/>
                <a:gd name="T2" fmla="*/ 9 w 100"/>
                <a:gd name="T3" fmla="*/ 328 h 349"/>
                <a:gd name="T4" fmla="*/ 21 w 100"/>
                <a:gd name="T5" fmla="*/ 317 h 349"/>
                <a:gd name="T6" fmla="*/ 32 w 100"/>
                <a:gd name="T7" fmla="*/ 328 h 349"/>
                <a:gd name="T8" fmla="*/ 21 w 100"/>
                <a:gd name="T9" fmla="*/ 340 h 349"/>
                <a:gd name="T10" fmla="*/ 91 w 100"/>
                <a:gd name="T11" fmla="*/ 0 h 349"/>
                <a:gd name="T12" fmla="*/ 86 w 100"/>
                <a:gd name="T13" fmla="*/ 0 h 349"/>
                <a:gd name="T14" fmla="*/ 77 w 100"/>
                <a:gd name="T15" fmla="*/ 9 h 349"/>
                <a:gd name="T16" fmla="*/ 77 w 100"/>
                <a:gd name="T17" fmla="*/ 56 h 349"/>
                <a:gd name="T18" fmla="*/ 83 w 100"/>
                <a:gd name="T19" fmla="*/ 65 h 349"/>
                <a:gd name="T20" fmla="*/ 83 w 100"/>
                <a:gd name="T21" fmla="*/ 200 h 349"/>
                <a:gd name="T22" fmla="*/ 15 w 100"/>
                <a:gd name="T23" fmla="*/ 267 h 349"/>
                <a:gd name="T24" fmla="*/ 15 w 100"/>
                <a:gd name="T25" fmla="*/ 308 h 349"/>
                <a:gd name="T26" fmla="*/ 0 w 100"/>
                <a:gd name="T27" fmla="*/ 328 h 349"/>
                <a:gd name="T28" fmla="*/ 21 w 100"/>
                <a:gd name="T29" fmla="*/ 349 h 349"/>
                <a:gd name="T30" fmla="*/ 42 w 100"/>
                <a:gd name="T31" fmla="*/ 328 h 349"/>
                <a:gd name="T32" fmla="*/ 26 w 100"/>
                <a:gd name="T33" fmla="*/ 308 h 349"/>
                <a:gd name="T34" fmla="*/ 26 w 100"/>
                <a:gd name="T35" fmla="*/ 272 h 349"/>
                <a:gd name="T36" fmla="*/ 94 w 100"/>
                <a:gd name="T37" fmla="*/ 204 h 349"/>
                <a:gd name="T38" fmla="*/ 94 w 100"/>
                <a:gd name="T39" fmla="*/ 65 h 349"/>
                <a:gd name="T40" fmla="*/ 100 w 100"/>
                <a:gd name="T41" fmla="*/ 56 h 349"/>
                <a:gd name="T42" fmla="*/ 100 w 100"/>
                <a:gd name="T43" fmla="*/ 9 h 349"/>
                <a:gd name="T44" fmla="*/ 91 w 100"/>
                <a:gd name="T4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349">
                  <a:moveTo>
                    <a:pt x="21" y="340"/>
                  </a:moveTo>
                  <a:cubicBezTo>
                    <a:pt x="15" y="340"/>
                    <a:pt x="9" y="335"/>
                    <a:pt x="9" y="328"/>
                  </a:cubicBezTo>
                  <a:cubicBezTo>
                    <a:pt x="9" y="322"/>
                    <a:pt x="15" y="317"/>
                    <a:pt x="21" y="317"/>
                  </a:cubicBezTo>
                  <a:cubicBezTo>
                    <a:pt x="27" y="317"/>
                    <a:pt x="32" y="322"/>
                    <a:pt x="32" y="328"/>
                  </a:cubicBezTo>
                  <a:cubicBezTo>
                    <a:pt x="32" y="335"/>
                    <a:pt x="27" y="340"/>
                    <a:pt x="21" y="340"/>
                  </a:cubicBezTo>
                  <a:moveTo>
                    <a:pt x="91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1" y="0"/>
                    <a:pt x="77" y="4"/>
                    <a:pt x="77" y="9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61"/>
                    <a:pt x="79" y="64"/>
                    <a:pt x="83" y="65"/>
                  </a:cubicBezTo>
                  <a:cubicBezTo>
                    <a:pt x="83" y="200"/>
                    <a:pt x="83" y="200"/>
                    <a:pt x="83" y="200"/>
                  </a:cubicBezTo>
                  <a:cubicBezTo>
                    <a:pt x="15" y="267"/>
                    <a:pt x="15" y="267"/>
                    <a:pt x="15" y="267"/>
                  </a:cubicBezTo>
                  <a:cubicBezTo>
                    <a:pt x="15" y="308"/>
                    <a:pt x="15" y="308"/>
                    <a:pt x="15" y="308"/>
                  </a:cubicBezTo>
                  <a:cubicBezTo>
                    <a:pt x="6" y="311"/>
                    <a:pt x="0" y="319"/>
                    <a:pt x="0" y="328"/>
                  </a:cubicBezTo>
                  <a:cubicBezTo>
                    <a:pt x="0" y="340"/>
                    <a:pt x="9" y="349"/>
                    <a:pt x="21" y="349"/>
                  </a:cubicBezTo>
                  <a:cubicBezTo>
                    <a:pt x="32" y="349"/>
                    <a:pt x="42" y="340"/>
                    <a:pt x="42" y="328"/>
                  </a:cubicBezTo>
                  <a:cubicBezTo>
                    <a:pt x="42" y="319"/>
                    <a:pt x="35" y="311"/>
                    <a:pt x="26" y="308"/>
                  </a:cubicBezTo>
                  <a:cubicBezTo>
                    <a:pt x="26" y="272"/>
                    <a:pt x="26" y="272"/>
                    <a:pt x="26" y="272"/>
                  </a:cubicBezTo>
                  <a:cubicBezTo>
                    <a:pt x="94" y="204"/>
                    <a:pt x="94" y="204"/>
                    <a:pt x="94" y="204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4"/>
                    <a:pt x="100" y="61"/>
                    <a:pt x="100" y="56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0" y="4"/>
                    <a:pt x="96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7"/>
            <p:cNvSpPr>
              <a:spLocks noEditPoints="1"/>
            </p:cNvSpPr>
            <p:nvPr/>
          </p:nvSpPr>
          <p:spPr bwMode="auto">
            <a:xfrm>
              <a:off x="426" y="4106"/>
              <a:ext cx="180" cy="246"/>
            </a:xfrm>
            <a:custGeom>
              <a:avLst/>
              <a:gdLst>
                <a:gd name="T0" fmla="*/ 17 w 76"/>
                <a:gd name="T1" fmla="*/ 27 h 104"/>
                <a:gd name="T2" fmla="*/ 8 w 76"/>
                <a:gd name="T3" fmla="*/ 17 h 104"/>
                <a:gd name="T4" fmla="*/ 17 w 76"/>
                <a:gd name="T5" fmla="*/ 8 h 104"/>
                <a:gd name="T6" fmla="*/ 26 w 76"/>
                <a:gd name="T7" fmla="*/ 17 h 104"/>
                <a:gd name="T8" fmla="*/ 17 w 76"/>
                <a:gd name="T9" fmla="*/ 27 h 104"/>
                <a:gd name="T10" fmla="*/ 60 w 76"/>
                <a:gd name="T11" fmla="*/ 27 h 104"/>
                <a:gd name="T12" fmla="*/ 50 w 76"/>
                <a:gd name="T13" fmla="*/ 17 h 104"/>
                <a:gd name="T14" fmla="*/ 60 w 76"/>
                <a:gd name="T15" fmla="*/ 8 h 104"/>
                <a:gd name="T16" fmla="*/ 69 w 76"/>
                <a:gd name="T17" fmla="*/ 17 h 104"/>
                <a:gd name="T18" fmla="*/ 60 w 76"/>
                <a:gd name="T19" fmla="*/ 27 h 104"/>
                <a:gd name="T20" fmla="*/ 60 w 76"/>
                <a:gd name="T21" fmla="*/ 0 h 104"/>
                <a:gd name="T22" fmla="*/ 43 w 76"/>
                <a:gd name="T23" fmla="*/ 17 h 104"/>
                <a:gd name="T24" fmla="*/ 55 w 76"/>
                <a:gd name="T25" fmla="*/ 34 h 104"/>
                <a:gd name="T26" fmla="*/ 55 w 76"/>
                <a:gd name="T27" fmla="*/ 70 h 104"/>
                <a:gd name="T28" fmla="*/ 21 w 76"/>
                <a:gd name="T29" fmla="*/ 70 h 104"/>
                <a:gd name="T30" fmla="*/ 21 w 76"/>
                <a:gd name="T31" fmla="*/ 34 h 104"/>
                <a:gd name="T32" fmla="*/ 34 w 76"/>
                <a:gd name="T33" fmla="*/ 17 h 104"/>
                <a:gd name="T34" fmla="*/ 17 w 76"/>
                <a:gd name="T35" fmla="*/ 0 h 104"/>
                <a:gd name="T36" fmla="*/ 0 w 76"/>
                <a:gd name="T37" fmla="*/ 17 h 104"/>
                <a:gd name="T38" fmla="*/ 13 w 76"/>
                <a:gd name="T39" fmla="*/ 34 h 104"/>
                <a:gd name="T40" fmla="*/ 13 w 76"/>
                <a:gd name="T41" fmla="*/ 70 h 104"/>
                <a:gd name="T42" fmla="*/ 11 w 76"/>
                <a:gd name="T43" fmla="*/ 70 h 104"/>
                <a:gd name="T44" fmla="*/ 11 w 76"/>
                <a:gd name="T45" fmla="*/ 104 h 104"/>
                <a:gd name="T46" fmla="*/ 65 w 76"/>
                <a:gd name="T47" fmla="*/ 104 h 104"/>
                <a:gd name="T48" fmla="*/ 65 w 76"/>
                <a:gd name="T49" fmla="*/ 70 h 104"/>
                <a:gd name="T50" fmla="*/ 64 w 76"/>
                <a:gd name="T51" fmla="*/ 70 h 104"/>
                <a:gd name="T52" fmla="*/ 64 w 76"/>
                <a:gd name="T53" fmla="*/ 34 h 104"/>
                <a:gd name="T54" fmla="*/ 76 w 76"/>
                <a:gd name="T55" fmla="*/ 17 h 104"/>
                <a:gd name="T56" fmla="*/ 60 w 76"/>
                <a:gd name="T5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104">
                  <a:moveTo>
                    <a:pt x="17" y="27"/>
                  </a:moveTo>
                  <a:cubicBezTo>
                    <a:pt x="12" y="27"/>
                    <a:pt x="8" y="22"/>
                    <a:pt x="8" y="17"/>
                  </a:cubicBezTo>
                  <a:cubicBezTo>
                    <a:pt x="8" y="12"/>
                    <a:pt x="12" y="8"/>
                    <a:pt x="17" y="8"/>
                  </a:cubicBezTo>
                  <a:cubicBezTo>
                    <a:pt x="22" y="8"/>
                    <a:pt x="26" y="12"/>
                    <a:pt x="26" y="17"/>
                  </a:cubicBezTo>
                  <a:cubicBezTo>
                    <a:pt x="26" y="22"/>
                    <a:pt x="22" y="27"/>
                    <a:pt x="17" y="27"/>
                  </a:cubicBezTo>
                  <a:moveTo>
                    <a:pt x="60" y="27"/>
                  </a:moveTo>
                  <a:cubicBezTo>
                    <a:pt x="54" y="27"/>
                    <a:pt x="50" y="22"/>
                    <a:pt x="50" y="17"/>
                  </a:cubicBezTo>
                  <a:cubicBezTo>
                    <a:pt x="50" y="12"/>
                    <a:pt x="54" y="8"/>
                    <a:pt x="60" y="8"/>
                  </a:cubicBezTo>
                  <a:cubicBezTo>
                    <a:pt x="65" y="8"/>
                    <a:pt x="69" y="12"/>
                    <a:pt x="69" y="17"/>
                  </a:cubicBezTo>
                  <a:cubicBezTo>
                    <a:pt x="69" y="22"/>
                    <a:pt x="65" y="27"/>
                    <a:pt x="60" y="27"/>
                  </a:cubicBezTo>
                  <a:moveTo>
                    <a:pt x="60" y="0"/>
                  </a:moveTo>
                  <a:cubicBezTo>
                    <a:pt x="50" y="0"/>
                    <a:pt x="43" y="8"/>
                    <a:pt x="43" y="17"/>
                  </a:cubicBezTo>
                  <a:cubicBezTo>
                    <a:pt x="43" y="25"/>
                    <a:pt x="48" y="32"/>
                    <a:pt x="55" y="34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2"/>
                    <a:pt x="34" y="25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5"/>
                    <a:pt x="6" y="32"/>
                    <a:pt x="13" y="34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32"/>
                    <a:pt x="76" y="25"/>
                    <a:pt x="76" y="17"/>
                  </a:cubicBezTo>
                  <a:cubicBezTo>
                    <a:pt x="76" y="8"/>
                    <a:pt x="69" y="0"/>
                    <a:pt x="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8"/>
            <p:cNvSpPr/>
            <p:nvPr/>
          </p:nvSpPr>
          <p:spPr bwMode="auto">
            <a:xfrm>
              <a:off x="2388" y="4172"/>
              <a:ext cx="208" cy="253"/>
            </a:xfrm>
            <a:custGeom>
              <a:avLst/>
              <a:gdLst>
                <a:gd name="T0" fmla="*/ 69 w 88"/>
                <a:gd name="T1" fmla="*/ 0 h 107"/>
                <a:gd name="T2" fmla="*/ 49 w 88"/>
                <a:gd name="T3" fmla="*/ 19 h 107"/>
                <a:gd name="T4" fmla="*/ 63 w 88"/>
                <a:gd name="T5" fmla="*/ 38 h 107"/>
                <a:gd name="T6" fmla="*/ 63 w 88"/>
                <a:gd name="T7" fmla="*/ 72 h 107"/>
                <a:gd name="T8" fmla="*/ 25 w 88"/>
                <a:gd name="T9" fmla="*/ 72 h 107"/>
                <a:gd name="T10" fmla="*/ 25 w 88"/>
                <a:gd name="T11" fmla="*/ 38 h 107"/>
                <a:gd name="T12" fmla="*/ 39 w 88"/>
                <a:gd name="T13" fmla="*/ 19 h 107"/>
                <a:gd name="T14" fmla="*/ 20 w 88"/>
                <a:gd name="T15" fmla="*/ 0 h 107"/>
                <a:gd name="T16" fmla="*/ 0 w 88"/>
                <a:gd name="T17" fmla="*/ 19 h 107"/>
                <a:gd name="T18" fmla="*/ 14 w 88"/>
                <a:gd name="T19" fmla="*/ 38 h 107"/>
                <a:gd name="T20" fmla="*/ 14 w 88"/>
                <a:gd name="T21" fmla="*/ 76 h 107"/>
                <a:gd name="T22" fmla="*/ 14 w 88"/>
                <a:gd name="T23" fmla="*/ 76 h 107"/>
                <a:gd name="T24" fmla="*/ 14 w 88"/>
                <a:gd name="T25" fmla="*/ 107 h 107"/>
                <a:gd name="T26" fmla="*/ 74 w 88"/>
                <a:gd name="T27" fmla="*/ 107 h 107"/>
                <a:gd name="T28" fmla="*/ 74 w 88"/>
                <a:gd name="T29" fmla="*/ 72 h 107"/>
                <a:gd name="T30" fmla="*/ 74 w 88"/>
                <a:gd name="T31" fmla="*/ 72 h 107"/>
                <a:gd name="T32" fmla="*/ 74 w 88"/>
                <a:gd name="T33" fmla="*/ 38 h 107"/>
                <a:gd name="T34" fmla="*/ 88 w 88"/>
                <a:gd name="T35" fmla="*/ 19 h 107"/>
                <a:gd name="T36" fmla="*/ 69 w 88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107">
                  <a:moveTo>
                    <a:pt x="69" y="0"/>
                  </a:moveTo>
                  <a:cubicBezTo>
                    <a:pt x="58" y="0"/>
                    <a:pt x="49" y="8"/>
                    <a:pt x="49" y="19"/>
                  </a:cubicBezTo>
                  <a:cubicBezTo>
                    <a:pt x="49" y="28"/>
                    <a:pt x="55" y="35"/>
                    <a:pt x="63" y="38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3" y="35"/>
                    <a:pt x="39" y="28"/>
                    <a:pt x="39" y="19"/>
                  </a:cubicBezTo>
                  <a:cubicBezTo>
                    <a:pt x="39" y="8"/>
                    <a:pt x="31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28"/>
                    <a:pt x="6" y="35"/>
                    <a:pt x="14" y="3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82" y="35"/>
                    <a:pt x="88" y="28"/>
                    <a:pt x="88" y="19"/>
                  </a:cubicBezTo>
                  <a:cubicBezTo>
                    <a:pt x="88" y="8"/>
                    <a:pt x="79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9"/>
            <p:cNvSpPr/>
            <p:nvPr/>
          </p:nvSpPr>
          <p:spPr bwMode="auto">
            <a:xfrm>
              <a:off x="2158" y="4172"/>
              <a:ext cx="206" cy="253"/>
            </a:xfrm>
            <a:custGeom>
              <a:avLst/>
              <a:gdLst>
                <a:gd name="T0" fmla="*/ 68 w 87"/>
                <a:gd name="T1" fmla="*/ 0 h 107"/>
                <a:gd name="T2" fmla="*/ 49 w 87"/>
                <a:gd name="T3" fmla="*/ 19 h 107"/>
                <a:gd name="T4" fmla="*/ 62 w 87"/>
                <a:gd name="T5" fmla="*/ 38 h 107"/>
                <a:gd name="T6" fmla="*/ 62 w 87"/>
                <a:gd name="T7" fmla="*/ 72 h 107"/>
                <a:gd name="T8" fmla="*/ 25 w 87"/>
                <a:gd name="T9" fmla="*/ 72 h 107"/>
                <a:gd name="T10" fmla="*/ 25 w 87"/>
                <a:gd name="T11" fmla="*/ 38 h 107"/>
                <a:gd name="T12" fmla="*/ 39 w 87"/>
                <a:gd name="T13" fmla="*/ 19 h 107"/>
                <a:gd name="T14" fmla="*/ 19 w 87"/>
                <a:gd name="T15" fmla="*/ 0 h 107"/>
                <a:gd name="T16" fmla="*/ 0 w 87"/>
                <a:gd name="T17" fmla="*/ 19 h 107"/>
                <a:gd name="T18" fmla="*/ 14 w 87"/>
                <a:gd name="T19" fmla="*/ 38 h 107"/>
                <a:gd name="T20" fmla="*/ 14 w 87"/>
                <a:gd name="T21" fmla="*/ 76 h 107"/>
                <a:gd name="T22" fmla="*/ 14 w 87"/>
                <a:gd name="T23" fmla="*/ 76 h 107"/>
                <a:gd name="T24" fmla="*/ 14 w 87"/>
                <a:gd name="T25" fmla="*/ 107 h 107"/>
                <a:gd name="T26" fmla="*/ 74 w 87"/>
                <a:gd name="T27" fmla="*/ 107 h 107"/>
                <a:gd name="T28" fmla="*/ 74 w 87"/>
                <a:gd name="T29" fmla="*/ 72 h 107"/>
                <a:gd name="T30" fmla="*/ 74 w 87"/>
                <a:gd name="T31" fmla="*/ 72 h 107"/>
                <a:gd name="T32" fmla="*/ 74 w 87"/>
                <a:gd name="T33" fmla="*/ 38 h 107"/>
                <a:gd name="T34" fmla="*/ 87 w 87"/>
                <a:gd name="T35" fmla="*/ 19 h 107"/>
                <a:gd name="T36" fmla="*/ 68 w 87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107">
                  <a:moveTo>
                    <a:pt x="68" y="0"/>
                  </a:moveTo>
                  <a:cubicBezTo>
                    <a:pt x="57" y="0"/>
                    <a:pt x="49" y="8"/>
                    <a:pt x="49" y="19"/>
                  </a:cubicBezTo>
                  <a:cubicBezTo>
                    <a:pt x="49" y="28"/>
                    <a:pt x="54" y="35"/>
                    <a:pt x="62" y="38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3" y="35"/>
                    <a:pt x="39" y="28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8"/>
                    <a:pt x="6" y="35"/>
                    <a:pt x="14" y="3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82" y="35"/>
                    <a:pt x="87" y="28"/>
                    <a:pt x="87" y="19"/>
                  </a:cubicBezTo>
                  <a:cubicBezTo>
                    <a:pt x="87" y="8"/>
                    <a:pt x="79" y="0"/>
                    <a:pt x="6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0"/>
            <p:cNvSpPr/>
            <p:nvPr/>
          </p:nvSpPr>
          <p:spPr bwMode="auto">
            <a:xfrm>
              <a:off x="2042" y="4172"/>
              <a:ext cx="92" cy="258"/>
            </a:xfrm>
            <a:custGeom>
              <a:avLst/>
              <a:gdLst>
                <a:gd name="T0" fmla="*/ 19 w 39"/>
                <a:gd name="T1" fmla="*/ 0 h 109"/>
                <a:gd name="T2" fmla="*/ 0 w 39"/>
                <a:gd name="T3" fmla="*/ 19 h 109"/>
                <a:gd name="T4" fmla="*/ 14 w 39"/>
                <a:gd name="T5" fmla="*/ 38 h 109"/>
                <a:gd name="T6" fmla="*/ 14 w 39"/>
                <a:gd name="T7" fmla="*/ 71 h 109"/>
                <a:gd name="T8" fmla="*/ 0 w 39"/>
                <a:gd name="T9" fmla="*/ 89 h 109"/>
                <a:gd name="T10" fmla="*/ 19 w 39"/>
                <a:gd name="T11" fmla="*/ 109 h 109"/>
                <a:gd name="T12" fmla="*/ 39 w 39"/>
                <a:gd name="T13" fmla="*/ 89 h 109"/>
                <a:gd name="T14" fmla="*/ 25 w 39"/>
                <a:gd name="T15" fmla="*/ 71 h 109"/>
                <a:gd name="T16" fmla="*/ 25 w 39"/>
                <a:gd name="T17" fmla="*/ 38 h 109"/>
                <a:gd name="T18" fmla="*/ 39 w 39"/>
                <a:gd name="T19" fmla="*/ 19 h 109"/>
                <a:gd name="T20" fmla="*/ 19 w 39"/>
                <a:gd name="T2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109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28"/>
                    <a:pt x="6" y="35"/>
                    <a:pt x="14" y="38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6" y="73"/>
                    <a:pt x="0" y="80"/>
                    <a:pt x="0" y="89"/>
                  </a:cubicBezTo>
                  <a:cubicBezTo>
                    <a:pt x="0" y="100"/>
                    <a:pt x="9" y="109"/>
                    <a:pt x="19" y="109"/>
                  </a:cubicBezTo>
                  <a:cubicBezTo>
                    <a:pt x="30" y="109"/>
                    <a:pt x="39" y="100"/>
                    <a:pt x="39" y="89"/>
                  </a:cubicBezTo>
                  <a:cubicBezTo>
                    <a:pt x="39" y="80"/>
                    <a:pt x="33" y="73"/>
                    <a:pt x="25" y="71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3" y="35"/>
                    <a:pt x="39" y="28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1"/>
            <p:cNvSpPr/>
            <p:nvPr/>
          </p:nvSpPr>
          <p:spPr bwMode="auto">
            <a:xfrm>
              <a:off x="312" y="3902"/>
              <a:ext cx="571" cy="452"/>
            </a:xfrm>
            <a:custGeom>
              <a:avLst/>
              <a:gdLst>
                <a:gd name="T0" fmla="*/ 222 w 241"/>
                <a:gd name="T1" fmla="*/ 0 h 191"/>
                <a:gd name="T2" fmla="*/ 203 w 241"/>
                <a:gd name="T3" fmla="*/ 19 h 191"/>
                <a:gd name="T4" fmla="*/ 207 w 241"/>
                <a:gd name="T5" fmla="*/ 31 h 191"/>
                <a:gd name="T6" fmla="*/ 167 w 241"/>
                <a:gd name="T7" fmla="*/ 71 h 191"/>
                <a:gd name="T8" fmla="*/ 167 w 241"/>
                <a:gd name="T9" fmla="*/ 156 h 191"/>
                <a:gd name="T10" fmla="*/ 151 w 241"/>
                <a:gd name="T11" fmla="*/ 156 h 191"/>
                <a:gd name="T12" fmla="*/ 151 w 241"/>
                <a:gd name="T13" fmla="*/ 71 h 191"/>
                <a:gd name="T14" fmla="*/ 127 w 241"/>
                <a:gd name="T15" fmla="*/ 47 h 191"/>
                <a:gd name="T16" fmla="*/ 66 w 241"/>
                <a:gd name="T17" fmla="*/ 47 h 191"/>
                <a:gd name="T18" fmla="*/ 17 w 241"/>
                <a:gd name="T19" fmla="*/ 96 h 191"/>
                <a:gd name="T20" fmla="*/ 17 w 241"/>
                <a:gd name="T21" fmla="*/ 127 h 191"/>
                <a:gd name="T22" fmla="*/ 0 w 241"/>
                <a:gd name="T23" fmla="*/ 146 h 191"/>
                <a:gd name="T24" fmla="*/ 20 w 241"/>
                <a:gd name="T25" fmla="*/ 166 h 191"/>
                <a:gd name="T26" fmla="*/ 39 w 241"/>
                <a:gd name="T27" fmla="*/ 146 h 191"/>
                <a:gd name="T28" fmla="*/ 22 w 241"/>
                <a:gd name="T29" fmla="*/ 127 h 191"/>
                <a:gd name="T30" fmla="*/ 22 w 241"/>
                <a:gd name="T31" fmla="*/ 98 h 191"/>
                <a:gd name="T32" fmla="*/ 68 w 241"/>
                <a:gd name="T33" fmla="*/ 52 h 191"/>
                <a:gd name="T34" fmla="*/ 124 w 241"/>
                <a:gd name="T35" fmla="*/ 52 h 191"/>
                <a:gd name="T36" fmla="*/ 145 w 241"/>
                <a:gd name="T37" fmla="*/ 73 h 191"/>
                <a:gd name="T38" fmla="*/ 145 w 241"/>
                <a:gd name="T39" fmla="*/ 156 h 191"/>
                <a:gd name="T40" fmla="*/ 134 w 241"/>
                <a:gd name="T41" fmla="*/ 156 h 191"/>
                <a:gd name="T42" fmla="*/ 134 w 241"/>
                <a:gd name="T43" fmla="*/ 191 h 191"/>
                <a:gd name="T44" fmla="*/ 145 w 241"/>
                <a:gd name="T45" fmla="*/ 191 h 191"/>
                <a:gd name="T46" fmla="*/ 145 w 241"/>
                <a:gd name="T47" fmla="*/ 191 h 191"/>
                <a:gd name="T48" fmla="*/ 151 w 241"/>
                <a:gd name="T49" fmla="*/ 191 h 191"/>
                <a:gd name="T50" fmla="*/ 151 w 241"/>
                <a:gd name="T51" fmla="*/ 191 h 191"/>
                <a:gd name="T52" fmla="*/ 167 w 241"/>
                <a:gd name="T53" fmla="*/ 191 h 191"/>
                <a:gd name="T54" fmla="*/ 167 w 241"/>
                <a:gd name="T55" fmla="*/ 191 h 191"/>
                <a:gd name="T56" fmla="*/ 172 w 241"/>
                <a:gd name="T57" fmla="*/ 191 h 191"/>
                <a:gd name="T58" fmla="*/ 172 w 241"/>
                <a:gd name="T59" fmla="*/ 191 h 191"/>
                <a:gd name="T60" fmla="*/ 183 w 241"/>
                <a:gd name="T61" fmla="*/ 191 h 191"/>
                <a:gd name="T62" fmla="*/ 183 w 241"/>
                <a:gd name="T63" fmla="*/ 156 h 191"/>
                <a:gd name="T64" fmla="*/ 172 w 241"/>
                <a:gd name="T65" fmla="*/ 156 h 191"/>
                <a:gd name="T66" fmla="*/ 172 w 241"/>
                <a:gd name="T67" fmla="*/ 73 h 191"/>
                <a:gd name="T68" fmla="*/ 210 w 241"/>
                <a:gd name="T69" fmla="*/ 35 h 191"/>
                <a:gd name="T70" fmla="*/ 222 w 241"/>
                <a:gd name="T71" fmla="*/ 39 h 191"/>
                <a:gd name="T72" fmla="*/ 241 w 241"/>
                <a:gd name="T73" fmla="*/ 19 h 191"/>
                <a:gd name="T74" fmla="*/ 222 w 241"/>
                <a:gd name="T7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191">
                  <a:moveTo>
                    <a:pt x="222" y="0"/>
                  </a:moveTo>
                  <a:cubicBezTo>
                    <a:pt x="211" y="0"/>
                    <a:pt x="203" y="8"/>
                    <a:pt x="203" y="19"/>
                  </a:cubicBezTo>
                  <a:cubicBezTo>
                    <a:pt x="203" y="24"/>
                    <a:pt x="204" y="28"/>
                    <a:pt x="207" y="31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7" y="156"/>
                    <a:pt x="167" y="156"/>
                    <a:pt x="167" y="156"/>
                  </a:cubicBezTo>
                  <a:cubicBezTo>
                    <a:pt x="151" y="156"/>
                    <a:pt x="151" y="156"/>
                    <a:pt x="151" y="156"/>
                  </a:cubicBezTo>
                  <a:cubicBezTo>
                    <a:pt x="151" y="71"/>
                    <a:pt x="151" y="71"/>
                    <a:pt x="151" y="71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7" y="129"/>
                    <a:pt x="0" y="137"/>
                    <a:pt x="0" y="146"/>
                  </a:cubicBezTo>
                  <a:cubicBezTo>
                    <a:pt x="0" y="157"/>
                    <a:pt x="9" y="166"/>
                    <a:pt x="20" y="166"/>
                  </a:cubicBezTo>
                  <a:cubicBezTo>
                    <a:pt x="30" y="166"/>
                    <a:pt x="39" y="157"/>
                    <a:pt x="39" y="146"/>
                  </a:cubicBezTo>
                  <a:cubicBezTo>
                    <a:pt x="39" y="137"/>
                    <a:pt x="32" y="129"/>
                    <a:pt x="22" y="127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124" y="52"/>
                    <a:pt x="124" y="52"/>
                    <a:pt x="124" y="52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45" y="156"/>
                    <a:pt x="145" y="156"/>
                    <a:pt x="145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91"/>
                    <a:pt x="134" y="191"/>
                    <a:pt x="134" y="191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67" y="191"/>
                    <a:pt x="167" y="191"/>
                    <a:pt x="167" y="191"/>
                  </a:cubicBezTo>
                  <a:cubicBezTo>
                    <a:pt x="167" y="191"/>
                    <a:pt x="167" y="191"/>
                    <a:pt x="167" y="191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83" y="191"/>
                    <a:pt x="183" y="191"/>
                    <a:pt x="183" y="191"/>
                  </a:cubicBezTo>
                  <a:cubicBezTo>
                    <a:pt x="183" y="156"/>
                    <a:pt x="183" y="156"/>
                    <a:pt x="183" y="156"/>
                  </a:cubicBezTo>
                  <a:cubicBezTo>
                    <a:pt x="172" y="156"/>
                    <a:pt x="172" y="156"/>
                    <a:pt x="172" y="156"/>
                  </a:cubicBezTo>
                  <a:cubicBezTo>
                    <a:pt x="172" y="73"/>
                    <a:pt x="172" y="73"/>
                    <a:pt x="172" y="73"/>
                  </a:cubicBezTo>
                  <a:cubicBezTo>
                    <a:pt x="210" y="35"/>
                    <a:pt x="210" y="35"/>
                    <a:pt x="210" y="35"/>
                  </a:cubicBezTo>
                  <a:cubicBezTo>
                    <a:pt x="214" y="37"/>
                    <a:pt x="218" y="39"/>
                    <a:pt x="222" y="39"/>
                  </a:cubicBezTo>
                  <a:cubicBezTo>
                    <a:pt x="233" y="39"/>
                    <a:pt x="241" y="30"/>
                    <a:pt x="241" y="19"/>
                  </a:cubicBezTo>
                  <a:cubicBezTo>
                    <a:pt x="241" y="8"/>
                    <a:pt x="233" y="0"/>
                    <a:pt x="2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2"/>
            <p:cNvSpPr/>
            <p:nvPr/>
          </p:nvSpPr>
          <p:spPr bwMode="auto">
            <a:xfrm>
              <a:off x="0" y="3745"/>
              <a:ext cx="473" cy="614"/>
            </a:xfrm>
            <a:custGeom>
              <a:avLst/>
              <a:gdLst>
                <a:gd name="T0" fmla="*/ 180 w 200"/>
                <a:gd name="T1" fmla="*/ 0 h 259"/>
                <a:gd name="T2" fmla="*/ 161 w 200"/>
                <a:gd name="T3" fmla="*/ 18 h 259"/>
                <a:gd name="T4" fmla="*/ 124 w 200"/>
                <a:gd name="T5" fmla="*/ 18 h 259"/>
                <a:gd name="T6" fmla="*/ 54 w 200"/>
                <a:gd name="T7" fmla="*/ 88 h 259"/>
                <a:gd name="T8" fmla="*/ 54 w 200"/>
                <a:gd name="T9" fmla="*/ 165 h 259"/>
                <a:gd name="T10" fmla="*/ 18 w 200"/>
                <a:gd name="T11" fmla="*/ 201 h 259"/>
                <a:gd name="T12" fmla="*/ 18 w 200"/>
                <a:gd name="T13" fmla="*/ 220 h 259"/>
                <a:gd name="T14" fmla="*/ 0 w 200"/>
                <a:gd name="T15" fmla="*/ 239 h 259"/>
                <a:gd name="T16" fmla="*/ 19 w 200"/>
                <a:gd name="T17" fmla="*/ 259 h 259"/>
                <a:gd name="T18" fmla="*/ 39 w 200"/>
                <a:gd name="T19" fmla="*/ 239 h 259"/>
                <a:gd name="T20" fmla="*/ 21 w 200"/>
                <a:gd name="T21" fmla="*/ 220 h 259"/>
                <a:gd name="T22" fmla="*/ 21 w 200"/>
                <a:gd name="T23" fmla="*/ 202 h 259"/>
                <a:gd name="T24" fmla="*/ 57 w 200"/>
                <a:gd name="T25" fmla="*/ 166 h 259"/>
                <a:gd name="T26" fmla="*/ 57 w 200"/>
                <a:gd name="T27" fmla="*/ 89 h 259"/>
                <a:gd name="T28" fmla="*/ 125 w 200"/>
                <a:gd name="T29" fmla="*/ 20 h 259"/>
                <a:gd name="T30" fmla="*/ 161 w 200"/>
                <a:gd name="T31" fmla="*/ 20 h 259"/>
                <a:gd name="T32" fmla="*/ 180 w 200"/>
                <a:gd name="T33" fmla="*/ 38 h 259"/>
                <a:gd name="T34" fmla="*/ 200 w 200"/>
                <a:gd name="T35" fmla="*/ 19 h 259"/>
                <a:gd name="T36" fmla="*/ 180 w 200"/>
                <a:gd name="T37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259">
                  <a:moveTo>
                    <a:pt x="180" y="0"/>
                  </a:moveTo>
                  <a:cubicBezTo>
                    <a:pt x="170" y="0"/>
                    <a:pt x="162" y="8"/>
                    <a:pt x="161" y="18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18" y="220"/>
                    <a:pt x="18" y="220"/>
                    <a:pt x="18" y="220"/>
                  </a:cubicBezTo>
                  <a:cubicBezTo>
                    <a:pt x="8" y="221"/>
                    <a:pt x="0" y="229"/>
                    <a:pt x="0" y="239"/>
                  </a:cubicBezTo>
                  <a:cubicBezTo>
                    <a:pt x="0" y="250"/>
                    <a:pt x="9" y="259"/>
                    <a:pt x="19" y="259"/>
                  </a:cubicBezTo>
                  <a:cubicBezTo>
                    <a:pt x="30" y="259"/>
                    <a:pt x="39" y="250"/>
                    <a:pt x="39" y="239"/>
                  </a:cubicBezTo>
                  <a:cubicBezTo>
                    <a:pt x="39" y="229"/>
                    <a:pt x="31" y="221"/>
                    <a:pt x="21" y="220"/>
                  </a:cubicBezTo>
                  <a:cubicBezTo>
                    <a:pt x="21" y="202"/>
                    <a:pt x="21" y="202"/>
                    <a:pt x="21" y="202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2" y="31"/>
                    <a:pt x="170" y="38"/>
                    <a:pt x="180" y="38"/>
                  </a:cubicBezTo>
                  <a:cubicBezTo>
                    <a:pt x="191" y="38"/>
                    <a:pt x="200" y="30"/>
                    <a:pt x="200" y="19"/>
                  </a:cubicBezTo>
                  <a:cubicBezTo>
                    <a:pt x="200" y="8"/>
                    <a:pt x="191" y="0"/>
                    <a:pt x="1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3"/>
            <p:cNvSpPr>
              <a:spLocks noEditPoints="1"/>
            </p:cNvSpPr>
            <p:nvPr/>
          </p:nvSpPr>
          <p:spPr bwMode="auto">
            <a:xfrm>
              <a:off x="431" y="3459"/>
              <a:ext cx="314" cy="315"/>
            </a:xfrm>
            <a:custGeom>
              <a:avLst/>
              <a:gdLst>
                <a:gd name="T0" fmla="*/ 50 w 133"/>
                <a:gd name="T1" fmla="*/ 3 h 133"/>
                <a:gd name="T2" fmla="*/ 6 w 133"/>
                <a:gd name="T3" fmla="*/ 41 h 133"/>
                <a:gd name="T4" fmla="*/ 12 w 133"/>
                <a:gd name="T5" fmla="*/ 41 h 133"/>
                <a:gd name="T6" fmla="*/ 50 w 133"/>
                <a:gd name="T7" fmla="*/ 3 h 133"/>
                <a:gd name="T8" fmla="*/ 67 w 133"/>
                <a:gd name="T9" fmla="*/ 0 h 133"/>
                <a:gd name="T10" fmla="*/ 63 w 133"/>
                <a:gd name="T11" fmla="*/ 1 h 133"/>
                <a:gd name="T12" fmla="*/ 49 w 133"/>
                <a:gd name="T13" fmla="*/ 14 h 133"/>
                <a:gd name="T14" fmla="*/ 67 w 133"/>
                <a:gd name="T15" fmla="*/ 12 h 133"/>
                <a:gd name="T16" fmla="*/ 122 w 133"/>
                <a:gd name="T17" fmla="*/ 67 h 133"/>
                <a:gd name="T18" fmla="*/ 67 w 133"/>
                <a:gd name="T19" fmla="*/ 122 h 133"/>
                <a:gd name="T20" fmla="*/ 12 w 133"/>
                <a:gd name="T21" fmla="*/ 67 h 133"/>
                <a:gd name="T22" fmla="*/ 15 w 133"/>
                <a:gd name="T23" fmla="*/ 49 h 133"/>
                <a:gd name="T24" fmla="*/ 3 w 133"/>
                <a:gd name="T25" fmla="*/ 49 h 133"/>
                <a:gd name="T26" fmla="*/ 0 w 133"/>
                <a:gd name="T27" fmla="*/ 67 h 133"/>
                <a:gd name="T28" fmla="*/ 67 w 133"/>
                <a:gd name="T29" fmla="*/ 133 h 133"/>
                <a:gd name="T30" fmla="*/ 133 w 133"/>
                <a:gd name="T31" fmla="*/ 67 h 133"/>
                <a:gd name="T32" fmla="*/ 67 w 133"/>
                <a:gd name="T3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" h="133">
                  <a:moveTo>
                    <a:pt x="50" y="3"/>
                  </a:moveTo>
                  <a:cubicBezTo>
                    <a:pt x="30" y="8"/>
                    <a:pt x="14" y="22"/>
                    <a:pt x="6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50" y="3"/>
                    <a:pt x="50" y="3"/>
                    <a:pt x="50" y="3"/>
                  </a:cubicBezTo>
                  <a:moveTo>
                    <a:pt x="67" y="0"/>
                  </a:moveTo>
                  <a:cubicBezTo>
                    <a:pt x="66" y="0"/>
                    <a:pt x="64" y="1"/>
                    <a:pt x="63" y="1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5" y="13"/>
                    <a:pt x="61" y="12"/>
                    <a:pt x="67" y="12"/>
                  </a:cubicBezTo>
                  <a:cubicBezTo>
                    <a:pt x="97" y="12"/>
                    <a:pt x="122" y="36"/>
                    <a:pt x="122" y="67"/>
                  </a:cubicBezTo>
                  <a:cubicBezTo>
                    <a:pt x="122" y="97"/>
                    <a:pt x="97" y="122"/>
                    <a:pt x="67" y="122"/>
                  </a:cubicBezTo>
                  <a:cubicBezTo>
                    <a:pt x="36" y="122"/>
                    <a:pt x="12" y="97"/>
                    <a:pt x="12" y="67"/>
                  </a:cubicBezTo>
                  <a:cubicBezTo>
                    <a:pt x="12" y="60"/>
                    <a:pt x="13" y="54"/>
                    <a:pt x="15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1" y="54"/>
                    <a:pt x="0" y="61"/>
                    <a:pt x="0" y="67"/>
                  </a:cubicBezTo>
                  <a:cubicBezTo>
                    <a:pt x="0" y="103"/>
                    <a:pt x="30" y="133"/>
                    <a:pt x="67" y="133"/>
                  </a:cubicBezTo>
                  <a:cubicBezTo>
                    <a:pt x="103" y="133"/>
                    <a:pt x="133" y="103"/>
                    <a:pt x="133" y="67"/>
                  </a:cubicBezTo>
                  <a:cubicBezTo>
                    <a:pt x="133" y="30"/>
                    <a:pt x="103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4"/>
            <p:cNvSpPr>
              <a:spLocks noEditPoints="1"/>
            </p:cNvSpPr>
            <p:nvPr/>
          </p:nvSpPr>
          <p:spPr bwMode="auto">
            <a:xfrm>
              <a:off x="504" y="3532"/>
              <a:ext cx="168" cy="168"/>
            </a:xfrm>
            <a:custGeom>
              <a:avLst/>
              <a:gdLst>
                <a:gd name="T0" fmla="*/ 36 w 71"/>
                <a:gd name="T1" fmla="*/ 63 h 71"/>
                <a:gd name="T2" fmla="*/ 9 w 71"/>
                <a:gd name="T3" fmla="*/ 36 h 71"/>
                <a:gd name="T4" fmla="*/ 36 w 71"/>
                <a:gd name="T5" fmla="*/ 9 h 71"/>
                <a:gd name="T6" fmla="*/ 63 w 71"/>
                <a:gd name="T7" fmla="*/ 36 h 71"/>
                <a:gd name="T8" fmla="*/ 36 w 71"/>
                <a:gd name="T9" fmla="*/ 63 h 71"/>
                <a:gd name="T10" fmla="*/ 36 w 71"/>
                <a:gd name="T11" fmla="*/ 0 h 71"/>
                <a:gd name="T12" fmla="*/ 0 w 71"/>
                <a:gd name="T13" fmla="*/ 36 h 71"/>
                <a:gd name="T14" fmla="*/ 36 w 71"/>
                <a:gd name="T15" fmla="*/ 71 h 71"/>
                <a:gd name="T16" fmla="*/ 71 w 71"/>
                <a:gd name="T17" fmla="*/ 36 h 71"/>
                <a:gd name="T18" fmla="*/ 36 w 71"/>
                <a:gd name="T1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1">
                  <a:moveTo>
                    <a:pt x="36" y="63"/>
                  </a:moveTo>
                  <a:cubicBezTo>
                    <a:pt x="21" y="63"/>
                    <a:pt x="9" y="51"/>
                    <a:pt x="9" y="36"/>
                  </a:cubicBezTo>
                  <a:cubicBezTo>
                    <a:pt x="9" y="21"/>
                    <a:pt x="21" y="9"/>
                    <a:pt x="36" y="9"/>
                  </a:cubicBezTo>
                  <a:cubicBezTo>
                    <a:pt x="51" y="9"/>
                    <a:pt x="63" y="21"/>
                    <a:pt x="63" y="36"/>
                  </a:cubicBezTo>
                  <a:cubicBezTo>
                    <a:pt x="63" y="51"/>
                    <a:pt x="51" y="63"/>
                    <a:pt x="36" y="63"/>
                  </a:cubicBezTo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5"/>
                    <a:pt x="16" y="71"/>
                    <a:pt x="36" y="71"/>
                  </a:cubicBezTo>
                  <a:cubicBezTo>
                    <a:pt x="55" y="71"/>
                    <a:pt x="71" y="55"/>
                    <a:pt x="71" y="36"/>
                  </a:cubicBezTo>
                  <a:cubicBezTo>
                    <a:pt x="71" y="16"/>
                    <a:pt x="55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5"/>
            <p:cNvSpPr>
              <a:spLocks noEditPoints="1"/>
            </p:cNvSpPr>
            <p:nvPr/>
          </p:nvSpPr>
          <p:spPr bwMode="auto">
            <a:xfrm>
              <a:off x="1595" y="3940"/>
              <a:ext cx="312" cy="315"/>
            </a:xfrm>
            <a:custGeom>
              <a:avLst/>
              <a:gdLst>
                <a:gd name="T0" fmla="*/ 66 w 132"/>
                <a:gd name="T1" fmla="*/ 122 h 133"/>
                <a:gd name="T2" fmla="*/ 11 w 132"/>
                <a:gd name="T3" fmla="*/ 67 h 133"/>
                <a:gd name="T4" fmla="*/ 66 w 132"/>
                <a:gd name="T5" fmla="*/ 12 h 133"/>
                <a:gd name="T6" fmla="*/ 121 w 132"/>
                <a:gd name="T7" fmla="*/ 67 h 133"/>
                <a:gd name="T8" fmla="*/ 66 w 132"/>
                <a:gd name="T9" fmla="*/ 122 h 133"/>
                <a:gd name="T10" fmla="*/ 66 w 132"/>
                <a:gd name="T11" fmla="*/ 0 h 133"/>
                <a:gd name="T12" fmla="*/ 0 w 132"/>
                <a:gd name="T13" fmla="*/ 67 h 133"/>
                <a:gd name="T14" fmla="*/ 66 w 132"/>
                <a:gd name="T15" fmla="*/ 133 h 133"/>
                <a:gd name="T16" fmla="*/ 132 w 132"/>
                <a:gd name="T17" fmla="*/ 67 h 133"/>
                <a:gd name="T18" fmla="*/ 66 w 132"/>
                <a:gd name="T1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3">
                  <a:moveTo>
                    <a:pt x="66" y="122"/>
                  </a:moveTo>
                  <a:cubicBezTo>
                    <a:pt x="36" y="122"/>
                    <a:pt x="11" y="97"/>
                    <a:pt x="11" y="67"/>
                  </a:cubicBezTo>
                  <a:cubicBezTo>
                    <a:pt x="11" y="36"/>
                    <a:pt x="36" y="12"/>
                    <a:pt x="66" y="12"/>
                  </a:cubicBezTo>
                  <a:cubicBezTo>
                    <a:pt x="96" y="12"/>
                    <a:pt x="121" y="36"/>
                    <a:pt x="121" y="67"/>
                  </a:cubicBezTo>
                  <a:cubicBezTo>
                    <a:pt x="121" y="97"/>
                    <a:pt x="96" y="122"/>
                    <a:pt x="66" y="122"/>
                  </a:cubicBezTo>
                  <a:moveTo>
                    <a:pt x="66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103"/>
                    <a:pt x="30" y="133"/>
                    <a:pt x="66" y="133"/>
                  </a:cubicBezTo>
                  <a:cubicBezTo>
                    <a:pt x="103" y="133"/>
                    <a:pt x="132" y="103"/>
                    <a:pt x="132" y="67"/>
                  </a:cubicBezTo>
                  <a:cubicBezTo>
                    <a:pt x="132" y="30"/>
                    <a:pt x="103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6"/>
            <p:cNvSpPr>
              <a:spLocks noEditPoints="1"/>
            </p:cNvSpPr>
            <p:nvPr/>
          </p:nvSpPr>
          <p:spPr bwMode="auto">
            <a:xfrm>
              <a:off x="1668" y="4013"/>
              <a:ext cx="168" cy="168"/>
            </a:xfrm>
            <a:custGeom>
              <a:avLst/>
              <a:gdLst>
                <a:gd name="T0" fmla="*/ 35 w 71"/>
                <a:gd name="T1" fmla="*/ 63 h 71"/>
                <a:gd name="T2" fmla="*/ 8 w 71"/>
                <a:gd name="T3" fmla="*/ 36 h 71"/>
                <a:gd name="T4" fmla="*/ 35 w 71"/>
                <a:gd name="T5" fmla="*/ 9 h 71"/>
                <a:gd name="T6" fmla="*/ 62 w 71"/>
                <a:gd name="T7" fmla="*/ 36 h 71"/>
                <a:gd name="T8" fmla="*/ 35 w 71"/>
                <a:gd name="T9" fmla="*/ 63 h 71"/>
                <a:gd name="T10" fmla="*/ 35 w 71"/>
                <a:gd name="T11" fmla="*/ 0 h 71"/>
                <a:gd name="T12" fmla="*/ 0 w 71"/>
                <a:gd name="T13" fmla="*/ 36 h 71"/>
                <a:gd name="T14" fmla="*/ 35 w 71"/>
                <a:gd name="T15" fmla="*/ 71 h 71"/>
                <a:gd name="T16" fmla="*/ 71 w 71"/>
                <a:gd name="T17" fmla="*/ 36 h 71"/>
                <a:gd name="T18" fmla="*/ 35 w 71"/>
                <a:gd name="T1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1">
                  <a:moveTo>
                    <a:pt x="35" y="63"/>
                  </a:moveTo>
                  <a:cubicBezTo>
                    <a:pt x="20" y="63"/>
                    <a:pt x="8" y="51"/>
                    <a:pt x="8" y="36"/>
                  </a:cubicBezTo>
                  <a:cubicBezTo>
                    <a:pt x="8" y="21"/>
                    <a:pt x="20" y="9"/>
                    <a:pt x="35" y="9"/>
                  </a:cubicBezTo>
                  <a:cubicBezTo>
                    <a:pt x="50" y="9"/>
                    <a:pt x="62" y="21"/>
                    <a:pt x="62" y="36"/>
                  </a:cubicBezTo>
                  <a:cubicBezTo>
                    <a:pt x="62" y="51"/>
                    <a:pt x="50" y="63"/>
                    <a:pt x="35" y="63"/>
                  </a:cubicBezTo>
                  <a:moveTo>
                    <a:pt x="35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5"/>
                    <a:pt x="16" y="71"/>
                    <a:pt x="35" y="71"/>
                  </a:cubicBezTo>
                  <a:cubicBezTo>
                    <a:pt x="55" y="71"/>
                    <a:pt x="71" y="55"/>
                    <a:pt x="71" y="36"/>
                  </a:cubicBezTo>
                  <a:cubicBezTo>
                    <a:pt x="71" y="16"/>
                    <a:pt x="55" y="0"/>
                    <a:pt x="3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7"/>
            <p:cNvSpPr/>
            <p:nvPr/>
          </p:nvSpPr>
          <p:spPr bwMode="auto">
            <a:xfrm>
              <a:off x="2172" y="3738"/>
              <a:ext cx="334" cy="192"/>
            </a:xfrm>
            <a:custGeom>
              <a:avLst/>
              <a:gdLst>
                <a:gd name="T0" fmla="*/ 19 w 141"/>
                <a:gd name="T1" fmla="*/ 0 h 81"/>
                <a:gd name="T2" fmla="*/ 0 w 141"/>
                <a:gd name="T3" fmla="*/ 19 h 81"/>
                <a:gd name="T4" fmla="*/ 19 w 141"/>
                <a:gd name="T5" fmla="*/ 38 h 81"/>
                <a:gd name="T6" fmla="*/ 38 w 141"/>
                <a:gd name="T7" fmla="*/ 24 h 81"/>
                <a:gd name="T8" fmla="*/ 74 w 141"/>
                <a:gd name="T9" fmla="*/ 24 h 81"/>
                <a:gd name="T10" fmla="*/ 74 w 141"/>
                <a:gd name="T11" fmla="*/ 56 h 81"/>
                <a:gd name="T12" fmla="*/ 38 w 141"/>
                <a:gd name="T13" fmla="*/ 56 h 81"/>
                <a:gd name="T14" fmla="*/ 19 w 141"/>
                <a:gd name="T15" fmla="*/ 42 h 81"/>
                <a:gd name="T16" fmla="*/ 0 w 141"/>
                <a:gd name="T17" fmla="*/ 61 h 81"/>
                <a:gd name="T18" fmla="*/ 19 w 141"/>
                <a:gd name="T19" fmla="*/ 81 h 81"/>
                <a:gd name="T20" fmla="*/ 38 w 141"/>
                <a:gd name="T21" fmla="*/ 67 h 81"/>
                <a:gd name="T22" fmla="*/ 74 w 141"/>
                <a:gd name="T23" fmla="*/ 67 h 81"/>
                <a:gd name="T24" fmla="*/ 74 w 141"/>
                <a:gd name="T25" fmla="*/ 75 h 81"/>
                <a:gd name="T26" fmla="*/ 141 w 141"/>
                <a:gd name="T27" fmla="*/ 75 h 81"/>
                <a:gd name="T28" fmla="*/ 141 w 141"/>
                <a:gd name="T29" fmla="*/ 9 h 81"/>
                <a:gd name="T30" fmla="*/ 74 w 141"/>
                <a:gd name="T31" fmla="*/ 9 h 81"/>
                <a:gd name="T32" fmla="*/ 74 w 141"/>
                <a:gd name="T33" fmla="*/ 13 h 81"/>
                <a:gd name="T34" fmla="*/ 38 w 141"/>
                <a:gd name="T35" fmla="*/ 13 h 81"/>
                <a:gd name="T36" fmla="*/ 19 w 141"/>
                <a:gd name="T3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" h="81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8"/>
                    <a:pt x="19" y="38"/>
                  </a:cubicBezTo>
                  <a:cubicBezTo>
                    <a:pt x="28" y="38"/>
                    <a:pt x="36" y="32"/>
                    <a:pt x="38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6" y="48"/>
                    <a:pt x="28" y="42"/>
                    <a:pt x="19" y="42"/>
                  </a:cubicBezTo>
                  <a:cubicBezTo>
                    <a:pt x="9" y="42"/>
                    <a:pt x="0" y="51"/>
                    <a:pt x="0" y="61"/>
                  </a:cubicBezTo>
                  <a:cubicBezTo>
                    <a:pt x="0" y="72"/>
                    <a:pt x="9" y="81"/>
                    <a:pt x="19" y="81"/>
                  </a:cubicBezTo>
                  <a:cubicBezTo>
                    <a:pt x="28" y="81"/>
                    <a:pt x="36" y="75"/>
                    <a:pt x="38" y="67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141" y="75"/>
                    <a:pt x="141" y="75"/>
                    <a:pt x="141" y="75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6" y="5"/>
                    <a:pt x="28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48"/>
            <p:cNvSpPr>
              <a:spLocks noEditPoints="1"/>
            </p:cNvSpPr>
            <p:nvPr/>
          </p:nvSpPr>
          <p:spPr bwMode="auto">
            <a:xfrm>
              <a:off x="1309" y="3942"/>
              <a:ext cx="262" cy="491"/>
            </a:xfrm>
            <a:custGeom>
              <a:avLst/>
              <a:gdLst>
                <a:gd name="T0" fmla="*/ 81 w 111"/>
                <a:gd name="T1" fmla="*/ 198 h 207"/>
                <a:gd name="T2" fmla="*/ 70 w 111"/>
                <a:gd name="T3" fmla="*/ 186 h 207"/>
                <a:gd name="T4" fmla="*/ 81 w 111"/>
                <a:gd name="T5" fmla="*/ 175 h 207"/>
                <a:gd name="T6" fmla="*/ 93 w 111"/>
                <a:gd name="T7" fmla="*/ 186 h 207"/>
                <a:gd name="T8" fmla="*/ 81 w 111"/>
                <a:gd name="T9" fmla="*/ 198 h 207"/>
                <a:gd name="T10" fmla="*/ 20 w 111"/>
                <a:gd name="T11" fmla="*/ 0 h 207"/>
                <a:gd name="T12" fmla="*/ 0 w 111"/>
                <a:gd name="T13" fmla="*/ 20 h 207"/>
                <a:gd name="T14" fmla="*/ 20 w 111"/>
                <a:gd name="T15" fmla="*/ 39 h 207"/>
                <a:gd name="T16" fmla="*/ 39 w 111"/>
                <a:gd name="T17" fmla="*/ 23 h 207"/>
                <a:gd name="T18" fmla="*/ 80 w 111"/>
                <a:gd name="T19" fmla="*/ 23 h 207"/>
                <a:gd name="T20" fmla="*/ 106 w 111"/>
                <a:gd name="T21" fmla="*/ 49 h 207"/>
                <a:gd name="T22" fmla="*/ 106 w 111"/>
                <a:gd name="T23" fmla="*/ 107 h 207"/>
                <a:gd name="T24" fmla="*/ 78 w 111"/>
                <a:gd name="T25" fmla="*/ 134 h 207"/>
                <a:gd name="T26" fmla="*/ 78 w 111"/>
                <a:gd name="T27" fmla="*/ 165 h 207"/>
                <a:gd name="T28" fmla="*/ 60 w 111"/>
                <a:gd name="T29" fmla="*/ 186 h 207"/>
                <a:gd name="T30" fmla="*/ 81 w 111"/>
                <a:gd name="T31" fmla="*/ 207 h 207"/>
                <a:gd name="T32" fmla="*/ 102 w 111"/>
                <a:gd name="T33" fmla="*/ 186 h 207"/>
                <a:gd name="T34" fmla="*/ 84 w 111"/>
                <a:gd name="T35" fmla="*/ 165 h 207"/>
                <a:gd name="T36" fmla="*/ 84 w 111"/>
                <a:gd name="T37" fmla="*/ 137 h 207"/>
                <a:gd name="T38" fmla="*/ 111 w 111"/>
                <a:gd name="T39" fmla="*/ 109 h 207"/>
                <a:gd name="T40" fmla="*/ 111 w 111"/>
                <a:gd name="T41" fmla="*/ 46 h 207"/>
                <a:gd name="T42" fmla="*/ 82 w 111"/>
                <a:gd name="T43" fmla="*/ 17 h 207"/>
                <a:gd name="T44" fmla="*/ 39 w 111"/>
                <a:gd name="T45" fmla="*/ 17 h 207"/>
                <a:gd name="T46" fmla="*/ 20 w 111"/>
                <a:gd name="T47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207">
                  <a:moveTo>
                    <a:pt x="81" y="198"/>
                  </a:moveTo>
                  <a:cubicBezTo>
                    <a:pt x="75" y="198"/>
                    <a:pt x="70" y="193"/>
                    <a:pt x="70" y="186"/>
                  </a:cubicBezTo>
                  <a:cubicBezTo>
                    <a:pt x="70" y="180"/>
                    <a:pt x="75" y="175"/>
                    <a:pt x="81" y="175"/>
                  </a:cubicBezTo>
                  <a:cubicBezTo>
                    <a:pt x="87" y="175"/>
                    <a:pt x="93" y="180"/>
                    <a:pt x="93" y="186"/>
                  </a:cubicBezTo>
                  <a:cubicBezTo>
                    <a:pt x="93" y="193"/>
                    <a:pt x="87" y="198"/>
                    <a:pt x="81" y="198"/>
                  </a:cubicBezTo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39"/>
                    <a:pt x="20" y="39"/>
                  </a:cubicBezTo>
                  <a:cubicBezTo>
                    <a:pt x="29" y="39"/>
                    <a:pt x="37" y="32"/>
                    <a:pt x="39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8" y="165"/>
                    <a:pt x="78" y="165"/>
                    <a:pt x="78" y="165"/>
                  </a:cubicBezTo>
                  <a:cubicBezTo>
                    <a:pt x="68" y="167"/>
                    <a:pt x="60" y="176"/>
                    <a:pt x="60" y="186"/>
                  </a:cubicBezTo>
                  <a:cubicBezTo>
                    <a:pt x="60" y="198"/>
                    <a:pt x="70" y="207"/>
                    <a:pt x="81" y="207"/>
                  </a:cubicBezTo>
                  <a:cubicBezTo>
                    <a:pt x="93" y="207"/>
                    <a:pt x="102" y="198"/>
                    <a:pt x="102" y="186"/>
                  </a:cubicBezTo>
                  <a:cubicBezTo>
                    <a:pt x="102" y="176"/>
                    <a:pt x="94" y="167"/>
                    <a:pt x="84" y="165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111" y="109"/>
                    <a:pt x="111" y="109"/>
                    <a:pt x="111" y="109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7" y="8"/>
                    <a:pt x="29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9"/>
            <p:cNvSpPr/>
            <p:nvPr/>
          </p:nvSpPr>
          <p:spPr bwMode="auto">
            <a:xfrm>
              <a:off x="-2" y="3447"/>
              <a:ext cx="232" cy="230"/>
            </a:xfrm>
            <a:custGeom>
              <a:avLst/>
              <a:gdLst>
                <a:gd name="T0" fmla="*/ 49 w 98"/>
                <a:gd name="T1" fmla="*/ 0 h 97"/>
                <a:gd name="T2" fmla="*/ 0 w 98"/>
                <a:gd name="T3" fmla="*/ 49 h 97"/>
                <a:gd name="T4" fmla="*/ 49 w 98"/>
                <a:gd name="T5" fmla="*/ 97 h 97"/>
                <a:gd name="T6" fmla="*/ 98 w 98"/>
                <a:gd name="T7" fmla="*/ 54 h 97"/>
                <a:gd name="T8" fmla="*/ 93 w 98"/>
                <a:gd name="T9" fmla="*/ 54 h 97"/>
                <a:gd name="T10" fmla="*/ 49 w 98"/>
                <a:gd name="T11" fmla="*/ 93 h 97"/>
                <a:gd name="T12" fmla="*/ 5 w 98"/>
                <a:gd name="T13" fmla="*/ 49 h 97"/>
                <a:gd name="T14" fmla="*/ 49 w 98"/>
                <a:gd name="T15" fmla="*/ 5 h 97"/>
                <a:gd name="T16" fmla="*/ 93 w 98"/>
                <a:gd name="T17" fmla="*/ 46 h 97"/>
                <a:gd name="T18" fmla="*/ 98 w 98"/>
                <a:gd name="T19" fmla="*/ 46 h 97"/>
                <a:gd name="T20" fmla="*/ 49 w 98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97">
                  <a:moveTo>
                    <a:pt x="49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6"/>
                    <a:pt x="22" y="97"/>
                    <a:pt x="49" y="97"/>
                  </a:cubicBezTo>
                  <a:cubicBezTo>
                    <a:pt x="74" y="97"/>
                    <a:pt x="95" y="78"/>
                    <a:pt x="98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76"/>
                    <a:pt x="72" y="93"/>
                    <a:pt x="49" y="93"/>
                  </a:cubicBezTo>
                  <a:cubicBezTo>
                    <a:pt x="25" y="93"/>
                    <a:pt x="5" y="73"/>
                    <a:pt x="5" y="49"/>
                  </a:cubicBezTo>
                  <a:cubicBezTo>
                    <a:pt x="5" y="24"/>
                    <a:pt x="25" y="5"/>
                    <a:pt x="49" y="5"/>
                  </a:cubicBezTo>
                  <a:cubicBezTo>
                    <a:pt x="72" y="5"/>
                    <a:pt x="92" y="23"/>
                    <a:pt x="93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6" y="20"/>
                    <a:pt x="75" y="0"/>
                    <a:pt x="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50"/>
            <p:cNvSpPr>
              <a:spLocks noEditPoints="1"/>
            </p:cNvSpPr>
            <p:nvPr/>
          </p:nvSpPr>
          <p:spPr bwMode="auto">
            <a:xfrm>
              <a:off x="790" y="2833"/>
              <a:ext cx="398" cy="341"/>
            </a:xfrm>
            <a:custGeom>
              <a:avLst/>
              <a:gdLst>
                <a:gd name="T0" fmla="*/ 168 w 168"/>
                <a:gd name="T1" fmla="*/ 134 h 144"/>
                <a:gd name="T2" fmla="*/ 160 w 168"/>
                <a:gd name="T3" fmla="*/ 144 h 144"/>
                <a:gd name="T4" fmla="*/ 168 w 168"/>
                <a:gd name="T5" fmla="*/ 134 h 144"/>
                <a:gd name="T6" fmla="*/ 0 w 168"/>
                <a:gd name="T7" fmla="*/ 84 h 144"/>
                <a:gd name="T8" fmla="*/ 0 w 168"/>
                <a:gd name="T9" fmla="*/ 87 h 144"/>
                <a:gd name="T10" fmla="*/ 0 w 168"/>
                <a:gd name="T11" fmla="*/ 87 h 144"/>
                <a:gd name="T12" fmla="*/ 0 w 168"/>
                <a:gd name="T13" fmla="*/ 84 h 144"/>
                <a:gd name="T14" fmla="*/ 63 w 168"/>
                <a:gd name="T15" fmla="*/ 0 h 144"/>
                <a:gd name="T16" fmla="*/ 51 w 168"/>
                <a:gd name="T17" fmla="*/ 5 h 144"/>
                <a:gd name="T18" fmla="*/ 63 w 168"/>
                <a:gd name="T1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44">
                  <a:moveTo>
                    <a:pt x="168" y="134"/>
                  </a:moveTo>
                  <a:cubicBezTo>
                    <a:pt x="166" y="137"/>
                    <a:pt x="163" y="141"/>
                    <a:pt x="160" y="144"/>
                  </a:cubicBezTo>
                  <a:cubicBezTo>
                    <a:pt x="163" y="141"/>
                    <a:pt x="166" y="137"/>
                    <a:pt x="168" y="134"/>
                  </a:cubicBezTo>
                  <a:moveTo>
                    <a:pt x="0" y="84"/>
                  </a:moveTo>
                  <a:cubicBezTo>
                    <a:pt x="0" y="85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4"/>
                    <a:pt x="0" y="84"/>
                    <a:pt x="0" y="84"/>
                  </a:cubicBezTo>
                  <a:moveTo>
                    <a:pt x="63" y="0"/>
                  </a:moveTo>
                  <a:cubicBezTo>
                    <a:pt x="59" y="2"/>
                    <a:pt x="55" y="3"/>
                    <a:pt x="51" y="5"/>
                  </a:cubicBezTo>
                  <a:cubicBezTo>
                    <a:pt x="55" y="3"/>
                    <a:pt x="59" y="2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51"/>
            <p:cNvSpPr/>
            <p:nvPr/>
          </p:nvSpPr>
          <p:spPr bwMode="auto">
            <a:xfrm>
              <a:off x="1006" y="3046"/>
              <a:ext cx="288" cy="282"/>
            </a:xfrm>
            <a:custGeom>
              <a:avLst/>
              <a:gdLst>
                <a:gd name="T0" fmla="*/ 122 w 122"/>
                <a:gd name="T1" fmla="*/ 0 h 119"/>
                <a:gd name="T2" fmla="*/ 90 w 122"/>
                <a:gd name="T3" fmla="*/ 0 h 119"/>
                <a:gd name="T4" fmla="*/ 82 w 122"/>
                <a:gd name="T5" fmla="*/ 34 h 119"/>
                <a:gd name="T6" fmla="*/ 77 w 122"/>
                <a:gd name="T7" fmla="*/ 44 h 119"/>
                <a:gd name="T8" fmla="*/ 77 w 122"/>
                <a:gd name="T9" fmla="*/ 44 h 119"/>
                <a:gd name="T10" fmla="*/ 69 w 122"/>
                <a:gd name="T11" fmla="*/ 54 h 119"/>
                <a:gd name="T12" fmla="*/ 69 w 122"/>
                <a:gd name="T13" fmla="*/ 54 h 119"/>
                <a:gd name="T14" fmla="*/ 65 w 122"/>
                <a:gd name="T15" fmla="*/ 59 h 119"/>
                <a:gd name="T16" fmla="*/ 60 w 122"/>
                <a:gd name="T17" fmla="*/ 64 h 119"/>
                <a:gd name="T18" fmla="*/ 57 w 122"/>
                <a:gd name="T19" fmla="*/ 66 h 119"/>
                <a:gd name="T20" fmla="*/ 54 w 122"/>
                <a:gd name="T21" fmla="*/ 69 h 119"/>
                <a:gd name="T22" fmla="*/ 47 w 122"/>
                <a:gd name="T23" fmla="*/ 74 h 119"/>
                <a:gd name="T24" fmla="*/ 0 w 122"/>
                <a:gd name="T25" fmla="*/ 87 h 119"/>
                <a:gd name="T26" fmla="*/ 0 w 122"/>
                <a:gd name="T27" fmla="*/ 119 h 119"/>
                <a:gd name="T28" fmla="*/ 61 w 122"/>
                <a:gd name="T29" fmla="*/ 102 h 119"/>
                <a:gd name="T30" fmla="*/ 61 w 122"/>
                <a:gd name="T31" fmla="*/ 102 h 119"/>
                <a:gd name="T32" fmla="*/ 62 w 122"/>
                <a:gd name="T33" fmla="*/ 102 h 119"/>
                <a:gd name="T34" fmla="*/ 62 w 122"/>
                <a:gd name="T35" fmla="*/ 102 h 119"/>
                <a:gd name="T36" fmla="*/ 62 w 122"/>
                <a:gd name="T37" fmla="*/ 102 h 119"/>
                <a:gd name="T38" fmla="*/ 62 w 122"/>
                <a:gd name="T39" fmla="*/ 102 h 119"/>
                <a:gd name="T40" fmla="*/ 62 w 122"/>
                <a:gd name="T41" fmla="*/ 102 h 119"/>
                <a:gd name="T42" fmla="*/ 73 w 122"/>
                <a:gd name="T43" fmla="*/ 94 h 119"/>
                <a:gd name="T44" fmla="*/ 73 w 122"/>
                <a:gd name="T45" fmla="*/ 94 h 119"/>
                <a:gd name="T46" fmla="*/ 73 w 122"/>
                <a:gd name="T47" fmla="*/ 94 h 119"/>
                <a:gd name="T48" fmla="*/ 82 w 122"/>
                <a:gd name="T49" fmla="*/ 87 h 119"/>
                <a:gd name="T50" fmla="*/ 82 w 122"/>
                <a:gd name="T51" fmla="*/ 87 h 119"/>
                <a:gd name="T52" fmla="*/ 82 w 122"/>
                <a:gd name="T53" fmla="*/ 87 h 119"/>
                <a:gd name="T54" fmla="*/ 82 w 122"/>
                <a:gd name="T55" fmla="*/ 87 h 119"/>
                <a:gd name="T56" fmla="*/ 82 w 122"/>
                <a:gd name="T57" fmla="*/ 87 h 119"/>
                <a:gd name="T58" fmla="*/ 86 w 122"/>
                <a:gd name="T59" fmla="*/ 83 h 119"/>
                <a:gd name="T60" fmla="*/ 86 w 122"/>
                <a:gd name="T61" fmla="*/ 83 h 119"/>
                <a:gd name="T62" fmla="*/ 86 w 122"/>
                <a:gd name="T63" fmla="*/ 83 h 119"/>
                <a:gd name="T64" fmla="*/ 94 w 122"/>
                <a:gd name="T65" fmla="*/ 75 h 119"/>
                <a:gd name="T66" fmla="*/ 94 w 122"/>
                <a:gd name="T67" fmla="*/ 75 h 119"/>
                <a:gd name="T68" fmla="*/ 94 w 122"/>
                <a:gd name="T69" fmla="*/ 75 h 119"/>
                <a:gd name="T70" fmla="*/ 94 w 122"/>
                <a:gd name="T71" fmla="*/ 75 h 119"/>
                <a:gd name="T72" fmla="*/ 94 w 122"/>
                <a:gd name="T73" fmla="*/ 75 h 119"/>
                <a:gd name="T74" fmla="*/ 94 w 122"/>
                <a:gd name="T75" fmla="*/ 74 h 119"/>
                <a:gd name="T76" fmla="*/ 97 w 122"/>
                <a:gd name="T77" fmla="*/ 70 h 119"/>
                <a:gd name="T78" fmla="*/ 101 w 122"/>
                <a:gd name="T79" fmla="*/ 65 h 119"/>
                <a:gd name="T80" fmla="*/ 103 w 122"/>
                <a:gd name="T81" fmla="*/ 62 h 119"/>
                <a:gd name="T82" fmla="*/ 107 w 122"/>
                <a:gd name="T83" fmla="*/ 55 h 119"/>
                <a:gd name="T84" fmla="*/ 107 w 122"/>
                <a:gd name="T85" fmla="*/ 55 h 119"/>
                <a:gd name="T86" fmla="*/ 111 w 122"/>
                <a:gd name="T87" fmla="*/ 47 h 119"/>
                <a:gd name="T88" fmla="*/ 122 w 122"/>
                <a:gd name="T8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119">
                  <a:moveTo>
                    <a:pt x="122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90" y="12"/>
                    <a:pt x="87" y="23"/>
                    <a:pt x="82" y="34"/>
                  </a:cubicBezTo>
                  <a:cubicBezTo>
                    <a:pt x="81" y="37"/>
                    <a:pt x="79" y="40"/>
                    <a:pt x="77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5" y="47"/>
                    <a:pt x="72" y="51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8" y="56"/>
                    <a:pt x="67" y="58"/>
                    <a:pt x="65" y="59"/>
                  </a:cubicBezTo>
                  <a:cubicBezTo>
                    <a:pt x="64" y="61"/>
                    <a:pt x="62" y="62"/>
                    <a:pt x="60" y="64"/>
                  </a:cubicBezTo>
                  <a:cubicBezTo>
                    <a:pt x="59" y="65"/>
                    <a:pt x="58" y="66"/>
                    <a:pt x="57" y="66"/>
                  </a:cubicBezTo>
                  <a:cubicBezTo>
                    <a:pt x="56" y="68"/>
                    <a:pt x="55" y="68"/>
                    <a:pt x="54" y="69"/>
                  </a:cubicBezTo>
                  <a:cubicBezTo>
                    <a:pt x="51" y="71"/>
                    <a:pt x="49" y="73"/>
                    <a:pt x="47" y="74"/>
                  </a:cubicBezTo>
                  <a:cubicBezTo>
                    <a:pt x="33" y="82"/>
                    <a:pt x="17" y="87"/>
                    <a:pt x="0" y="87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2" y="119"/>
                    <a:pt x="43" y="11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1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6" y="100"/>
                    <a:pt x="69" y="97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6" y="92"/>
                    <a:pt x="79" y="90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6"/>
                    <a:pt x="85" y="84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9" y="80"/>
                    <a:pt x="91" y="77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5" y="72"/>
                    <a:pt x="96" y="71"/>
                    <a:pt x="97" y="70"/>
                  </a:cubicBezTo>
                  <a:cubicBezTo>
                    <a:pt x="99" y="68"/>
                    <a:pt x="100" y="67"/>
                    <a:pt x="101" y="65"/>
                  </a:cubicBezTo>
                  <a:cubicBezTo>
                    <a:pt x="102" y="64"/>
                    <a:pt x="102" y="63"/>
                    <a:pt x="103" y="62"/>
                  </a:cubicBezTo>
                  <a:cubicBezTo>
                    <a:pt x="104" y="60"/>
                    <a:pt x="106" y="58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9" y="52"/>
                    <a:pt x="110" y="49"/>
                    <a:pt x="111" y="47"/>
                  </a:cubicBezTo>
                  <a:cubicBezTo>
                    <a:pt x="118" y="32"/>
                    <a:pt x="121" y="16"/>
                    <a:pt x="1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52"/>
            <p:cNvSpPr>
              <a:spLocks noEditPoints="1"/>
            </p:cNvSpPr>
            <p:nvPr/>
          </p:nvSpPr>
          <p:spPr bwMode="auto">
            <a:xfrm>
              <a:off x="715" y="2783"/>
              <a:ext cx="572" cy="543"/>
            </a:xfrm>
            <a:custGeom>
              <a:avLst/>
              <a:gdLst>
                <a:gd name="T0" fmla="*/ 185 w 242"/>
                <a:gd name="T1" fmla="*/ 213 h 229"/>
                <a:gd name="T2" fmla="*/ 184 w 242"/>
                <a:gd name="T3" fmla="*/ 213 h 229"/>
                <a:gd name="T4" fmla="*/ 184 w 242"/>
                <a:gd name="T5" fmla="*/ 213 h 229"/>
                <a:gd name="T6" fmla="*/ 184 w 242"/>
                <a:gd name="T7" fmla="*/ 214 h 229"/>
                <a:gd name="T8" fmla="*/ 185 w 242"/>
                <a:gd name="T9" fmla="*/ 213 h 229"/>
                <a:gd name="T10" fmla="*/ 185 w 242"/>
                <a:gd name="T11" fmla="*/ 213 h 229"/>
                <a:gd name="T12" fmla="*/ 205 w 242"/>
                <a:gd name="T13" fmla="*/ 198 h 229"/>
                <a:gd name="T14" fmla="*/ 196 w 242"/>
                <a:gd name="T15" fmla="*/ 205 h 229"/>
                <a:gd name="T16" fmla="*/ 196 w 242"/>
                <a:gd name="T17" fmla="*/ 205 h 229"/>
                <a:gd name="T18" fmla="*/ 205 w 242"/>
                <a:gd name="T19" fmla="*/ 198 h 229"/>
                <a:gd name="T20" fmla="*/ 205 w 242"/>
                <a:gd name="T21" fmla="*/ 198 h 229"/>
                <a:gd name="T22" fmla="*/ 217 w 242"/>
                <a:gd name="T23" fmla="*/ 186 h 229"/>
                <a:gd name="T24" fmla="*/ 209 w 242"/>
                <a:gd name="T25" fmla="*/ 194 h 229"/>
                <a:gd name="T26" fmla="*/ 209 w 242"/>
                <a:gd name="T27" fmla="*/ 194 h 229"/>
                <a:gd name="T28" fmla="*/ 217 w 242"/>
                <a:gd name="T29" fmla="*/ 186 h 229"/>
                <a:gd name="T30" fmla="*/ 217 w 242"/>
                <a:gd name="T31" fmla="*/ 186 h 229"/>
                <a:gd name="T32" fmla="*/ 62 w 242"/>
                <a:gd name="T33" fmla="*/ 175 h 229"/>
                <a:gd name="T34" fmla="*/ 41 w 242"/>
                <a:gd name="T35" fmla="*/ 198 h 229"/>
                <a:gd name="T36" fmla="*/ 110 w 242"/>
                <a:gd name="T37" fmla="*/ 229 h 229"/>
                <a:gd name="T38" fmla="*/ 113 w 242"/>
                <a:gd name="T39" fmla="*/ 198 h 229"/>
                <a:gd name="T40" fmla="*/ 62 w 242"/>
                <a:gd name="T41" fmla="*/ 175 h 229"/>
                <a:gd name="T42" fmla="*/ 32 w 242"/>
                <a:gd name="T43" fmla="*/ 108 h 229"/>
                <a:gd name="T44" fmla="*/ 5 w 242"/>
                <a:gd name="T45" fmla="*/ 108 h 229"/>
                <a:gd name="T46" fmla="*/ 0 w 242"/>
                <a:gd name="T47" fmla="*/ 108 h 229"/>
                <a:gd name="T48" fmla="*/ 3 w 242"/>
                <a:gd name="T49" fmla="*/ 133 h 229"/>
                <a:gd name="T50" fmla="*/ 34 w 242"/>
                <a:gd name="T51" fmla="*/ 126 h 229"/>
                <a:gd name="T52" fmla="*/ 32 w 242"/>
                <a:gd name="T53" fmla="*/ 108 h 229"/>
                <a:gd name="T54" fmla="*/ 32 w 242"/>
                <a:gd name="T55" fmla="*/ 108 h 229"/>
                <a:gd name="T56" fmla="*/ 11 w 242"/>
                <a:gd name="T57" fmla="*/ 58 h 229"/>
                <a:gd name="T58" fmla="*/ 10 w 242"/>
                <a:gd name="T59" fmla="*/ 60 h 229"/>
                <a:gd name="T60" fmla="*/ 11 w 242"/>
                <a:gd name="T61" fmla="*/ 58 h 229"/>
                <a:gd name="T62" fmla="*/ 11 w 242"/>
                <a:gd name="T63" fmla="*/ 58 h 229"/>
                <a:gd name="T64" fmla="*/ 205 w 242"/>
                <a:gd name="T65" fmla="*/ 17 h 229"/>
                <a:gd name="T66" fmla="*/ 183 w 242"/>
                <a:gd name="T67" fmla="*/ 40 h 229"/>
                <a:gd name="T68" fmla="*/ 201 w 242"/>
                <a:gd name="T69" fmla="*/ 63 h 229"/>
                <a:gd name="T70" fmla="*/ 211 w 242"/>
                <a:gd name="T71" fmla="*/ 89 h 229"/>
                <a:gd name="T72" fmla="*/ 242 w 242"/>
                <a:gd name="T73" fmla="*/ 82 h 229"/>
                <a:gd name="T74" fmla="*/ 229 w 242"/>
                <a:gd name="T75" fmla="*/ 47 h 229"/>
                <a:gd name="T76" fmla="*/ 205 w 242"/>
                <a:gd name="T77" fmla="*/ 17 h 229"/>
                <a:gd name="T78" fmla="*/ 64 w 242"/>
                <a:gd name="T79" fmla="*/ 0 h 229"/>
                <a:gd name="T80" fmla="*/ 62 w 242"/>
                <a:gd name="T81" fmla="*/ 1 h 229"/>
                <a:gd name="T82" fmla="*/ 61 w 242"/>
                <a:gd name="T83" fmla="*/ 2 h 229"/>
                <a:gd name="T84" fmla="*/ 61 w 242"/>
                <a:gd name="T85" fmla="*/ 2 h 229"/>
                <a:gd name="T86" fmla="*/ 61 w 242"/>
                <a:gd name="T87" fmla="*/ 2 h 229"/>
                <a:gd name="T88" fmla="*/ 64 w 242"/>
                <a:gd name="T8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2" h="229">
                  <a:moveTo>
                    <a:pt x="185" y="213"/>
                  </a:moveTo>
                  <a:cubicBezTo>
                    <a:pt x="184" y="213"/>
                    <a:pt x="184" y="213"/>
                    <a:pt x="184" y="213"/>
                  </a:cubicBezTo>
                  <a:cubicBezTo>
                    <a:pt x="184" y="213"/>
                    <a:pt x="184" y="213"/>
                    <a:pt x="184" y="213"/>
                  </a:cubicBezTo>
                  <a:cubicBezTo>
                    <a:pt x="184" y="214"/>
                    <a:pt x="184" y="214"/>
                    <a:pt x="184" y="214"/>
                  </a:cubicBezTo>
                  <a:cubicBezTo>
                    <a:pt x="184" y="213"/>
                    <a:pt x="184" y="213"/>
                    <a:pt x="185" y="213"/>
                  </a:cubicBezTo>
                  <a:cubicBezTo>
                    <a:pt x="185" y="213"/>
                    <a:pt x="185" y="213"/>
                    <a:pt x="185" y="213"/>
                  </a:cubicBezTo>
                  <a:moveTo>
                    <a:pt x="205" y="198"/>
                  </a:moveTo>
                  <a:cubicBezTo>
                    <a:pt x="202" y="201"/>
                    <a:pt x="199" y="203"/>
                    <a:pt x="196" y="205"/>
                  </a:cubicBezTo>
                  <a:cubicBezTo>
                    <a:pt x="196" y="205"/>
                    <a:pt x="196" y="205"/>
                    <a:pt x="196" y="205"/>
                  </a:cubicBezTo>
                  <a:cubicBezTo>
                    <a:pt x="199" y="203"/>
                    <a:pt x="202" y="201"/>
                    <a:pt x="205" y="198"/>
                  </a:cubicBezTo>
                  <a:cubicBezTo>
                    <a:pt x="205" y="198"/>
                    <a:pt x="205" y="198"/>
                    <a:pt x="205" y="198"/>
                  </a:cubicBezTo>
                  <a:moveTo>
                    <a:pt x="217" y="186"/>
                  </a:moveTo>
                  <a:cubicBezTo>
                    <a:pt x="214" y="188"/>
                    <a:pt x="212" y="191"/>
                    <a:pt x="209" y="194"/>
                  </a:cubicBezTo>
                  <a:cubicBezTo>
                    <a:pt x="209" y="194"/>
                    <a:pt x="209" y="194"/>
                    <a:pt x="209" y="194"/>
                  </a:cubicBezTo>
                  <a:cubicBezTo>
                    <a:pt x="212" y="191"/>
                    <a:pt x="214" y="188"/>
                    <a:pt x="217" y="186"/>
                  </a:cubicBezTo>
                  <a:cubicBezTo>
                    <a:pt x="217" y="186"/>
                    <a:pt x="217" y="186"/>
                    <a:pt x="217" y="186"/>
                  </a:cubicBezTo>
                  <a:moveTo>
                    <a:pt x="62" y="175"/>
                  </a:moveTo>
                  <a:cubicBezTo>
                    <a:pt x="41" y="198"/>
                    <a:pt x="41" y="198"/>
                    <a:pt x="41" y="198"/>
                  </a:cubicBezTo>
                  <a:cubicBezTo>
                    <a:pt x="60" y="216"/>
                    <a:pt x="84" y="227"/>
                    <a:pt x="110" y="229"/>
                  </a:cubicBezTo>
                  <a:cubicBezTo>
                    <a:pt x="113" y="198"/>
                    <a:pt x="113" y="198"/>
                    <a:pt x="113" y="198"/>
                  </a:cubicBezTo>
                  <a:cubicBezTo>
                    <a:pt x="94" y="196"/>
                    <a:pt x="76" y="188"/>
                    <a:pt x="62" y="175"/>
                  </a:cubicBezTo>
                  <a:moveTo>
                    <a:pt x="32" y="108"/>
                  </a:moveTo>
                  <a:cubicBezTo>
                    <a:pt x="5" y="108"/>
                    <a:pt x="5" y="108"/>
                    <a:pt x="5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6"/>
                    <a:pt x="1" y="125"/>
                    <a:pt x="3" y="133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3" y="120"/>
                    <a:pt x="32" y="114"/>
                    <a:pt x="32" y="108"/>
                  </a:cubicBezTo>
                  <a:cubicBezTo>
                    <a:pt x="32" y="108"/>
                    <a:pt x="32" y="108"/>
                    <a:pt x="32" y="108"/>
                  </a:cubicBezTo>
                  <a:moveTo>
                    <a:pt x="11" y="58"/>
                  </a:moveTo>
                  <a:cubicBezTo>
                    <a:pt x="10" y="59"/>
                    <a:pt x="10" y="59"/>
                    <a:pt x="10" y="60"/>
                  </a:cubicBezTo>
                  <a:cubicBezTo>
                    <a:pt x="10" y="59"/>
                    <a:pt x="10" y="59"/>
                    <a:pt x="11" y="58"/>
                  </a:cubicBezTo>
                  <a:cubicBezTo>
                    <a:pt x="11" y="58"/>
                    <a:pt x="11" y="58"/>
                    <a:pt x="11" y="58"/>
                  </a:cubicBezTo>
                  <a:moveTo>
                    <a:pt x="205" y="17"/>
                  </a:moveTo>
                  <a:cubicBezTo>
                    <a:pt x="183" y="40"/>
                    <a:pt x="183" y="40"/>
                    <a:pt x="183" y="40"/>
                  </a:cubicBezTo>
                  <a:cubicBezTo>
                    <a:pt x="190" y="47"/>
                    <a:pt x="196" y="54"/>
                    <a:pt x="201" y="63"/>
                  </a:cubicBezTo>
                  <a:cubicBezTo>
                    <a:pt x="206" y="71"/>
                    <a:pt x="209" y="80"/>
                    <a:pt x="211" y="89"/>
                  </a:cubicBezTo>
                  <a:cubicBezTo>
                    <a:pt x="242" y="82"/>
                    <a:pt x="242" y="82"/>
                    <a:pt x="242" y="82"/>
                  </a:cubicBezTo>
                  <a:cubicBezTo>
                    <a:pt x="240" y="70"/>
                    <a:pt x="235" y="58"/>
                    <a:pt x="229" y="47"/>
                  </a:cubicBezTo>
                  <a:cubicBezTo>
                    <a:pt x="222" y="36"/>
                    <a:pt x="214" y="25"/>
                    <a:pt x="205" y="17"/>
                  </a:cubicBezTo>
                  <a:moveTo>
                    <a:pt x="64" y="0"/>
                  </a:moveTo>
                  <a:cubicBezTo>
                    <a:pt x="63" y="0"/>
                    <a:pt x="63" y="1"/>
                    <a:pt x="62" y="1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1"/>
                    <a:pt x="63" y="1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53"/>
            <p:cNvSpPr/>
            <p:nvPr/>
          </p:nvSpPr>
          <p:spPr bwMode="auto">
            <a:xfrm>
              <a:off x="741" y="2748"/>
              <a:ext cx="262" cy="203"/>
            </a:xfrm>
            <a:custGeom>
              <a:avLst/>
              <a:gdLst>
                <a:gd name="T0" fmla="*/ 111 w 111"/>
                <a:gd name="T1" fmla="*/ 0 h 86"/>
                <a:gd name="T2" fmla="*/ 102 w 111"/>
                <a:gd name="T3" fmla="*/ 1 h 86"/>
                <a:gd name="T4" fmla="*/ 96 w 111"/>
                <a:gd name="T5" fmla="*/ 1 h 86"/>
                <a:gd name="T6" fmla="*/ 95 w 111"/>
                <a:gd name="T7" fmla="*/ 1 h 86"/>
                <a:gd name="T8" fmla="*/ 89 w 111"/>
                <a:gd name="T9" fmla="*/ 2 h 86"/>
                <a:gd name="T10" fmla="*/ 87 w 111"/>
                <a:gd name="T11" fmla="*/ 3 h 86"/>
                <a:gd name="T12" fmla="*/ 80 w 111"/>
                <a:gd name="T13" fmla="*/ 4 h 86"/>
                <a:gd name="T14" fmla="*/ 72 w 111"/>
                <a:gd name="T15" fmla="*/ 7 h 86"/>
                <a:gd name="T16" fmla="*/ 65 w 111"/>
                <a:gd name="T17" fmla="*/ 9 h 86"/>
                <a:gd name="T18" fmla="*/ 63 w 111"/>
                <a:gd name="T19" fmla="*/ 11 h 86"/>
                <a:gd name="T20" fmla="*/ 53 w 111"/>
                <a:gd name="T21" fmla="*/ 15 h 86"/>
                <a:gd name="T22" fmla="*/ 53 w 111"/>
                <a:gd name="T23" fmla="*/ 15 h 86"/>
                <a:gd name="T24" fmla="*/ 50 w 111"/>
                <a:gd name="T25" fmla="*/ 17 h 86"/>
                <a:gd name="T26" fmla="*/ 50 w 111"/>
                <a:gd name="T27" fmla="*/ 17 h 86"/>
                <a:gd name="T28" fmla="*/ 0 w 111"/>
                <a:gd name="T29" fmla="*/ 73 h 86"/>
                <a:gd name="T30" fmla="*/ 29 w 111"/>
                <a:gd name="T31" fmla="*/ 86 h 86"/>
                <a:gd name="T32" fmla="*/ 68 w 111"/>
                <a:gd name="T33" fmla="*/ 43 h 86"/>
                <a:gd name="T34" fmla="*/ 72 w 111"/>
                <a:gd name="T35" fmla="*/ 41 h 86"/>
                <a:gd name="T36" fmla="*/ 84 w 111"/>
                <a:gd name="T37" fmla="*/ 36 h 86"/>
                <a:gd name="T38" fmla="*/ 86 w 111"/>
                <a:gd name="T39" fmla="*/ 36 h 86"/>
                <a:gd name="T40" fmla="*/ 93 w 111"/>
                <a:gd name="T41" fmla="*/ 34 h 86"/>
                <a:gd name="T42" fmla="*/ 102 w 111"/>
                <a:gd name="T43" fmla="*/ 33 h 86"/>
                <a:gd name="T44" fmla="*/ 107 w 111"/>
                <a:gd name="T45" fmla="*/ 32 h 86"/>
                <a:gd name="T46" fmla="*/ 111 w 111"/>
                <a:gd name="T47" fmla="*/ 32 h 86"/>
                <a:gd name="T48" fmla="*/ 111 w 111"/>
                <a:gd name="T4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86">
                  <a:moveTo>
                    <a:pt x="111" y="0"/>
                  </a:moveTo>
                  <a:cubicBezTo>
                    <a:pt x="108" y="0"/>
                    <a:pt x="105" y="0"/>
                    <a:pt x="102" y="1"/>
                  </a:cubicBezTo>
                  <a:cubicBezTo>
                    <a:pt x="100" y="1"/>
                    <a:pt x="98" y="1"/>
                    <a:pt x="96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3" y="2"/>
                    <a:pt x="91" y="2"/>
                    <a:pt x="89" y="2"/>
                  </a:cubicBezTo>
                  <a:cubicBezTo>
                    <a:pt x="88" y="3"/>
                    <a:pt x="88" y="3"/>
                    <a:pt x="87" y="3"/>
                  </a:cubicBezTo>
                  <a:cubicBezTo>
                    <a:pt x="85" y="3"/>
                    <a:pt x="82" y="4"/>
                    <a:pt x="80" y="4"/>
                  </a:cubicBezTo>
                  <a:cubicBezTo>
                    <a:pt x="78" y="5"/>
                    <a:pt x="75" y="6"/>
                    <a:pt x="72" y="7"/>
                  </a:cubicBezTo>
                  <a:cubicBezTo>
                    <a:pt x="70" y="8"/>
                    <a:pt x="68" y="8"/>
                    <a:pt x="65" y="9"/>
                  </a:cubicBezTo>
                  <a:cubicBezTo>
                    <a:pt x="65" y="10"/>
                    <a:pt x="64" y="10"/>
                    <a:pt x="63" y="11"/>
                  </a:cubicBezTo>
                  <a:cubicBezTo>
                    <a:pt x="59" y="12"/>
                    <a:pt x="56" y="13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2" y="16"/>
                    <a:pt x="51" y="16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28" y="30"/>
                    <a:pt x="10" y="49"/>
                    <a:pt x="0" y="73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37" y="68"/>
                    <a:pt x="51" y="53"/>
                    <a:pt x="68" y="43"/>
                  </a:cubicBezTo>
                  <a:cubicBezTo>
                    <a:pt x="70" y="42"/>
                    <a:pt x="71" y="42"/>
                    <a:pt x="72" y="41"/>
                  </a:cubicBezTo>
                  <a:cubicBezTo>
                    <a:pt x="76" y="39"/>
                    <a:pt x="80" y="38"/>
                    <a:pt x="84" y="36"/>
                  </a:cubicBezTo>
                  <a:cubicBezTo>
                    <a:pt x="85" y="36"/>
                    <a:pt x="85" y="36"/>
                    <a:pt x="86" y="36"/>
                  </a:cubicBezTo>
                  <a:cubicBezTo>
                    <a:pt x="88" y="35"/>
                    <a:pt x="91" y="34"/>
                    <a:pt x="93" y="34"/>
                  </a:cubicBezTo>
                  <a:cubicBezTo>
                    <a:pt x="96" y="33"/>
                    <a:pt x="99" y="33"/>
                    <a:pt x="102" y="33"/>
                  </a:cubicBezTo>
                  <a:cubicBezTo>
                    <a:pt x="104" y="32"/>
                    <a:pt x="105" y="32"/>
                    <a:pt x="107" y="32"/>
                  </a:cubicBezTo>
                  <a:cubicBezTo>
                    <a:pt x="108" y="32"/>
                    <a:pt x="110" y="32"/>
                    <a:pt x="111" y="32"/>
                  </a:cubicBezTo>
                  <a:cubicBezTo>
                    <a:pt x="111" y="0"/>
                    <a:pt x="111" y="0"/>
                    <a:pt x="1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54"/>
            <p:cNvSpPr>
              <a:spLocks noEditPoints="1"/>
            </p:cNvSpPr>
            <p:nvPr/>
          </p:nvSpPr>
          <p:spPr bwMode="auto">
            <a:xfrm>
              <a:off x="807" y="2840"/>
              <a:ext cx="395" cy="396"/>
            </a:xfrm>
            <a:custGeom>
              <a:avLst/>
              <a:gdLst>
                <a:gd name="T0" fmla="*/ 167 w 167"/>
                <a:gd name="T1" fmla="*/ 87 h 167"/>
                <a:gd name="T2" fmla="*/ 159 w 167"/>
                <a:gd name="T3" fmla="*/ 87 h 167"/>
                <a:gd name="T4" fmla="*/ 84 w 167"/>
                <a:gd name="T5" fmla="*/ 159 h 167"/>
                <a:gd name="T6" fmla="*/ 29 w 167"/>
                <a:gd name="T7" fmla="*/ 136 h 167"/>
                <a:gd name="T8" fmla="*/ 24 w 167"/>
                <a:gd name="T9" fmla="*/ 142 h 167"/>
                <a:gd name="T10" fmla="*/ 84 w 167"/>
                <a:gd name="T11" fmla="*/ 167 h 167"/>
                <a:gd name="T12" fmla="*/ 167 w 167"/>
                <a:gd name="T13" fmla="*/ 87 h 167"/>
                <a:gd name="T14" fmla="*/ 84 w 167"/>
                <a:gd name="T15" fmla="*/ 0 h 167"/>
                <a:gd name="T16" fmla="*/ 0 w 167"/>
                <a:gd name="T17" fmla="*/ 84 h 167"/>
                <a:gd name="T18" fmla="*/ 18 w 167"/>
                <a:gd name="T19" fmla="*/ 136 h 167"/>
                <a:gd name="T20" fmla="*/ 24 w 167"/>
                <a:gd name="T21" fmla="*/ 130 h 167"/>
                <a:gd name="T22" fmla="*/ 8 w 167"/>
                <a:gd name="T23" fmla="*/ 84 h 167"/>
                <a:gd name="T24" fmla="*/ 84 w 167"/>
                <a:gd name="T25" fmla="*/ 8 h 167"/>
                <a:gd name="T26" fmla="*/ 159 w 167"/>
                <a:gd name="T27" fmla="*/ 79 h 167"/>
                <a:gd name="T28" fmla="*/ 167 w 167"/>
                <a:gd name="T29" fmla="*/ 79 h 167"/>
                <a:gd name="T30" fmla="*/ 84 w 167"/>
                <a:gd name="T3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7" h="167">
                  <a:moveTo>
                    <a:pt x="167" y="87"/>
                  </a:moveTo>
                  <a:cubicBezTo>
                    <a:pt x="159" y="87"/>
                    <a:pt x="159" y="87"/>
                    <a:pt x="159" y="87"/>
                  </a:cubicBezTo>
                  <a:cubicBezTo>
                    <a:pt x="157" y="127"/>
                    <a:pt x="124" y="159"/>
                    <a:pt x="84" y="159"/>
                  </a:cubicBezTo>
                  <a:cubicBezTo>
                    <a:pt x="62" y="159"/>
                    <a:pt x="43" y="151"/>
                    <a:pt x="29" y="136"/>
                  </a:cubicBezTo>
                  <a:cubicBezTo>
                    <a:pt x="24" y="142"/>
                    <a:pt x="24" y="142"/>
                    <a:pt x="24" y="142"/>
                  </a:cubicBezTo>
                  <a:cubicBezTo>
                    <a:pt x="39" y="158"/>
                    <a:pt x="60" y="167"/>
                    <a:pt x="84" y="167"/>
                  </a:cubicBezTo>
                  <a:cubicBezTo>
                    <a:pt x="129" y="167"/>
                    <a:pt x="165" y="132"/>
                    <a:pt x="167" y="87"/>
                  </a:cubicBezTo>
                  <a:moveTo>
                    <a:pt x="84" y="0"/>
                  </a:moveTo>
                  <a:cubicBezTo>
                    <a:pt x="37" y="0"/>
                    <a:pt x="0" y="37"/>
                    <a:pt x="0" y="84"/>
                  </a:cubicBezTo>
                  <a:cubicBezTo>
                    <a:pt x="0" y="103"/>
                    <a:pt x="7" y="122"/>
                    <a:pt x="18" y="136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14" y="118"/>
                    <a:pt x="8" y="101"/>
                    <a:pt x="8" y="84"/>
                  </a:cubicBezTo>
                  <a:cubicBezTo>
                    <a:pt x="8" y="42"/>
                    <a:pt x="42" y="8"/>
                    <a:pt x="84" y="8"/>
                  </a:cubicBezTo>
                  <a:cubicBezTo>
                    <a:pt x="124" y="8"/>
                    <a:pt x="157" y="39"/>
                    <a:pt x="159" y="79"/>
                  </a:cubicBezTo>
                  <a:cubicBezTo>
                    <a:pt x="167" y="79"/>
                    <a:pt x="167" y="79"/>
                    <a:pt x="167" y="79"/>
                  </a:cubicBezTo>
                  <a:cubicBezTo>
                    <a:pt x="165" y="35"/>
                    <a:pt x="128" y="0"/>
                    <a:pt x="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55"/>
            <p:cNvSpPr>
              <a:spLocks noEditPoints="1"/>
            </p:cNvSpPr>
            <p:nvPr/>
          </p:nvSpPr>
          <p:spPr bwMode="auto">
            <a:xfrm>
              <a:off x="859" y="2911"/>
              <a:ext cx="291" cy="273"/>
            </a:xfrm>
            <a:custGeom>
              <a:avLst/>
              <a:gdLst>
                <a:gd name="T0" fmla="*/ 84 w 123"/>
                <a:gd name="T1" fmla="*/ 93 h 115"/>
                <a:gd name="T2" fmla="*/ 61 w 123"/>
                <a:gd name="T3" fmla="*/ 99 h 115"/>
                <a:gd name="T4" fmla="*/ 39 w 123"/>
                <a:gd name="T5" fmla="*/ 93 h 115"/>
                <a:gd name="T6" fmla="*/ 31 w 123"/>
                <a:gd name="T7" fmla="*/ 107 h 115"/>
                <a:gd name="T8" fmla="*/ 62 w 123"/>
                <a:gd name="T9" fmla="*/ 115 h 115"/>
                <a:gd name="T10" fmla="*/ 93 w 123"/>
                <a:gd name="T11" fmla="*/ 107 h 115"/>
                <a:gd name="T12" fmla="*/ 84 w 123"/>
                <a:gd name="T13" fmla="*/ 93 h 115"/>
                <a:gd name="T14" fmla="*/ 31 w 123"/>
                <a:gd name="T15" fmla="*/ 0 h 115"/>
                <a:gd name="T16" fmla="*/ 0 w 123"/>
                <a:gd name="T17" fmla="*/ 54 h 115"/>
                <a:gd name="T18" fmla="*/ 0 w 123"/>
                <a:gd name="T19" fmla="*/ 54 h 115"/>
                <a:gd name="T20" fmla="*/ 16 w 123"/>
                <a:gd name="T21" fmla="*/ 54 h 115"/>
                <a:gd name="T22" fmla="*/ 39 w 123"/>
                <a:gd name="T23" fmla="*/ 14 h 115"/>
                <a:gd name="T24" fmla="*/ 31 w 123"/>
                <a:gd name="T25" fmla="*/ 0 h 115"/>
                <a:gd name="T26" fmla="*/ 92 w 123"/>
                <a:gd name="T27" fmla="*/ 0 h 115"/>
                <a:gd name="T28" fmla="*/ 84 w 123"/>
                <a:gd name="T29" fmla="*/ 14 h 115"/>
                <a:gd name="T30" fmla="*/ 107 w 123"/>
                <a:gd name="T31" fmla="*/ 49 h 115"/>
                <a:gd name="T32" fmla="*/ 123 w 123"/>
                <a:gd name="T33" fmla="*/ 49 h 115"/>
                <a:gd name="T34" fmla="*/ 92 w 123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" h="115">
                  <a:moveTo>
                    <a:pt x="84" y="93"/>
                  </a:moveTo>
                  <a:cubicBezTo>
                    <a:pt x="78" y="97"/>
                    <a:pt x="70" y="99"/>
                    <a:pt x="61" y="99"/>
                  </a:cubicBezTo>
                  <a:cubicBezTo>
                    <a:pt x="54" y="99"/>
                    <a:pt x="46" y="97"/>
                    <a:pt x="39" y="93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40" y="113"/>
                    <a:pt x="51" y="115"/>
                    <a:pt x="62" y="115"/>
                  </a:cubicBezTo>
                  <a:cubicBezTo>
                    <a:pt x="72" y="115"/>
                    <a:pt x="83" y="112"/>
                    <a:pt x="93" y="107"/>
                  </a:cubicBezTo>
                  <a:cubicBezTo>
                    <a:pt x="84" y="93"/>
                    <a:pt x="84" y="93"/>
                    <a:pt x="84" y="93"/>
                  </a:cubicBezTo>
                  <a:moveTo>
                    <a:pt x="31" y="0"/>
                  </a:moveTo>
                  <a:cubicBezTo>
                    <a:pt x="12" y="11"/>
                    <a:pt x="0" y="3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37"/>
                    <a:pt x="25" y="22"/>
                    <a:pt x="39" y="14"/>
                  </a:cubicBezTo>
                  <a:cubicBezTo>
                    <a:pt x="31" y="0"/>
                    <a:pt x="31" y="0"/>
                    <a:pt x="31" y="0"/>
                  </a:cubicBezTo>
                  <a:moveTo>
                    <a:pt x="92" y="0"/>
                  </a:moveTo>
                  <a:cubicBezTo>
                    <a:pt x="84" y="14"/>
                    <a:pt x="84" y="14"/>
                    <a:pt x="84" y="14"/>
                  </a:cubicBezTo>
                  <a:cubicBezTo>
                    <a:pt x="97" y="21"/>
                    <a:pt x="105" y="34"/>
                    <a:pt x="107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1" y="29"/>
                    <a:pt x="110" y="10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56"/>
            <p:cNvSpPr/>
            <p:nvPr/>
          </p:nvSpPr>
          <p:spPr bwMode="auto">
            <a:xfrm>
              <a:off x="1202" y="2534"/>
              <a:ext cx="1834" cy="512"/>
            </a:xfrm>
            <a:custGeom>
              <a:avLst/>
              <a:gdLst>
                <a:gd name="T0" fmla="*/ 747 w 775"/>
                <a:gd name="T1" fmla="*/ 0 h 216"/>
                <a:gd name="T2" fmla="*/ 720 w 775"/>
                <a:gd name="T3" fmla="*/ 27 h 216"/>
                <a:gd name="T4" fmla="*/ 726 w 775"/>
                <a:gd name="T5" fmla="*/ 43 h 216"/>
                <a:gd name="T6" fmla="*/ 582 w 775"/>
                <a:gd name="T7" fmla="*/ 186 h 216"/>
                <a:gd name="T8" fmla="*/ 469 w 775"/>
                <a:gd name="T9" fmla="*/ 186 h 216"/>
                <a:gd name="T10" fmla="*/ 435 w 775"/>
                <a:gd name="T11" fmla="*/ 186 h 216"/>
                <a:gd name="T12" fmla="*/ 316 w 775"/>
                <a:gd name="T13" fmla="*/ 186 h 216"/>
                <a:gd name="T14" fmla="*/ 317 w 775"/>
                <a:gd name="T15" fmla="*/ 187 h 216"/>
                <a:gd name="T16" fmla="*/ 296 w 775"/>
                <a:gd name="T17" fmla="*/ 208 h 216"/>
                <a:gd name="T18" fmla="*/ 0 w 775"/>
                <a:gd name="T19" fmla="*/ 208 h 216"/>
                <a:gd name="T20" fmla="*/ 0 w 775"/>
                <a:gd name="T21" fmla="*/ 213 h 216"/>
                <a:gd name="T22" fmla="*/ 0 w 775"/>
                <a:gd name="T23" fmla="*/ 216 h 216"/>
                <a:gd name="T24" fmla="*/ 7 w 775"/>
                <a:gd name="T25" fmla="*/ 216 h 216"/>
                <a:gd name="T26" fmla="*/ 7 w 775"/>
                <a:gd name="T27" fmla="*/ 213 h 216"/>
                <a:gd name="T28" fmla="*/ 39 w 775"/>
                <a:gd name="T29" fmla="*/ 212 h 216"/>
                <a:gd name="T30" fmla="*/ 39 w 775"/>
                <a:gd name="T31" fmla="*/ 213 h 216"/>
                <a:gd name="T32" fmla="*/ 39 w 775"/>
                <a:gd name="T33" fmla="*/ 216 h 216"/>
                <a:gd name="T34" fmla="*/ 564 w 775"/>
                <a:gd name="T35" fmla="*/ 216 h 216"/>
                <a:gd name="T36" fmla="*/ 731 w 775"/>
                <a:gd name="T37" fmla="*/ 49 h 216"/>
                <a:gd name="T38" fmla="*/ 747 w 775"/>
                <a:gd name="T39" fmla="*/ 54 h 216"/>
                <a:gd name="T40" fmla="*/ 775 w 775"/>
                <a:gd name="T41" fmla="*/ 27 h 216"/>
                <a:gd name="T42" fmla="*/ 747 w 775"/>
                <a:gd name="T4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5" h="216">
                  <a:moveTo>
                    <a:pt x="747" y="0"/>
                  </a:moveTo>
                  <a:cubicBezTo>
                    <a:pt x="732" y="0"/>
                    <a:pt x="720" y="12"/>
                    <a:pt x="720" y="27"/>
                  </a:cubicBezTo>
                  <a:cubicBezTo>
                    <a:pt x="720" y="33"/>
                    <a:pt x="722" y="39"/>
                    <a:pt x="726" y="43"/>
                  </a:cubicBezTo>
                  <a:cubicBezTo>
                    <a:pt x="582" y="186"/>
                    <a:pt x="582" y="186"/>
                    <a:pt x="582" y="186"/>
                  </a:cubicBezTo>
                  <a:cubicBezTo>
                    <a:pt x="469" y="186"/>
                    <a:pt x="469" y="186"/>
                    <a:pt x="469" y="186"/>
                  </a:cubicBezTo>
                  <a:cubicBezTo>
                    <a:pt x="435" y="186"/>
                    <a:pt x="435" y="186"/>
                    <a:pt x="435" y="186"/>
                  </a:cubicBezTo>
                  <a:cubicBezTo>
                    <a:pt x="316" y="186"/>
                    <a:pt x="316" y="186"/>
                    <a:pt x="316" y="186"/>
                  </a:cubicBezTo>
                  <a:cubicBezTo>
                    <a:pt x="317" y="187"/>
                    <a:pt x="317" y="187"/>
                    <a:pt x="317" y="187"/>
                  </a:cubicBezTo>
                  <a:cubicBezTo>
                    <a:pt x="296" y="208"/>
                    <a:pt x="296" y="208"/>
                    <a:pt x="296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9"/>
                    <a:pt x="0" y="211"/>
                    <a:pt x="0" y="213"/>
                  </a:cubicBezTo>
                  <a:cubicBezTo>
                    <a:pt x="0" y="214"/>
                    <a:pt x="0" y="215"/>
                    <a:pt x="0" y="216"/>
                  </a:cubicBezTo>
                  <a:cubicBezTo>
                    <a:pt x="7" y="216"/>
                    <a:pt x="7" y="216"/>
                    <a:pt x="7" y="216"/>
                  </a:cubicBezTo>
                  <a:cubicBezTo>
                    <a:pt x="7" y="215"/>
                    <a:pt x="7" y="214"/>
                    <a:pt x="7" y="213"/>
                  </a:cubicBezTo>
                  <a:cubicBezTo>
                    <a:pt x="39" y="212"/>
                    <a:pt x="39" y="212"/>
                    <a:pt x="39" y="212"/>
                  </a:cubicBezTo>
                  <a:cubicBezTo>
                    <a:pt x="39" y="213"/>
                    <a:pt x="39" y="213"/>
                    <a:pt x="39" y="213"/>
                  </a:cubicBezTo>
                  <a:cubicBezTo>
                    <a:pt x="39" y="214"/>
                    <a:pt x="39" y="215"/>
                    <a:pt x="39" y="216"/>
                  </a:cubicBezTo>
                  <a:cubicBezTo>
                    <a:pt x="564" y="216"/>
                    <a:pt x="564" y="216"/>
                    <a:pt x="564" y="216"/>
                  </a:cubicBezTo>
                  <a:cubicBezTo>
                    <a:pt x="731" y="49"/>
                    <a:pt x="731" y="49"/>
                    <a:pt x="731" y="49"/>
                  </a:cubicBezTo>
                  <a:cubicBezTo>
                    <a:pt x="736" y="52"/>
                    <a:pt x="741" y="54"/>
                    <a:pt x="747" y="54"/>
                  </a:cubicBezTo>
                  <a:cubicBezTo>
                    <a:pt x="762" y="54"/>
                    <a:pt x="775" y="42"/>
                    <a:pt x="775" y="27"/>
                  </a:cubicBezTo>
                  <a:cubicBezTo>
                    <a:pt x="775" y="12"/>
                    <a:pt x="762" y="0"/>
                    <a:pt x="7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57"/>
            <p:cNvSpPr/>
            <p:nvPr/>
          </p:nvSpPr>
          <p:spPr bwMode="auto">
            <a:xfrm>
              <a:off x="1219" y="3037"/>
              <a:ext cx="75" cy="9"/>
            </a:xfrm>
            <a:custGeom>
              <a:avLst/>
              <a:gdLst>
                <a:gd name="T0" fmla="*/ 32 w 32"/>
                <a:gd name="T1" fmla="*/ 0 h 4"/>
                <a:gd name="T2" fmla="*/ 0 w 32"/>
                <a:gd name="T3" fmla="*/ 1 h 4"/>
                <a:gd name="T4" fmla="*/ 0 w 32"/>
                <a:gd name="T5" fmla="*/ 4 h 4"/>
                <a:gd name="T6" fmla="*/ 32 w 32"/>
                <a:gd name="T7" fmla="*/ 4 h 4"/>
                <a:gd name="T8" fmla="*/ 32 w 32"/>
                <a:gd name="T9" fmla="*/ 1 h 4"/>
                <a:gd name="T10" fmla="*/ 32 w 3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4">
                  <a:moveTo>
                    <a:pt x="3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58"/>
            <p:cNvSpPr>
              <a:spLocks noEditPoints="1"/>
            </p:cNvSpPr>
            <p:nvPr/>
          </p:nvSpPr>
          <p:spPr bwMode="auto">
            <a:xfrm>
              <a:off x="47" y="2973"/>
              <a:ext cx="1136" cy="656"/>
            </a:xfrm>
            <a:custGeom>
              <a:avLst/>
              <a:gdLst>
                <a:gd name="T0" fmla="*/ 168 w 480"/>
                <a:gd name="T1" fmla="*/ 246 h 277"/>
                <a:gd name="T2" fmla="*/ 77 w 480"/>
                <a:gd name="T3" fmla="*/ 246 h 277"/>
                <a:gd name="T4" fmla="*/ 77 w 480"/>
                <a:gd name="T5" fmla="*/ 249 h 277"/>
                <a:gd name="T6" fmla="*/ 77 w 480"/>
                <a:gd name="T7" fmla="*/ 254 h 277"/>
                <a:gd name="T8" fmla="*/ 165 w 480"/>
                <a:gd name="T9" fmla="*/ 254 h 277"/>
                <a:gd name="T10" fmla="*/ 168 w 480"/>
                <a:gd name="T11" fmla="*/ 246 h 277"/>
                <a:gd name="T12" fmla="*/ 27 w 480"/>
                <a:gd name="T13" fmla="*/ 223 h 277"/>
                <a:gd name="T14" fmla="*/ 0 w 480"/>
                <a:gd name="T15" fmla="*/ 250 h 277"/>
                <a:gd name="T16" fmla="*/ 27 w 480"/>
                <a:gd name="T17" fmla="*/ 277 h 277"/>
                <a:gd name="T18" fmla="*/ 54 w 480"/>
                <a:gd name="T19" fmla="*/ 254 h 277"/>
                <a:gd name="T20" fmla="*/ 72 w 480"/>
                <a:gd name="T21" fmla="*/ 254 h 277"/>
                <a:gd name="T22" fmla="*/ 72 w 480"/>
                <a:gd name="T23" fmla="*/ 249 h 277"/>
                <a:gd name="T24" fmla="*/ 72 w 480"/>
                <a:gd name="T25" fmla="*/ 246 h 277"/>
                <a:gd name="T26" fmla="*/ 54 w 480"/>
                <a:gd name="T27" fmla="*/ 246 h 277"/>
                <a:gd name="T28" fmla="*/ 27 w 480"/>
                <a:gd name="T29" fmla="*/ 223 h 277"/>
                <a:gd name="T30" fmla="*/ 211 w 480"/>
                <a:gd name="T31" fmla="*/ 219 h 277"/>
                <a:gd name="T32" fmla="*/ 177 w 480"/>
                <a:gd name="T33" fmla="*/ 254 h 277"/>
                <a:gd name="T34" fmla="*/ 177 w 480"/>
                <a:gd name="T35" fmla="*/ 254 h 277"/>
                <a:gd name="T36" fmla="*/ 211 w 480"/>
                <a:gd name="T37" fmla="*/ 219 h 277"/>
                <a:gd name="T38" fmla="*/ 339 w 480"/>
                <a:gd name="T39" fmla="*/ 80 h 277"/>
                <a:gd name="T40" fmla="*/ 212 w 480"/>
                <a:gd name="T41" fmla="*/ 208 h 277"/>
                <a:gd name="T42" fmla="*/ 225 w 480"/>
                <a:gd name="T43" fmla="*/ 206 h 277"/>
                <a:gd name="T44" fmla="*/ 345 w 480"/>
                <a:gd name="T45" fmla="*/ 86 h 277"/>
                <a:gd name="T46" fmla="*/ 339 w 480"/>
                <a:gd name="T47" fmla="*/ 80 h 277"/>
                <a:gd name="T48" fmla="*/ 405 w 480"/>
                <a:gd name="T49" fmla="*/ 0 h 277"/>
                <a:gd name="T50" fmla="*/ 378 w 480"/>
                <a:gd name="T51" fmla="*/ 27 h 277"/>
                <a:gd name="T52" fmla="*/ 381 w 480"/>
                <a:gd name="T53" fmla="*/ 39 h 277"/>
                <a:gd name="T54" fmla="*/ 345 w 480"/>
                <a:gd name="T55" fmla="*/ 74 h 277"/>
                <a:gd name="T56" fmla="*/ 350 w 480"/>
                <a:gd name="T57" fmla="*/ 80 h 277"/>
                <a:gd name="T58" fmla="*/ 385 w 480"/>
                <a:gd name="T59" fmla="*/ 46 h 277"/>
                <a:gd name="T60" fmla="*/ 405 w 480"/>
                <a:gd name="T61" fmla="*/ 54 h 277"/>
                <a:gd name="T62" fmla="*/ 431 w 480"/>
                <a:gd name="T63" fmla="*/ 31 h 277"/>
                <a:gd name="T64" fmla="*/ 480 w 480"/>
                <a:gd name="T65" fmla="*/ 31 h 277"/>
                <a:gd name="T66" fmla="*/ 480 w 480"/>
                <a:gd name="T67" fmla="*/ 28 h 277"/>
                <a:gd name="T68" fmla="*/ 480 w 480"/>
                <a:gd name="T69" fmla="*/ 23 h 277"/>
                <a:gd name="T70" fmla="*/ 466 w 480"/>
                <a:gd name="T71" fmla="*/ 23 h 277"/>
                <a:gd name="T72" fmla="*/ 466 w 480"/>
                <a:gd name="T73" fmla="*/ 27 h 277"/>
                <a:gd name="T74" fmla="*/ 450 w 480"/>
                <a:gd name="T75" fmla="*/ 28 h 277"/>
                <a:gd name="T76" fmla="*/ 450 w 480"/>
                <a:gd name="T77" fmla="*/ 23 h 277"/>
                <a:gd name="T78" fmla="*/ 431 w 480"/>
                <a:gd name="T79" fmla="*/ 23 h 277"/>
                <a:gd name="T80" fmla="*/ 405 w 480"/>
                <a:gd name="T8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0" h="277">
                  <a:moveTo>
                    <a:pt x="168" y="246"/>
                  </a:moveTo>
                  <a:cubicBezTo>
                    <a:pt x="77" y="246"/>
                    <a:pt x="77" y="246"/>
                    <a:pt x="77" y="246"/>
                  </a:cubicBezTo>
                  <a:cubicBezTo>
                    <a:pt x="77" y="247"/>
                    <a:pt x="77" y="248"/>
                    <a:pt x="77" y="249"/>
                  </a:cubicBezTo>
                  <a:cubicBezTo>
                    <a:pt x="77" y="250"/>
                    <a:pt x="77" y="252"/>
                    <a:pt x="77" y="254"/>
                  </a:cubicBezTo>
                  <a:cubicBezTo>
                    <a:pt x="165" y="254"/>
                    <a:pt x="165" y="254"/>
                    <a:pt x="165" y="254"/>
                  </a:cubicBezTo>
                  <a:cubicBezTo>
                    <a:pt x="166" y="251"/>
                    <a:pt x="167" y="248"/>
                    <a:pt x="168" y="246"/>
                  </a:cubicBezTo>
                  <a:moveTo>
                    <a:pt x="27" y="223"/>
                  </a:moveTo>
                  <a:cubicBezTo>
                    <a:pt x="12" y="223"/>
                    <a:pt x="0" y="235"/>
                    <a:pt x="0" y="250"/>
                  </a:cubicBezTo>
                  <a:cubicBezTo>
                    <a:pt x="0" y="265"/>
                    <a:pt x="12" y="277"/>
                    <a:pt x="27" y="277"/>
                  </a:cubicBezTo>
                  <a:cubicBezTo>
                    <a:pt x="41" y="277"/>
                    <a:pt x="52" y="267"/>
                    <a:pt x="54" y="254"/>
                  </a:cubicBezTo>
                  <a:cubicBezTo>
                    <a:pt x="72" y="254"/>
                    <a:pt x="72" y="254"/>
                    <a:pt x="72" y="254"/>
                  </a:cubicBezTo>
                  <a:cubicBezTo>
                    <a:pt x="72" y="252"/>
                    <a:pt x="72" y="250"/>
                    <a:pt x="72" y="249"/>
                  </a:cubicBezTo>
                  <a:cubicBezTo>
                    <a:pt x="72" y="248"/>
                    <a:pt x="72" y="247"/>
                    <a:pt x="72" y="246"/>
                  </a:cubicBezTo>
                  <a:cubicBezTo>
                    <a:pt x="54" y="246"/>
                    <a:pt x="54" y="246"/>
                    <a:pt x="54" y="246"/>
                  </a:cubicBezTo>
                  <a:cubicBezTo>
                    <a:pt x="52" y="233"/>
                    <a:pt x="41" y="223"/>
                    <a:pt x="27" y="223"/>
                  </a:cubicBezTo>
                  <a:moveTo>
                    <a:pt x="211" y="219"/>
                  </a:moveTo>
                  <a:cubicBezTo>
                    <a:pt x="195" y="225"/>
                    <a:pt x="182" y="238"/>
                    <a:pt x="177" y="254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211" y="219"/>
                    <a:pt x="211" y="219"/>
                    <a:pt x="211" y="219"/>
                  </a:cubicBezTo>
                  <a:moveTo>
                    <a:pt x="339" y="80"/>
                  </a:moveTo>
                  <a:cubicBezTo>
                    <a:pt x="212" y="208"/>
                    <a:pt x="212" y="208"/>
                    <a:pt x="212" y="208"/>
                  </a:cubicBezTo>
                  <a:cubicBezTo>
                    <a:pt x="216" y="207"/>
                    <a:pt x="221" y="206"/>
                    <a:pt x="225" y="206"/>
                  </a:cubicBezTo>
                  <a:cubicBezTo>
                    <a:pt x="345" y="86"/>
                    <a:pt x="345" y="86"/>
                    <a:pt x="345" y="86"/>
                  </a:cubicBezTo>
                  <a:cubicBezTo>
                    <a:pt x="343" y="84"/>
                    <a:pt x="341" y="82"/>
                    <a:pt x="339" y="80"/>
                  </a:cubicBezTo>
                  <a:moveTo>
                    <a:pt x="405" y="0"/>
                  </a:moveTo>
                  <a:cubicBezTo>
                    <a:pt x="390" y="0"/>
                    <a:pt x="378" y="12"/>
                    <a:pt x="378" y="27"/>
                  </a:cubicBezTo>
                  <a:cubicBezTo>
                    <a:pt x="378" y="31"/>
                    <a:pt x="379" y="35"/>
                    <a:pt x="381" y="39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7" y="77"/>
                    <a:pt x="348" y="79"/>
                    <a:pt x="350" y="80"/>
                  </a:cubicBezTo>
                  <a:cubicBezTo>
                    <a:pt x="385" y="46"/>
                    <a:pt x="385" y="46"/>
                    <a:pt x="385" y="46"/>
                  </a:cubicBezTo>
                  <a:cubicBezTo>
                    <a:pt x="390" y="51"/>
                    <a:pt x="397" y="54"/>
                    <a:pt x="405" y="54"/>
                  </a:cubicBezTo>
                  <a:cubicBezTo>
                    <a:pt x="418" y="54"/>
                    <a:pt x="430" y="44"/>
                    <a:pt x="431" y="31"/>
                  </a:cubicBezTo>
                  <a:cubicBezTo>
                    <a:pt x="480" y="31"/>
                    <a:pt x="480" y="31"/>
                    <a:pt x="480" y="31"/>
                  </a:cubicBezTo>
                  <a:cubicBezTo>
                    <a:pt x="480" y="30"/>
                    <a:pt x="480" y="29"/>
                    <a:pt x="480" y="28"/>
                  </a:cubicBezTo>
                  <a:cubicBezTo>
                    <a:pt x="480" y="26"/>
                    <a:pt x="480" y="24"/>
                    <a:pt x="480" y="23"/>
                  </a:cubicBezTo>
                  <a:cubicBezTo>
                    <a:pt x="466" y="23"/>
                    <a:pt x="466" y="23"/>
                    <a:pt x="466" y="23"/>
                  </a:cubicBezTo>
                  <a:cubicBezTo>
                    <a:pt x="466" y="24"/>
                    <a:pt x="466" y="26"/>
                    <a:pt x="466" y="27"/>
                  </a:cubicBezTo>
                  <a:cubicBezTo>
                    <a:pt x="450" y="28"/>
                    <a:pt x="450" y="28"/>
                    <a:pt x="450" y="28"/>
                  </a:cubicBezTo>
                  <a:cubicBezTo>
                    <a:pt x="450" y="26"/>
                    <a:pt x="450" y="24"/>
                    <a:pt x="450" y="23"/>
                  </a:cubicBezTo>
                  <a:cubicBezTo>
                    <a:pt x="431" y="23"/>
                    <a:pt x="431" y="23"/>
                    <a:pt x="431" y="23"/>
                  </a:cubicBezTo>
                  <a:cubicBezTo>
                    <a:pt x="430" y="10"/>
                    <a:pt x="418" y="0"/>
                    <a:pt x="4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59"/>
            <p:cNvSpPr/>
            <p:nvPr/>
          </p:nvSpPr>
          <p:spPr bwMode="auto">
            <a:xfrm>
              <a:off x="438" y="3461"/>
              <a:ext cx="142" cy="114"/>
            </a:xfrm>
            <a:custGeom>
              <a:avLst/>
              <a:gdLst>
                <a:gd name="T0" fmla="*/ 60 w 60"/>
                <a:gd name="T1" fmla="*/ 0 h 48"/>
                <a:gd name="T2" fmla="*/ 47 w 60"/>
                <a:gd name="T3" fmla="*/ 2 h 48"/>
                <a:gd name="T4" fmla="*/ 9 w 60"/>
                <a:gd name="T5" fmla="*/ 40 h 48"/>
                <a:gd name="T6" fmla="*/ 3 w 60"/>
                <a:gd name="T7" fmla="*/ 40 h 48"/>
                <a:gd name="T8" fmla="*/ 0 w 60"/>
                <a:gd name="T9" fmla="*/ 48 h 48"/>
                <a:gd name="T10" fmla="*/ 12 w 60"/>
                <a:gd name="T11" fmla="*/ 48 h 48"/>
                <a:gd name="T12" fmla="*/ 46 w 60"/>
                <a:gd name="T13" fmla="*/ 13 h 48"/>
                <a:gd name="T14" fmla="*/ 60 w 60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48">
                  <a:moveTo>
                    <a:pt x="60" y="0"/>
                  </a:moveTo>
                  <a:cubicBezTo>
                    <a:pt x="56" y="0"/>
                    <a:pt x="51" y="1"/>
                    <a:pt x="47" y="2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2"/>
                    <a:pt x="1" y="45"/>
                    <a:pt x="0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7" y="32"/>
                    <a:pt x="30" y="19"/>
                    <a:pt x="46" y="13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60"/>
            <p:cNvSpPr/>
            <p:nvPr/>
          </p:nvSpPr>
          <p:spPr bwMode="auto">
            <a:xfrm>
              <a:off x="218" y="3556"/>
              <a:ext cx="12" cy="19"/>
            </a:xfrm>
            <a:custGeom>
              <a:avLst/>
              <a:gdLst>
                <a:gd name="T0" fmla="*/ 5 w 5"/>
                <a:gd name="T1" fmla="*/ 0 h 8"/>
                <a:gd name="T2" fmla="*/ 0 w 5"/>
                <a:gd name="T3" fmla="*/ 0 h 8"/>
                <a:gd name="T4" fmla="*/ 0 w 5"/>
                <a:gd name="T5" fmla="*/ 3 h 8"/>
                <a:gd name="T6" fmla="*/ 0 w 5"/>
                <a:gd name="T7" fmla="*/ 8 h 8"/>
                <a:gd name="T8" fmla="*/ 5 w 5"/>
                <a:gd name="T9" fmla="*/ 8 h 8"/>
                <a:gd name="T10" fmla="*/ 5 w 5"/>
                <a:gd name="T11" fmla="*/ 3 h 8"/>
                <a:gd name="T12" fmla="*/ 5 w 5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6"/>
                    <a:pt x="5" y="4"/>
                    <a:pt x="5" y="3"/>
                  </a:cubicBezTo>
                  <a:cubicBezTo>
                    <a:pt x="5" y="2"/>
                    <a:pt x="5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61"/>
            <p:cNvSpPr>
              <a:spLocks noEditPoints="1"/>
            </p:cNvSpPr>
            <p:nvPr/>
          </p:nvSpPr>
          <p:spPr bwMode="auto">
            <a:xfrm>
              <a:off x="849" y="3027"/>
              <a:ext cx="353" cy="150"/>
            </a:xfrm>
            <a:custGeom>
              <a:avLst/>
              <a:gdLst>
                <a:gd name="T0" fmla="*/ 6 w 149"/>
                <a:gd name="T1" fmla="*/ 51 h 63"/>
                <a:gd name="T2" fmla="*/ 0 w 149"/>
                <a:gd name="T3" fmla="*/ 57 h 63"/>
                <a:gd name="T4" fmla="*/ 6 w 149"/>
                <a:gd name="T5" fmla="*/ 63 h 63"/>
                <a:gd name="T6" fmla="*/ 11 w 149"/>
                <a:gd name="T7" fmla="*/ 57 h 63"/>
                <a:gd name="T8" fmla="*/ 6 w 149"/>
                <a:gd name="T9" fmla="*/ 51 h 63"/>
                <a:gd name="T10" fmla="*/ 149 w 149"/>
                <a:gd name="T11" fmla="*/ 0 h 63"/>
                <a:gd name="T12" fmla="*/ 141 w 149"/>
                <a:gd name="T13" fmla="*/ 0 h 63"/>
                <a:gd name="T14" fmla="*/ 141 w 149"/>
                <a:gd name="T15" fmla="*/ 5 h 63"/>
                <a:gd name="T16" fmla="*/ 141 w 149"/>
                <a:gd name="T17" fmla="*/ 8 h 63"/>
                <a:gd name="T18" fmla="*/ 149 w 149"/>
                <a:gd name="T19" fmla="*/ 8 h 63"/>
                <a:gd name="T20" fmla="*/ 149 w 149"/>
                <a:gd name="T21" fmla="*/ 5 h 63"/>
                <a:gd name="T22" fmla="*/ 149 w 149"/>
                <a:gd name="T2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63">
                  <a:moveTo>
                    <a:pt x="6" y="51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2" y="59"/>
                    <a:pt x="4" y="61"/>
                    <a:pt x="6" y="63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9" y="56"/>
                    <a:pt x="8" y="54"/>
                    <a:pt x="6" y="51"/>
                  </a:cubicBezTo>
                  <a:moveTo>
                    <a:pt x="149" y="0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41" y="1"/>
                    <a:pt x="141" y="3"/>
                    <a:pt x="141" y="5"/>
                  </a:cubicBezTo>
                  <a:cubicBezTo>
                    <a:pt x="141" y="6"/>
                    <a:pt x="141" y="7"/>
                    <a:pt x="141" y="8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49" y="7"/>
                    <a:pt x="149" y="6"/>
                    <a:pt x="149" y="5"/>
                  </a:cubicBezTo>
                  <a:cubicBezTo>
                    <a:pt x="149" y="3"/>
                    <a:pt x="149" y="1"/>
                    <a:pt x="1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62"/>
            <p:cNvSpPr/>
            <p:nvPr/>
          </p:nvSpPr>
          <p:spPr bwMode="auto">
            <a:xfrm>
              <a:off x="1112" y="3027"/>
              <a:ext cx="38" cy="12"/>
            </a:xfrm>
            <a:custGeom>
              <a:avLst/>
              <a:gdLst>
                <a:gd name="T0" fmla="*/ 16 w 16"/>
                <a:gd name="T1" fmla="*/ 0 h 5"/>
                <a:gd name="T2" fmla="*/ 0 w 16"/>
                <a:gd name="T3" fmla="*/ 0 h 5"/>
                <a:gd name="T4" fmla="*/ 0 w 16"/>
                <a:gd name="T5" fmla="*/ 5 h 5"/>
                <a:gd name="T6" fmla="*/ 16 w 16"/>
                <a:gd name="T7" fmla="*/ 4 h 5"/>
                <a:gd name="T8" fmla="*/ 16 w 1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1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63"/>
            <p:cNvSpPr/>
            <p:nvPr/>
          </p:nvSpPr>
          <p:spPr bwMode="auto">
            <a:xfrm>
              <a:off x="1349" y="3084"/>
              <a:ext cx="1978" cy="197"/>
            </a:xfrm>
            <a:custGeom>
              <a:avLst/>
              <a:gdLst>
                <a:gd name="T0" fmla="*/ 795 w 1978"/>
                <a:gd name="T1" fmla="*/ 0 h 197"/>
                <a:gd name="T2" fmla="*/ 0 w 1978"/>
                <a:gd name="T3" fmla="*/ 0 h 197"/>
                <a:gd name="T4" fmla="*/ 0 w 1978"/>
                <a:gd name="T5" fmla="*/ 10 h 197"/>
                <a:gd name="T6" fmla="*/ 792 w 1978"/>
                <a:gd name="T7" fmla="*/ 10 h 197"/>
                <a:gd name="T8" fmla="*/ 946 w 1978"/>
                <a:gd name="T9" fmla="*/ 164 h 197"/>
                <a:gd name="T10" fmla="*/ 1914 w 1978"/>
                <a:gd name="T11" fmla="*/ 164 h 197"/>
                <a:gd name="T12" fmla="*/ 1914 w 1978"/>
                <a:gd name="T13" fmla="*/ 197 h 197"/>
                <a:gd name="T14" fmla="*/ 1978 w 1978"/>
                <a:gd name="T15" fmla="*/ 159 h 197"/>
                <a:gd name="T16" fmla="*/ 1914 w 1978"/>
                <a:gd name="T17" fmla="*/ 123 h 197"/>
                <a:gd name="T18" fmla="*/ 1914 w 1978"/>
                <a:gd name="T19" fmla="*/ 154 h 197"/>
                <a:gd name="T20" fmla="*/ 949 w 1978"/>
                <a:gd name="T21" fmla="*/ 154 h 197"/>
                <a:gd name="T22" fmla="*/ 795 w 1978"/>
                <a:gd name="T2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8" h="197">
                  <a:moveTo>
                    <a:pt x="7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792" y="10"/>
                  </a:lnTo>
                  <a:lnTo>
                    <a:pt x="946" y="164"/>
                  </a:lnTo>
                  <a:lnTo>
                    <a:pt x="1914" y="164"/>
                  </a:lnTo>
                  <a:lnTo>
                    <a:pt x="1914" y="197"/>
                  </a:lnTo>
                  <a:lnTo>
                    <a:pt x="1978" y="159"/>
                  </a:lnTo>
                  <a:lnTo>
                    <a:pt x="1914" y="123"/>
                  </a:lnTo>
                  <a:lnTo>
                    <a:pt x="1914" y="154"/>
                  </a:lnTo>
                  <a:lnTo>
                    <a:pt x="949" y="154"/>
                  </a:lnTo>
                  <a:lnTo>
                    <a:pt x="7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64"/>
            <p:cNvSpPr/>
            <p:nvPr/>
          </p:nvSpPr>
          <p:spPr bwMode="auto">
            <a:xfrm>
              <a:off x="1349" y="3084"/>
              <a:ext cx="1978" cy="197"/>
            </a:xfrm>
            <a:custGeom>
              <a:avLst/>
              <a:gdLst>
                <a:gd name="T0" fmla="*/ 795 w 1978"/>
                <a:gd name="T1" fmla="*/ 0 h 197"/>
                <a:gd name="T2" fmla="*/ 0 w 1978"/>
                <a:gd name="T3" fmla="*/ 0 h 197"/>
                <a:gd name="T4" fmla="*/ 0 w 1978"/>
                <a:gd name="T5" fmla="*/ 10 h 197"/>
                <a:gd name="T6" fmla="*/ 792 w 1978"/>
                <a:gd name="T7" fmla="*/ 10 h 197"/>
                <a:gd name="T8" fmla="*/ 946 w 1978"/>
                <a:gd name="T9" fmla="*/ 164 h 197"/>
                <a:gd name="T10" fmla="*/ 1914 w 1978"/>
                <a:gd name="T11" fmla="*/ 164 h 197"/>
                <a:gd name="T12" fmla="*/ 1914 w 1978"/>
                <a:gd name="T13" fmla="*/ 197 h 197"/>
                <a:gd name="T14" fmla="*/ 1978 w 1978"/>
                <a:gd name="T15" fmla="*/ 159 h 197"/>
                <a:gd name="T16" fmla="*/ 1914 w 1978"/>
                <a:gd name="T17" fmla="*/ 123 h 197"/>
                <a:gd name="T18" fmla="*/ 1914 w 1978"/>
                <a:gd name="T19" fmla="*/ 154 h 197"/>
                <a:gd name="T20" fmla="*/ 949 w 1978"/>
                <a:gd name="T21" fmla="*/ 154 h 197"/>
                <a:gd name="T22" fmla="*/ 795 w 1978"/>
                <a:gd name="T2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8" h="197">
                  <a:moveTo>
                    <a:pt x="7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792" y="10"/>
                  </a:lnTo>
                  <a:lnTo>
                    <a:pt x="946" y="164"/>
                  </a:lnTo>
                  <a:lnTo>
                    <a:pt x="1914" y="164"/>
                  </a:lnTo>
                  <a:lnTo>
                    <a:pt x="1914" y="197"/>
                  </a:lnTo>
                  <a:lnTo>
                    <a:pt x="1978" y="159"/>
                  </a:lnTo>
                  <a:lnTo>
                    <a:pt x="1914" y="123"/>
                  </a:lnTo>
                  <a:lnTo>
                    <a:pt x="1914" y="154"/>
                  </a:lnTo>
                  <a:lnTo>
                    <a:pt x="949" y="154"/>
                  </a:lnTo>
                  <a:lnTo>
                    <a:pt x="79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65"/>
            <p:cNvSpPr/>
            <p:nvPr/>
          </p:nvSpPr>
          <p:spPr bwMode="auto">
            <a:xfrm>
              <a:off x="2056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66"/>
            <p:cNvSpPr/>
            <p:nvPr/>
          </p:nvSpPr>
          <p:spPr bwMode="auto">
            <a:xfrm>
              <a:off x="2056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67"/>
            <p:cNvSpPr/>
            <p:nvPr/>
          </p:nvSpPr>
          <p:spPr bwMode="auto">
            <a:xfrm>
              <a:off x="1954" y="3136"/>
              <a:ext cx="83" cy="93"/>
            </a:xfrm>
            <a:custGeom>
              <a:avLst/>
              <a:gdLst>
                <a:gd name="T0" fmla="*/ 0 w 83"/>
                <a:gd name="T1" fmla="*/ 0 h 93"/>
                <a:gd name="T2" fmla="*/ 0 w 83"/>
                <a:gd name="T3" fmla="*/ 93 h 93"/>
                <a:gd name="T4" fmla="*/ 83 w 83"/>
                <a:gd name="T5" fmla="*/ 48 h 93"/>
                <a:gd name="T6" fmla="*/ 0 w 83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93">
                  <a:moveTo>
                    <a:pt x="0" y="0"/>
                  </a:moveTo>
                  <a:lnTo>
                    <a:pt x="0" y="93"/>
                  </a:lnTo>
                  <a:lnTo>
                    <a:pt x="83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68"/>
            <p:cNvSpPr/>
            <p:nvPr/>
          </p:nvSpPr>
          <p:spPr bwMode="auto">
            <a:xfrm>
              <a:off x="1954" y="3136"/>
              <a:ext cx="83" cy="93"/>
            </a:xfrm>
            <a:custGeom>
              <a:avLst/>
              <a:gdLst>
                <a:gd name="T0" fmla="*/ 0 w 83"/>
                <a:gd name="T1" fmla="*/ 0 h 93"/>
                <a:gd name="T2" fmla="*/ 0 w 83"/>
                <a:gd name="T3" fmla="*/ 93 h 93"/>
                <a:gd name="T4" fmla="*/ 83 w 83"/>
                <a:gd name="T5" fmla="*/ 48 h 93"/>
                <a:gd name="T6" fmla="*/ 0 w 83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93">
                  <a:moveTo>
                    <a:pt x="0" y="0"/>
                  </a:moveTo>
                  <a:lnTo>
                    <a:pt x="0" y="93"/>
                  </a:lnTo>
                  <a:lnTo>
                    <a:pt x="83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69"/>
            <p:cNvSpPr/>
            <p:nvPr/>
          </p:nvSpPr>
          <p:spPr bwMode="auto">
            <a:xfrm>
              <a:off x="1855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70"/>
            <p:cNvSpPr/>
            <p:nvPr/>
          </p:nvSpPr>
          <p:spPr bwMode="auto">
            <a:xfrm>
              <a:off x="1855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71"/>
            <p:cNvSpPr/>
            <p:nvPr/>
          </p:nvSpPr>
          <p:spPr bwMode="auto">
            <a:xfrm>
              <a:off x="1753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2"/>
            <p:cNvSpPr/>
            <p:nvPr/>
          </p:nvSpPr>
          <p:spPr bwMode="auto">
            <a:xfrm>
              <a:off x="1753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3"/>
            <p:cNvSpPr/>
            <p:nvPr/>
          </p:nvSpPr>
          <p:spPr bwMode="auto">
            <a:xfrm>
              <a:off x="1652" y="3136"/>
              <a:ext cx="82" cy="93"/>
            </a:xfrm>
            <a:custGeom>
              <a:avLst/>
              <a:gdLst>
                <a:gd name="T0" fmla="*/ 0 w 82"/>
                <a:gd name="T1" fmla="*/ 0 h 93"/>
                <a:gd name="T2" fmla="*/ 0 w 82"/>
                <a:gd name="T3" fmla="*/ 93 h 93"/>
                <a:gd name="T4" fmla="*/ 82 w 82"/>
                <a:gd name="T5" fmla="*/ 48 h 93"/>
                <a:gd name="T6" fmla="*/ 0 w 82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93">
                  <a:moveTo>
                    <a:pt x="0" y="0"/>
                  </a:moveTo>
                  <a:lnTo>
                    <a:pt x="0" y="93"/>
                  </a:lnTo>
                  <a:lnTo>
                    <a:pt x="82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74"/>
            <p:cNvSpPr/>
            <p:nvPr/>
          </p:nvSpPr>
          <p:spPr bwMode="auto">
            <a:xfrm>
              <a:off x="1652" y="3136"/>
              <a:ext cx="82" cy="93"/>
            </a:xfrm>
            <a:custGeom>
              <a:avLst/>
              <a:gdLst>
                <a:gd name="T0" fmla="*/ 0 w 82"/>
                <a:gd name="T1" fmla="*/ 0 h 93"/>
                <a:gd name="T2" fmla="*/ 0 w 82"/>
                <a:gd name="T3" fmla="*/ 93 h 93"/>
                <a:gd name="T4" fmla="*/ 82 w 82"/>
                <a:gd name="T5" fmla="*/ 48 h 93"/>
                <a:gd name="T6" fmla="*/ 0 w 82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93">
                  <a:moveTo>
                    <a:pt x="0" y="0"/>
                  </a:moveTo>
                  <a:lnTo>
                    <a:pt x="0" y="93"/>
                  </a:lnTo>
                  <a:lnTo>
                    <a:pt x="82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75"/>
            <p:cNvSpPr/>
            <p:nvPr/>
          </p:nvSpPr>
          <p:spPr bwMode="auto">
            <a:xfrm>
              <a:off x="1552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76"/>
            <p:cNvSpPr/>
            <p:nvPr/>
          </p:nvSpPr>
          <p:spPr bwMode="auto">
            <a:xfrm>
              <a:off x="1552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77"/>
            <p:cNvSpPr/>
            <p:nvPr/>
          </p:nvSpPr>
          <p:spPr bwMode="auto">
            <a:xfrm>
              <a:off x="1450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78"/>
            <p:cNvSpPr/>
            <p:nvPr/>
          </p:nvSpPr>
          <p:spPr bwMode="auto">
            <a:xfrm>
              <a:off x="1450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79"/>
            <p:cNvSpPr/>
            <p:nvPr/>
          </p:nvSpPr>
          <p:spPr bwMode="auto">
            <a:xfrm>
              <a:off x="192" y="2274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80"/>
            <p:cNvSpPr/>
            <p:nvPr/>
          </p:nvSpPr>
          <p:spPr bwMode="auto">
            <a:xfrm>
              <a:off x="192" y="2274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81"/>
            <p:cNvSpPr/>
            <p:nvPr/>
          </p:nvSpPr>
          <p:spPr bwMode="auto">
            <a:xfrm>
              <a:off x="263" y="2345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6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82"/>
            <p:cNvSpPr/>
            <p:nvPr/>
          </p:nvSpPr>
          <p:spPr bwMode="auto">
            <a:xfrm>
              <a:off x="263" y="2345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6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83"/>
            <p:cNvSpPr/>
            <p:nvPr/>
          </p:nvSpPr>
          <p:spPr bwMode="auto">
            <a:xfrm>
              <a:off x="336" y="2416"/>
              <a:ext cx="90" cy="92"/>
            </a:xfrm>
            <a:custGeom>
              <a:avLst/>
              <a:gdLst>
                <a:gd name="T0" fmla="*/ 0 w 90"/>
                <a:gd name="T1" fmla="*/ 0 h 92"/>
                <a:gd name="T2" fmla="*/ 24 w 90"/>
                <a:gd name="T3" fmla="*/ 92 h 92"/>
                <a:gd name="T4" fmla="*/ 90 w 90"/>
                <a:gd name="T5" fmla="*/ 26 h 92"/>
                <a:gd name="T6" fmla="*/ 0 w 90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2">
                  <a:moveTo>
                    <a:pt x="0" y="0"/>
                  </a:moveTo>
                  <a:lnTo>
                    <a:pt x="24" y="92"/>
                  </a:lnTo>
                  <a:lnTo>
                    <a:pt x="90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84"/>
            <p:cNvSpPr/>
            <p:nvPr/>
          </p:nvSpPr>
          <p:spPr bwMode="auto">
            <a:xfrm>
              <a:off x="336" y="2416"/>
              <a:ext cx="90" cy="92"/>
            </a:xfrm>
            <a:custGeom>
              <a:avLst/>
              <a:gdLst>
                <a:gd name="T0" fmla="*/ 0 w 90"/>
                <a:gd name="T1" fmla="*/ 0 h 92"/>
                <a:gd name="T2" fmla="*/ 24 w 90"/>
                <a:gd name="T3" fmla="*/ 92 h 92"/>
                <a:gd name="T4" fmla="*/ 90 w 90"/>
                <a:gd name="T5" fmla="*/ 26 h 92"/>
                <a:gd name="T6" fmla="*/ 0 w 90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2">
                  <a:moveTo>
                    <a:pt x="0" y="0"/>
                  </a:moveTo>
                  <a:lnTo>
                    <a:pt x="24" y="92"/>
                  </a:lnTo>
                  <a:lnTo>
                    <a:pt x="90" y="2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85"/>
            <p:cNvSpPr/>
            <p:nvPr/>
          </p:nvSpPr>
          <p:spPr bwMode="auto">
            <a:xfrm>
              <a:off x="407" y="2489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86"/>
            <p:cNvSpPr/>
            <p:nvPr/>
          </p:nvSpPr>
          <p:spPr bwMode="auto">
            <a:xfrm>
              <a:off x="407" y="2489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87"/>
            <p:cNvSpPr/>
            <p:nvPr/>
          </p:nvSpPr>
          <p:spPr bwMode="auto">
            <a:xfrm>
              <a:off x="478" y="2560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88"/>
            <p:cNvSpPr/>
            <p:nvPr/>
          </p:nvSpPr>
          <p:spPr bwMode="auto">
            <a:xfrm>
              <a:off x="478" y="2560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89"/>
            <p:cNvSpPr/>
            <p:nvPr/>
          </p:nvSpPr>
          <p:spPr bwMode="auto">
            <a:xfrm>
              <a:off x="549" y="2631"/>
              <a:ext cx="92" cy="91"/>
            </a:xfrm>
            <a:custGeom>
              <a:avLst/>
              <a:gdLst>
                <a:gd name="T0" fmla="*/ 0 w 92"/>
                <a:gd name="T1" fmla="*/ 0 h 91"/>
                <a:gd name="T2" fmla="*/ 24 w 92"/>
                <a:gd name="T3" fmla="*/ 91 h 91"/>
                <a:gd name="T4" fmla="*/ 92 w 92"/>
                <a:gd name="T5" fmla="*/ 24 h 91"/>
                <a:gd name="T6" fmla="*/ 0 w 92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1">
                  <a:moveTo>
                    <a:pt x="0" y="0"/>
                  </a:moveTo>
                  <a:lnTo>
                    <a:pt x="24" y="91"/>
                  </a:lnTo>
                  <a:lnTo>
                    <a:pt x="92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90"/>
            <p:cNvSpPr/>
            <p:nvPr/>
          </p:nvSpPr>
          <p:spPr bwMode="auto">
            <a:xfrm>
              <a:off x="549" y="2631"/>
              <a:ext cx="92" cy="91"/>
            </a:xfrm>
            <a:custGeom>
              <a:avLst/>
              <a:gdLst>
                <a:gd name="T0" fmla="*/ 0 w 92"/>
                <a:gd name="T1" fmla="*/ 0 h 91"/>
                <a:gd name="T2" fmla="*/ 24 w 92"/>
                <a:gd name="T3" fmla="*/ 91 h 91"/>
                <a:gd name="T4" fmla="*/ 92 w 92"/>
                <a:gd name="T5" fmla="*/ 24 h 91"/>
                <a:gd name="T6" fmla="*/ 0 w 92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1">
                  <a:moveTo>
                    <a:pt x="0" y="0"/>
                  </a:moveTo>
                  <a:lnTo>
                    <a:pt x="24" y="91"/>
                  </a:lnTo>
                  <a:lnTo>
                    <a:pt x="92" y="2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91"/>
            <p:cNvSpPr/>
            <p:nvPr/>
          </p:nvSpPr>
          <p:spPr bwMode="auto">
            <a:xfrm>
              <a:off x="620" y="2703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92"/>
            <p:cNvSpPr/>
            <p:nvPr/>
          </p:nvSpPr>
          <p:spPr bwMode="auto">
            <a:xfrm>
              <a:off x="620" y="2703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93"/>
            <p:cNvSpPr/>
            <p:nvPr/>
          </p:nvSpPr>
          <p:spPr bwMode="auto">
            <a:xfrm>
              <a:off x="218" y="2158"/>
              <a:ext cx="610" cy="613"/>
            </a:xfrm>
            <a:custGeom>
              <a:avLst/>
              <a:gdLst>
                <a:gd name="T0" fmla="*/ 0 w 610"/>
                <a:gd name="T1" fmla="*/ 0 h 613"/>
                <a:gd name="T2" fmla="*/ 19 w 610"/>
                <a:gd name="T3" fmla="*/ 73 h 613"/>
                <a:gd name="T4" fmla="*/ 42 w 610"/>
                <a:gd name="T5" fmla="*/ 49 h 613"/>
                <a:gd name="T6" fmla="*/ 603 w 610"/>
                <a:gd name="T7" fmla="*/ 613 h 613"/>
                <a:gd name="T8" fmla="*/ 610 w 610"/>
                <a:gd name="T9" fmla="*/ 606 h 613"/>
                <a:gd name="T10" fmla="*/ 49 w 610"/>
                <a:gd name="T11" fmla="*/ 42 h 613"/>
                <a:gd name="T12" fmla="*/ 71 w 610"/>
                <a:gd name="T13" fmla="*/ 21 h 613"/>
                <a:gd name="T14" fmla="*/ 0 w 610"/>
                <a:gd name="T1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0" h="613">
                  <a:moveTo>
                    <a:pt x="0" y="0"/>
                  </a:moveTo>
                  <a:lnTo>
                    <a:pt x="19" y="73"/>
                  </a:lnTo>
                  <a:lnTo>
                    <a:pt x="42" y="49"/>
                  </a:lnTo>
                  <a:lnTo>
                    <a:pt x="603" y="613"/>
                  </a:lnTo>
                  <a:lnTo>
                    <a:pt x="610" y="606"/>
                  </a:lnTo>
                  <a:lnTo>
                    <a:pt x="49" y="42"/>
                  </a:lnTo>
                  <a:lnTo>
                    <a:pt x="71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94"/>
            <p:cNvSpPr/>
            <p:nvPr/>
          </p:nvSpPr>
          <p:spPr bwMode="auto">
            <a:xfrm>
              <a:off x="218" y="2158"/>
              <a:ext cx="610" cy="613"/>
            </a:xfrm>
            <a:custGeom>
              <a:avLst/>
              <a:gdLst>
                <a:gd name="T0" fmla="*/ 0 w 610"/>
                <a:gd name="T1" fmla="*/ 0 h 613"/>
                <a:gd name="T2" fmla="*/ 19 w 610"/>
                <a:gd name="T3" fmla="*/ 73 h 613"/>
                <a:gd name="T4" fmla="*/ 42 w 610"/>
                <a:gd name="T5" fmla="*/ 49 h 613"/>
                <a:gd name="T6" fmla="*/ 603 w 610"/>
                <a:gd name="T7" fmla="*/ 613 h 613"/>
                <a:gd name="T8" fmla="*/ 610 w 610"/>
                <a:gd name="T9" fmla="*/ 606 h 613"/>
                <a:gd name="T10" fmla="*/ 49 w 610"/>
                <a:gd name="T11" fmla="*/ 42 h 613"/>
                <a:gd name="T12" fmla="*/ 71 w 610"/>
                <a:gd name="T13" fmla="*/ 21 h 613"/>
                <a:gd name="T14" fmla="*/ 0 w 610"/>
                <a:gd name="T1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0" h="613">
                  <a:moveTo>
                    <a:pt x="0" y="0"/>
                  </a:moveTo>
                  <a:lnTo>
                    <a:pt x="19" y="73"/>
                  </a:lnTo>
                  <a:lnTo>
                    <a:pt x="42" y="49"/>
                  </a:lnTo>
                  <a:lnTo>
                    <a:pt x="603" y="613"/>
                  </a:lnTo>
                  <a:lnTo>
                    <a:pt x="610" y="606"/>
                  </a:lnTo>
                  <a:lnTo>
                    <a:pt x="49" y="42"/>
                  </a:lnTo>
                  <a:lnTo>
                    <a:pt x="71" y="21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Rectangle 95"/>
            <p:cNvSpPr>
              <a:spLocks noChangeArrowheads="1"/>
            </p:cNvSpPr>
            <p:nvPr/>
          </p:nvSpPr>
          <p:spPr bwMode="auto">
            <a:xfrm>
              <a:off x="1396" y="2835"/>
              <a:ext cx="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Rectangle 96"/>
            <p:cNvSpPr>
              <a:spLocks noChangeArrowheads="1"/>
            </p:cNvSpPr>
            <p:nvPr/>
          </p:nvSpPr>
          <p:spPr bwMode="auto">
            <a:xfrm>
              <a:off x="1396" y="2835"/>
              <a:ext cx="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Rectangle 97"/>
            <p:cNvSpPr>
              <a:spLocks noChangeArrowheads="1"/>
            </p:cNvSpPr>
            <p:nvPr/>
          </p:nvSpPr>
          <p:spPr bwMode="auto">
            <a:xfrm>
              <a:off x="1928" y="2835"/>
              <a:ext cx="26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Rectangle 98"/>
            <p:cNvSpPr>
              <a:spLocks noChangeArrowheads="1"/>
            </p:cNvSpPr>
            <p:nvPr/>
          </p:nvSpPr>
          <p:spPr bwMode="auto">
            <a:xfrm>
              <a:off x="1928" y="2835"/>
              <a:ext cx="26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Rectangle 99"/>
            <p:cNvSpPr>
              <a:spLocks noChangeArrowheads="1"/>
            </p:cNvSpPr>
            <p:nvPr/>
          </p:nvSpPr>
          <p:spPr bwMode="auto">
            <a:xfrm>
              <a:off x="209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Rectangle 100"/>
            <p:cNvSpPr>
              <a:spLocks noChangeArrowheads="1"/>
            </p:cNvSpPr>
            <p:nvPr/>
          </p:nvSpPr>
          <p:spPr bwMode="auto">
            <a:xfrm>
              <a:off x="209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Rectangle 101"/>
            <p:cNvSpPr>
              <a:spLocks noChangeArrowheads="1"/>
            </p:cNvSpPr>
            <p:nvPr/>
          </p:nvSpPr>
          <p:spPr bwMode="auto">
            <a:xfrm>
              <a:off x="206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Rectangle 102"/>
            <p:cNvSpPr>
              <a:spLocks noChangeArrowheads="1"/>
            </p:cNvSpPr>
            <p:nvPr/>
          </p:nvSpPr>
          <p:spPr bwMode="auto">
            <a:xfrm>
              <a:off x="206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Rectangle 103"/>
            <p:cNvSpPr>
              <a:spLocks noChangeArrowheads="1"/>
            </p:cNvSpPr>
            <p:nvPr/>
          </p:nvSpPr>
          <p:spPr bwMode="auto">
            <a:xfrm>
              <a:off x="187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Rectangle 104"/>
            <p:cNvSpPr>
              <a:spLocks noChangeArrowheads="1"/>
            </p:cNvSpPr>
            <p:nvPr/>
          </p:nvSpPr>
          <p:spPr bwMode="auto">
            <a:xfrm>
              <a:off x="187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05"/>
            <p:cNvSpPr/>
            <p:nvPr/>
          </p:nvSpPr>
          <p:spPr bwMode="auto">
            <a:xfrm>
              <a:off x="1789" y="2835"/>
              <a:ext cx="12" cy="74"/>
            </a:xfrm>
            <a:custGeom>
              <a:avLst/>
              <a:gdLst>
                <a:gd name="T0" fmla="*/ 12 w 12"/>
                <a:gd name="T1" fmla="*/ 0 h 74"/>
                <a:gd name="T2" fmla="*/ 9 w 12"/>
                <a:gd name="T3" fmla="*/ 0 h 74"/>
                <a:gd name="T4" fmla="*/ 9 w 12"/>
                <a:gd name="T5" fmla="*/ 74 h 74"/>
                <a:gd name="T6" fmla="*/ 0 w 12"/>
                <a:gd name="T7" fmla="*/ 74 h 74"/>
                <a:gd name="T8" fmla="*/ 12 w 12"/>
                <a:gd name="T9" fmla="*/ 74 h 74"/>
                <a:gd name="T10" fmla="*/ 12 w 12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4">
                  <a:moveTo>
                    <a:pt x="12" y="0"/>
                  </a:moveTo>
                  <a:lnTo>
                    <a:pt x="9" y="0"/>
                  </a:lnTo>
                  <a:lnTo>
                    <a:pt x="9" y="74"/>
                  </a:lnTo>
                  <a:lnTo>
                    <a:pt x="0" y="74"/>
                  </a:lnTo>
                  <a:lnTo>
                    <a:pt x="12" y="74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06"/>
            <p:cNvSpPr/>
            <p:nvPr/>
          </p:nvSpPr>
          <p:spPr bwMode="auto">
            <a:xfrm>
              <a:off x="1789" y="2835"/>
              <a:ext cx="12" cy="74"/>
            </a:xfrm>
            <a:custGeom>
              <a:avLst/>
              <a:gdLst>
                <a:gd name="T0" fmla="*/ 12 w 12"/>
                <a:gd name="T1" fmla="*/ 0 h 74"/>
                <a:gd name="T2" fmla="*/ 9 w 12"/>
                <a:gd name="T3" fmla="*/ 0 h 74"/>
                <a:gd name="T4" fmla="*/ 9 w 12"/>
                <a:gd name="T5" fmla="*/ 74 h 74"/>
                <a:gd name="T6" fmla="*/ 0 w 12"/>
                <a:gd name="T7" fmla="*/ 74 h 74"/>
                <a:gd name="T8" fmla="*/ 12 w 12"/>
                <a:gd name="T9" fmla="*/ 74 h 74"/>
                <a:gd name="T10" fmla="*/ 12 w 12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4">
                  <a:moveTo>
                    <a:pt x="12" y="0"/>
                  </a:moveTo>
                  <a:lnTo>
                    <a:pt x="9" y="0"/>
                  </a:lnTo>
                  <a:lnTo>
                    <a:pt x="9" y="74"/>
                  </a:lnTo>
                  <a:lnTo>
                    <a:pt x="0" y="74"/>
                  </a:lnTo>
                  <a:lnTo>
                    <a:pt x="12" y="74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Rectangle 107"/>
            <p:cNvSpPr>
              <a:spLocks noChangeArrowheads="1"/>
            </p:cNvSpPr>
            <p:nvPr/>
          </p:nvSpPr>
          <p:spPr bwMode="auto">
            <a:xfrm>
              <a:off x="1846" y="2835"/>
              <a:ext cx="1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Rectangle 108"/>
            <p:cNvSpPr>
              <a:spLocks noChangeArrowheads="1"/>
            </p:cNvSpPr>
            <p:nvPr/>
          </p:nvSpPr>
          <p:spPr bwMode="auto">
            <a:xfrm>
              <a:off x="1846" y="2835"/>
              <a:ext cx="1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Rectangle 109"/>
            <p:cNvSpPr>
              <a:spLocks noChangeArrowheads="1"/>
            </p:cNvSpPr>
            <p:nvPr/>
          </p:nvSpPr>
          <p:spPr bwMode="auto">
            <a:xfrm>
              <a:off x="1973" y="2835"/>
              <a:ext cx="1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Rectangle 110"/>
            <p:cNvSpPr>
              <a:spLocks noChangeArrowheads="1"/>
            </p:cNvSpPr>
            <p:nvPr/>
          </p:nvSpPr>
          <p:spPr bwMode="auto">
            <a:xfrm>
              <a:off x="1973" y="2835"/>
              <a:ext cx="1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Rectangle 111"/>
            <p:cNvSpPr>
              <a:spLocks noChangeArrowheads="1"/>
            </p:cNvSpPr>
            <p:nvPr/>
          </p:nvSpPr>
          <p:spPr bwMode="auto">
            <a:xfrm>
              <a:off x="1999" y="2835"/>
              <a:ext cx="5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Rectangle 112"/>
            <p:cNvSpPr>
              <a:spLocks noChangeArrowheads="1"/>
            </p:cNvSpPr>
            <p:nvPr/>
          </p:nvSpPr>
          <p:spPr bwMode="auto">
            <a:xfrm>
              <a:off x="1999" y="2835"/>
              <a:ext cx="5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13"/>
            <p:cNvSpPr/>
            <p:nvPr/>
          </p:nvSpPr>
          <p:spPr bwMode="auto">
            <a:xfrm>
              <a:off x="1770" y="2835"/>
              <a:ext cx="28" cy="74"/>
            </a:xfrm>
            <a:custGeom>
              <a:avLst/>
              <a:gdLst>
                <a:gd name="T0" fmla="*/ 28 w 28"/>
                <a:gd name="T1" fmla="*/ 0 h 74"/>
                <a:gd name="T2" fmla="*/ 0 w 28"/>
                <a:gd name="T3" fmla="*/ 0 h 74"/>
                <a:gd name="T4" fmla="*/ 0 w 28"/>
                <a:gd name="T5" fmla="*/ 74 h 74"/>
                <a:gd name="T6" fmla="*/ 19 w 28"/>
                <a:gd name="T7" fmla="*/ 74 h 74"/>
                <a:gd name="T8" fmla="*/ 28 w 28"/>
                <a:gd name="T9" fmla="*/ 74 h 74"/>
                <a:gd name="T10" fmla="*/ 28 w 28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4">
                  <a:moveTo>
                    <a:pt x="28" y="0"/>
                  </a:moveTo>
                  <a:lnTo>
                    <a:pt x="0" y="0"/>
                  </a:lnTo>
                  <a:lnTo>
                    <a:pt x="0" y="74"/>
                  </a:lnTo>
                  <a:lnTo>
                    <a:pt x="19" y="74"/>
                  </a:lnTo>
                  <a:lnTo>
                    <a:pt x="28" y="7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14"/>
            <p:cNvSpPr/>
            <p:nvPr/>
          </p:nvSpPr>
          <p:spPr bwMode="auto">
            <a:xfrm>
              <a:off x="1770" y="2835"/>
              <a:ext cx="28" cy="74"/>
            </a:xfrm>
            <a:custGeom>
              <a:avLst/>
              <a:gdLst>
                <a:gd name="T0" fmla="*/ 28 w 28"/>
                <a:gd name="T1" fmla="*/ 0 h 74"/>
                <a:gd name="T2" fmla="*/ 0 w 28"/>
                <a:gd name="T3" fmla="*/ 0 h 74"/>
                <a:gd name="T4" fmla="*/ 0 w 28"/>
                <a:gd name="T5" fmla="*/ 74 h 74"/>
                <a:gd name="T6" fmla="*/ 19 w 28"/>
                <a:gd name="T7" fmla="*/ 74 h 74"/>
                <a:gd name="T8" fmla="*/ 28 w 28"/>
                <a:gd name="T9" fmla="*/ 74 h 74"/>
                <a:gd name="T10" fmla="*/ 28 w 28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4">
                  <a:moveTo>
                    <a:pt x="28" y="0"/>
                  </a:moveTo>
                  <a:lnTo>
                    <a:pt x="0" y="0"/>
                  </a:lnTo>
                  <a:lnTo>
                    <a:pt x="0" y="74"/>
                  </a:lnTo>
                  <a:lnTo>
                    <a:pt x="19" y="74"/>
                  </a:lnTo>
                  <a:lnTo>
                    <a:pt x="28" y="74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Rectangle 115"/>
            <p:cNvSpPr>
              <a:spLocks noChangeArrowheads="1"/>
            </p:cNvSpPr>
            <p:nvPr/>
          </p:nvSpPr>
          <p:spPr bwMode="auto">
            <a:xfrm>
              <a:off x="173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Rectangle 116"/>
            <p:cNvSpPr>
              <a:spLocks noChangeArrowheads="1"/>
            </p:cNvSpPr>
            <p:nvPr/>
          </p:nvSpPr>
          <p:spPr bwMode="auto">
            <a:xfrm>
              <a:off x="173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Rectangle 117"/>
            <p:cNvSpPr>
              <a:spLocks noChangeArrowheads="1"/>
            </p:cNvSpPr>
            <p:nvPr/>
          </p:nvSpPr>
          <p:spPr bwMode="auto">
            <a:xfrm>
              <a:off x="151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Rectangle 118"/>
            <p:cNvSpPr>
              <a:spLocks noChangeArrowheads="1"/>
            </p:cNvSpPr>
            <p:nvPr/>
          </p:nvSpPr>
          <p:spPr bwMode="auto">
            <a:xfrm>
              <a:off x="151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Rectangle 119"/>
            <p:cNvSpPr>
              <a:spLocks noChangeArrowheads="1"/>
            </p:cNvSpPr>
            <p:nvPr/>
          </p:nvSpPr>
          <p:spPr bwMode="auto">
            <a:xfrm>
              <a:off x="168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Rectangle 120"/>
            <p:cNvSpPr>
              <a:spLocks noChangeArrowheads="1"/>
            </p:cNvSpPr>
            <p:nvPr/>
          </p:nvSpPr>
          <p:spPr bwMode="auto">
            <a:xfrm>
              <a:off x="168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121"/>
            <p:cNvSpPr>
              <a:spLocks noChangeArrowheads="1"/>
            </p:cNvSpPr>
            <p:nvPr/>
          </p:nvSpPr>
          <p:spPr bwMode="auto">
            <a:xfrm>
              <a:off x="164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Rectangle 122"/>
            <p:cNvSpPr>
              <a:spLocks noChangeArrowheads="1"/>
            </p:cNvSpPr>
            <p:nvPr/>
          </p:nvSpPr>
          <p:spPr bwMode="auto">
            <a:xfrm>
              <a:off x="164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Rectangle 123"/>
            <p:cNvSpPr>
              <a:spLocks noChangeArrowheads="1"/>
            </p:cNvSpPr>
            <p:nvPr/>
          </p:nvSpPr>
          <p:spPr bwMode="auto">
            <a:xfrm>
              <a:off x="146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Rectangle 124"/>
            <p:cNvSpPr>
              <a:spLocks noChangeArrowheads="1"/>
            </p:cNvSpPr>
            <p:nvPr/>
          </p:nvSpPr>
          <p:spPr bwMode="auto">
            <a:xfrm>
              <a:off x="146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Rectangle 125"/>
            <p:cNvSpPr>
              <a:spLocks noChangeArrowheads="1"/>
            </p:cNvSpPr>
            <p:nvPr/>
          </p:nvSpPr>
          <p:spPr bwMode="auto">
            <a:xfrm>
              <a:off x="1372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Rectangle 126"/>
            <p:cNvSpPr>
              <a:spLocks noChangeArrowheads="1"/>
            </p:cNvSpPr>
            <p:nvPr/>
          </p:nvSpPr>
          <p:spPr bwMode="auto">
            <a:xfrm>
              <a:off x="1372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Rectangle 127"/>
            <p:cNvSpPr>
              <a:spLocks noChangeArrowheads="1"/>
            </p:cNvSpPr>
            <p:nvPr/>
          </p:nvSpPr>
          <p:spPr bwMode="auto">
            <a:xfrm>
              <a:off x="1353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Rectangle 128"/>
            <p:cNvSpPr>
              <a:spLocks noChangeArrowheads="1"/>
            </p:cNvSpPr>
            <p:nvPr/>
          </p:nvSpPr>
          <p:spPr bwMode="auto">
            <a:xfrm>
              <a:off x="1353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Rectangle 129"/>
            <p:cNvSpPr>
              <a:spLocks noChangeArrowheads="1"/>
            </p:cNvSpPr>
            <p:nvPr/>
          </p:nvSpPr>
          <p:spPr bwMode="auto">
            <a:xfrm>
              <a:off x="1429" y="2835"/>
              <a:ext cx="1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Rectangle 130"/>
            <p:cNvSpPr>
              <a:spLocks noChangeArrowheads="1"/>
            </p:cNvSpPr>
            <p:nvPr/>
          </p:nvSpPr>
          <p:spPr bwMode="auto">
            <a:xfrm>
              <a:off x="1429" y="2835"/>
              <a:ext cx="1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Rectangle 131"/>
            <p:cNvSpPr>
              <a:spLocks noChangeArrowheads="1"/>
            </p:cNvSpPr>
            <p:nvPr/>
          </p:nvSpPr>
          <p:spPr bwMode="auto">
            <a:xfrm>
              <a:off x="1555" y="2835"/>
              <a:ext cx="11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Rectangle 132"/>
            <p:cNvSpPr>
              <a:spLocks noChangeArrowheads="1"/>
            </p:cNvSpPr>
            <p:nvPr/>
          </p:nvSpPr>
          <p:spPr bwMode="auto">
            <a:xfrm>
              <a:off x="1555" y="2835"/>
              <a:ext cx="11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Rectangle 133"/>
            <p:cNvSpPr>
              <a:spLocks noChangeArrowheads="1"/>
            </p:cNvSpPr>
            <p:nvPr/>
          </p:nvSpPr>
          <p:spPr bwMode="auto">
            <a:xfrm>
              <a:off x="1581" y="2835"/>
              <a:ext cx="4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Rectangle 134"/>
            <p:cNvSpPr>
              <a:spLocks noChangeArrowheads="1"/>
            </p:cNvSpPr>
            <p:nvPr/>
          </p:nvSpPr>
          <p:spPr bwMode="auto">
            <a:xfrm>
              <a:off x="1581" y="2835"/>
              <a:ext cx="4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Rectangle 135"/>
            <p:cNvSpPr>
              <a:spLocks noChangeArrowheads="1"/>
            </p:cNvSpPr>
            <p:nvPr/>
          </p:nvSpPr>
          <p:spPr bwMode="auto">
            <a:xfrm>
              <a:off x="2944" y="3312"/>
              <a:ext cx="26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Rectangle 136"/>
            <p:cNvSpPr>
              <a:spLocks noChangeArrowheads="1"/>
            </p:cNvSpPr>
            <p:nvPr/>
          </p:nvSpPr>
          <p:spPr bwMode="auto">
            <a:xfrm>
              <a:off x="2944" y="3312"/>
              <a:ext cx="26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Rectangle 137"/>
            <p:cNvSpPr>
              <a:spLocks noChangeArrowheads="1"/>
            </p:cNvSpPr>
            <p:nvPr/>
          </p:nvSpPr>
          <p:spPr bwMode="auto">
            <a:xfrm>
              <a:off x="311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Rectangle 138"/>
            <p:cNvSpPr>
              <a:spLocks noChangeArrowheads="1"/>
            </p:cNvSpPr>
            <p:nvPr/>
          </p:nvSpPr>
          <p:spPr bwMode="auto">
            <a:xfrm>
              <a:off x="311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Rectangle 139"/>
            <p:cNvSpPr>
              <a:spLocks noChangeArrowheads="1"/>
            </p:cNvSpPr>
            <p:nvPr/>
          </p:nvSpPr>
          <p:spPr bwMode="auto">
            <a:xfrm>
              <a:off x="3081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Rectangle 140"/>
            <p:cNvSpPr>
              <a:spLocks noChangeArrowheads="1"/>
            </p:cNvSpPr>
            <p:nvPr/>
          </p:nvSpPr>
          <p:spPr bwMode="auto">
            <a:xfrm>
              <a:off x="3081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Rectangle 141"/>
            <p:cNvSpPr>
              <a:spLocks noChangeArrowheads="1"/>
            </p:cNvSpPr>
            <p:nvPr/>
          </p:nvSpPr>
          <p:spPr bwMode="auto">
            <a:xfrm>
              <a:off x="2894" y="3312"/>
              <a:ext cx="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Rectangle 142"/>
            <p:cNvSpPr>
              <a:spLocks noChangeArrowheads="1"/>
            </p:cNvSpPr>
            <p:nvPr/>
          </p:nvSpPr>
          <p:spPr bwMode="auto">
            <a:xfrm>
              <a:off x="2894" y="3312"/>
              <a:ext cx="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43"/>
            <p:cNvSpPr/>
            <p:nvPr/>
          </p:nvSpPr>
          <p:spPr bwMode="auto">
            <a:xfrm>
              <a:off x="2804" y="3312"/>
              <a:ext cx="12" cy="73"/>
            </a:xfrm>
            <a:custGeom>
              <a:avLst/>
              <a:gdLst>
                <a:gd name="T0" fmla="*/ 12 w 12"/>
                <a:gd name="T1" fmla="*/ 0 h 73"/>
                <a:gd name="T2" fmla="*/ 9 w 12"/>
                <a:gd name="T3" fmla="*/ 0 h 73"/>
                <a:gd name="T4" fmla="*/ 9 w 12"/>
                <a:gd name="T5" fmla="*/ 73 h 73"/>
                <a:gd name="T6" fmla="*/ 0 w 12"/>
                <a:gd name="T7" fmla="*/ 73 h 73"/>
                <a:gd name="T8" fmla="*/ 12 w 12"/>
                <a:gd name="T9" fmla="*/ 73 h 73"/>
                <a:gd name="T10" fmla="*/ 12 w 12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3">
                  <a:moveTo>
                    <a:pt x="12" y="0"/>
                  </a:moveTo>
                  <a:lnTo>
                    <a:pt x="9" y="0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12" y="73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44"/>
            <p:cNvSpPr/>
            <p:nvPr/>
          </p:nvSpPr>
          <p:spPr bwMode="auto">
            <a:xfrm>
              <a:off x="2804" y="3312"/>
              <a:ext cx="12" cy="73"/>
            </a:xfrm>
            <a:custGeom>
              <a:avLst/>
              <a:gdLst>
                <a:gd name="T0" fmla="*/ 12 w 12"/>
                <a:gd name="T1" fmla="*/ 0 h 73"/>
                <a:gd name="T2" fmla="*/ 9 w 12"/>
                <a:gd name="T3" fmla="*/ 0 h 73"/>
                <a:gd name="T4" fmla="*/ 9 w 12"/>
                <a:gd name="T5" fmla="*/ 73 h 73"/>
                <a:gd name="T6" fmla="*/ 0 w 12"/>
                <a:gd name="T7" fmla="*/ 73 h 73"/>
                <a:gd name="T8" fmla="*/ 12 w 12"/>
                <a:gd name="T9" fmla="*/ 73 h 73"/>
                <a:gd name="T10" fmla="*/ 12 w 12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3">
                  <a:moveTo>
                    <a:pt x="12" y="0"/>
                  </a:moveTo>
                  <a:lnTo>
                    <a:pt x="9" y="0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12" y="73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Rectangle 145"/>
            <p:cNvSpPr>
              <a:spLocks noChangeArrowheads="1"/>
            </p:cNvSpPr>
            <p:nvPr/>
          </p:nvSpPr>
          <p:spPr bwMode="auto">
            <a:xfrm>
              <a:off x="2861" y="3312"/>
              <a:ext cx="1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Rectangle 146"/>
            <p:cNvSpPr>
              <a:spLocks noChangeArrowheads="1"/>
            </p:cNvSpPr>
            <p:nvPr/>
          </p:nvSpPr>
          <p:spPr bwMode="auto">
            <a:xfrm>
              <a:off x="2861" y="3312"/>
              <a:ext cx="1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Rectangle 147"/>
            <p:cNvSpPr>
              <a:spLocks noChangeArrowheads="1"/>
            </p:cNvSpPr>
            <p:nvPr/>
          </p:nvSpPr>
          <p:spPr bwMode="auto">
            <a:xfrm>
              <a:off x="2989" y="3312"/>
              <a:ext cx="11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Rectangle 148"/>
            <p:cNvSpPr>
              <a:spLocks noChangeArrowheads="1"/>
            </p:cNvSpPr>
            <p:nvPr/>
          </p:nvSpPr>
          <p:spPr bwMode="auto">
            <a:xfrm>
              <a:off x="2989" y="3312"/>
              <a:ext cx="11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Rectangle 149"/>
            <p:cNvSpPr>
              <a:spLocks noChangeArrowheads="1"/>
            </p:cNvSpPr>
            <p:nvPr/>
          </p:nvSpPr>
          <p:spPr bwMode="auto">
            <a:xfrm>
              <a:off x="3015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Rectangle 150"/>
            <p:cNvSpPr>
              <a:spLocks noChangeArrowheads="1"/>
            </p:cNvSpPr>
            <p:nvPr/>
          </p:nvSpPr>
          <p:spPr bwMode="auto">
            <a:xfrm>
              <a:off x="3015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51"/>
            <p:cNvSpPr/>
            <p:nvPr/>
          </p:nvSpPr>
          <p:spPr bwMode="auto">
            <a:xfrm>
              <a:off x="2785" y="3312"/>
              <a:ext cx="28" cy="73"/>
            </a:xfrm>
            <a:custGeom>
              <a:avLst/>
              <a:gdLst>
                <a:gd name="T0" fmla="*/ 28 w 28"/>
                <a:gd name="T1" fmla="*/ 0 h 73"/>
                <a:gd name="T2" fmla="*/ 0 w 28"/>
                <a:gd name="T3" fmla="*/ 0 h 73"/>
                <a:gd name="T4" fmla="*/ 0 w 28"/>
                <a:gd name="T5" fmla="*/ 73 h 73"/>
                <a:gd name="T6" fmla="*/ 19 w 28"/>
                <a:gd name="T7" fmla="*/ 73 h 73"/>
                <a:gd name="T8" fmla="*/ 28 w 28"/>
                <a:gd name="T9" fmla="*/ 73 h 73"/>
                <a:gd name="T10" fmla="*/ 28 w 28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3">
                  <a:moveTo>
                    <a:pt x="28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19" y="73"/>
                  </a:lnTo>
                  <a:lnTo>
                    <a:pt x="28" y="73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52"/>
            <p:cNvSpPr/>
            <p:nvPr/>
          </p:nvSpPr>
          <p:spPr bwMode="auto">
            <a:xfrm>
              <a:off x="2785" y="3312"/>
              <a:ext cx="28" cy="73"/>
            </a:xfrm>
            <a:custGeom>
              <a:avLst/>
              <a:gdLst>
                <a:gd name="T0" fmla="*/ 28 w 28"/>
                <a:gd name="T1" fmla="*/ 0 h 73"/>
                <a:gd name="T2" fmla="*/ 0 w 28"/>
                <a:gd name="T3" fmla="*/ 0 h 73"/>
                <a:gd name="T4" fmla="*/ 0 w 28"/>
                <a:gd name="T5" fmla="*/ 73 h 73"/>
                <a:gd name="T6" fmla="*/ 19 w 28"/>
                <a:gd name="T7" fmla="*/ 73 h 73"/>
                <a:gd name="T8" fmla="*/ 28 w 28"/>
                <a:gd name="T9" fmla="*/ 73 h 73"/>
                <a:gd name="T10" fmla="*/ 28 w 28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3">
                  <a:moveTo>
                    <a:pt x="28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19" y="73"/>
                  </a:lnTo>
                  <a:lnTo>
                    <a:pt x="28" y="73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Rectangle 153"/>
            <p:cNvSpPr>
              <a:spLocks noChangeArrowheads="1"/>
            </p:cNvSpPr>
            <p:nvPr/>
          </p:nvSpPr>
          <p:spPr bwMode="auto">
            <a:xfrm>
              <a:off x="2745" y="3312"/>
              <a:ext cx="28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Rectangle 154"/>
            <p:cNvSpPr>
              <a:spLocks noChangeArrowheads="1"/>
            </p:cNvSpPr>
            <p:nvPr/>
          </p:nvSpPr>
          <p:spPr bwMode="auto">
            <a:xfrm>
              <a:off x="2745" y="3312"/>
              <a:ext cx="28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Rectangle 155"/>
            <p:cNvSpPr>
              <a:spLocks noChangeArrowheads="1"/>
            </p:cNvSpPr>
            <p:nvPr/>
          </p:nvSpPr>
          <p:spPr bwMode="auto">
            <a:xfrm>
              <a:off x="2695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Rectangle 156"/>
            <p:cNvSpPr>
              <a:spLocks noChangeArrowheads="1"/>
            </p:cNvSpPr>
            <p:nvPr/>
          </p:nvSpPr>
          <p:spPr bwMode="auto">
            <a:xfrm>
              <a:off x="2695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Rectangle 157"/>
            <p:cNvSpPr>
              <a:spLocks noChangeArrowheads="1"/>
            </p:cNvSpPr>
            <p:nvPr/>
          </p:nvSpPr>
          <p:spPr bwMode="auto">
            <a:xfrm>
              <a:off x="266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Rectangle 158"/>
            <p:cNvSpPr>
              <a:spLocks noChangeArrowheads="1"/>
            </p:cNvSpPr>
            <p:nvPr/>
          </p:nvSpPr>
          <p:spPr bwMode="auto">
            <a:xfrm>
              <a:off x="266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Rectangle 159"/>
            <p:cNvSpPr>
              <a:spLocks noChangeArrowheads="1"/>
            </p:cNvSpPr>
            <p:nvPr/>
          </p:nvSpPr>
          <p:spPr bwMode="auto">
            <a:xfrm>
              <a:off x="2596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Rectangle 160"/>
            <p:cNvSpPr>
              <a:spLocks noChangeArrowheads="1"/>
            </p:cNvSpPr>
            <p:nvPr/>
          </p:nvSpPr>
          <p:spPr bwMode="auto">
            <a:xfrm>
              <a:off x="2596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8" name="Group 29"/>
          <p:cNvGrpSpPr>
            <a:grpSpLocks noChangeAspect="1"/>
          </p:cNvGrpSpPr>
          <p:nvPr/>
        </p:nvGrpSpPr>
        <p:grpSpPr bwMode="auto">
          <a:xfrm rot="10800000">
            <a:off x="7856666" y="0"/>
            <a:ext cx="4335334" cy="2362934"/>
            <a:chOff x="-2" y="2158"/>
            <a:chExt cx="4174" cy="2275"/>
          </a:xfrm>
          <a:solidFill>
            <a:srgbClr val="2D97FF"/>
          </a:solidFill>
        </p:grpSpPr>
        <p:sp>
          <p:nvSpPr>
            <p:cNvPr id="139" name="Freeform 30"/>
            <p:cNvSpPr/>
            <p:nvPr/>
          </p:nvSpPr>
          <p:spPr bwMode="auto">
            <a:xfrm>
              <a:off x="1150" y="3470"/>
              <a:ext cx="206" cy="825"/>
            </a:xfrm>
            <a:custGeom>
              <a:avLst/>
              <a:gdLst>
                <a:gd name="T0" fmla="*/ 14 w 87"/>
                <a:gd name="T1" fmla="*/ 0 h 348"/>
                <a:gd name="T2" fmla="*/ 9 w 87"/>
                <a:gd name="T3" fmla="*/ 0 h 348"/>
                <a:gd name="T4" fmla="*/ 0 w 87"/>
                <a:gd name="T5" fmla="*/ 9 h 348"/>
                <a:gd name="T6" fmla="*/ 0 w 87"/>
                <a:gd name="T7" fmla="*/ 56 h 348"/>
                <a:gd name="T8" fmla="*/ 6 w 87"/>
                <a:gd name="T9" fmla="*/ 65 h 348"/>
                <a:gd name="T10" fmla="*/ 6 w 87"/>
                <a:gd name="T11" fmla="*/ 204 h 348"/>
                <a:gd name="T12" fmla="*/ 62 w 87"/>
                <a:gd name="T13" fmla="*/ 260 h 348"/>
                <a:gd name="T14" fmla="*/ 62 w 87"/>
                <a:gd name="T15" fmla="*/ 310 h 348"/>
                <a:gd name="T16" fmla="*/ 48 w 87"/>
                <a:gd name="T17" fmla="*/ 328 h 348"/>
                <a:gd name="T18" fmla="*/ 67 w 87"/>
                <a:gd name="T19" fmla="*/ 348 h 348"/>
                <a:gd name="T20" fmla="*/ 87 w 87"/>
                <a:gd name="T21" fmla="*/ 328 h 348"/>
                <a:gd name="T22" fmla="*/ 73 w 87"/>
                <a:gd name="T23" fmla="*/ 310 h 348"/>
                <a:gd name="T24" fmla="*/ 73 w 87"/>
                <a:gd name="T25" fmla="*/ 255 h 348"/>
                <a:gd name="T26" fmla="*/ 17 w 87"/>
                <a:gd name="T27" fmla="*/ 200 h 348"/>
                <a:gd name="T28" fmla="*/ 17 w 87"/>
                <a:gd name="T29" fmla="*/ 65 h 348"/>
                <a:gd name="T30" fmla="*/ 23 w 87"/>
                <a:gd name="T31" fmla="*/ 56 h 348"/>
                <a:gd name="T32" fmla="*/ 23 w 87"/>
                <a:gd name="T33" fmla="*/ 9 h 348"/>
                <a:gd name="T34" fmla="*/ 14 w 87"/>
                <a:gd name="T3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348">
                  <a:moveTo>
                    <a:pt x="1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2" y="64"/>
                    <a:pt x="6" y="65"/>
                  </a:cubicBezTo>
                  <a:cubicBezTo>
                    <a:pt x="6" y="204"/>
                    <a:pt x="6" y="204"/>
                    <a:pt x="6" y="204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2" y="310"/>
                    <a:pt x="62" y="310"/>
                    <a:pt x="62" y="310"/>
                  </a:cubicBezTo>
                  <a:cubicBezTo>
                    <a:pt x="54" y="312"/>
                    <a:pt x="48" y="320"/>
                    <a:pt x="48" y="328"/>
                  </a:cubicBezTo>
                  <a:cubicBezTo>
                    <a:pt x="48" y="339"/>
                    <a:pt x="57" y="348"/>
                    <a:pt x="67" y="348"/>
                  </a:cubicBezTo>
                  <a:cubicBezTo>
                    <a:pt x="78" y="348"/>
                    <a:pt x="87" y="339"/>
                    <a:pt x="87" y="328"/>
                  </a:cubicBezTo>
                  <a:cubicBezTo>
                    <a:pt x="87" y="320"/>
                    <a:pt x="81" y="312"/>
                    <a:pt x="73" y="310"/>
                  </a:cubicBezTo>
                  <a:cubicBezTo>
                    <a:pt x="73" y="255"/>
                    <a:pt x="73" y="255"/>
                    <a:pt x="73" y="255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21" y="64"/>
                    <a:pt x="23" y="61"/>
                    <a:pt x="23" y="5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4"/>
                    <a:pt x="19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31"/>
            <p:cNvSpPr/>
            <p:nvPr/>
          </p:nvSpPr>
          <p:spPr bwMode="auto">
            <a:xfrm>
              <a:off x="163" y="3470"/>
              <a:ext cx="783" cy="882"/>
            </a:xfrm>
            <a:custGeom>
              <a:avLst/>
              <a:gdLst>
                <a:gd name="T0" fmla="*/ 322 w 331"/>
                <a:gd name="T1" fmla="*/ 0 h 372"/>
                <a:gd name="T2" fmla="*/ 316 w 331"/>
                <a:gd name="T3" fmla="*/ 0 h 372"/>
                <a:gd name="T4" fmla="*/ 307 w 331"/>
                <a:gd name="T5" fmla="*/ 9 h 372"/>
                <a:gd name="T6" fmla="*/ 307 w 331"/>
                <a:gd name="T7" fmla="*/ 56 h 372"/>
                <a:gd name="T8" fmla="*/ 313 w 331"/>
                <a:gd name="T9" fmla="*/ 65 h 372"/>
                <a:gd name="T10" fmla="*/ 313 w 331"/>
                <a:gd name="T11" fmla="*/ 110 h 372"/>
                <a:gd name="T12" fmla="*/ 233 w 331"/>
                <a:gd name="T13" fmla="*/ 191 h 372"/>
                <a:gd name="T14" fmla="*/ 92 w 331"/>
                <a:gd name="T15" fmla="*/ 191 h 372"/>
                <a:gd name="T16" fmla="*/ 35 w 331"/>
                <a:gd name="T17" fmla="*/ 248 h 372"/>
                <a:gd name="T18" fmla="*/ 35 w 331"/>
                <a:gd name="T19" fmla="*/ 338 h 372"/>
                <a:gd name="T20" fmla="*/ 22 w 331"/>
                <a:gd name="T21" fmla="*/ 338 h 372"/>
                <a:gd name="T22" fmla="*/ 22 w 331"/>
                <a:gd name="T23" fmla="*/ 234 h 372"/>
                <a:gd name="T24" fmla="*/ 77 w 331"/>
                <a:gd name="T25" fmla="*/ 178 h 372"/>
                <a:gd name="T26" fmla="*/ 214 w 331"/>
                <a:gd name="T27" fmla="*/ 178 h 372"/>
                <a:gd name="T28" fmla="*/ 288 w 331"/>
                <a:gd name="T29" fmla="*/ 104 h 372"/>
                <a:gd name="T30" fmla="*/ 288 w 331"/>
                <a:gd name="T31" fmla="*/ 65 h 372"/>
                <a:gd name="T32" fmla="*/ 288 w 331"/>
                <a:gd name="T33" fmla="*/ 65 h 372"/>
                <a:gd name="T34" fmla="*/ 294 w 331"/>
                <a:gd name="T35" fmla="*/ 56 h 372"/>
                <a:gd name="T36" fmla="*/ 294 w 331"/>
                <a:gd name="T37" fmla="*/ 9 h 372"/>
                <a:gd name="T38" fmla="*/ 285 w 331"/>
                <a:gd name="T39" fmla="*/ 0 h 372"/>
                <a:gd name="T40" fmla="*/ 280 w 331"/>
                <a:gd name="T41" fmla="*/ 0 h 372"/>
                <a:gd name="T42" fmla="*/ 271 w 331"/>
                <a:gd name="T43" fmla="*/ 9 h 372"/>
                <a:gd name="T44" fmla="*/ 271 w 331"/>
                <a:gd name="T45" fmla="*/ 56 h 372"/>
                <a:gd name="T46" fmla="*/ 277 w 331"/>
                <a:gd name="T47" fmla="*/ 65 h 372"/>
                <a:gd name="T48" fmla="*/ 277 w 331"/>
                <a:gd name="T49" fmla="*/ 99 h 372"/>
                <a:gd name="T50" fmla="*/ 209 w 331"/>
                <a:gd name="T51" fmla="*/ 167 h 372"/>
                <a:gd name="T52" fmla="*/ 73 w 331"/>
                <a:gd name="T53" fmla="*/ 167 h 372"/>
                <a:gd name="T54" fmla="*/ 10 w 331"/>
                <a:gd name="T55" fmla="*/ 229 h 372"/>
                <a:gd name="T56" fmla="*/ 10 w 331"/>
                <a:gd name="T57" fmla="*/ 338 h 372"/>
                <a:gd name="T58" fmla="*/ 0 w 331"/>
                <a:gd name="T59" fmla="*/ 338 h 372"/>
                <a:gd name="T60" fmla="*/ 0 w 331"/>
                <a:gd name="T61" fmla="*/ 372 h 372"/>
                <a:gd name="T62" fmla="*/ 54 w 331"/>
                <a:gd name="T63" fmla="*/ 372 h 372"/>
                <a:gd name="T64" fmla="*/ 54 w 331"/>
                <a:gd name="T65" fmla="*/ 338 h 372"/>
                <a:gd name="T66" fmla="*/ 46 w 331"/>
                <a:gd name="T67" fmla="*/ 338 h 372"/>
                <a:gd name="T68" fmla="*/ 46 w 331"/>
                <a:gd name="T69" fmla="*/ 253 h 372"/>
                <a:gd name="T70" fmla="*/ 97 w 331"/>
                <a:gd name="T71" fmla="*/ 202 h 372"/>
                <a:gd name="T72" fmla="*/ 238 w 331"/>
                <a:gd name="T73" fmla="*/ 202 h 372"/>
                <a:gd name="T74" fmla="*/ 325 w 331"/>
                <a:gd name="T75" fmla="*/ 115 h 372"/>
                <a:gd name="T76" fmla="*/ 325 w 331"/>
                <a:gd name="T77" fmla="*/ 65 h 372"/>
                <a:gd name="T78" fmla="*/ 325 w 331"/>
                <a:gd name="T79" fmla="*/ 65 h 372"/>
                <a:gd name="T80" fmla="*/ 331 w 331"/>
                <a:gd name="T81" fmla="*/ 56 h 372"/>
                <a:gd name="T82" fmla="*/ 331 w 331"/>
                <a:gd name="T83" fmla="*/ 9 h 372"/>
                <a:gd name="T84" fmla="*/ 322 w 331"/>
                <a:gd name="T8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1" h="372">
                  <a:moveTo>
                    <a:pt x="322" y="0"/>
                  </a:moveTo>
                  <a:cubicBezTo>
                    <a:pt x="316" y="0"/>
                    <a:pt x="316" y="0"/>
                    <a:pt x="316" y="0"/>
                  </a:cubicBezTo>
                  <a:cubicBezTo>
                    <a:pt x="311" y="0"/>
                    <a:pt x="307" y="4"/>
                    <a:pt x="307" y="9"/>
                  </a:cubicBezTo>
                  <a:cubicBezTo>
                    <a:pt x="307" y="56"/>
                    <a:pt x="307" y="56"/>
                    <a:pt x="307" y="56"/>
                  </a:cubicBezTo>
                  <a:cubicBezTo>
                    <a:pt x="307" y="61"/>
                    <a:pt x="310" y="64"/>
                    <a:pt x="313" y="65"/>
                  </a:cubicBezTo>
                  <a:cubicBezTo>
                    <a:pt x="313" y="110"/>
                    <a:pt x="313" y="110"/>
                    <a:pt x="313" y="110"/>
                  </a:cubicBezTo>
                  <a:cubicBezTo>
                    <a:pt x="233" y="191"/>
                    <a:pt x="233" y="191"/>
                    <a:pt x="233" y="191"/>
                  </a:cubicBezTo>
                  <a:cubicBezTo>
                    <a:pt x="92" y="191"/>
                    <a:pt x="92" y="191"/>
                    <a:pt x="92" y="191"/>
                  </a:cubicBezTo>
                  <a:cubicBezTo>
                    <a:pt x="35" y="248"/>
                    <a:pt x="35" y="248"/>
                    <a:pt x="35" y="248"/>
                  </a:cubicBezTo>
                  <a:cubicBezTo>
                    <a:pt x="35" y="338"/>
                    <a:pt x="35" y="338"/>
                    <a:pt x="35" y="338"/>
                  </a:cubicBezTo>
                  <a:cubicBezTo>
                    <a:pt x="22" y="338"/>
                    <a:pt x="22" y="338"/>
                    <a:pt x="22" y="338"/>
                  </a:cubicBezTo>
                  <a:cubicBezTo>
                    <a:pt x="22" y="234"/>
                    <a:pt x="22" y="234"/>
                    <a:pt x="22" y="234"/>
                  </a:cubicBezTo>
                  <a:cubicBezTo>
                    <a:pt x="77" y="178"/>
                    <a:pt x="77" y="178"/>
                    <a:pt x="77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92" y="64"/>
                    <a:pt x="294" y="61"/>
                    <a:pt x="294" y="56"/>
                  </a:cubicBezTo>
                  <a:cubicBezTo>
                    <a:pt x="294" y="9"/>
                    <a:pt x="294" y="9"/>
                    <a:pt x="294" y="9"/>
                  </a:cubicBezTo>
                  <a:cubicBezTo>
                    <a:pt x="294" y="4"/>
                    <a:pt x="290" y="0"/>
                    <a:pt x="285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75" y="0"/>
                    <a:pt x="271" y="4"/>
                    <a:pt x="271" y="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71" y="61"/>
                    <a:pt x="273" y="64"/>
                    <a:pt x="277" y="65"/>
                  </a:cubicBezTo>
                  <a:cubicBezTo>
                    <a:pt x="277" y="99"/>
                    <a:pt x="277" y="99"/>
                    <a:pt x="277" y="99"/>
                  </a:cubicBezTo>
                  <a:cubicBezTo>
                    <a:pt x="209" y="167"/>
                    <a:pt x="209" y="167"/>
                    <a:pt x="209" y="167"/>
                  </a:cubicBezTo>
                  <a:cubicBezTo>
                    <a:pt x="73" y="167"/>
                    <a:pt x="73" y="167"/>
                    <a:pt x="73" y="167"/>
                  </a:cubicBezTo>
                  <a:cubicBezTo>
                    <a:pt x="10" y="229"/>
                    <a:pt x="10" y="229"/>
                    <a:pt x="10" y="229"/>
                  </a:cubicBezTo>
                  <a:cubicBezTo>
                    <a:pt x="10" y="338"/>
                    <a:pt x="10" y="338"/>
                    <a:pt x="10" y="338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54" y="372"/>
                    <a:pt x="54" y="372"/>
                    <a:pt x="54" y="372"/>
                  </a:cubicBezTo>
                  <a:cubicBezTo>
                    <a:pt x="54" y="338"/>
                    <a:pt x="54" y="338"/>
                    <a:pt x="54" y="338"/>
                  </a:cubicBezTo>
                  <a:cubicBezTo>
                    <a:pt x="46" y="338"/>
                    <a:pt x="46" y="338"/>
                    <a:pt x="46" y="338"/>
                  </a:cubicBezTo>
                  <a:cubicBezTo>
                    <a:pt x="46" y="253"/>
                    <a:pt x="46" y="253"/>
                    <a:pt x="46" y="253"/>
                  </a:cubicBezTo>
                  <a:cubicBezTo>
                    <a:pt x="97" y="202"/>
                    <a:pt x="97" y="202"/>
                    <a:pt x="97" y="202"/>
                  </a:cubicBezTo>
                  <a:cubicBezTo>
                    <a:pt x="238" y="202"/>
                    <a:pt x="238" y="202"/>
                    <a:pt x="238" y="202"/>
                  </a:cubicBezTo>
                  <a:cubicBezTo>
                    <a:pt x="325" y="115"/>
                    <a:pt x="325" y="115"/>
                    <a:pt x="325" y="115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8" y="64"/>
                    <a:pt x="331" y="61"/>
                    <a:pt x="331" y="56"/>
                  </a:cubicBezTo>
                  <a:cubicBezTo>
                    <a:pt x="331" y="9"/>
                    <a:pt x="331" y="9"/>
                    <a:pt x="331" y="9"/>
                  </a:cubicBezTo>
                  <a:cubicBezTo>
                    <a:pt x="331" y="4"/>
                    <a:pt x="327" y="0"/>
                    <a:pt x="3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32"/>
            <p:cNvSpPr/>
            <p:nvPr/>
          </p:nvSpPr>
          <p:spPr bwMode="auto">
            <a:xfrm>
              <a:off x="1235" y="3470"/>
              <a:ext cx="2118" cy="863"/>
            </a:xfrm>
            <a:custGeom>
              <a:avLst/>
              <a:gdLst>
                <a:gd name="T0" fmla="*/ 15 w 895"/>
                <a:gd name="T1" fmla="*/ 0 h 364"/>
                <a:gd name="T2" fmla="*/ 9 w 895"/>
                <a:gd name="T3" fmla="*/ 0 h 364"/>
                <a:gd name="T4" fmla="*/ 0 w 895"/>
                <a:gd name="T5" fmla="*/ 9 h 364"/>
                <a:gd name="T6" fmla="*/ 0 w 895"/>
                <a:gd name="T7" fmla="*/ 56 h 364"/>
                <a:gd name="T8" fmla="*/ 8 w 895"/>
                <a:gd name="T9" fmla="*/ 65 h 364"/>
                <a:gd name="T10" fmla="*/ 8 w 895"/>
                <a:gd name="T11" fmla="*/ 112 h 364"/>
                <a:gd name="T12" fmla="*/ 92 w 895"/>
                <a:gd name="T13" fmla="*/ 196 h 364"/>
                <a:gd name="T14" fmla="*/ 282 w 895"/>
                <a:gd name="T15" fmla="*/ 196 h 364"/>
                <a:gd name="T16" fmla="*/ 342 w 895"/>
                <a:gd name="T17" fmla="*/ 257 h 364"/>
                <a:gd name="T18" fmla="*/ 782 w 895"/>
                <a:gd name="T19" fmla="*/ 257 h 364"/>
                <a:gd name="T20" fmla="*/ 859 w 895"/>
                <a:gd name="T21" fmla="*/ 334 h 364"/>
                <a:gd name="T22" fmla="*/ 859 w 895"/>
                <a:gd name="T23" fmla="*/ 334 h 364"/>
                <a:gd name="T24" fmla="*/ 856 w 895"/>
                <a:gd name="T25" fmla="*/ 344 h 364"/>
                <a:gd name="T26" fmla="*/ 875 w 895"/>
                <a:gd name="T27" fmla="*/ 364 h 364"/>
                <a:gd name="T28" fmla="*/ 895 w 895"/>
                <a:gd name="T29" fmla="*/ 344 h 364"/>
                <a:gd name="T30" fmla="*/ 875 w 895"/>
                <a:gd name="T31" fmla="*/ 325 h 364"/>
                <a:gd name="T32" fmla="*/ 865 w 895"/>
                <a:gd name="T33" fmla="*/ 328 h 364"/>
                <a:gd name="T34" fmla="*/ 785 w 895"/>
                <a:gd name="T35" fmla="*/ 248 h 364"/>
                <a:gd name="T36" fmla="*/ 345 w 895"/>
                <a:gd name="T37" fmla="*/ 248 h 364"/>
                <a:gd name="T38" fmla="*/ 285 w 895"/>
                <a:gd name="T39" fmla="*/ 188 h 364"/>
                <a:gd name="T40" fmla="*/ 96 w 895"/>
                <a:gd name="T41" fmla="*/ 188 h 364"/>
                <a:gd name="T42" fmla="*/ 16 w 895"/>
                <a:gd name="T43" fmla="*/ 108 h 364"/>
                <a:gd name="T44" fmla="*/ 16 w 895"/>
                <a:gd name="T45" fmla="*/ 65 h 364"/>
                <a:gd name="T46" fmla="*/ 16 w 895"/>
                <a:gd name="T47" fmla="*/ 65 h 364"/>
                <a:gd name="T48" fmla="*/ 24 w 895"/>
                <a:gd name="T49" fmla="*/ 56 h 364"/>
                <a:gd name="T50" fmla="*/ 24 w 895"/>
                <a:gd name="T51" fmla="*/ 9 h 364"/>
                <a:gd name="T52" fmla="*/ 15 w 895"/>
                <a:gd name="T53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5" h="364">
                  <a:moveTo>
                    <a:pt x="1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3" y="65"/>
                    <a:pt x="8" y="65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282" y="196"/>
                    <a:pt x="282" y="196"/>
                    <a:pt x="282" y="196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782" y="257"/>
                    <a:pt x="782" y="257"/>
                    <a:pt x="782" y="257"/>
                  </a:cubicBezTo>
                  <a:cubicBezTo>
                    <a:pt x="859" y="334"/>
                    <a:pt x="859" y="334"/>
                    <a:pt x="859" y="334"/>
                  </a:cubicBezTo>
                  <a:cubicBezTo>
                    <a:pt x="859" y="334"/>
                    <a:pt x="859" y="334"/>
                    <a:pt x="859" y="334"/>
                  </a:cubicBezTo>
                  <a:cubicBezTo>
                    <a:pt x="857" y="337"/>
                    <a:pt x="856" y="340"/>
                    <a:pt x="856" y="344"/>
                  </a:cubicBezTo>
                  <a:cubicBezTo>
                    <a:pt x="856" y="355"/>
                    <a:pt x="865" y="364"/>
                    <a:pt x="875" y="364"/>
                  </a:cubicBezTo>
                  <a:cubicBezTo>
                    <a:pt x="886" y="364"/>
                    <a:pt x="895" y="355"/>
                    <a:pt x="895" y="344"/>
                  </a:cubicBezTo>
                  <a:cubicBezTo>
                    <a:pt x="895" y="334"/>
                    <a:pt x="886" y="325"/>
                    <a:pt x="875" y="325"/>
                  </a:cubicBezTo>
                  <a:cubicBezTo>
                    <a:pt x="872" y="325"/>
                    <a:pt x="868" y="326"/>
                    <a:pt x="865" y="328"/>
                  </a:cubicBezTo>
                  <a:cubicBezTo>
                    <a:pt x="785" y="248"/>
                    <a:pt x="785" y="248"/>
                    <a:pt x="785" y="248"/>
                  </a:cubicBezTo>
                  <a:cubicBezTo>
                    <a:pt x="345" y="248"/>
                    <a:pt x="345" y="248"/>
                    <a:pt x="345" y="248"/>
                  </a:cubicBezTo>
                  <a:cubicBezTo>
                    <a:pt x="285" y="188"/>
                    <a:pt x="285" y="188"/>
                    <a:pt x="285" y="188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20" y="65"/>
                    <a:pt x="24" y="61"/>
                    <a:pt x="24" y="56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4"/>
                    <a:pt x="20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33"/>
            <p:cNvSpPr>
              <a:spLocks noEditPoints="1"/>
            </p:cNvSpPr>
            <p:nvPr/>
          </p:nvSpPr>
          <p:spPr bwMode="auto">
            <a:xfrm>
              <a:off x="1323" y="3470"/>
              <a:ext cx="2849" cy="849"/>
            </a:xfrm>
            <a:custGeom>
              <a:avLst/>
              <a:gdLst>
                <a:gd name="T0" fmla="*/ 1183 w 1204"/>
                <a:gd name="T1" fmla="*/ 349 h 358"/>
                <a:gd name="T2" fmla="*/ 1171 w 1204"/>
                <a:gd name="T3" fmla="*/ 337 h 358"/>
                <a:gd name="T4" fmla="*/ 1183 w 1204"/>
                <a:gd name="T5" fmla="*/ 326 h 358"/>
                <a:gd name="T6" fmla="*/ 1194 w 1204"/>
                <a:gd name="T7" fmla="*/ 337 h 358"/>
                <a:gd name="T8" fmla="*/ 1183 w 1204"/>
                <a:gd name="T9" fmla="*/ 349 h 358"/>
                <a:gd name="T10" fmla="*/ 14 w 1204"/>
                <a:gd name="T11" fmla="*/ 0 h 358"/>
                <a:gd name="T12" fmla="*/ 9 w 1204"/>
                <a:gd name="T13" fmla="*/ 0 h 358"/>
                <a:gd name="T14" fmla="*/ 0 w 1204"/>
                <a:gd name="T15" fmla="*/ 9 h 358"/>
                <a:gd name="T16" fmla="*/ 0 w 1204"/>
                <a:gd name="T17" fmla="*/ 56 h 358"/>
                <a:gd name="T18" fmla="*/ 6 w 1204"/>
                <a:gd name="T19" fmla="*/ 65 h 358"/>
                <a:gd name="T20" fmla="*/ 6 w 1204"/>
                <a:gd name="T21" fmla="*/ 101 h 358"/>
                <a:gd name="T22" fmla="*/ 66 w 1204"/>
                <a:gd name="T23" fmla="*/ 162 h 358"/>
                <a:gd name="T24" fmla="*/ 260 w 1204"/>
                <a:gd name="T25" fmla="*/ 162 h 358"/>
                <a:gd name="T26" fmla="*/ 314 w 1204"/>
                <a:gd name="T27" fmla="*/ 216 h 358"/>
                <a:gd name="T28" fmla="*/ 757 w 1204"/>
                <a:gd name="T29" fmla="*/ 216 h 358"/>
                <a:gd name="T30" fmla="*/ 884 w 1204"/>
                <a:gd name="T31" fmla="*/ 343 h 358"/>
                <a:gd name="T32" fmla="*/ 1163 w 1204"/>
                <a:gd name="T33" fmla="*/ 343 h 358"/>
                <a:gd name="T34" fmla="*/ 1183 w 1204"/>
                <a:gd name="T35" fmla="*/ 358 h 358"/>
                <a:gd name="T36" fmla="*/ 1204 w 1204"/>
                <a:gd name="T37" fmla="*/ 337 h 358"/>
                <a:gd name="T38" fmla="*/ 1183 w 1204"/>
                <a:gd name="T39" fmla="*/ 316 h 358"/>
                <a:gd name="T40" fmla="*/ 1163 w 1204"/>
                <a:gd name="T41" fmla="*/ 332 h 358"/>
                <a:gd name="T42" fmla="*/ 889 w 1204"/>
                <a:gd name="T43" fmla="*/ 332 h 358"/>
                <a:gd name="T44" fmla="*/ 762 w 1204"/>
                <a:gd name="T45" fmla="*/ 205 h 358"/>
                <a:gd name="T46" fmla="*/ 319 w 1204"/>
                <a:gd name="T47" fmla="*/ 205 h 358"/>
                <a:gd name="T48" fmla="*/ 265 w 1204"/>
                <a:gd name="T49" fmla="*/ 151 h 358"/>
                <a:gd name="T50" fmla="*/ 71 w 1204"/>
                <a:gd name="T51" fmla="*/ 151 h 358"/>
                <a:gd name="T52" fmla="*/ 17 w 1204"/>
                <a:gd name="T53" fmla="*/ 96 h 358"/>
                <a:gd name="T54" fmla="*/ 17 w 1204"/>
                <a:gd name="T55" fmla="*/ 65 h 358"/>
                <a:gd name="T56" fmla="*/ 23 w 1204"/>
                <a:gd name="T57" fmla="*/ 56 h 358"/>
                <a:gd name="T58" fmla="*/ 23 w 1204"/>
                <a:gd name="T59" fmla="*/ 9 h 358"/>
                <a:gd name="T60" fmla="*/ 14 w 1204"/>
                <a:gd name="T61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4" h="358">
                  <a:moveTo>
                    <a:pt x="1183" y="349"/>
                  </a:moveTo>
                  <a:cubicBezTo>
                    <a:pt x="1177" y="349"/>
                    <a:pt x="1171" y="344"/>
                    <a:pt x="1171" y="337"/>
                  </a:cubicBezTo>
                  <a:cubicBezTo>
                    <a:pt x="1171" y="331"/>
                    <a:pt x="1177" y="326"/>
                    <a:pt x="1183" y="326"/>
                  </a:cubicBezTo>
                  <a:cubicBezTo>
                    <a:pt x="1189" y="326"/>
                    <a:pt x="1194" y="331"/>
                    <a:pt x="1194" y="337"/>
                  </a:cubicBezTo>
                  <a:cubicBezTo>
                    <a:pt x="1194" y="344"/>
                    <a:pt x="1189" y="349"/>
                    <a:pt x="1183" y="349"/>
                  </a:cubicBezTo>
                  <a:moveTo>
                    <a:pt x="1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2" y="64"/>
                    <a:pt x="6" y="65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260" y="162"/>
                    <a:pt x="260" y="162"/>
                    <a:pt x="260" y="162"/>
                  </a:cubicBezTo>
                  <a:cubicBezTo>
                    <a:pt x="314" y="216"/>
                    <a:pt x="314" y="216"/>
                    <a:pt x="314" y="216"/>
                  </a:cubicBezTo>
                  <a:cubicBezTo>
                    <a:pt x="757" y="216"/>
                    <a:pt x="757" y="216"/>
                    <a:pt x="757" y="216"/>
                  </a:cubicBezTo>
                  <a:cubicBezTo>
                    <a:pt x="884" y="343"/>
                    <a:pt x="884" y="343"/>
                    <a:pt x="884" y="343"/>
                  </a:cubicBezTo>
                  <a:cubicBezTo>
                    <a:pt x="1163" y="343"/>
                    <a:pt x="1163" y="343"/>
                    <a:pt x="1163" y="343"/>
                  </a:cubicBezTo>
                  <a:cubicBezTo>
                    <a:pt x="1165" y="352"/>
                    <a:pt x="1173" y="358"/>
                    <a:pt x="1183" y="358"/>
                  </a:cubicBezTo>
                  <a:cubicBezTo>
                    <a:pt x="1194" y="358"/>
                    <a:pt x="1204" y="349"/>
                    <a:pt x="1204" y="337"/>
                  </a:cubicBezTo>
                  <a:cubicBezTo>
                    <a:pt x="1204" y="326"/>
                    <a:pt x="1194" y="316"/>
                    <a:pt x="1183" y="316"/>
                  </a:cubicBezTo>
                  <a:cubicBezTo>
                    <a:pt x="1173" y="316"/>
                    <a:pt x="1165" y="323"/>
                    <a:pt x="1163" y="332"/>
                  </a:cubicBezTo>
                  <a:cubicBezTo>
                    <a:pt x="889" y="332"/>
                    <a:pt x="889" y="332"/>
                    <a:pt x="889" y="332"/>
                  </a:cubicBezTo>
                  <a:cubicBezTo>
                    <a:pt x="762" y="205"/>
                    <a:pt x="762" y="205"/>
                    <a:pt x="762" y="205"/>
                  </a:cubicBezTo>
                  <a:cubicBezTo>
                    <a:pt x="319" y="205"/>
                    <a:pt x="319" y="205"/>
                    <a:pt x="319" y="205"/>
                  </a:cubicBezTo>
                  <a:cubicBezTo>
                    <a:pt x="265" y="151"/>
                    <a:pt x="265" y="151"/>
                    <a:pt x="265" y="151"/>
                  </a:cubicBezTo>
                  <a:cubicBezTo>
                    <a:pt x="71" y="151"/>
                    <a:pt x="71" y="151"/>
                    <a:pt x="71" y="151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21" y="64"/>
                    <a:pt x="23" y="61"/>
                    <a:pt x="23" y="5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4"/>
                    <a:pt x="19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34"/>
            <p:cNvSpPr>
              <a:spLocks noEditPoints="1"/>
            </p:cNvSpPr>
            <p:nvPr/>
          </p:nvSpPr>
          <p:spPr bwMode="auto">
            <a:xfrm>
              <a:off x="1817" y="4136"/>
              <a:ext cx="1157" cy="199"/>
            </a:xfrm>
            <a:custGeom>
              <a:avLst/>
              <a:gdLst>
                <a:gd name="T0" fmla="*/ 21 w 489"/>
                <a:gd name="T1" fmla="*/ 75 h 84"/>
                <a:gd name="T2" fmla="*/ 10 w 489"/>
                <a:gd name="T3" fmla="*/ 63 h 84"/>
                <a:gd name="T4" fmla="*/ 21 w 489"/>
                <a:gd name="T5" fmla="*/ 52 h 84"/>
                <a:gd name="T6" fmla="*/ 32 w 489"/>
                <a:gd name="T7" fmla="*/ 63 h 84"/>
                <a:gd name="T8" fmla="*/ 21 w 489"/>
                <a:gd name="T9" fmla="*/ 75 h 84"/>
                <a:gd name="T10" fmla="*/ 341 w 489"/>
                <a:gd name="T11" fmla="*/ 0 h 84"/>
                <a:gd name="T12" fmla="*/ 81 w 489"/>
                <a:gd name="T13" fmla="*/ 0 h 84"/>
                <a:gd name="T14" fmla="*/ 34 w 489"/>
                <a:gd name="T15" fmla="*/ 47 h 84"/>
                <a:gd name="T16" fmla="*/ 21 w 489"/>
                <a:gd name="T17" fmla="*/ 42 h 84"/>
                <a:gd name="T18" fmla="*/ 0 w 489"/>
                <a:gd name="T19" fmla="*/ 63 h 84"/>
                <a:gd name="T20" fmla="*/ 21 w 489"/>
                <a:gd name="T21" fmla="*/ 84 h 84"/>
                <a:gd name="T22" fmla="*/ 42 w 489"/>
                <a:gd name="T23" fmla="*/ 63 h 84"/>
                <a:gd name="T24" fmla="*/ 38 w 489"/>
                <a:gd name="T25" fmla="*/ 51 h 84"/>
                <a:gd name="T26" fmla="*/ 83 w 489"/>
                <a:gd name="T27" fmla="*/ 5 h 84"/>
                <a:gd name="T28" fmla="*/ 338 w 489"/>
                <a:gd name="T29" fmla="*/ 5 h 84"/>
                <a:gd name="T30" fmla="*/ 370 w 489"/>
                <a:gd name="T31" fmla="*/ 37 h 84"/>
                <a:gd name="T32" fmla="*/ 450 w 489"/>
                <a:gd name="T33" fmla="*/ 37 h 84"/>
                <a:gd name="T34" fmla="*/ 470 w 489"/>
                <a:gd name="T35" fmla="*/ 54 h 84"/>
                <a:gd name="T36" fmla="*/ 489 w 489"/>
                <a:gd name="T37" fmla="*/ 34 h 84"/>
                <a:gd name="T38" fmla="*/ 470 w 489"/>
                <a:gd name="T39" fmla="*/ 15 h 84"/>
                <a:gd name="T40" fmla="*/ 450 w 489"/>
                <a:gd name="T41" fmla="*/ 31 h 84"/>
                <a:gd name="T42" fmla="*/ 372 w 489"/>
                <a:gd name="T43" fmla="*/ 31 h 84"/>
                <a:gd name="T44" fmla="*/ 341 w 489"/>
                <a:gd name="T4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9" h="84">
                  <a:moveTo>
                    <a:pt x="21" y="75"/>
                  </a:moveTo>
                  <a:cubicBezTo>
                    <a:pt x="15" y="75"/>
                    <a:pt x="10" y="70"/>
                    <a:pt x="10" y="63"/>
                  </a:cubicBezTo>
                  <a:cubicBezTo>
                    <a:pt x="10" y="57"/>
                    <a:pt x="15" y="52"/>
                    <a:pt x="21" y="52"/>
                  </a:cubicBezTo>
                  <a:cubicBezTo>
                    <a:pt x="27" y="52"/>
                    <a:pt x="32" y="57"/>
                    <a:pt x="32" y="63"/>
                  </a:cubicBezTo>
                  <a:cubicBezTo>
                    <a:pt x="32" y="70"/>
                    <a:pt x="27" y="75"/>
                    <a:pt x="21" y="75"/>
                  </a:cubicBezTo>
                  <a:moveTo>
                    <a:pt x="341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0" y="44"/>
                    <a:pt x="26" y="42"/>
                    <a:pt x="21" y="42"/>
                  </a:cubicBezTo>
                  <a:cubicBezTo>
                    <a:pt x="10" y="42"/>
                    <a:pt x="0" y="52"/>
                    <a:pt x="0" y="63"/>
                  </a:cubicBezTo>
                  <a:cubicBezTo>
                    <a:pt x="0" y="75"/>
                    <a:pt x="10" y="84"/>
                    <a:pt x="21" y="84"/>
                  </a:cubicBezTo>
                  <a:cubicBezTo>
                    <a:pt x="33" y="84"/>
                    <a:pt x="42" y="75"/>
                    <a:pt x="42" y="63"/>
                  </a:cubicBezTo>
                  <a:cubicBezTo>
                    <a:pt x="42" y="59"/>
                    <a:pt x="40" y="54"/>
                    <a:pt x="38" y="51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70" y="37"/>
                    <a:pt x="370" y="37"/>
                    <a:pt x="370" y="37"/>
                  </a:cubicBezTo>
                  <a:cubicBezTo>
                    <a:pt x="450" y="37"/>
                    <a:pt x="450" y="37"/>
                    <a:pt x="450" y="37"/>
                  </a:cubicBezTo>
                  <a:cubicBezTo>
                    <a:pt x="452" y="46"/>
                    <a:pt x="460" y="54"/>
                    <a:pt x="470" y="54"/>
                  </a:cubicBezTo>
                  <a:cubicBezTo>
                    <a:pt x="480" y="54"/>
                    <a:pt x="489" y="45"/>
                    <a:pt x="489" y="34"/>
                  </a:cubicBezTo>
                  <a:cubicBezTo>
                    <a:pt x="489" y="23"/>
                    <a:pt x="480" y="15"/>
                    <a:pt x="470" y="15"/>
                  </a:cubicBezTo>
                  <a:cubicBezTo>
                    <a:pt x="460" y="15"/>
                    <a:pt x="452" y="22"/>
                    <a:pt x="450" y="31"/>
                  </a:cubicBezTo>
                  <a:cubicBezTo>
                    <a:pt x="372" y="31"/>
                    <a:pt x="372" y="31"/>
                    <a:pt x="372" y="31"/>
                  </a:cubicBezTo>
                  <a:cubicBezTo>
                    <a:pt x="341" y="0"/>
                    <a:pt x="341" y="0"/>
                    <a:pt x="3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35"/>
            <p:cNvSpPr>
              <a:spLocks noEditPoints="1"/>
            </p:cNvSpPr>
            <p:nvPr/>
          </p:nvSpPr>
          <p:spPr bwMode="auto">
            <a:xfrm>
              <a:off x="1041" y="3470"/>
              <a:ext cx="100" cy="756"/>
            </a:xfrm>
            <a:custGeom>
              <a:avLst/>
              <a:gdLst>
                <a:gd name="T0" fmla="*/ 10 w 42"/>
                <a:gd name="T1" fmla="*/ 298 h 319"/>
                <a:gd name="T2" fmla="*/ 10 w 42"/>
                <a:gd name="T3" fmla="*/ 298 h 319"/>
                <a:gd name="T4" fmla="*/ 21 w 42"/>
                <a:gd name="T5" fmla="*/ 286 h 319"/>
                <a:gd name="T6" fmla="*/ 32 w 42"/>
                <a:gd name="T7" fmla="*/ 298 h 319"/>
                <a:gd name="T8" fmla="*/ 32 w 42"/>
                <a:gd name="T9" fmla="*/ 298 h 319"/>
                <a:gd name="T10" fmla="*/ 32 w 42"/>
                <a:gd name="T11" fmla="*/ 298 h 319"/>
                <a:gd name="T12" fmla="*/ 21 w 42"/>
                <a:gd name="T13" fmla="*/ 309 h 319"/>
                <a:gd name="T14" fmla="*/ 10 w 42"/>
                <a:gd name="T15" fmla="*/ 298 h 319"/>
                <a:gd name="T16" fmla="*/ 10 w 42"/>
                <a:gd name="T17" fmla="*/ 298 h 319"/>
                <a:gd name="T18" fmla="*/ 24 w 42"/>
                <a:gd name="T19" fmla="*/ 0 h 319"/>
                <a:gd name="T20" fmla="*/ 18 w 42"/>
                <a:gd name="T21" fmla="*/ 0 h 319"/>
                <a:gd name="T22" fmla="*/ 9 w 42"/>
                <a:gd name="T23" fmla="*/ 9 h 319"/>
                <a:gd name="T24" fmla="*/ 9 w 42"/>
                <a:gd name="T25" fmla="*/ 56 h 319"/>
                <a:gd name="T26" fmla="*/ 15 w 42"/>
                <a:gd name="T27" fmla="*/ 65 h 319"/>
                <a:gd name="T28" fmla="*/ 15 w 42"/>
                <a:gd name="T29" fmla="*/ 278 h 319"/>
                <a:gd name="T30" fmla="*/ 15 w 42"/>
                <a:gd name="T31" fmla="*/ 278 h 319"/>
                <a:gd name="T32" fmla="*/ 0 w 42"/>
                <a:gd name="T33" fmla="*/ 298 h 319"/>
                <a:gd name="T34" fmla="*/ 21 w 42"/>
                <a:gd name="T35" fmla="*/ 319 h 319"/>
                <a:gd name="T36" fmla="*/ 42 w 42"/>
                <a:gd name="T37" fmla="*/ 298 h 319"/>
                <a:gd name="T38" fmla="*/ 27 w 42"/>
                <a:gd name="T39" fmla="*/ 278 h 319"/>
                <a:gd name="T40" fmla="*/ 27 w 42"/>
                <a:gd name="T41" fmla="*/ 65 h 319"/>
                <a:gd name="T42" fmla="*/ 27 w 42"/>
                <a:gd name="T43" fmla="*/ 65 h 319"/>
                <a:gd name="T44" fmla="*/ 33 w 42"/>
                <a:gd name="T45" fmla="*/ 56 h 319"/>
                <a:gd name="T46" fmla="*/ 33 w 42"/>
                <a:gd name="T47" fmla="*/ 9 h 319"/>
                <a:gd name="T48" fmla="*/ 24 w 42"/>
                <a:gd name="T49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319">
                  <a:moveTo>
                    <a:pt x="10" y="298"/>
                  </a:moveTo>
                  <a:cubicBezTo>
                    <a:pt x="10" y="298"/>
                    <a:pt x="10" y="298"/>
                    <a:pt x="10" y="298"/>
                  </a:cubicBezTo>
                  <a:cubicBezTo>
                    <a:pt x="10" y="292"/>
                    <a:pt x="15" y="286"/>
                    <a:pt x="21" y="286"/>
                  </a:cubicBezTo>
                  <a:cubicBezTo>
                    <a:pt x="27" y="286"/>
                    <a:pt x="32" y="292"/>
                    <a:pt x="32" y="298"/>
                  </a:cubicBezTo>
                  <a:cubicBezTo>
                    <a:pt x="32" y="298"/>
                    <a:pt x="32" y="298"/>
                    <a:pt x="32" y="298"/>
                  </a:cubicBezTo>
                  <a:cubicBezTo>
                    <a:pt x="32" y="298"/>
                    <a:pt x="32" y="298"/>
                    <a:pt x="32" y="298"/>
                  </a:cubicBezTo>
                  <a:cubicBezTo>
                    <a:pt x="32" y="304"/>
                    <a:pt x="27" y="309"/>
                    <a:pt x="21" y="309"/>
                  </a:cubicBezTo>
                  <a:cubicBezTo>
                    <a:pt x="15" y="309"/>
                    <a:pt x="10" y="304"/>
                    <a:pt x="10" y="298"/>
                  </a:cubicBezTo>
                  <a:cubicBezTo>
                    <a:pt x="10" y="298"/>
                    <a:pt x="10" y="298"/>
                    <a:pt x="10" y="298"/>
                  </a:cubicBezTo>
                  <a:moveTo>
                    <a:pt x="2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9" y="4"/>
                    <a:pt x="9" y="9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61"/>
                    <a:pt x="12" y="64"/>
                    <a:pt x="15" y="65"/>
                  </a:cubicBezTo>
                  <a:cubicBezTo>
                    <a:pt x="15" y="278"/>
                    <a:pt x="15" y="278"/>
                    <a:pt x="15" y="278"/>
                  </a:cubicBezTo>
                  <a:cubicBezTo>
                    <a:pt x="15" y="278"/>
                    <a:pt x="15" y="278"/>
                    <a:pt x="15" y="278"/>
                  </a:cubicBezTo>
                  <a:cubicBezTo>
                    <a:pt x="7" y="280"/>
                    <a:pt x="0" y="288"/>
                    <a:pt x="0" y="298"/>
                  </a:cubicBezTo>
                  <a:cubicBezTo>
                    <a:pt x="0" y="309"/>
                    <a:pt x="9" y="319"/>
                    <a:pt x="21" y="319"/>
                  </a:cubicBezTo>
                  <a:cubicBezTo>
                    <a:pt x="32" y="319"/>
                    <a:pt x="42" y="309"/>
                    <a:pt x="42" y="298"/>
                  </a:cubicBezTo>
                  <a:cubicBezTo>
                    <a:pt x="42" y="288"/>
                    <a:pt x="35" y="280"/>
                    <a:pt x="27" y="278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30" y="64"/>
                    <a:pt x="33" y="61"/>
                    <a:pt x="33" y="5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4"/>
                    <a:pt x="29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36"/>
            <p:cNvSpPr>
              <a:spLocks noEditPoints="1"/>
            </p:cNvSpPr>
            <p:nvPr/>
          </p:nvSpPr>
          <p:spPr bwMode="auto">
            <a:xfrm>
              <a:off x="795" y="3470"/>
              <a:ext cx="237" cy="827"/>
            </a:xfrm>
            <a:custGeom>
              <a:avLst/>
              <a:gdLst>
                <a:gd name="T0" fmla="*/ 21 w 100"/>
                <a:gd name="T1" fmla="*/ 340 h 349"/>
                <a:gd name="T2" fmla="*/ 9 w 100"/>
                <a:gd name="T3" fmla="*/ 328 h 349"/>
                <a:gd name="T4" fmla="*/ 21 w 100"/>
                <a:gd name="T5" fmla="*/ 317 h 349"/>
                <a:gd name="T6" fmla="*/ 32 w 100"/>
                <a:gd name="T7" fmla="*/ 328 h 349"/>
                <a:gd name="T8" fmla="*/ 21 w 100"/>
                <a:gd name="T9" fmla="*/ 340 h 349"/>
                <a:gd name="T10" fmla="*/ 91 w 100"/>
                <a:gd name="T11" fmla="*/ 0 h 349"/>
                <a:gd name="T12" fmla="*/ 86 w 100"/>
                <a:gd name="T13" fmla="*/ 0 h 349"/>
                <a:gd name="T14" fmla="*/ 77 w 100"/>
                <a:gd name="T15" fmla="*/ 9 h 349"/>
                <a:gd name="T16" fmla="*/ 77 w 100"/>
                <a:gd name="T17" fmla="*/ 56 h 349"/>
                <a:gd name="T18" fmla="*/ 83 w 100"/>
                <a:gd name="T19" fmla="*/ 65 h 349"/>
                <a:gd name="T20" fmla="*/ 83 w 100"/>
                <a:gd name="T21" fmla="*/ 200 h 349"/>
                <a:gd name="T22" fmla="*/ 15 w 100"/>
                <a:gd name="T23" fmla="*/ 267 h 349"/>
                <a:gd name="T24" fmla="*/ 15 w 100"/>
                <a:gd name="T25" fmla="*/ 308 h 349"/>
                <a:gd name="T26" fmla="*/ 0 w 100"/>
                <a:gd name="T27" fmla="*/ 328 h 349"/>
                <a:gd name="T28" fmla="*/ 21 w 100"/>
                <a:gd name="T29" fmla="*/ 349 h 349"/>
                <a:gd name="T30" fmla="*/ 42 w 100"/>
                <a:gd name="T31" fmla="*/ 328 h 349"/>
                <a:gd name="T32" fmla="*/ 26 w 100"/>
                <a:gd name="T33" fmla="*/ 308 h 349"/>
                <a:gd name="T34" fmla="*/ 26 w 100"/>
                <a:gd name="T35" fmla="*/ 272 h 349"/>
                <a:gd name="T36" fmla="*/ 94 w 100"/>
                <a:gd name="T37" fmla="*/ 204 h 349"/>
                <a:gd name="T38" fmla="*/ 94 w 100"/>
                <a:gd name="T39" fmla="*/ 65 h 349"/>
                <a:gd name="T40" fmla="*/ 100 w 100"/>
                <a:gd name="T41" fmla="*/ 56 h 349"/>
                <a:gd name="T42" fmla="*/ 100 w 100"/>
                <a:gd name="T43" fmla="*/ 9 h 349"/>
                <a:gd name="T44" fmla="*/ 91 w 100"/>
                <a:gd name="T4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349">
                  <a:moveTo>
                    <a:pt x="21" y="340"/>
                  </a:moveTo>
                  <a:cubicBezTo>
                    <a:pt x="15" y="340"/>
                    <a:pt x="9" y="335"/>
                    <a:pt x="9" y="328"/>
                  </a:cubicBezTo>
                  <a:cubicBezTo>
                    <a:pt x="9" y="322"/>
                    <a:pt x="15" y="317"/>
                    <a:pt x="21" y="317"/>
                  </a:cubicBezTo>
                  <a:cubicBezTo>
                    <a:pt x="27" y="317"/>
                    <a:pt x="32" y="322"/>
                    <a:pt x="32" y="328"/>
                  </a:cubicBezTo>
                  <a:cubicBezTo>
                    <a:pt x="32" y="335"/>
                    <a:pt x="27" y="340"/>
                    <a:pt x="21" y="340"/>
                  </a:cubicBezTo>
                  <a:moveTo>
                    <a:pt x="91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1" y="0"/>
                    <a:pt x="77" y="4"/>
                    <a:pt x="77" y="9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61"/>
                    <a:pt x="79" y="64"/>
                    <a:pt x="83" y="65"/>
                  </a:cubicBezTo>
                  <a:cubicBezTo>
                    <a:pt x="83" y="200"/>
                    <a:pt x="83" y="200"/>
                    <a:pt x="83" y="200"/>
                  </a:cubicBezTo>
                  <a:cubicBezTo>
                    <a:pt x="15" y="267"/>
                    <a:pt x="15" y="267"/>
                    <a:pt x="15" y="267"/>
                  </a:cubicBezTo>
                  <a:cubicBezTo>
                    <a:pt x="15" y="308"/>
                    <a:pt x="15" y="308"/>
                    <a:pt x="15" y="308"/>
                  </a:cubicBezTo>
                  <a:cubicBezTo>
                    <a:pt x="6" y="311"/>
                    <a:pt x="0" y="319"/>
                    <a:pt x="0" y="328"/>
                  </a:cubicBezTo>
                  <a:cubicBezTo>
                    <a:pt x="0" y="340"/>
                    <a:pt x="9" y="349"/>
                    <a:pt x="21" y="349"/>
                  </a:cubicBezTo>
                  <a:cubicBezTo>
                    <a:pt x="32" y="349"/>
                    <a:pt x="42" y="340"/>
                    <a:pt x="42" y="328"/>
                  </a:cubicBezTo>
                  <a:cubicBezTo>
                    <a:pt x="42" y="319"/>
                    <a:pt x="35" y="311"/>
                    <a:pt x="26" y="308"/>
                  </a:cubicBezTo>
                  <a:cubicBezTo>
                    <a:pt x="26" y="272"/>
                    <a:pt x="26" y="272"/>
                    <a:pt x="26" y="272"/>
                  </a:cubicBezTo>
                  <a:cubicBezTo>
                    <a:pt x="94" y="204"/>
                    <a:pt x="94" y="204"/>
                    <a:pt x="94" y="204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4"/>
                    <a:pt x="100" y="61"/>
                    <a:pt x="100" y="56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0" y="4"/>
                    <a:pt x="96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37"/>
            <p:cNvSpPr>
              <a:spLocks noEditPoints="1"/>
            </p:cNvSpPr>
            <p:nvPr/>
          </p:nvSpPr>
          <p:spPr bwMode="auto">
            <a:xfrm>
              <a:off x="426" y="4106"/>
              <a:ext cx="180" cy="246"/>
            </a:xfrm>
            <a:custGeom>
              <a:avLst/>
              <a:gdLst>
                <a:gd name="T0" fmla="*/ 17 w 76"/>
                <a:gd name="T1" fmla="*/ 27 h 104"/>
                <a:gd name="T2" fmla="*/ 8 w 76"/>
                <a:gd name="T3" fmla="*/ 17 h 104"/>
                <a:gd name="T4" fmla="*/ 17 w 76"/>
                <a:gd name="T5" fmla="*/ 8 h 104"/>
                <a:gd name="T6" fmla="*/ 26 w 76"/>
                <a:gd name="T7" fmla="*/ 17 h 104"/>
                <a:gd name="T8" fmla="*/ 17 w 76"/>
                <a:gd name="T9" fmla="*/ 27 h 104"/>
                <a:gd name="T10" fmla="*/ 60 w 76"/>
                <a:gd name="T11" fmla="*/ 27 h 104"/>
                <a:gd name="T12" fmla="*/ 50 w 76"/>
                <a:gd name="T13" fmla="*/ 17 h 104"/>
                <a:gd name="T14" fmla="*/ 60 w 76"/>
                <a:gd name="T15" fmla="*/ 8 h 104"/>
                <a:gd name="T16" fmla="*/ 69 w 76"/>
                <a:gd name="T17" fmla="*/ 17 h 104"/>
                <a:gd name="T18" fmla="*/ 60 w 76"/>
                <a:gd name="T19" fmla="*/ 27 h 104"/>
                <a:gd name="T20" fmla="*/ 60 w 76"/>
                <a:gd name="T21" fmla="*/ 0 h 104"/>
                <a:gd name="T22" fmla="*/ 43 w 76"/>
                <a:gd name="T23" fmla="*/ 17 h 104"/>
                <a:gd name="T24" fmla="*/ 55 w 76"/>
                <a:gd name="T25" fmla="*/ 34 h 104"/>
                <a:gd name="T26" fmla="*/ 55 w 76"/>
                <a:gd name="T27" fmla="*/ 70 h 104"/>
                <a:gd name="T28" fmla="*/ 21 w 76"/>
                <a:gd name="T29" fmla="*/ 70 h 104"/>
                <a:gd name="T30" fmla="*/ 21 w 76"/>
                <a:gd name="T31" fmla="*/ 34 h 104"/>
                <a:gd name="T32" fmla="*/ 34 w 76"/>
                <a:gd name="T33" fmla="*/ 17 h 104"/>
                <a:gd name="T34" fmla="*/ 17 w 76"/>
                <a:gd name="T35" fmla="*/ 0 h 104"/>
                <a:gd name="T36" fmla="*/ 0 w 76"/>
                <a:gd name="T37" fmla="*/ 17 h 104"/>
                <a:gd name="T38" fmla="*/ 13 w 76"/>
                <a:gd name="T39" fmla="*/ 34 h 104"/>
                <a:gd name="T40" fmla="*/ 13 w 76"/>
                <a:gd name="T41" fmla="*/ 70 h 104"/>
                <a:gd name="T42" fmla="*/ 11 w 76"/>
                <a:gd name="T43" fmla="*/ 70 h 104"/>
                <a:gd name="T44" fmla="*/ 11 w 76"/>
                <a:gd name="T45" fmla="*/ 104 h 104"/>
                <a:gd name="T46" fmla="*/ 65 w 76"/>
                <a:gd name="T47" fmla="*/ 104 h 104"/>
                <a:gd name="T48" fmla="*/ 65 w 76"/>
                <a:gd name="T49" fmla="*/ 70 h 104"/>
                <a:gd name="T50" fmla="*/ 64 w 76"/>
                <a:gd name="T51" fmla="*/ 70 h 104"/>
                <a:gd name="T52" fmla="*/ 64 w 76"/>
                <a:gd name="T53" fmla="*/ 34 h 104"/>
                <a:gd name="T54" fmla="*/ 76 w 76"/>
                <a:gd name="T55" fmla="*/ 17 h 104"/>
                <a:gd name="T56" fmla="*/ 60 w 76"/>
                <a:gd name="T5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104">
                  <a:moveTo>
                    <a:pt x="17" y="27"/>
                  </a:moveTo>
                  <a:cubicBezTo>
                    <a:pt x="12" y="27"/>
                    <a:pt x="8" y="22"/>
                    <a:pt x="8" y="17"/>
                  </a:cubicBezTo>
                  <a:cubicBezTo>
                    <a:pt x="8" y="12"/>
                    <a:pt x="12" y="8"/>
                    <a:pt x="17" y="8"/>
                  </a:cubicBezTo>
                  <a:cubicBezTo>
                    <a:pt x="22" y="8"/>
                    <a:pt x="26" y="12"/>
                    <a:pt x="26" y="17"/>
                  </a:cubicBezTo>
                  <a:cubicBezTo>
                    <a:pt x="26" y="22"/>
                    <a:pt x="22" y="27"/>
                    <a:pt x="17" y="27"/>
                  </a:cubicBezTo>
                  <a:moveTo>
                    <a:pt x="60" y="27"/>
                  </a:moveTo>
                  <a:cubicBezTo>
                    <a:pt x="54" y="27"/>
                    <a:pt x="50" y="22"/>
                    <a:pt x="50" y="17"/>
                  </a:cubicBezTo>
                  <a:cubicBezTo>
                    <a:pt x="50" y="12"/>
                    <a:pt x="54" y="8"/>
                    <a:pt x="60" y="8"/>
                  </a:cubicBezTo>
                  <a:cubicBezTo>
                    <a:pt x="65" y="8"/>
                    <a:pt x="69" y="12"/>
                    <a:pt x="69" y="17"/>
                  </a:cubicBezTo>
                  <a:cubicBezTo>
                    <a:pt x="69" y="22"/>
                    <a:pt x="65" y="27"/>
                    <a:pt x="60" y="27"/>
                  </a:cubicBezTo>
                  <a:moveTo>
                    <a:pt x="60" y="0"/>
                  </a:moveTo>
                  <a:cubicBezTo>
                    <a:pt x="50" y="0"/>
                    <a:pt x="43" y="8"/>
                    <a:pt x="43" y="17"/>
                  </a:cubicBezTo>
                  <a:cubicBezTo>
                    <a:pt x="43" y="25"/>
                    <a:pt x="48" y="32"/>
                    <a:pt x="55" y="34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2"/>
                    <a:pt x="34" y="25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5"/>
                    <a:pt x="6" y="32"/>
                    <a:pt x="13" y="34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32"/>
                    <a:pt x="76" y="25"/>
                    <a:pt x="76" y="17"/>
                  </a:cubicBezTo>
                  <a:cubicBezTo>
                    <a:pt x="76" y="8"/>
                    <a:pt x="69" y="0"/>
                    <a:pt x="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38"/>
            <p:cNvSpPr/>
            <p:nvPr/>
          </p:nvSpPr>
          <p:spPr bwMode="auto">
            <a:xfrm>
              <a:off x="2388" y="4172"/>
              <a:ext cx="208" cy="253"/>
            </a:xfrm>
            <a:custGeom>
              <a:avLst/>
              <a:gdLst>
                <a:gd name="T0" fmla="*/ 69 w 88"/>
                <a:gd name="T1" fmla="*/ 0 h 107"/>
                <a:gd name="T2" fmla="*/ 49 w 88"/>
                <a:gd name="T3" fmla="*/ 19 h 107"/>
                <a:gd name="T4" fmla="*/ 63 w 88"/>
                <a:gd name="T5" fmla="*/ 38 h 107"/>
                <a:gd name="T6" fmla="*/ 63 w 88"/>
                <a:gd name="T7" fmla="*/ 72 h 107"/>
                <a:gd name="T8" fmla="*/ 25 w 88"/>
                <a:gd name="T9" fmla="*/ 72 h 107"/>
                <a:gd name="T10" fmla="*/ 25 w 88"/>
                <a:gd name="T11" fmla="*/ 38 h 107"/>
                <a:gd name="T12" fmla="*/ 39 w 88"/>
                <a:gd name="T13" fmla="*/ 19 h 107"/>
                <a:gd name="T14" fmla="*/ 20 w 88"/>
                <a:gd name="T15" fmla="*/ 0 h 107"/>
                <a:gd name="T16" fmla="*/ 0 w 88"/>
                <a:gd name="T17" fmla="*/ 19 h 107"/>
                <a:gd name="T18" fmla="*/ 14 w 88"/>
                <a:gd name="T19" fmla="*/ 38 h 107"/>
                <a:gd name="T20" fmla="*/ 14 w 88"/>
                <a:gd name="T21" fmla="*/ 76 h 107"/>
                <a:gd name="T22" fmla="*/ 14 w 88"/>
                <a:gd name="T23" fmla="*/ 76 h 107"/>
                <a:gd name="T24" fmla="*/ 14 w 88"/>
                <a:gd name="T25" fmla="*/ 107 h 107"/>
                <a:gd name="T26" fmla="*/ 74 w 88"/>
                <a:gd name="T27" fmla="*/ 107 h 107"/>
                <a:gd name="T28" fmla="*/ 74 w 88"/>
                <a:gd name="T29" fmla="*/ 72 h 107"/>
                <a:gd name="T30" fmla="*/ 74 w 88"/>
                <a:gd name="T31" fmla="*/ 72 h 107"/>
                <a:gd name="T32" fmla="*/ 74 w 88"/>
                <a:gd name="T33" fmla="*/ 38 h 107"/>
                <a:gd name="T34" fmla="*/ 88 w 88"/>
                <a:gd name="T35" fmla="*/ 19 h 107"/>
                <a:gd name="T36" fmla="*/ 69 w 88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107">
                  <a:moveTo>
                    <a:pt x="69" y="0"/>
                  </a:moveTo>
                  <a:cubicBezTo>
                    <a:pt x="58" y="0"/>
                    <a:pt x="49" y="8"/>
                    <a:pt x="49" y="19"/>
                  </a:cubicBezTo>
                  <a:cubicBezTo>
                    <a:pt x="49" y="28"/>
                    <a:pt x="55" y="35"/>
                    <a:pt x="63" y="38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3" y="35"/>
                    <a:pt x="39" y="28"/>
                    <a:pt x="39" y="19"/>
                  </a:cubicBezTo>
                  <a:cubicBezTo>
                    <a:pt x="39" y="8"/>
                    <a:pt x="31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28"/>
                    <a:pt x="6" y="35"/>
                    <a:pt x="14" y="3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82" y="35"/>
                    <a:pt x="88" y="28"/>
                    <a:pt x="88" y="19"/>
                  </a:cubicBezTo>
                  <a:cubicBezTo>
                    <a:pt x="88" y="8"/>
                    <a:pt x="79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39"/>
            <p:cNvSpPr/>
            <p:nvPr/>
          </p:nvSpPr>
          <p:spPr bwMode="auto">
            <a:xfrm>
              <a:off x="2158" y="4172"/>
              <a:ext cx="206" cy="253"/>
            </a:xfrm>
            <a:custGeom>
              <a:avLst/>
              <a:gdLst>
                <a:gd name="T0" fmla="*/ 68 w 87"/>
                <a:gd name="T1" fmla="*/ 0 h 107"/>
                <a:gd name="T2" fmla="*/ 49 w 87"/>
                <a:gd name="T3" fmla="*/ 19 h 107"/>
                <a:gd name="T4" fmla="*/ 62 w 87"/>
                <a:gd name="T5" fmla="*/ 38 h 107"/>
                <a:gd name="T6" fmla="*/ 62 w 87"/>
                <a:gd name="T7" fmla="*/ 72 h 107"/>
                <a:gd name="T8" fmla="*/ 25 w 87"/>
                <a:gd name="T9" fmla="*/ 72 h 107"/>
                <a:gd name="T10" fmla="*/ 25 w 87"/>
                <a:gd name="T11" fmla="*/ 38 h 107"/>
                <a:gd name="T12" fmla="*/ 39 w 87"/>
                <a:gd name="T13" fmla="*/ 19 h 107"/>
                <a:gd name="T14" fmla="*/ 19 w 87"/>
                <a:gd name="T15" fmla="*/ 0 h 107"/>
                <a:gd name="T16" fmla="*/ 0 w 87"/>
                <a:gd name="T17" fmla="*/ 19 h 107"/>
                <a:gd name="T18" fmla="*/ 14 w 87"/>
                <a:gd name="T19" fmla="*/ 38 h 107"/>
                <a:gd name="T20" fmla="*/ 14 w 87"/>
                <a:gd name="T21" fmla="*/ 76 h 107"/>
                <a:gd name="T22" fmla="*/ 14 w 87"/>
                <a:gd name="T23" fmla="*/ 76 h 107"/>
                <a:gd name="T24" fmla="*/ 14 w 87"/>
                <a:gd name="T25" fmla="*/ 107 h 107"/>
                <a:gd name="T26" fmla="*/ 74 w 87"/>
                <a:gd name="T27" fmla="*/ 107 h 107"/>
                <a:gd name="T28" fmla="*/ 74 w 87"/>
                <a:gd name="T29" fmla="*/ 72 h 107"/>
                <a:gd name="T30" fmla="*/ 74 w 87"/>
                <a:gd name="T31" fmla="*/ 72 h 107"/>
                <a:gd name="T32" fmla="*/ 74 w 87"/>
                <a:gd name="T33" fmla="*/ 38 h 107"/>
                <a:gd name="T34" fmla="*/ 87 w 87"/>
                <a:gd name="T35" fmla="*/ 19 h 107"/>
                <a:gd name="T36" fmla="*/ 68 w 87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107">
                  <a:moveTo>
                    <a:pt x="68" y="0"/>
                  </a:moveTo>
                  <a:cubicBezTo>
                    <a:pt x="57" y="0"/>
                    <a:pt x="49" y="8"/>
                    <a:pt x="49" y="19"/>
                  </a:cubicBezTo>
                  <a:cubicBezTo>
                    <a:pt x="49" y="28"/>
                    <a:pt x="54" y="35"/>
                    <a:pt x="62" y="38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3" y="35"/>
                    <a:pt x="39" y="28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8"/>
                    <a:pt x="6" y="35"/>
                    <a:pt x="14" y="3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82" y="35"/>
                    <a:pt x="87" y="28"/>
                    <a:pt x="87" y="19"/>
                  </a:cubicBezTo>
                  <a:cubicBezTo>
                    <a:pt x="87" y="8"/>
                    <a:pt x="79" y="0"/>
                    <a:pt x="6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40"/>
            <p:cNvSpPr/>
            <p:nvPr/>
          </p:nvSpPr>
          <p:spPr bwMode="auto">
            <a:xfrm>
              <a:off x="2042" y="4172"/>
              <a:ext cx="92" cy="258"/>
            </a:xfrm>
            <a:custGeom>
              <a:avLst/>
              <a:gdLst>
                <a:gd name="T0" fmla="*/ 19 w 39"/>
                <a:gd name="T1" fmla="*/ 0 h 109"/>
                <a:gd name="T2" fmla="*/ 0 w 39"/>
                <a:gd name="T3" fmla="*/ 19 h 109"/>
                <a:gd name="T4" fmla="*/ 14 w 39"/>
                <a:gd name="T5" fmla="*/ 38 h 109"/>
                <a:gd name="T6" fmla="*/ 14 w 39"/>
                <a:gd name="T7" fmla="*/ 71 h 109"/>
                <a:gd name="T8" fmla="*/ 0 w 39"/>
                <a:gd name="T9" fmla="*/ 89 h 109"/>
                <a:gd name="T10" fmla="*/ 19 w 39"/>
                <a:gd name="T11" fmla="*/ 109 h 109"/>
                <a:gd name="T12" fmla="*/ 39 w 39"/>
                <a:gd name="T13" fmla="*/ 89 h 109"/>
                <a:gd name="T14" fmla="*/ 25 w 39"/>
                <a:gd name="T15" fmla="*/ 71 h 109"/>
                <a:gd name="T16" fmla="*/ 25 w 39"/>
                <a:gd name="T17" fmla="*/ 38 h 109"/>
                <a:gd name="T18" fmla="*/ 39 w 39"/>
                <a:gd name="T19" fmla="*/ 19 h 109"/>
                <a:gd name="T20" fmla="*/ 19 w 39"/>
                <a:gd name="T2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109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28"/>
                    <a:pt x="6" y="35"/>
                    <a:pt x="14" y="38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6" y="73"/>
                    <a:pt x="0" y="80"/>
                    <a:pt x="0" y="89"/>
                  </a:cubicBezTo>
                  <a:cubicBezTo>
                    <a:pt x="0" y="100"/>
                    <a:pt x="9" y="109"/>
                    <a:pt x="19" y="109"/>
                  </a:cubicBezTo>
                  <a:cubicBezTo>
                    <a:pt x="30" y="109"/>
                    <a:pt x="39" y="100"/>
                    <a:pt x="39" y="89"/>
                  </a:cubicBezTo>
                  <a:cubicBezTo>
                    <a:pt x="39" y="80"/>
                    <a:pt x="33" y="73"/>
                    <a:pt x="25" y="71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3" y="35"/>
                    <a:pt x="39" y="28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41"/>
            <p:cNvSpPr/>
            <p:nvPr/>
          </p:nvSpPr>
          <p:spPr bwMode="auto">
            <a:xfrm>
              <a:off x="312" y="3902"/>
              <a:ext cx="571" cy="452"/>
            </a:xfrm>
            <a:custGeom>
              <a:avLst/>
              <a:gdLst>
                <a:gd name="T0" fmla="*/ 222 w 241"/>
                <a:gd name="T1" fmla="*/ 0 h 191"/>
                <a:gd name="T2" fmla="*/ 203 w 241"/>
                <a:gd name="T3" fmla="*/ 19 h 191"/>
                <a:gd name="T4" fmla="*/ 207 w 241"/>
                <a:gd name="T5" fmla="*/ 31 h 191"/>
                <a:gd name="T6" fmla="*/ 167 w 241"/>
                <a:gd name="T7" fmla="*/ 71 h 191"/>
                <a:gd name="T8" fmla="*/ 167 w 241"/>
                <a:gd name="T9" fmla="*/ 156 h 191"/>
                <a:gd name="T10" fmla="*/ 151 w 241"/>
                <a:gd name="T11" fmla="*/ 156 h 191"/>
                <a:gd name="T12" fmla="*/ 151 w 241"/>
                <a:gd name="T13" fmla="*/ 71 h 191"/>
                <a:gd name="T14" fmla="*/ 127 w 241"/>
                <a:gd name="T15" fmla="*/ 47 h 191"/>
                <a:gd name="T16" fmla="*/ 66 w 241"/>
                <a:gd name="T17" fmla="*/ 47 h 191"/>
                <a:gd name="T18" fmla="*/ 17 w 241"/>
                <a:gd name="T19" fmla="*/ 96 h 191"/>
                <a:gd name="T20" fmla="*/ 17 w 241"/>
                <a:gd name="T21" fmla="*/ 127 h 191"/>
                <a:gd name="T22" fmla="*/ 0 w 241"/>
                <a:gd name="T23" fmla="*/ 146 h 191"/>
                <a:gd name="T24" fmla="*/ 20 w 241"/>
                <a:gd name="T25" fmla="*/ 166 h 191"/>
                <a:gd name="T26" fmla="*/ 39 w 241"/>
                <a:gd name="T27" fmla="*/ 146 h 191"/>
                <a:gd name="T28" fmla="*/ 22 w 241"/>
                <a:gd name="T29" fmla="*/ 127 h 191"/>
                <a:gd name="T30" fmla="*/ 22 w 241"/>
                <a:gd name="T31" fmla="*/ 98 h 191"/>
                <a:gd name="T32" fmla="*/ 68 w 241"/>
                <a:gd name="T33" fmla="*/ 52 h 191"/>
                <a:gd name="T34" fmla="*/ 124 w 241"/>
                <a:gd name="T35" fmla="*/ 52 h 191"/>
                <a:gd name="T36" fmla="*/ 145 w 241"/>
                <a:gd name="T37" fmla="*/ 73 h 191"/>
                <a:gd name="T38" fmla="*/ 145 w 241"/>
                <a:gd name="T39" fmla="*/ 156 h 191"/>
                <a:gd name="T40" fmla="*/ 134 w 241"/>
                <a:gd name="T41" fmla="*/ 156 h 191"/>
                <a:gd name="T42" fmla="*/ 134 w 241"/>
                <a:gd name="T43" fmla="*/ 191 h 191"/>
                <a:gd name="T44" fmla="*/ 145 w 241"/>
                <a:gd name="T45" fmla="*/ 191 h 191"/>
                <a:gd name="T46" fmla="*/ 145 w 241"/>
                <a:gd name="T47" fmla="*/ 191 h 191"/>
                <a:gd name="T48" fmla="*/ 151 w 241"/>
                <a:gd name="T49" fmla="*/ 191 h 191"/>
                <a:gd name="T50" fmla="*/ 151 w 241"/>
                <a:gd name="T51" fmla="*/ 191 h 191"/>
                <a:gd name="T52" fmla="*/ 167 w 241"/>
                <a:gd name="T53" fmla="*/ 191 h 191"/>
                <a:gd name="T54" fmla="*/ 167 w 241"/>
                <a:gd name="T55" fmla="*/ 191 h 191"/>
                <a:gd name="T56" fmla="*/ 172 w 241"/>
                <a:gd name="T57" fmla="*/ 191 h 191"/>
                <a:gd name="T58" fmla="*/ 172 w 241"/>
                <a:gd name="T59" fmla="*/ 191 h 191"/>
                <a:gd name="T60" fmla="*/ 183 w 241"/>
                <a:gd name="T61" fmla="*/ 191 h 191"/>
                <a:gd name="T62" fmla="*/ 183 w 241"/>
                <a:gd name="T63" fmla="*/ 156 h 191"/>
                <a:gd name="T64" fmla="*/ 172 w 241"/>
                <a:gd name="T65" fmla="*/ 156 h 191"/>
                <a:gd name="T66" fmla="*/ 172 w 241"/>
                <a:gd name="T67" fmla="*/ 73 h 191"/>
                <a:gd name="T68" fmla="*/ 210 w 241"/>
                <a:gd name="T69" fmla="*/ 35 h 191"/>
                <a:gd name="T70" fmla="*/ 222 w 241"/>
                <a:gd name="T71" fmla="*/ 39 h 191"/>
                <a:gd name="T72" fmla="*/ 241 w 241"/>
                <a:gd name="T73" fmla="*/ 19 h 191"/>
                <a:gd name="T74" fmla="*/ 222 w 241"/>
                <a:gd name="T7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191">
                  <a:moveTo>
                    <a:pt x="222" y="0"/>
                  </a:moveTo>
                  <a:cubicBezTo>
                    <a:pt x="211" y="0"/>
                    <a:pt x="203" y="8"/>
                    <a:pt x="203" y="19"/>
                  </a:cubicBezTo>
                  <a:cubicBezTo>
                    <a:pt x="203" y="24"/>
                    <a:pt x="204" y="28"/>
                    <a:pt x="207" y="31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7" y="156"/>
                    <a:pt x="167" y="156"/>
                    <a:pt x="167" y="156"/>
                  </a:cubicBezTo>
                  <a:cubicBezTo>
                    <a:pt x="151" y="156"/>
                    <a:pt x="151" y="156"/>
                    <a:pt x="151" y="156"/>
                  </a:cubicBezTo>
                  <a:cubicBezTo>
                    <a:pt x="151" y="71"/>
                    <a:pt x="151" y="71"/>
                    <a:pt x="151" y="71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7" y="129"/>
                    <a:pt x="0" y="137"/>
                    <a:pt x="0" y="146"/>
                  </a:cubicBezTo>
                  <a:cubicBezTo>
                    <a:pt x="0" y="157"/>
                    <a:pt x="9" y="166"/>
                    <a:pt x="20" y="166"/>
                  </a:cubicBezTo>
                  <a:cubicBezTo>
                    <a:pt x="30" y="166"/>
                    <a:pt x="39" y="157"/>
                    <a:pt x="39" y="146"/>
                  </a:cubicBezTo>
                  <a:cubicBezTo>
                    <a:pt x="39" y="137"/>
                    <a:pt x="32" y="129"/>
                    <a:pt x="22" y="127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124" y="52"/>
                    <a:pt x="124" y="52"/>
                    <a:pt x="124" y="52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45" y="156"/>
                    <a:pt x="145" y="156"/>
                    <a:pt x="145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91"/>
                    <a:pt x="134" y="191"/>
                    <a:pt x="134" y="191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67" y="191"/>
                    <a:pt x="167" y="191"/>
                    <a:pt x="167" y="191"/>
                  </a:cubicBezTo>
                  <a:cubicBezTo>
                    <a:pt x="167" y="191"/>
                    <a:pt x="167" y="191"/>
                    <a:pt x="167" y="191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83" y="191"/>
                    <a:pt x="183" y="191"/>
                    <a:pt x="183" y="191"/>
                  </a:cubicBezTo>
                  <a:cubicBezTo>
                    <a:pt x="183" y="156"/>
                    <a:pt x="183" y="156"/>
                    <a:pt x="183" y="156"/>
                  </a:cubicBezTo>
                  <a:cubicBezTo>
                    <a:pt x="172" y="156"/>
                    <a:pt x="172" y="156"/>
                    <a:pt x="172" y="156"/>
                  </a:cubicBezTo>
                  <a:cubicBezTo>
                    <a:pt x="172" y="73"/>
                    <a:pt x="172" y="73"/>
                    <a:pt x="172" y="73"/>
                  </a:cubicBezTo>
                  <a:cubicBezTo>
                    <a:pt x="210" y="35"/>
                    <a:pt x="210" y="35"/>
                    <a:pt x="210" y="35"/>
                  </a:cubicBezTo>
                  <a:cubicBezTo>
                    <a:pt x="214" y="37"/>
                    <a:pt x="218" y="39"/>
                    <a:pt x="222" y="39"/>
                  </a:cubicBezTo>
                  <a:cubicBezTo>
                    <a:pt x="233" y="39"/>
                    <a:pt x="241" y="30"/>
                    <a:pt x="241" y="19"/>
                  </a:cubicBezTo>
                  <a:cubicBezTo>
                    <a:pt x="241" y="8"/>
                    <a:pt x="233" y="0"/>
                    <a:pt x="2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42"/>
            <p:cNvSpPr/>
            <p:nvPr/>
          </p:nvSpPr>
          <p:spPr bwMode="auto">
            <a:xfrm>
              <a:off x="0" y="3745"/>
              <a:ext cx="473" cy="614"/>
            </a:xfrm>
            <a:custGeom>
              <a:avLst/>
              <a:gdLst>
                <a:gd name="T0" fmla="*/ 180 w 200"/>
                <a:gd name="T1" fmla="*/ 0 h 259"/>
                <a:gd name="T2" fmla="*/ 161 w 200"/>
                <a:gd name="T3" fmla="*/ 18 h 259"/>
                <a:gd name="T4" fmla="*/ 124 w 200"/>
                <a:gd name="T5" fmla="*/ 18 h 259"/>
                <a:gd name="T6" fmla="*/ 54 w 200"/>
                <a:gd name="T7" fmla="*/ 88 h 259"/>
                <a:gd name="T8" fmla="*/ 54 w 200"/>
                <a:gd name="T9" fmla="*/ 165 h 259"/>
                <a:gd name="T10" fmla="*/ 18 w 200"/>
                <a:gd name="T11" fmla="*/ 201 h 259"/>
                <a:gd name="T12" fmla="*/ 18 w 200"/>
                <a:gd name="T13" fmla="*/ 220 h 259"/>
                <a:gd name="T14" fmla="*/ 0 w 200"/>
                <a:gd name="T15" fmla="*/ 239 h 259"/>
                <a:gd name="T16" fmla="*/ 19 w 200"/>
                <a:gd name="T17" fmla="*/ 259 h 259"/>
                <a:gd name="T18" fmla="*/ 39 w 200"/>
                <a:gd name="T19" fmla="*/ 239 h 259"/>
                <a:gd name="T20" fmla="*/ 21 w 200"/>
                <a:gd name="T21" fmla="*/ 220 h 259"/>
                <a:gd name="T22" fmla="*/ 21 w 200"/>
                <a:gd name="T23" fmla="*/ 202 h 259"/>
                <a:gd name="T24" fmla="*/ 57 w 200"/>
                <a:gd name="T25" fmla="*/ 166 h 259"/>
                <a:gd name="T26" fmla="*/ 57 w 200"/>
                <a:gd name="T27" fmla="*/ 89 h 259"/>
                <a:gd name="T28" fmla="*/ 125 w 200"/>
                <a:gd name="T29" fmla="*/ 20 h 259"/>
                <a:gd name="T30" fmla="*/ 161 w 200"/>
                <a:gd name="T31" fmla="*/ 20 h 259"/>
                <a:gd name="T32" fmla="*/ 180 w 200"/>
                <a:gd name="T33" fmla="*/ 38 h 259"/>
                <a:gd name="T34" fmla="*/ 200 w 200"/>
                <a:gd name="T35" fmla="*/ 19 h 259"/>
                <a:gd name="T36" fmla="*/ 180 w 200"/>
                <a:gd name="T37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259">
                  <a:moveTo>
                    <a:pt x="180" y="0"/>
                  </a:moveTo>
                  <a:cubicBezTo>
                    <a:pt x="170" y="0"/>
                    <a:pt x="162" y="8"/>
                    <a:pt x="161" y="18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18" y="220"/>
                    <a:pt x="18" y="220"/>
                    <a:pt x="18" y="220"/>
                  </a:cubicBezTo>
                  <a:cubicBezTo>
                    <a:pt x="8" y="221"/>
                    <a:pt x="0" y="229"/>
                    <a:pt x="0" y="239"/>
                  </a:cubicBezTo>
                  <a:cubicBezTo>
                    <a:pt x="0" y="250"/>
                    <a:pt x="9" y="259"/>
                    <a:pt x="19" y="259"/>
                  </a:cubicBezTo>
                  <a:cubicBezTo>
                    <a:pt x="30" y="259"/>
                    <a:pt x="39" y="250"/>
                    <a:pt x="39" y="239"/>
                  </a:cubicBezTo>
                  <a:cubicBezTo>
                    <a:pt x="39" y="229"/>
                    <a:pt x="31" y="221"/>
                    <a:pt x="21" y="220"/>
                  </a:cubicBezTo>
                  <a:cubicBezTo>
                    <a:pt x="21" y="202"/>
                    <a:pt x="21" y="202"/>
                    <a:pt x="21" y="202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2" y="31"/>
                    <a:pt x="170" y="38"/>
                    <a:pt x="180" y="38"/>
                  </a:cubicBezTo>
                  <a:cubicBezTo>
                    <a:pt x="191" y="38"/>
                    <a:pt x="200" y="30"/>
                    <a:pt x="200" y="19"/>
                  </a:cubicBezTo>
                  <a:cubicBezTo>
                    <a:pt x="200" y="8"/>
                    <a:pt x="191" y="0"/>
                    <a:pt x="1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43"/>
            <p:cNvSpPr>
              <a:spLocks noEditPoints="1"/>
            </p:cNvSpPr>
            <p:nvPr/>
          </p:nvSpPr>
          <p:spPr bwMode="auto">
            <a:xfrm>
              <a:off x="431" y="3459"/>
              <a:ext cx="314" cy="315"/>
            </a:xfrm>
            <a:custGeom>
              <a:avLst/>
              <a:gdLst>
                <a:gd name="T0" fmla="*/ 50 w 133"/>
                <a:gd name="T1" fmla="*/ 3 h 133"/>
                <a:gd name="T2" fmla="*/ 6 w 133"/>
                <a:gd name="T3" fmla="*/ 41 h 133"/>
                <a:gd name="T4" fmla="*/ 12 w 133"/>
                <a:gd name="T5" fmla="*/ 41 h 133"/>
                <a:gd name="T6" fmla="*/ 50 w 133"/>
                <a:gd name="T7" fmla="*/ 3 h 133"/>
                <a:gd name="T8" fmla="*/ 67 w 133"/>
                <a:gd name="T9" fmla="*/ 0 h 133"/>
                <a:gd name="T10" fmla="*/ 63 w 133"/>
                <a:gd name="T11" fmla="*/ 1 h 133"/>
                <a:gd name="T12" fmla="*/ 49 w 133"/>
                <a:gd name="T13" fmla="*/ 14 h 133"/>
                <a:gd name="T14" fmla="*/ 67 w 133"/>
                <a:gd name="T15" fmla="*/ 12 h 133"/>
                <a:gd name="T16" fmla="*/ 122 w 133"/>
                <a:gd name="T17" fmla="*/ 67 h 133"/>
                <a:gd name="T18" fmla="*/ 67 w 133"/>
                <a:gd name="T19" fmla="*/ 122 h 133"/>
                <a:gd name="T20" fmla="*/ 12 w 133"/>
                <a:gd name="T21" fmla="*/ 67 h 133"/>
                <a:gd name="T22" fmla="*/ 15 w 133"/>
                <a:gd name="T23" fmla="*/ 49 h 133"/>
                <a:gd name="T24" fmla="*/ 3 w 133"/>
                <a:gd name="T25" fmla="*/ 49 h 133"/>
                <a:gd name="T26" fmla="*/ 0 w 133"/>
                <a:gd name="T27" fmla="*/ 67 h 133"/>
                <a:gd name="T28" fmla="*/ 67 w 133"/>
                <a:gd name="T29" fmla="*/ 133 h 133"/>
                <a:gd name="T30" fmla="*/ 133 w 133"/>
                <a:gd name="T31" fmla="*/ 67 h 133"/>
                <a:gd name="T32" fmla="*/ 67 w 133"/>
                <a:gd name="T3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" h="133">
                  <a:moveTo>
                    <a:pt x="50" y="3"/>
                  </a:moveTo>
                  <a:cubicBezTo>
                    <a:pt x="30" y="8"/>
                    <a:pt x="14" y="22"/>
                    <a:pt x="6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50" y="3"/>
                    <a:pt x="50" y="3"/>
                    <a:pt x="50" y="3"/>
                  </a:cubicBezTo>
                  <a:moveTo>
                    <a:pt x="67" y="0"/>
                  </a:moveTo>
                  <a:cubicBezTo>
                    <a:pt x="66" y="0"/>
                    <a:pt x="64" y="1"/>
                    <a:pt x="63" y="1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5" y="13"/>
                    <a:pt x="61" y="12"/>
                    <a:pt x="67" y="12"/>
                  </a:cubicBezTo>
                  <a:cubicBezTo>
                    <a:pt x="97" y="12"/>
                    <a:pt x="122" y="36"/>
                    <a:pt x="122" y="67"/>
                  </a:cubicBezTo>
                  <a:cubicBezTo>
                    <a:pt x="122" y="97"/>
                    <a:pt x="97" y="122"/>
                    <a:pt x="67" y="122"/>
                  </a:cubicBezTo>
                  <a:cubicBezTo>
                    <a:pt x="36" y="122"/>
                    <a:pt x="12" y="97"/>
                    <a:pt x="12" y="67"/>
                  </a:cubicBezTo>
                  <a:cubicBezTo>
                    <a:pt x="12" y="60"/>
                    <a:pt x="13" y="54"/>
                    <a:pt x="15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1" y="54"/>
                    <a:pt x="0" y="61"/>
                    <a:pt x="0" y="67"/>
                  </a:cubicBezTo>
                  <a:cubicBezTo>
                    <a:pt x="0" y="103"/>
                    <a:pt x="30" y="133"/>
                    <a:pt x="67" y="133"/>
                  </a:cubicBezTo>
                  <a:cubicBezTo>
                    <a:pt x="103" y="133"/>
                    <a:pt x="133" y="103"/>
                    <a:pt x="133" y="67"/>
                  </a:cubicBezTo>
                  <a:cubicBezTo>
                    <a:pt x="133" y="30"/>
                    <a:pt x="103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44"/>
            <p:cNvSpPr>
              <a:spLocks noEditPoints="1"/>
            </p:cNvSpPr>
            <p:nvPr/>
          </p:nvSpPr>
          <p:spPr bwMode="auto">
            <a:xfrm>
              <a:off x="504" y="3532"/>
              <a:ext cx="168" cy="168"/>
            </a:xfrm>
            <a:custGeom>
              <a:avLst/>
              <a:gdLst>
                <a:gd name="T0" fmla="*/ 36 w 71"/>
                <a:gd name="T1" fmla="*/ 63 h 71"/>
                <a:gd name="T2" fmla="*/ 9 w 71"/>
                <a:gd name="T3" fmla="*/ 36 h 71"/>
                <a:gd name="T4" fmla="*/ 36 w 71"/>
                <a:gd name="T5" fmla="*/ 9 h 71"/>
                <a:gd name="T6" fmla="*/ 63 w 71"/>
                <a:gd name="T7" fmla="*/ 36 h 71"/>
                <a:gd name="T8" fmla="*/ 36 w 71"/>
                <a:gd name="T9" fmla="*/ 63 h 71"/>
                <a:gd name="T10" fmla="*/ 36 w 71"/>
                <a:gd name="T11" fmla="*/ 0 h 71"/>
                <a:gd name="T12" fmla="*/ 0 w 71"/>
                <a:gd name="T13" fmla="*/ 36 h 71"/>
                <a:gd name="T14" fmla="*/ 36 w 71"/>
                <a:gd name="T15" fmla="*/ 71 h 71"/>
                <a:gd name="T16" fmla="*/ 71 w 71"/>
                <a:gd name="T17" fmla="*/ 36 h 71"/>
                <a:gd name="T18" fmla="*/ 36 w 71"/>
                <a:gd name="T1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1">
                  <a:moveTo>
                    <a:pt x="36" y="63"/>
                  </a:moveTo>
                  <a:cubicBezTo>
                    <a:pt x="21" y="63"/>
                    <a:pt x="9" y="51"/>
                    <a:pt x="9" y="36"/>
                  </a:cubicBezTo>
                  <a:cubicBezTo>
                    <a:pt x="9" y="21"/>
                    <a:pt x="21" y="9"/>
                    <a:pt x="36" y="9"/>
                  </a:cubicBezTo>
                  <a:cubicBezTo>
                    <a:pt x="51" y="9"/>
                    <a:pt x="63" y="21"/>
                    <a:pt x="63" y="36"/>
                  </a:cubicBezTo>
                  <a:cubicBezTo>
                    <a:pt x="63" y="51"/>
                    <a:pt x="51" y="63"/>
                    <a:pt x="36" y="63"/>
                  </a:cubicBezTo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5"/>
                    <a:pt x="16" y="71"/>
                    <a:pt x="36" y="71"/>
                  </a:cubicBezTo>
                  <a:cubicBezTo>
                    <a:pt x="55" y="71"/>
                    <a:pt x="71" y="55"/>
                    <a:pt x="71" y="36"/>
                  </a:cubicBezTo>
                  <a:cubicBezTo>
                    <a:pt x="71" y="16"/>
                    <a:pt x="55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45"/>
            <p:cNvSpPr>
              <a:spLocks noEditPoints="1"/>
            </p:cNvSpPr>
            <p:nvPr/>
          </p:nvSpPr>
          <p:spPr bwMode="auto">
            <a:xfrm>
              <a:off x="1595" y="3940"/>
              <a:ext cx="312" cy="315"/>
            </a:xfrm>
            <a:custGeom>
              <a:avLst/>
              <a:gdLst>
                <a:gd name="T0" fmla="*/ 66 w 132"/>
                <a:gd name="T1" fmla="*/ 122 h 133"/>
                <a:gd name="T2" fmla="*/ 11 w 132"/>
                <a:gd name="T3" fmla="*/ 67 h 133"/>
                <a:gd name="T4" fmla="*/ 66 w 132"/>
                <a:gd name="T5" fmla="*/ 12 h 133"/>
                <a:gd name="T6" fmla="*/ 121 w 132"/>
                <a:gd name="T7" fmla="*/ 67 h 133"/>
                <a:gd name="T8" fmla="*/ 66 w 132"/>
                <a:gd name="T9" fmla="*/ 122 h 133"/>
                <a:gd name="T10" fmla="*/ 66 w 132"/>
                <a:gd name="T11" fmla="*/ 0 h 133"/>
                <a:gd name="T12" fmla="*/ 0 w 132"/>
                <a:gd name="T13" fmla="*/ 67 h 133"/>
                <a:gd name="T14" fmla="*/ 66 w 132"/>
                <a:gd name="T15" fmla="*/ 133 h 133"/>
                <a:gd name="T16" fmla="*/ 132 w 132"/>
                <a:gd name="T17" fmla="*/ 67 h 133"/>
                <a:gd name="T18" fmla="*/ 66 w 132"/>
                <a:gd name="T1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3">
                  <a:moveTo>
                    <a:pt x="66" y="122"/>
                  </a:moveTo>
                  <a:cubicBezTo>
                    <a:pt x="36" y="122"/>
                    <a:pt x="11" y="97"/>
                    <a:pt x="11" y="67"/>
                  </a:cubicBezTo>
                  <a:cubicBezTo>
                    <a:pt x="11" y="36"/>
                    <a:pt x="36" y="12"/>
                    <a:pt x="66" y="12"/>
                  </a:cubicBezTo>
                  <a:cubicBezTo>
                    <a:pt x="96" y="12"/>
                    <a:pt x="121" y="36"/>
                    <a:pt x="121" y="67"/>
                  </a:cubicBezTo>
                  <a:cubicBezTo>
                    <a:pt x="121" y="97"/>
                    <a:pt x="96" y="122"/>
                    <a:pt x="66" y="122"/>
                  </a:cubicBezTo>
                  <a:moveTo>
                    <a:pt x="66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103"/>
                    <a:pt x="30" y="133"/>
                    <a:pt x="66" y="133"/>
                  </a:cubicBezTo>
                  <a:cubicBezTo>
                    <a:pt x="103" y="133"/>
                    <a:pt x="132" y="103"/>
                    <a:pt x="132" y="67"/>
                  </a:cubicBezTo>
                  <a:cubicBezTo>
                    <a:pt x="132" y="30"/>
                    <a:pt x="103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46"/>
            <p:cNvSpPr>
              <a:spLocks noEditPoints="1"/>
            </p:cNvSpPr>
            <p:nvPr/>
          </p:nvSpPr>
          <p:spPr bwMode="auto">
            <a:xfrm>
              <a:off x="1668" y="4013"/>
              <a:ext cx="168" cy="168"/>
            </a:xfrm>
            <a:custGeom>
              <a:avLst/>
              <a:gdLst>
                <a:gd name="T0" fmla="*/ 35 w 71"/>
                <a:gd name="T1" fmla="*/ 63 h 71"/>
                <a:gd name="T2" fmla="*/ 8 w 71"/>
                <a:gd name="T3" fmla="*/ 36 h 71"/>
                <a:gd name="T4" fmla="*/ 35 w 71"/>
                <a:gd name="T5" fmla="*/ 9 h 71"/>
                <a:gd name="T6" fmla="*/ 62 w 71"/>
                <a:gd name="T7" fmla="*/ 36 h 71"/>
                <a:gd name="T8" fmla="*/ 35 w 71"/>
                <a:gd name="T9" fmla="*/ 63 h 71"/>
                <a:gd name="T10" fmla="*/ 35 w 71"/>
                <a:gd name="T11" fmla="*/ 0 h 71"/>
                <a:gd name="T12" fmla="*/ 0 w 71"/>
                <a:gd name="T13" fmla="*/ 36 h 71"/>
                <a:gd name="T14" fmla="*/ 35 w 71"/>
                <a:gd name="T15" fmla="*/ 71 h 71"/>
                <a:gd name="T16" fmla="*/ 71 w 71"/>
                <a:gd name="T17" fmla="*/ 36 h 71"/>
                <a:gd name="T18" fmla="*/ 35 w 71"/>
                <a:gd name="T1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1">
                  <a:moveTo>
                    <a:pt x="35" y="63"/>
                  </a:moveTo>
                  <a:cubicBezTo>
                    <a:pt x="20" y="63"/>
                    <a:pt x="8" y="51"/>
                    <a:pt x="8" y="36"/>
                  </a:cubicBezTo>
                  <a:cubicBezTo>
                    <a:pt x="8" y="21"/>
                    <a:pt x="20" y="9"/>
                    <a:pt x="35" y="9"/>
                  </a:cubicBezTo>
                  <a:cubicBezTo>
                    <a:pt x="50" y="9"/>
                    <a:pt x="62" y="21"/>
                    <a:pt x="62" y="36"/>
                  </a:cubicBezTo>
                  <a:cubicBezTo>
                    <a:pt x="62" y="51"/>
                    <a:pt x="50" y="63"/>
                    <a:pt x="35" y="63"/>
                  </a:cubicBezTo>
                  <a:moveTo>
                    <a:pt x="35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5"/>
                    <a:pt x="16" y="71"/>
                    <a:pt x="35" y="71"/>
                  </a:cubicBezTo>
                  <a:cubicBezTo>
                    <a:pt x="55" y="71"/>
                    <a:pt x="71" y="55"/>
                    <a:pt x="71" y="36"/>
                  </a:cubicBezTo>
                  <a:cubicBezTo>
                    <a:pt x="71" y="16"/>
                    <a:pt x="55" y="0"/>
                    <a:pt x="3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47"/>
            <p:cNvSpPr/>
            <p:nvPr/>
          </p:nvSpPr>
          <p:spPr bwMode="auto">
            <a:xfrm>
              <a:off x="2172" y="3738"/>
              <a:ext cx="334" cy="192"/>
            </a:xfrm>
            <a:custGeom>
              <a:avLst/>
              <a:gdLst>
                <a:gd name="T0" fmla="*/ 19 w 141"/>
                <a:gd name="T1" fmla="*/ 0 h 81"/>
                <a:gd name="T2" fmla="*/ 0 w 141"/>
                <a:gd name="T3" fmla="*/ 19 h 81"/>
                <a:gd name="T4" fmla="*/ 19 w 141"/>
                <a:gd name="T5" fmla="*/ 38 h 81"/>
                <a:gd name="T6" fmla="*/ 38 w 141"/>
                <a:gd name="T7" fmla="*/ 24 h 81"/>
                <a:gd name="T8" fmla="*/ 74 w 141"/>
                <a:gd name="T9" fmla="*/ 24 h 81"/>
                <a:gd name="T10" fmla="*/ 74 w 141"/>
                <a:gd name="T11" fmla="*/ 56 h 81"/>
                <a:gd name="T12" fmla="*/ 38 w 141"/>
                <a:gd name="T13" fmla="*/ 56 h 81"/>
                <a:gd name="T14" fmla="*/ 19 w 141"/>
                <a:gd name="T15" fmla="*/ 42 h 81"/>
                <a:gd name="T16" fmla="*/ 0 w 141"/>
                <a:gd name="T17" fmla="*/ 61 h 81"/>
                <a:gd name="T18" fmla="*/ 19 w 141"/>
                <a:gd name="T19" fmla="*/ 81 h 81"/>
                <a:gd name="T20" fmla="*/ 38 w 141"/>
                <a:gd name="T21" fmla="*/ 67 h 81"/>
                <a:gd name="T22" fmla="*/ 74 w 141"/>
                <a:gd name="T23" fmla="*/ 67 h 81"/>
                <a:gd name="T24" fmla="*/ 74 w 141"/>
                <a:gd name="T25" fmla="*/ 75 h 81"/>
                <a:gd name="T26" fmla="*/ 141 w 141"/>
                <a:gd name="T27" fmla="*/ 75 h 81"/>
                <a:gd name="T28" fmla="*/ 141 w 141"/>
                <a:gd name="T29" fmla="*/ 9 h 81"/>
                <a:gd name="T30" fmla="*/ 74 w 141"/>
                <a:gd name="T31" fmla="*/ 9 h 81"/>
                <a:gd name="T32" fmla="*/ 74 w 141"/>
                <a:gd name="T33" fmla="*/ 13 h 81"/>
                <a:gd name="T34" fmla="*/ 38 w 141"/>
                <a:gd name="T35" fmla="*/ 13 h 81"/>
                <a:gd name="T36" fmla="*/ 19 w 141"/>
                <a:gd name="T3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" h="81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8"/>
                    <a:pt x="19" y="38"/>
                  </a:cubicBezTo>
                  <a:cubicBezTo>
                    <a:pt x="28" y="38"/>
                    <a:pt x="36" y="32"/>
                    <a:pt x="38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6" y="48"/>
                    <a:pt x="28" y="42"/>
                    <a:pt x="19" y="42"/>
                  </a:cubicBezTo>
                  <a:cubicBezTo>
                    <a:pt x="9" y="42"/>
                    <a:pt x="0" y="51"/>
                    <a:pt x="0" y="61"/>
                  </a:cubicBezTo>
                  <a:cubicBezTo>
                    <a:pt x="0" y="72"/>
                    <a:pt x="9" y="81"/>
                    <a:pt x="19" y="81"/>
                  </a:cubicBezTo>
                  <a:cubicBezTo>
                    <a:pt x="28" y="81"/>
                    <a:pt x="36" y="75"/>
                    <a:pt x="38" y="67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141" y="75"/>
                    <a:pt x="141" y="75"/>
                    <a:pt x="141" y="75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6" y="5"/>
                    <a:pt x="28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48"/>
            <p:cNvSpPr>
              <a:spLocks noEditPoints="1"/>
            </p:cNvSpPr>
            <p:nvPr/>
          </p:nvSpPr>
          <p:spPr bwMode="auto">
            <a:xfrm>
              <a:off x="1309" y="3942"/>
              <a:ext cx="262" cy="491"/>
            </a:xfrm>
            <a:custGeom>
              <a:avLst/>
              <a:gdLst>
                <a:gd name="T0" fmla="*/ 81 w 111"/>
                <a:gd name="T1" fmla="*/ 198 h 207"/>
                <a:gd name="T2" fmla="*/ 70 w 111"/>
                <a:gd name="T3" fmla="*/ 186 h 207"/>
                <a:gd name="T4" fmla="*/ 81 w 111"/>
                <a:gd name="T5" fmla="*/ 175 h 207"/>
                <a:gd name="T6" fmla="*/ 93 w 111"/>
                <a:gd name="T7" fmla="*/ 186 h 207"/>
                <a:gd name="T8" fmla="*/ 81 w 111"/>
                <a:gd name="T9" fmla="*/ 198 h 207"/>
                <a:gd name="T10" fmla="*/ 20 w 111"/>
                <a:gd name="T11" fmla="*/ 0 h 207"/>
                <a:gd name="T12" fmla="*/ 0 w 111"/>
                <a:gd name="T13" fmla="*/ 20 h 207"/>
                <a:gd name="T14" fmla="*/ 20 w 111"/>
                <a:gd name="T15" fmla="*/ 39 h 207"/>
                <a:gd name="T16" fmla="*/ 39 w 111"/>
                <a:gd name="T17" fmla="*/ 23 h 207"/>
                <a:gd name="T18" fmla="*/ 80 w 111"/>
                <a:gd name="T19" fmla="*/ 23 h 207"/>
                <a:gd name="T20" fmla="*/ 106 w 111"/>
                <a:gd name="T21" fmla="*/ 49 h 207"/>
                <a:gd name="T22" fmla="*/ 106 w 111"/>
                <a:gd name="T23" fmla="*/ 107 h 207"/>
                <a:gd name="T24" fmla="*/ 78 w 111"/>
                <a:gd name="T25" fmla="*/ 134 h 207"/>
                <a:gd name="T26" fmla="*/ 78 w 111"/>
                <a:gd name="T27" fmla="*/ 165 h 207"/>
                <a:gd name="T28" fmla="*/ 60 w 111"/>
                <a:gd name="T29" fmla="*/ 186 h 207"/>
                <a:gd name="T30" fmla="*/ 81 w 111"/>
                <a:gd name="T31" fmla="*/ 207 h 207"/>
                <a:gd name="T32" fmla="*/ 102 w 111"/>
                <a:gd name="T33" fmla="*/ 186 h 207"/>
                <a:gd name="T34" fmla="*/ 84 w 111"/>
                <a:gd name="T35" fmla="*/ 165 h 207"/>
                <a:gd name="T36" fmla="*/ 84 w 111"/>
                <a:gd name="T37" fmla="*/ 137 h 207"/>
                <a:gd name="T38" fmla="*/ 111 w 111"/>
                <a:gd name="T39" fmla="*/ 109 h 207"/>
                <a:gd name="T40" fmla="*/ 111 w 111"/>
                <a:gd name="T41" fmla="*/ 46 h 207"/>
                <a:gd name="T42" fmla="*/ 82 w 111"/>
                <a:gd name="T43" fmla="*/ 17 h 207"/>
                <a:gd name="T44" fmla="*/ 39 w 111"/>
                <a:gd name="T45" fmla="*/ 17 h 207"/>
                <a:gd name="T46" fmla="*/ 20 w 111"/>
                <a:gd name="T47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207">
                  <a:moveTo>
                    <a:pt x="81" y="198"/>
                  </a:moveTo>
                  <a:cubicBezTo>
                    <a:pt x="75" y="198"/>
                    <a:pt x="70" y="193"/>
                    <a:pt x="70" y="186"/>
                  </a:cubicBezTo>
                  <a:cubicBezTo>
                    <a:pt x="70" y="180"/>
                    <a:pt x="75" y="175"/>
                    <a:pt x="81" y="175"/>
                  </a:cubicBezTo>
                  <a:cubicBezTo>
                    <a:pt x="87" y="175"/>
                    <a:pt x="93" y="180"/>
                    <a:pt x="93" y="186"/>
                  </a:cubicBezTo>
                  <a:cubicBezTo>
                    <a:pt x="93" y="193"/>
                    <a:pt x="87" y="198"/>
                    <a:pt x="81" y="198"/>
                  </a:cubicBezTo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39"/>
                    <a:pt x="20" y="39"/>
                  </a:cubicBezTo>
                  <a:cubicBezTo>
                    <a:pt x="29" y="39"/>
                    <a:pt x="37" y="32"/>
                    <a:pt x="39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8" y="165"/>
                    <a:pt x="78" y="165"/>
                    <a:pt x="78" y="165"/>
                  </a:cubicBezTo>
                  <a:cubicBezTo>
                    <a:pt x="68" y="167"/>
                    <a:pt x="60" y="176"/>
                    <a:pt x="60" y="186"/>
                  </a:cubicBezTo>
                  <a:cubicBezTo>
                    <a:pt x="60" y="198"/>
                    <a:pt x="70" y="207"/>
                    <a:pt x="81" y="207"/>
                  </a:cubicBezTo>
                  <a:cubicBezTo>
                    <a:pt x="93" y="207"/>
                    <a:pt x="102" y="198"/>
                    <a:pt x="102" y="186"/>
                  </a:cubicBezTo>
                  <a:cubicBezTo>
                    <a:pt x="102" y="176"/>
                    <a:pt x="94" y="167"/>
                    <a:pt x="84" y="165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111" y="109"/>
                    <a:pt x="111" y="109"/>
                    <a:pt x="111" y="109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7" y="8"/>
                    <a:pt x="29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49"/>
            <p:cNvSpPr/>
            <p:nvPr/>
          </p:nvSpPr>
          <p:spPr bwMode="auto">
            <a:xfrm>
              <a:off x="-2" y="3447"/>
              <a:ext cx="232" cy="230"/>
            </a:xfrm>
            <a:custGeom>
              <a:avLst/>
              <a:gdLst>
                <a:gd name="T0" fmla="*/ 49 w 98"/>
                <a:gd name="T1" fmla="*/ 0 h 97"/>
                <a:gd name="T2" fmla="*/ 0 w 98"/>
                <a:gd name="T3" fmla="*/ 49 h 97"/>
                <a:gd name="T4" fmla="*/ 49 w 98"/>
                <a:gd name="T5" fmla="*/ 97 h 97"/>
                <a:gd name="T6" fmla="*/ 98 w 98"/>
                <a:gd name="T7" fmla="*/ 54 h 97"/>
                <a:gd name="T8" fmla="*/ 93 w 98"/>
                <a:gd name="T9" fmla="*/ 54 h 97"/>
                <a:gd name="T10" fmla="*/ 49 w 98"/>
                <a:gd name="T11" fmla="*/ 93 h 97"/>
                <a:gd name="T12" fmla="*/ 5 w 98"/>
                <a:gd name="T13" fmla="*/ 49 h 97"/>
                <a:gd name="T14" fmla="*/ 49 w 98"/>
                <a:gd name="T15" fmla="*/ 5 h 97"/>
                <a:gd name="T16" fmla="*/ 93 w 98"/>
                <a:gd name="T17" fmla="*/ 46 h 97"/>
                <a:gd name="T18" fmla="*/ 98 w 98"/>
                <a:gd name="T19" fmla="*/ 46 h 97"/>
                <a:gd name="T20" fmla="*/ 49 w 98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97">
                  <a:moveTo>
                    <a:pt x="49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6"/>
                    <a:pt x="22" y="97"/>
                    <a:pt x="49" y="97"/>
                  </a:cubicBezTo>
                  <a:cubicBezTo>
                    <a:pt x="74" y="97"/>
                    <a:pt x="95" y="78"/>
                    <a:pt x="98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76"/>
                    <a:pt x="72" y="93"/>
                    <a:pt x="49" y="93"/>
                  </a:cubicBezTo>
                  <a:cubicBezTo>
                    <a:pt x="25" y="93"/>
                    <a:pt x="5" y="73"/>
                    <a:pt x="5" y="49"/>
                  </a:cubicBezTo>
                  <a:cubicBezTo>
                    <a:pt x="5" y="24"/>
                    <a:pt x="25" y="5"/>
                    <a:pt x="49" y="5"/>
                  </a:cubicBezTo>
                  <a:cubicBezTo>
                    <a:pt x="72" y="5"/>
                    <a:pt x="92" y="23"/>
                    <a:pt x="93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6" y="20"/>
                    <a:pt x="75" y="0"/>
                    <a:pt x="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50"/>
            <p:cNvSpPr>
              <a:spLocks noEditPoints="1"/>
            </p:cNvSpPr>
            <p:nvPr/>
          </p:nvSpPr>
          <p:spPr bwMode="auto">
            <a:xfrm>
              <a:off x="790" y="2833"/>
              <a:ext cx="398" cy="341"/>
            </a:xfrm>
            <a:custGeom>
              <a:avLst/>
              <a:gdLst>
                <a:gd name="T0" fmla="*/ 168 w 168"/>
                <a:gd name="T1" fmla="*/ 134 h 144"/>
                <a:gd name="T2" fmla="*/ 160 w 168"/>
                <a:gd name="T3" fmla="*/ 144 h 144"/>
                <a:gd name="T4" fmla="*/ 168 w 168"/>
                <a:gd name="T5" fmla="*/ 134 h 144"/>
                <a:gd name="T6" fmla="*/ 0 w 168"/>
                <a:gd name="T7" fmla="*/ 84 h 144"/>
                <a:gd name="T8" fmla="*/ 0 w 168"/>
                <a:gd name="T9" fmla="*/ 87 h 144"/>
                <a:gd name="T10" fmla="*/ 0 w 168"/>
                <a:gd name="T11" fmla="*/ 87 h 144"/>
                <a:gd name="T12" fmla="*/ 0 w 168"/>
                <a:gd name="T13" fmla="*/ 84 h 144"/>
                <a:gd name="T14" fmla="*/ 63 w 168"/>
                <a:gd name="T15" fmla="*/ 0 h 144"/>
                <a:gd name="T16" fmla="*/ 51 w 168"/>
                <a:gd name="T17" fmla="*/ 5 h 144"/>
                <a:gd name="T18" fmla="*/ 63 w 168"/>
                <a:gd name="T1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44">
                  <a:moveTo>
                    <a:pt x="168" y="134"/>
                  </a:moveTo>
                  <a:cubicBezTo>
                    <a:pt x="166" y="137"/>
                    <a:pt x="163" y="141"/>
                    <a:pt x="160" y="144"/>
                  </a:cubicBezTo>
                  <a:cubicBezTo>
                    <a:pt x="163" y="141"/>
                    <a:pt x="166" y="137"/>
                    <a:pt x="168" y="134"/>
                  </a:cubicBezTo>
                  <a:moveTo>
                    <a:pt x="0" y="84"/>
                  </a:moveTo>
                  <a:cubicBezTo>
                    <a:pt x="0" y="85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4"/>
                    <a:pt x="0" y="84"/>
                    <a:pt x="0" y="84"/>
                  </a:cubicBezTo>
                  <a:moveTo>
                    <a:pt x="63" y="0"/>
                  </a:moveTo>
                  <a:cubicBezTo>
                    <a:pt x="59" y="2"/>
                    <a:pt x="55" y="3"/>
                    <a:pt x="51" y="5"/>
                  </a:cubicBezTo>
                  <a:cubicBezTo>
                    <a:pt x="55" y="3"/>
                    <a:pt x="59" y="2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51"/>
            <p:cNvSpPr/>
            <p:nvPr/>
          </p:nvSpPr>
          <p:spPr bwMode="auto">
            <a:xfrm>
              <a:off x="1006" y="3046"/>
              <a:ext cx="288" cy="282"/>
            </a:xfrm>
            <a:custGeom>
              <a:avLst/>
              <a:gdLst>
                <a:gd name="T0" fmla="*/ 122 w 122"/>
                <a:gd name="T1" fmla="*/ 0 h 119"/>
                <a:gd name="T2" fmla="*/ 90 w 122"/>
                <a:gd name="T3" fmla="*/ 0 h 119"/>
                <a:gd name="T4" fmla="*/ 82 w 122"/>
                <a:gd name="T5" fmla="*/ 34 h 119"/>
                <a:gd name="T6" fmla="*/ 77 w 122"/>
                <a:gd name="T7" fmla="*/ 44 h 119"/>
                <a:gd name="T8" fmla="*/ 77 w 122"/>
                <a:gd name="T9" fmla="*/ 44 h 119"/>
                <a:gd name="T10" fmla="*/ 69 w 122"/>
                <a:gd name="T11" fmla="*/ 54 h 119"/>
                <a:gd name="T12" fmla="*/ 69 w 122"/>
                <a:gd name="T13" fmla="*/ 54 h 119"/>
                <a:gd name="T14" fmla="*/ 65 w 122"/>
                <a:gd name="T15" fmla="*/ 59 h 119"/>
                <a:gd name="T16" fmla="*/ 60 w 122"/>
                <a:gd name="T17" fmla="*/ 64 h 119"/>
                <a:gd name="T18" fmla="*/ 57 w 122"/>
                <a:gd name="T19" fmla="*/ 66 h 119"/>
                <a:gd name="T20" fmla="*/ 54 w 122"/>
                <a:gd name="T21" fmla="*/ 69 h 119"/>
                <a:gd name="T22" fmla="*/ 47 w 122"/>
                <a:gd name="T23" fmla="*/ 74 h 119"/>
                <a:gd name="T24" fmla="*/ 0 w 122"/>
                <a:gd name="T25" fmla="*/ 87 h 119"/>
                <a:gd name="T26" fmla="*/ 0 w 122"/>
                <a:gd name="T27" fmla="*/ 119 h 119"/>
                <a:gd name="T28" fmla="*/ 61 w 122"/>
                <a:gd name="T29" fmla="*/ 102 h 119"/>
                <a:gd name="T30" fmla="*/ 61 w 122"/>
                <a:gd name="T31" fmla="*/ 102 h 119"/>
                <a:gd name="T32" fmla="*/ 62 w 122"/>
                <a:gd name="T33" fmla="*/ 102 h 119"/>
                <a:gd name="T34" fmla="*/ 62 w 122"/>
                <a:gd name="T35" fmla="*/ 102 h 119"/>
                <a:gd name="T36" fmla="*/ 62 w 122"/>
                <a:gd name="T37" fmla="*/ 102 h 119"/>
                <a:gd name="T38" fmla="*/ 62 w 122"/>
                <a:gd name="T39" fmla="*/ 102 h 119"/>
                <a:gd name="T40" fmla="*/ 62 w 122"/>
                <a:gd name="T41" fmla="*/ 102 h 119"/>
                <a:gd name="T42" fmla="*/ 73 w 122"/>
                <a:gd name="T43" fmla="*/ 94 h 119"/>
                <a:gd name="T44" fmla="*/ 73 w 122"/>
                <a:gd name="T45" fmla="*/ 94 h 119"/>
                <a:gd name="T46" fmla="*/ 73 w 122"/>
                <a:gd name="T47" fmla="*/ 94 h 119"/>
                <a:gd name="T48" fmla="*/ 82 w 122"/>
                <a:gd name="T49" fmla="*/ 87 h 119"/>
                <a:gd name="T50" fmla="*/ 82 w 122"/>
                <a:gd name="T51" fmla="*/ 87 h 119"/>
                <a:gd name="T52" fmla="*/ 82 w 122"/>
                <a:gd name="T53" fmla="*/ 87 h 119"/>
                <a:gd name="T54" fmla="*/ 82 w 122"/>
                <a:gd name="T55" fmla="*/ 87 h 119"/>
                <a:gd name="T56" fmla="*/ 82 w 122"/>
                <a:gd name="T57" fmla="*/ 87 h 119"/>
                <a:gd name="T58" fmla="*/ 86 w 122"/>
                <a:gd name="T59" fmla="*/ 83 h 119"/>
                <a:gd name="T60" fmla="*/ 86 w 122"/>
                <a:gd name="T61" fmla="*/ 83 h 119"/>
                <a:gd name="T62" fmla="*/ 86 w 122"/>
                <a:gd name="T63" fmla="*/ 83 h 119"/>
                <a:gd name="T64" fmla="*/ 94 w 122"/>
                <a:gd name="T65" fmla="*/ 75 h 119"/>
                <a:gd name="T66" fmla="*/ 94 w 122"/>
                <a:gd name="T67" fmla="*/ 75 h 119"/>
                <a:gd name="T68" fmla="*/ 94 w 122"/>
                <a:gd name="T69" fmla="*/ 75 h 119"/>
                <a:gd name="T70" fmla="*/ 94 w 122"/>
                <a:gd name="T71" fmla="*/ 75 h 119"/>
                <a:gd name="T72" fmla="*/ 94 w 122"/>
                <a:gd name="T73" fmla="*/ 75 h 119"/>
                <a:gd name="T74" fmla="*/ 94 w 122"/>
                <a:gd name="T75" fmla="*/ 74 h 119"/>
                <a:gd name="T76" fmla="*/ 97 w 122"/>
                <a:gd name="T77" fmla="*/ 70 h 119"/>
                <a:gd name="T78" fmla="*/ 101 w 122"/>
                <a:gd name="T79" fmla="*/ 65 h 119"/>
                <a:gd name="T80" fmla="*/ 103 w 122"/>
                <a:gd name="T81" fmla="*/ 62 h 119"/>
                <a:gd name="T82" fmla="*/ 107 w 122"/>
                <a:gd name="T83" fmla="*/ 55 h 119"/>
                <a:gd name="T84" fmla="*/ 107 w 122"/>
                <a:gd name="T85" fmla="*/ 55 h 119"/>
                <a:gd name="T86" fmla="*/ 111 w 122"/>
                <a:gd name="T87" fmla="*/ 47 h 119"/>
                <a:gd name="T88" fmla="*/ 122 w 122"/>
                <a:gd name="T8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119">
                  <a:moveTo>
                    <a:pt x="122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90" y="12"/>
                    <a:pt x="87" y="23"/>
                    <a:pt x="82" y="34"/>
                  </a:cubicBezTo>
                  <a:cubicBezTo>
                    <a:pt x="81" y="37"/>
                    <a:pt x="79" y="40"/>
                    <a:pt x="77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5" y="47"/>
                    <a:pt x="72" y="51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8" y="56"/>
                    <a:pt x="67" y="58"/>
                    <a:pt x="65" y="59"/>
                  </a:cubicBezTo>
                  <a:cubicBezTo>
                    <a:pt x="64" y="61"/>
                    <a:pt x="62" y="62"/>
                    <a:pt x="60" y="64"/>
                  </a:cubicBezTo>
                  <a:cubicBezTo>
                    <a:pt x="59" y="65"/>
                    <a:pt x="58" y="66"/>
                    <a:pt x="57" y="66"/>
                  </a:cubicBezTo>
                  <a:cubicBezTo>
                    <a:pt x="56" y="68"/>
                    <a:pt x="55" y="68"/>
                    <a:pt x="54" y="69"/>
                  </a:cubicBezTo>
                  <a:cubicBezTo>
                    <a:pt x="51" y="71"/>
                    <a:pt x="49" y="73"/>
                    <a:pt x="47" y="74"/>
                  </a:cubicBezTo>
                  <a:cubicBezTo>
                    <a:pt x="33" y="82"/>
                    <a:pt x="17" y="87"/>
                    <a:pt x="0" y="87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2" y="119"/>
                    <a:pt x="43" y="11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1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6" y="100"/>
                    <a:pt x="69" y="97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6" y="92"/>
                    <a:pt x="79" y="90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6"/>
                    <a:pt x="85" y="84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9" y="80"/>
                    <a:pt x="91" y="77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5" y="72"/>
                    <a:pt x="96" y="71"/>
                    <a:pt x="97" y="70"/>
                  </a:cubicBezTo>
                  <a:cubicBezTo>
                    <a:pt x="99" y="68"/>
                    <a:pt x="100" y="67"/>
                    <a:pt x="101" y="65"/>
                  </a:cubicBezTo>
                  <a:cubicBezTo>
                    <a:pt x="102" y="64"/>
                    <a:pt x="102" y="63"/>
                    <a:pt x="103" y="62"/>
                  </a:cubicBezTo>
                  <a:cubicBezTo>
                    <a:pt x="104" y="60"/>
                    <a:pt x="106" y="58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9" y="52"/>
                    <a:pt x="110" y="49"/>
                    <a:pt x="111" y="47"/>
                  </a:cubicBezTo>
                  <a:cubicBezTo>
                    <a:pt x="118" y="32"/>
                    <a:pt x="121" y="16"/>
                    <a:pt x="1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52"/>
            <p:cNvSpPr>
              <a:spLocks noEditPoints="1"/>
            </p:cNvSpPr>
            <p:nvPr/>
          </p:nvSpPr>
          <p:spPr bwMode="auto">
            <a:xfrm>
              <a:off x="715" y="2783"/>
              <a:ext cx="572" cy="543"/>
            </a:xfrm>
            <a:custGeom>
              <a:avLst/>
              <a:gdLst>
                <a:gd name="T0" fmla="*/ 185 w 242"/>
                <a:gd name="T1" fmla="*/ 213 h 229"/>
                <a:gd name="T2" fmla="*/ 184 w 242"/>
                <a:gd name="T3" fmla="*/ 213 h 229"/>
                <a:gd name="T4" fmla="*/ 184 w 242"/>
                <a:gd name="T5" fmla="*/ 213 h 229"/>
                <a:gd name="T6" fmla="*/ 184 w 242"/>
                <a:gd name="T7" fmla="*/ 214 h 229"/>
                <a:gd name="T8" fmla="*/ 185 w 242"/>
                <a:gd name="T9" fmla="*/ 213 h 229"/>
                <a:gd name="T10" fmla="*/ 185 w 242"/>
                <a:gd name="T11" fmla="*/ 213 h 229"/>
                <a:gd name="T12" fmla="*/ 205 w 242"/>
                <a:gd name="T13" fmla="*/ 198 h 229"/>
                <a:gd name="T14" fmla="*/ 196 w 242"/>
                <a:gd name="T15" fmla="*/ 205 h 229"/>
                <a:gd name="T16" fmla="*/ 196 w 242"/>
                <a:gd name="T17" fmla="*/ 205 h 229"/>
                <a:gd name="T18" fmla="*/ 205 w 242"/>
                <a:gd name="T19" fmla="*/ 198 h 229"/>
                <a:gd name="T20" fmla="*/ 205 w 242"/>
                <a:gd name="T21" fmla="*/ 198 h 229"/>
                <a:gd name="T22" fmla="*/ 217 w 242"/>
                <a:gd name="T23" fmla="*/ 186 h 229"/>
                <a:gd name="T24" fmla="*/ 209 w 242"/>
                <a:gd name="T25" fmla="*/ 194 h 229"/>
                <a:gd name="T26" fmla="*/ 209 w 242"/>
                <a:gd name="T27" fmla="*/ 194 h 229"/>
                <a:gd name="T28" fmla="*/ 217 w 242"/>
                <a:gd name="T29" fmla="*/ 186 h 229"/>
                <a:gd name="T30" fmla="*/ 217 w 242"/>
                <a:gd name="T31" fmla="*/ 186 h 229"/>
                <a:gd name="T32" fmla="*/ 62 w 242"/>
                <a:gd name="T33" fmla="*/ 175 h 229"/>
                <a:gd name="T34" fmla="*/ 41 w 242"/>
                <a:gd name="T35" fmla="*/ 198 h 229"/>
                <a:gd name="T36" fmla="*/ 110 w 242"/>
                <a:gd name="T37" fmla="*/ 229 h 229"/>
                <a:gd name="T38" fmla="*/ 113 w 242"/>
                <a:gd name="T39" fmla="*/ 198 h 229"/>
                <a:gd name="T40" fmla="*/ 62 w 242"/>
                <a:gd name="T41" fmla="*/ 175 h 229"/>
                <a:gd name="T42" fmla="*/ 32 w 242"/>
                <a:gd name="T43" fmla="*/ 108 h 229"/>
                <a:gd name="T44" fmla="*/ 5 w 242"/>
                <a:gd name="T45" fmla="*/ 108 h 229"/>
                <a:gd name="T46" fmla="*/ 0 w 242"/>
                <a:gd name="T47" fmla="*/ 108 h 229"/>
                <a:gd name="T48" fmla="*/ 3 w 242"/>
                <a:gd name="T49" fmla="*/ 133 h 229"/>
                <a:gd name="T50" fmla="*/ 34 w 242"/>
                <a:gd name="T51" fmla="*/ 126 h 229"/>
                <a:gd name="T52" fmla="*/ 32 w 242"/>
                <a:gd name="T53" fmla="*/ 108 h 229"/>
                <a:gd name="T54" fmla="*/ 32 w 242"/>
                <a:gd name="T55" fmla="*/ 108 h 229"/>
                <a:gd name="T56" fmla="*/ 11 w 242"/>
                <a:gd name="T57" fmla="*/ 58 h 229"/>
                <a:gd name="T58" fmla="*/ 10 w 242"/>
                <a:gd name="T59" fmla="*/ 60 h 229"/>
                <a:gd name="T60" fmla="*/ 11 w 242"/>
                <a:gd name="T61" fmla="*/ 58 h 229"/>
                <a:gd name="T62" fmla="*/ 11 w 242"/>
                <a:gd name="T63" fmla="*/ 58 h 229"/>
                <a:gd name="T64" fmla="*/ 205 w 242"/>
                <a:gd name="T65" fmla="*/ 17 h 229"/>
                <a:gd name="T66" fmla="*/ 183 w 242"/>
                <a:gd name="T67" fmla="*/ 40 h 229"/>
                <a:gd name="T68" fmla="*/ 201 w 242"/>
                <a:gd name="T69" fmla="*/ 63 h 229"/>
                <a:gd name="T70" fmla="*/ 211 w 242"/>
                <a:gd name="T71" fmla="*/ 89 h 229"/>
                <a:gd name="T72" fmla="*/ 242 w 242"/>
                <a:gd name="T73" fmla="*/ 82 h 229"/>
                <a:gd name="T74" fmla="*/ 229 w 242"/>
                <a:gd name="T75" fmla="*/ 47 h 229"/>
                <a:gd name="T76" fmla="*/ 205 w 242"/>
                <a:gd name="T77" fmla="*/ 17 h 229"/>
                <a:gd name="T78" fmla="*/ 64 w 242"/>
                <a:gd name="T79" fmla="*/ 0 h 229"/>
                <a:gd name="T80" fmla="*/ 62 w 242"/>
                <a:gd name="T81" fmla="*/ 1 h 229"/>
                <a:gd name="T82" fmla="*/ 61 w 242"/>
                <a:gd name="T83" fmla="*/ 2 h 229"/>
                <a:gd name="T84" fmla="*/ 61 w 242"/>
                <a:gd name="T85" fmla="*/ 2 h 229"/>
                <a:gd name="T86" fmla="*/ 61 w 242"/>
                <a:gd name="T87" fmla="*/ 2 h 229"/>
                <a:gd name="T88" fmla="*/ 64 w 242"/>
                <a:gd name="T8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2" h="229">
                  <a:moveTo>
                    <a:pt x="185" y="213"/>
                  </a:moveTo>
                  <a:cubicBezTo>
                    <a:pt x="184" y="213"/>
                    <a:pt x="184" y="213"/>
                    <a:pt x="184" y="213"/>
                  </a:cubicBezTo>
                  <a:cubicBezTo>
                    <a:pt x="184" y="213"/>
                    <a:pt x="184" y="213"/>
                    <a:pt x="184" y="213"/>
                  </a:cubicBezTo>
                  <a:cubicBezTo>
                    <a:pt x="184" y="214"/>
                    <a:pt x="184" y="214"/>
                    <a:pt x="184" y="214"/>
                  </a:cubicBezTo>
                  <a:cubicBezTo>
                    <a:pt x="184" y="213"/>
                    <a:pt x="184" y="213"/>
                    <a:pt x="185" y="213"/>
                  </a:cubicBezTo>
                  <a:cubicBezTo>
                    <a:pt x="185" y="213"/>
                    <a:pt x="185" y="213"/>
                    <a:pt x="185" y="213"/>
                  </a:cubicBezTo>
                  <a:moveTo>
                    <a:pt x="205" y="198"/>
                  </a:moveTo>
                  <a:cubicBezTo>
                    <a:pt x="202" y="201"/>
                    <a:pt x="199" y="203"/>
                    <a:pt x="196" y="205"/>
                  </a:cubicBezTo>
                  <a:cubicBezTo>
                    <a:pt x="196" y="205"/>
                    <a:pt x="196" y="205"/>
                    <a:pt x="196" y="205"/>
                  </a:cubicBezTo>
                  <a:cubicBezTo>
                    <a:pt x="199" y="203"/>
                    <a:pt x="202" y="201"/>
                    <a:pt x="205" y="198"/>
                  </a:cubicBezTo>
                  <a:cubicBezTo>
                    <a:pt x="205" y="198"/>
                    <a:pt x="205" y="198"/>
                    <a:pt x="205" y="198"/>
                  </a:cubicBezTo>
                  <a:moveTo>
                    <a:pt x="217" y="186"/>
                  </a:moveTo>
                  <a:cubicBezTo>
                    <a:pt x="214" y="188"/>
                    <a:pt x="212" y="191"/>
                    <a:pt x="209" y="194"/>
                  </a:cubicBezTo>
                  <a:cubicBezTo>
                    <a:pt x="209" y="194"/>
                    <a:pt x="209" y="194"/>
                    <a:pt x="209" y="194"/>
                  </a:cubicBezTo>
                  <a:cubicBezTo>
                    <a:pt x="212" y="191"/>
                    <a:pt x="214" y="188"/>
                    <a:pt x="217" y="186"/>
                  </a:cubicBezTo>
                  <a:cubicBezTo>
                    <a:pt x="217" y="186"/>
                    <a:pt x="217" y="186"/>
                    <a:pt x="217" y="186"/>
                  </a:cubicBezTo>
                  <a:moveTo>
                    <a:pt x="62" y="175"/>
                  </a:moveTo>
                  <a:cubicBezTo>
                    <a:pt x="41" y="198"/>
                    <a:pt x="41" y="198"/>
                    <a:pt x="41" y="198"/>
                  </a:cubicBezTo>
                  <a:cubicBezTo>
                    <a:pt x="60" y="216"/>
                    <a:pt x="84" y="227"/>
                    <a:pt x="110" y="229"/>
                  </a:cubicBezTo>
                  <a:cubicBezTo>
                    <a:pt x="113" y="198"/>
                    <a:pt x="113" y="198"/>
                    <a:pt x="113" y="198"/>
                  </a:cubicBezTo>
                  <a:cubicBezTo>
                    <a:pt x="94" y="196"/>
                    <a:pt x="76" y="188"/>
                    <a:pt x="62" y="175"/>
                  </a:cubicBezTo>
                  <a:moveTo>
                    <a:pt x="32" y="108"/>
                  </a:moveTo>
                  <a:cubicBezTo>
                    <a:pt x="5" y="108"/>
                    <a:pt x="5" y="108"/>
                    <a:pt x="5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6"/>
                    <a:pt x="1" y="125"/>
                    <a:pt x="3" y="133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3" y="120"/>
                    <a:pt x="32" y="114"/>
                    <a:pt x="32" y="108"/>
                  </a:cubicBezTo>
                  <a:cubicBezTo>
                    <a:pt x="32" y="108"/>
                    <a:pt x="32" y="108"/>
                    <a:pt x="32" y="108"/>
                  </a:cubicBezTo>
                  <a:moveTo>
                    <a:pt x="11" y="58"/>
                  </a:moveTo>
                  <a:cubicBezTo>
                    <a:pt x="10" y="59"/>
                    <a:pt x="10" y="59"/>
                    <a:pt x="10" y="60"/>
                  </a:cubicBezTo>
                  <a:cubicBezTo>
                    <a:pt x="10" y="59"/>
                    <a:pt x="10" y="59"/>
                    <a:pt x="11" y="58"/>
                  </a:cubicBezTo>
                  <a:cubicBezTo>
                    <a:pt x="11" y="58"/>
                    <a:pt x="11" y="58"/>
                    <a:pt x="11" y="58"/>
                  </a:cubicBezTo>
                  <a:moveTo>
                    <a:pt x="205" y="17"/>
                  </a:moveTo>
                  <a:cubicBezTo>
                    <a:pt x="183" y="40"/>
                    <a:pt x="183" y="40"/>
                    <a:pt x="183" y="40"/>
                  </a:cubicBezTo>
                  <a:cubicBezTo>
                    <a:pt x="190" y="47"/>
                    <a:pt x="196" y="54"/>
                    <a:pt x="201" y="63"/>
                  </a:cubicBezTo>
                  <a:cubicBezTo>
                    <a:pt x="206" y="71"/>
                    <a:pt x="209" y="80"/>
                    <a:pt x="211" y="89"/>
                  </a:cubicBezTo>
                  <a:cubicBezTo>
                    <a:pt x="242" y="82"/>
                    <a:pt x="242" y="82"/>
                    <a:pt x="242" y="82"/>
                  </a:cubicBezTo>
                  <a:cubicBezTo>
                    <a:pt x="240" y="70"/>
                    <a:pt x="235" y="58"/>
                    <a:pt x="229" y="47"/>
                  </a:cubicBezTo>
                  <a:cubicBezTo>
                    <a:pt x="222" y="36"/>
                    <a:pt x="214" y="25"/>
                    <a:pt x="205" y="17"/>
                  </a:cubicBezTo>
                  <a:moveTo>
                    <a:pt x="64" y="0"/>
                  </a:moveTo>
                  <a:cubicBezTo>
                    <a:pt x="63" y="0"/>
                    <a:pt x="63" y="1"/>
                    <a:pt x="62" y="1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1"/>
                    <a:pt x="63" y="1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53"/>
            <p:cNvSpPr/>
            <p:nvPr/>
          </p:nvSpPr>
          <p:spPr bwMode="auto">
            <a:xfrm>
              <a:off x="741" y="2748"/>
              <a:ext cx="262" cy="203"/>
            </a:xfrm>
            <a:custGeom>
              <a:avLst/>
              <a:gdLst>
                <a:gd name="T0" fmla="*/ 111 w 111"/>
                <a:gd name="T1" fmla="*/ 0 h 86"/>
                <a:gd name="T2" fmla="*/ 102 w 111"/>
                <a:gd name="T3" fmla="*/ 1 h 86"/>
                <a:gd name="T4" fmla="*/ 96 w 111"/>
                <a:gd name="T5" fmla="*/ 1 h 86"/>
                <a:gd name="T6" fmla="*/ 95 w 111"/>
                <a:gd name="T7" fmla="*/ 1 h 86"/>
                <a:gd name="T8" fmla="*/ 89 w 111"/>
                <a:gd name="T9" fmla="*/ 2 h 86"/>
                <a:gd name="T10" fmla="*/ 87 w 111"/>
                <a:gd name="T11" fmla="*/ 3 h 86"/>
                <a:gd name="T12" fmla="*/ 80 w 111"/>
                <a:gd name="T13" fmla="*/ 4 h 86"/>
                <a:gd name="T14" fmla="*/ 72 w 111"/>
                <a:gd name="T15" fmla="*/ 7 h 86"/>
                <a:gd name="T16" fmla="*/ 65 w 111"/>
                <a:gd name="T17" fmla="*/ 9 h 86"/>
                <a:gd name="T18" fmla="*/ 63 w 111"/>
                <a:gd name="T19" fmla="*/ 11 h 86"/>
                <a:gd name="T20" fmla="*/ 53 w 111"/>
                <a:gd name="T21" fmla="*/ 15 h 86"/>
                <a:gd name="T22" fmla="*/ 53 w 111"/>
                <a:gd name="T23" fmla="*/ 15 h 86"/>
                <a:gd name="T24" fmla="*/ 50 w 111"/>
                <a:gd name="T25" fmla="*/ 17 h 86"/>
                <a:gd name="T26" fmla="*/ 50 w 111"/>
                <a:gd name="T27" fmla="*/ 17 h 86"/>
                <a:gd name="T28" fmla="*/ 0 w 111"/>
                <a:gd name="T29" fmla="*/ 73 h 86"/>
                <a:gd name="T30" fmla="*/ 29 w 111"/>
                <a:gd name="T31" fmla="*/ 86 h 86"/>
                <a:gd name="T32" fmla="*/ 68 w 111"/>
                <a:gd name="T33" fmla="*/ 43 h 86"/>
                <a:gd name="T34" fmla="*/ 72 w 111"/>
                <a:gd name="T35" fmla="*/ 41 h 86"/>
                <a:gd name="T36" fmla="*/ 84 w 111"/>
                <a:gd name="T37" fmla="*/ 36 h 86"/>
                <a:gd name="T38" fmla="*/ 86 w 111"/>
                <a:gd name="T39" fmla="*/ 36 h 86"/>
                <a:gd name="T40" fmla="*/ 93 w 111"/>
                <a:gd name="T41" fmla="*/ 34 h 86"/>
                <a:gd name="T42" fmla="*/ 102 w 111"/>
                <a:gd name="T43" fmla="*/ 33 h 86"/>
                <a:gd name="T44" fmla="*/ 107 w 111"/>
                <a:gd name="T45" fmla="*/ 32 h 86"/>
                <a:gd name="T46" fmla="*/ 111 w 111"/>
                <a:gd name="T47" fmla="*/ 32 h 86"/>
                <a:gd name="T48" fmla="*/ 111 w 111"/>
                <a:gd name="T4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86">
                  <a:moveTo>
                    <a:pt x="111" y="0"/>
                  </a:moveTo>
                  <a:cubicBezTo>
                    <a:pt x="108" y="0"/>
                    <a:pt x="105" y="0"/>
                    <a:pt x="102" y="1"/>
                  </a:cubicBezTo>
                  <a:cubicBezTo>
                    <a:pt x="100" y="1"/>
                    <a:pt x="98" y="1"/>
                    <a:pt x="96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3" y="2"/>
                    <a:pt x="91" y="2"/>
                    <a:pt x="89" y="2"/>
                  </a:cubicBezTo>
                  <a:cubicBezTo>
                    <a:pt x="88" y="3"/>
                    <a:pt x="88" y="3"/>
                    <a:pt x="87" y="3"/>
                  </a:cubicBezTo>
                  <a:cubicBezTo>
                    <a:pt x="85" y="3"/>
                    <a:pt x="82" y="4"/>
                    <a:pt x="80" y="4"/>
                  </a:cubicBezTo>
                  <a:cubicBezTo>
                    <a:pt x="78" y="5"/>
                    <a:pt x="75" y="6"/>
                    <a:pt x="72" y="7"/>
                  </a:cubicBezTo>
                  <a:cubicBezTo>
                    <a:pt x="70" y="8"/>
                    <a:pt x="68" y="8"/>
                    <a:pt x="65" y="9"/>
                  </a:cubicBezTo>
                  <a:cubicBezTo>
                    <a:pt x="65" y="10"/>
                    <a:pt x="64" y="10"/>
                    <a:pt x="63" y="11"/>
                  </a:cubicBezTo>
                  <a:cubicBezTo>
                    <a:pt x="59" y="12"/>
                    <a:pt x="56" y="13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2" y="16"/>
                    <a:pt x="51" y="16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28" y="30"/>
                    <a:pt x="10" y="49"/>
                    <a:pt x="0" y="73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37" y="68"/>
                    <a:pt x="51" y="53"/>
                    <a:pt x="68" y="43"/>
                  </a:cubicBezTo>
                  <a:cubicBezTo>
                    <a:pt x="70" y="42"/>
                    <a:pt x="71" y="42"/>
                    <a:pt x="72" y="41"/>
                  </a:cubicBezTo>
                  <a:cubicBezTo>
                    <a:pt x="76" y="39"/>
                    <a:pt x="80" y="38"/>
                    <a:pt x="84" y="36"/>
                  </a:cubicBezTo>
                  <a:cubicBezTo>
                    <a:pt x="85" y="36"/>
                    <a:pt x="85" y="36"/>
                    <a:pt x="86" y="36"/>
                  </a:cubicBezTo>
                  <a:cubicBezTo>
                    <a:pt x="88" y="35"/>
                    <a:pt x="91" y="34"/>
                    <a:pt x="93" y="34"/>
                  </a:cubicBezTo>
                  <a:cubicBezTo>
                    <a:pt x="96" y="33"/>
                    <a:pt x="99" y="33"/>
                    <a:pt x="102" y="33"/>
                  </a:cubicBezTo>
                  <a:cubicBezTo>
                    <a:pt x="104" y="32"/>
                    <a:pt x="105" y="32"/>
                    <a:pt x="107" y="32"/>
                  </a:cubicBezTo>
                  <a:cubicBezTo>
                    <a:pt x="108" y="32"/>
                    <a:pt x="110" y="32"/>
                    <a:pt x="111" y="32"/>
                  </a:cubicBezTo>
                  <a:cubicBezTo>
                    <a:pt x="111" y="0"/>
                    <a:pt x="111" y="0"/>
                    <a:pt x="1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54"/>
            <p:cNvSpPr>
              <a:spLocks noEditPoints="1"/>
            </p:cNvSpPr>
            <p:nvPr/>
          </p:nvSpPr>
          <p:spPr bwMode="auto">
            <a:xfrm>
              <a:off x="807" y="2840"/>
              <a:ext cx="395" cy="396"/>
            </a:xfrm>
            <a:custGeom>
              <a:avLst/>
              <a:gdLst>
                <a:gd name="T0" fmla="*/ 167 w 167"/>
                <a:gd name="T1" fmla="*/ 87 h 167"/>
                <a:gd name="T2" fmla="*/ 159 w 167"/>
                <a:gd name="T3" fmla="*/ 87 h 167"/>
                <a:gd name="T4" fmla="*/ 84 w 167"/>
                <a:gd name="T5" fmla="*/ 159 h 167"/>
                <a:gd name="T6" fmla="*/ 29 w 167"/>
                <a:gd name="T7" fmla="*/ 136 h 167"/>
                <a:gd name="T8" fmla="*/ 24 w 167"/>
                <a:gd name="T9" fmla="*/ 142 h 167"/>
                <a:gd name="T10" fmla="*/ 84 w 167"/>
                <a:gd name="T11" fmla="*/ 167 h 167"/>
                <a:gd name="T12" fmla="*/ 167 w 167"/>
                <a:gd name="T13" fmla="*/ 87 h 167"/>
                <a:gd name="T14" fmla="*/ 84 w 167"/>
                <a:gd name="T15" fmla="*/ 0 h 167"/>
                <a:gd name="T16" fmla="*/ 0 w 167"/>
                <a:gd name="T17" fmla="*/ 84 h 167"/>
                <a:gd name="T18" fmla="*/ 18 w 167"/>
                <a:gd name="T19" fmla="*/ 136 h 167"/>
                <a:gd name="T20" fmla="*/ 24 w 167"/>
                <a:gd name="T21" fmla="*/ 130 h 167"/>
                <a:gd name="T22" fmla="*/ 8 w 167"/>
                <a:gd name="T23" fmla="*/ 84 h 167"/>
                <a:gd name="T24" fmla="*/ 84 w 167"/>
                <a:gd name="T25" fmla="*/ 8 h 167"/>
                <a:gd name="T26" fmla="*/ 159 w 167"/>
                <a:gd name="T27" fmla="*/ 79 h 167"/>
                <a:gd name="T28" fmla="*/ 167 w 167"/>
                <a:gd name="T29" fmla="*/ 79 h 167"/>
                <a:gd name="T30" fmla="*/ 84 w 167"/>
                <a:gd name="T3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7" h="167">
                  <a:moveTo>
                    <a:pt x="167" y="87"/>
                  </a:moveTo>
                  <a:cubicBezTo>
                    <a:pt x="159" y="87"/>
                    <a:pt x="159" y="87"/>
                    <a:pt x="159" y="87"/>
                  </a:cubicBezTo>
                  <a:cubicBezTo>
                    <a:pt x="157" y="127"/>
                    <a:pt x="124" y="159"/>
                    <a:pt x="84" y="159"/>
                  </a:cubicBezTo>
                  <a:cubicBezTo>
                    <a:pt x="62" y="159"/>
                    <a:pt x="43" y="151"/>
                    <a:pt x="29" y="136"/>
                  </a:cubicBezTo>
                  <a:cubicBezTo>
                    <a:pt x="24" y="142"/>
                    <a:pt x="24" y="142"/>
                    <a:pt x="24" y="142"/>
                  </a:cubicBezTo>
                  <a:cubicBezTo>
                    <a:pt x="39" y="158"/>
                    <a:pt x="60" y="167"/>
                    <a:pt x="84" y="167"/>
                  </a:cubicBezTo>
                  <a:cubicBezTo>
                    <a:pt x="129" y="167"/>
                    <a:pt x="165" y="132"/>
                    <a:pt x="167" y="87"/>
                  </a:cubicBezTo>
                  <a:moveTo>
                    <a:pt x="84" y="0"/>
                  </a:moveTo>
                  <a:cubicBezTo>
                    <a:pt x="37" y="0"/>
                    <a:pt x="0" y="37"/>
                    <a:pt x="0" y="84"/>
                  </a:cubicBezTo>
                  <a:cubicBezTo>
                    <a:pt x="0" y="103"/>
                    <a:pt x="7" y="122"/>
                    <a:pt x="18" y="136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14" y="118"/>
                    <a:pt x="8" y="101"/>
                    <a:pt x="8" y="84"/>
                  </a:cubicBezTo>
                  <a:cubicBezTo>
                    <a:pt x="8" y="42"/>
                    <a:pt x="42" y="8"/>
                    <a:pt x="84" y="8"/>
                  </a:cubicBezTo>
                  <a:cubicBezTo>
                    <a:pt x="124" y="8"/>
                    <a:pt x="157" y="39"/>
                    <a:pt x="159" y="79"/>
                  </a:cubicBezTo>
                  <a:cubicBezTo>
                    <a:pt x="167" y="79"/>
                    <a:pt x="167" y="79"/>
                    <a:pt x="167" y="79"/>
                  </a:cubicBezTo>
                  <a:cubicBezTo>
                    <a:pt x="165" y="35"/>
                    <a:pt x="128" y="0"/>
                    <a:pt x="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55"/>
            <p:cNvSpPr>
              <a:spLocks noEditPoints="1"/>
            </p:cNvSpPr>
            <p:nvPr/>
          </p:nvSpPr>
          <p:spPr bwMode="auto">
            <a:xfrm>
              <a:off x="859" y="2911"/>
              <a:ext cx="291" cy="273"/>
            </a:xfrm>
            <a:custGeom>
              <a:avLst/>
              <a:gdLst>
                <a:gd name="T0" fmla="*/ 84 w 123"/>
                <a:gd name="T1" fmla="*/ 93 h 115"/>
                <a:gd name="T2" fmla="*/ 61 w 123"/>
                <a:gd name="T3" fmla="*/ 99 h 115"/>
                <a:gd name="T4" fmla="*/ 39 w 123"/>
                <a:gd name="T5" fmla="*/ 93 h 115"/>
                <a:gd name="T6" fmla="*/ 31 w 123"/>
                <a:gd name="T7" fmla="*/ 107 h 115"/>
                <a:gd name="T8" fmla="*/ 62 w 123"/>
                <a:gd name="T9" fmla="*/ 115 h 115"/>
                <a:gd name="T10" fmla="*/ 93 w 123"/>
                <a:gd name="T11" fmla="*/ 107 h 115"/>
                <a:gd name="T12" fmla="*/ 84 w 123"/>
                <a:gd name="T13" fmla="*/ 93 h 115"/>
                <a:gd name="T14" fmla="*/ 31 w 123"/>
                <a:gd name="T15" fmla="*/ 0 h 115"/>
                <a:gd name="T16" fmla="*/ 0 w 123"/>
                <a:gd name="T17" fmla="*/ 54 h 115"/>
                <a:gd name="T18" fmla="*/ 0 w 123"/>
                <a:gd name="T19" fmla="*/ 54 h 115"/>
                <a:gd name="T20" fmla="*/ 16 w 123"/>
                <a:gd name="T21" fmla="*/ 54 h 115"/>
                <a:gd name="T22" fmla="*/ 39 w 123"/>
                <a:gd name="T23" fmla="*/ 14 h 115"/>
                <a:gd name="T24" fmla="*/ 31 w 123"/>
                <a:gd name="T25" fmla="*/ 0 h 115"/>
                <a:gd name="T26" fmla="*/ 92 w 123"/>
                <a:gd name="T27" fmla="*/ 0 h 115"/>
                <a:gd name="T28" fmla="*/ 84 w 123"/>
                <a:gd name="T29" fmla="*/ 14 h 115"/>
                <a:gd name="T30" fmla="*/ 107 w 123"/>
                <a:gd name="T31" fmla="*/ 49 h 115"/>
                <a:gd name="T32" fmla="*/ 123 w 123"/>
                <a:gd name="T33" fmla="*/ 49 h 115"/>
                <a:gd name="T34" fmla="*/ 92 w 123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" h="115">
                  <a:moveTo>
                    <a:pt x="84" y="93"/>
                  </a:moveTo>
                  <a:cubicBezTo>
                    <a:pt x="78" y="97"/>
                    <a:pt x="70" y="99"/>
                    <a:pt x="61" y="99"/>
                  </a:cubicBezTo>
                  <a:cubicBezTo>
                    <a:pt x="54" y="99"/>
                    <a:pt x="46" y="97"/>
                    <a:pt x="39" y="93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40" y="113"/>
                    <a:pt x="51" y="115"/>
                    <a:pt x="62" y="115"/>
                  </a:cubicBezTo>
                  <a:cubicBezTo>
                    <a:pt x="72" y="115"/>
                    <a:pt x="83" y="112"/>
                    <a:pt x="93" y="107"/>
                  </a:cubicBezTo>
                  <a:cubicBezTo>
                    <a:pt x="84" y="93"/>
                    <a:pt x="84" y="93"/>
                    <a:pt x="84" y="93"/>
                  </a:cubicBezTo>
                  <a:moveTo>
                    <a:pt x="31" y="0"/>
                  </a:moveTo>
                  <a:cubicBezTo>
                    <a:pt x="12" y="11"/>
                    <a:pt x="0" y="3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37"/>
                    <a:pt x="25" y="22"/>
                    <a:pt x="39" y="14"/>
                  </a:cubicBezTo>
                  <a:cubicBezTo>
                    <a:pt x="31" y="0"/>
                    <a:pt x="31" y="0"/>
                    <a:pt x="31" y="0"/>
                  </a:cubicBezTo>
                  <a:moveTo>
                    <a:pt x="92" y="0"/>
                  </a:moveTo>
                  <a:cubicBezTo>
                    <a:pt x="84" y="14"/>
                    <a:pt x="84" y="14"/>
                    <a:pt x="84" y="14"/>
                  </a:cubicBezTo>
                  <a:cubicBezTo>
                    <a:pt x="97" y="21"/>
                    <a:pt x="105" y="34"/>
                    <a:pt x="107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1" y="29"/>
                    <a:pt x="110" y="10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56"/>
            <p:cNvSpPr/>
            <p:nvPr/>
          </p:nvSpPr>
          <p:spPr bwMode="auto">
            <a:xfrm>
              <a:off x="1202" y="2534"/>
              <a:ext cx="1834" cy="512"/>
            </a:xfrm>
            <a:custGeom>
              <a:avLst/>
              <a:gdLst>
                <a:gd name="T0" fmla="*/ 747 w 775"/>
                <a:gd name="T1" fmla="*/ 0 h 216"/>
                <a:gd name="T2" fmla="*/ 720 w 775"/>
                <a:gd name="T3" fmla="*/ 27 h 216"/>
                <a:gd name="T4" fmla="*/ 726 w 775"/>
                <a:gd name="T5" fmla="*/ 43 h 216"/>
                <a:gd name="T6" fmla="*/ 582 w 775"/>
                <a:gd name="T7" fmla="*/ 186 h 216"/>
                <a:gd name="T8" fmla="*/ 469 w 775"/>
                <a:gd name="T9" fmla="*/ 186 h 216"/>
                <a:gd name="T10" fmla="*/ 435 w 775"/>
                <a:gd name="T11" fmla="*/ 186 h 216"/>
                <a:gd name="T12" fmla="*/ 316 w 775"/>
                <a:gd name="T13" fmla="*/ 186 h 216"/>
                <a:gd name="T14" fmla="*/ 317 w 775"/>
                <a:gd name="T15" fmla="*/ 187 h 216"/>
                <a:gd name="T16" fmla="*/ 296 w 775"/>
                <a:gd name="T17" fmla="*/ 208 h 216"/>
                <a:gd name="T18" fmla="*/ 0 w 775"/>
                <a:gd name="T19" fmla="*/ 208 h 216"/>
                <a:gd name="T20" fmla="*/ 0 w 775"/>
                <a:gd name="T21" fmla="*/ 213 h 216"/>
                <a:gd name="T22" fmla="*/ 0 w 775"/>
                <a:gd name="T23" fmla="*/ 216 h 216"/>
                <a:gd name="T24" fmla="*/ 7 w 775"/>
                <a:gd name="T25" fmla="*/ 216 h 216"/>
                <a:gd name="T26" fmla="*/ 7 w 775"/>
                <a:gd name="T27" fmla="*/ 213 h 216"/>
                <a:gd name="T28" fmla="*/ 39 w 775"/>
                <a:gd name="T29" fmla="*/ 212 h 216"/>
                <a:gd name="T30" fmla="*/ 39 w 775"/>
                <a:gd name="T31" fmla="*/ 213 h 216"/>
                <a:gd name="T32" fmla="*/ 39 w 775"/>
                <a:gd name="T33" fmla="*/ 216 h 216"/>
                <a:gd name="T34" fmla="*/ 564 w 775"/>
                <a:gd name="T35" fmla="*/ 216 h 216"/>
                <a:gd name="T36" fmla="*/ 731 w 775"/>
                <a:gd name="T37" fmla="*/ 49 h 216"/>
                <a:gd name="T38" fmla="*/ 747 w 775"/>
                <a:gd name="T39" fmla="*/ 54 h 216"/>
                <a:gd name="T40" fmla="*/ 775 w 775"/>
                <a:gd name="T41" fmla="*/ 27 h 216"/>
                <a:gd name="T42" fmla="*/ 747 w 775"/>
                <a:gd name="T4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5" h="216">
                  <a:moveTo>
                    <a:pt x="747" y="0"/>
                  </a:moveTo>
                  <a:cubicBezTo>
                    <a:pt x="732" y="0"/>
                    <a:pt x="720" y="12"/>
                    <a:pt x="720" y="27"/>
                  </a:cubicBezTo>
                  <a:cubicBezTo>
                    <a:pt x="720" y="33"/>
                    <a:pt x="722" y="39"/>
                    <a:pt x="726" y="43"/>
                  </a:cubicBezTo>
                  <a:cubicBezTo>
                    <a:pt x="582" y="186"/>
                    <a:pt x="582" y="186"/>
                    <a:pt x="582" y="186"/>
                  </a:cubicBezTo>
                  <a:cubicBezTo>
                    <a:pt x="469" y="186"/>
                    <a:pt x="469" y="186"/>
                    <a:pt x="469" y="186"/>
                  </a:cubicBezTo>
                  <a:cubicBezTo>
                    <a:pt x="435" y="186"/>
                    <a:pt x="435" y="186"/>
                    <a:pt x="435" y="186"/>
                  </a:cubicBezTo>
                  <a:cubicBezTo>
                    <a:pt x="316" y="186"/>
                    <a:pt x="316" y="186"/>
                    <a:pt x="316" y="186"/>
                  </a:cubicBezTo>
                  <a:cubicBezTo>
                    <a:pt x="317" y="187"/>
                    <a:pt x="317" y="187"/>
                    <a:pt x="317" y="187"/>
                  </a:cubicBezTo>
                  <a:cubicBezTo>
                    <a:pt x="296" y="208"/>
                    <a:pt x="296" y="208"/>
                    <a:pt x="296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9"/>
                    <a:pt x="0" y="211"/>
                    <a:pt x="0" y="213"/>
                  </a:cubicBezTo>
                  <a:cubicBezTo>
                    <a:pt x="0" y="214"/>
                    <a:pt x="0" y="215"/>
                    <a:pt x="0" y="216"/>
                  </a:cubicBezTo>
                  <a:cubicBezTo>
                    <a:pt x="7" y="216"/>
                    <a:pt x="7" y="216"/>
                    <a:pt x="7" y="216"/>
                  </a:cubicBezTo>
                  <a:cubicBezTo>
                    <a:pt x="7" y="215"/>
                    <a:pt x="7" y="214"/>
                    <a:pt x="7" y="213"/>
                  </a:cubicBezTo>
                  <a:cubicBezTo>
                    <a:pt x="39" y="212"/>
                    <a:pt x="39" y="212"/>
                    <a:pt x="39" y="212"/>
                  </a:cubicBezTo>
                  <a:cubicBezTo>
                    <a:pt x="39" y="213"/>
                    <a:pt x="39" y="213"/>
                    <a:pt x="39" y="213"/>
                  </a:cubicBezTo>
                  <a:cubicBezTo>
                    <a:pt x="39" y="214"/>
                    <a:pt x="39" y="215"/>
                    <a:pt x="39" y="216"/>
                  </a:cubicBezTo>
                  <a:cubicBezTo>
                    <a:pt x="564" y="216"/>
                    <a:pt x="564" y="216"/>
                    <a:pt x="564" y="216"/>
                  </a:cubicBezTo>
                  <a:cubicBezTo>
                    <a:pt x="731" y="49"/>
                    <a:pt x="731" y="49"/>
                    <a:pt x="731" y="49"/>
                  </a:cubicBezTo>
                  <a:cubicBezTo>
                    <a:pt x="736" y="52"/>
                    <a:pt x="741" y="54"/>
                    <a:pt x="747" y="54"/>
                  </a:cubicBezTo>
                  <a:cubicBezTo>
                    <a:pt x="762" y="54"/>
                    <a:pt x="775" y="42"/>
                    <a:pt x="775" y="27"/>
                  </a:cubicBezTo>
                  <a:cubicBezTo>
                    <a:pt x="775" y="12"/>
                    <a:pt x="762" y="0"/>
                    <a:pt x="7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57"/>
            <p:cNvSpPr/>
            <p:nvPr/>
          </p:nvSpPr>
          <p:spPr bwMode="auto">
            <a:xfrm>
              <a:off x="1219" y="3037"/>
              <a:ext cx="75" cy="9"/>
            </a:xfrm>
            <a:custGeom>
              <a:avLst/>
              <a:gdLst>
                <a:gd name="T0" fmla="*/ 32 w 32"/>
                <a:gd name="T1" fmla="*/ 0 h 4"/>
                <a:gd name="T2" fmla="*/ 0 w 32"/>
                <a:gd name="T3" fmla="*/ 1 h 4"/>
                <a:gd name="T4" fmla="*/ 0 w 32"/>
                <a:gd name="T5" fmla="*/ 4 h 4"/>
                <a:gd name="T6" fmla="*/ 32 w 32"/>
                <a:gd name="T7" fmla="*/ 4 h 4"/>
                <a:gd name="T8" fmla="*/ 32 w 32"/>
                <a:gd name="T9" fmla="*/ 1 h 4"/>
                <a:gd name="T10" fmla="*/ 32 w 3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4">
                  <a:moveTo>
                    <a:pt x="3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58"/>
            <p:cNvSpPr>
              <a:spLocks noEditPoints="1"/>
            </p:cNvSpPr>
            <p:nvPr/>
          </p:nvSpPr>
          <p:spPr bwMode="auto">
            <a:xfrm>
              <a:off x="47" y="2973"/>
              <a:ext cx="1136" cy="656"/>
            </a:xfrm>
            <a:custGeom>
              <a:avLst/>
              <a:gdLst>
                <a:gd name="T0" fmla="*/ 168 w 480"/>
                <a:gd name="T1" fmla="*/ 246 h 277"/>
                <a:gd name="T2" fmla="*/ 77 w 480"/>
                <a:gd name="T3" fmla="*/ 246 h 277"/>
                <a:gd name="T4" fmla="*/ 77 w 480"/>
                <a:gd name="T5" fmla="*/ 249 h 277"/>
                <a:gd name="T6" fmla="*/ 77 w 480"/>
                <a:gd name="T7" fmla="*/ 254 h 277"/>
                <a:gd name="T8" fmla="*/ 165 w 480"/>
                <a:gd name="T9" fmla="*/ 254 h 277"/>
                <a:gd name="T10" fmla="*/ 168 w 480"/>
                <a:gd name="T11" fmla="*/ 246 h 277"/>
                <a:gd name="T12" fmla="*/ 27 w 480"/>
                <a:gd name="T13" fmla="*/ 223 h 277"/>
                <a:gd name="T14" fmla="*/ 0 w 480"/>
                <a:gd name="T15" fmla="*/ 250 h 277"/>
                <a:gd name="T16" fmla="*/ 27 w 480"/>
                <a:gd name="T17" fmla="*/ 277 h 277"/>
                <a:gd name="T18" fmla="*/ 54 w 480"/>
                <a:gd name="T19" fmla="*/ 254 h 277"/>
                <a:gd name="T20" fmla="*/ 72 w 480"/>
                <a:gd name="T21" fmla="*/ 254 h 277"/>
                <a:gd name="T22" fmla="*/ 72 w 480"/>
                <a:gd name="T23" fmla="*/ 249 h 277"/>
                <a:gd name="T24" fmla="*/ 72 w 480"/>
                <a:gd name="T25" fmla="*/ 246 h 277"/>
                <a:gd name="T26" fmla="*/ 54 w 480"/>
                <a:gd name="T27" fmla="*/ 246 h 277"/>
                <a:gd name="T28" fmla="*/ 27 w 480"/>
                <a:gd name="T29" fmla="*/ 223 h 277"/>
                <a:gd name="T30" fmla="*/ 211 w 480"/>
                <a:gd name="T31" fmla="*/ 219 h 277"/>
                <a:gd name="T32" fmla="*/ 177 w 480"/>
                <a:gd name="T33" fmla="*/ 254 h 277"/>
                <a:gd name="T34" fmla="*/ 177 w 480"/>
                <a:gd name="T35" fmla="*/ 254 h 277"/>
                <a:gd name="T36" fmla="*/ 211 w 480"/>
                <a:gd name="T37" fmla="*/ 219 h 277"/>
                <a:gd name="T38" fmla="*/ 339 w 480"/>
                <a:gd name="T39" fmla="*/ 80 h 277"/>
                <a:gd name="T40" fmla="*/ 212 w 480"/>
                <a:gd name="T41" fmla="*/ 208 h 277"/>
                <a:gd name="T42" fmla="*/ 225 w 480"/>
                <a:gd name="T43" fmla="*/ 206 h 277"/>
                <a:gd name="T44" fmla="*/ 345 w 480"/>
                <a:gd name="T45" fmla="*/ 86 h 277"/>
                <a:gd name="T46" fmla="*/ 339 w 480"/>
                <a:gd name="T47" fmla="*/ 80 h 277"/>
                <a:gd name="T48" fmla="*/ 405 w 480"/>
                <a:gd name="T49" fmla="*/ 0 h 277"/>
                <a:gd name="T50" fmla="*/ 378 w 480"/>
                <a:gd name="T51" fmla="*/ 27 h 277"/>
                <a:gd name="T52" fmla="*/ 381 w 480"/>
                <a:gd name="T53" fmla="*/ 39 h 277"/>
                <a:gd name="T54" fmla="*/ 345 w 480"/>
                <a:gd name="T55" fmla="*/ 74 h 277"/>
                <a:gd name="T56" fmla="*/ 350 w 480"/>
                <a:gd name="T57" fmla="*/ 80 h 277"/>
                <a:gd name="T58" fmla="*/ 385 w 480"/>
                <a:gd name="T59" fmla="*/ 46 h 277"/>
                <a:gd name="T60" fmla="*/ 405 w 480"/>
                <a:gd name="T61" fmla="*/ 54 h 277"/>
                <a:gd name="T62" fmla="*/ 431 w 480"/>
                <a:gd name="T63" fmla="*/ 31 h 277"/>
                <a:gd name="T64" fmla="*/ 480 w 480"/>
                <a:gd name="T65" fmla="*/ 31 h 277"/>
                <a:gd name="T66" fmla="*/ 480 w 480"/>
                <a:gd name="T67" fmla="*/ 28 h 277"/>
                <a:gd name="T68" fmla="*/ 480 w 480"/>
                <a:gd name="T69" fmla="*/ 23 h 277"/>
                <a:gd name="T70" fmla="*/ 466 w 480"/>
                <a:gd name="T71" fmla="*/ 23 h 277"/>
                <a:gd name="T72" fmla="*/ 466 w 480"/>
                <a:gd name="T73" fmla="*/ 27 h 277"/>
                <a:gd name="T74" fmla="*/ 450 w 480"/>
                <a:gd name="T75" fmla="*/ 28 h 277"/>
                <a:gd name="T76" fmla="*/ 450 w 480"/>
                <a:gd name="T77" fmla="*/ 23 h 277"/>
                <a:gd name="T78" fmla="*/ 431 w 480"/>
                <a:gd name="T79" fmla="*/ 23 h 277"/>
                <a:gd name="T80" fmla="*/ 405 w 480"/>
                <a:gd name="T8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0" h="277">
                  <a:moveTo>
                    <a:pt x="168" y="246"/>
                  </a:moveTo>
                  <a:cubicBezTo>
                    <a:pt x="77" y="246"/>
                    <a:pt x="77" y="246"/>
                    <a:pt x="77" y="246"/>
                  </a:cubicBezTo>
                  <a:cubicBezTo>
                    <a:pt x="77" y="247"/>
                    <a:pt x="77" y="248"/>
                    <a:pt x="77" y="249"/>
                  </a:cubicBezTo>
                  <a:cubicBezTo>
                    <a:pt x="77" y="250"/>
                    <a:pt x="77" y="252"/>
                    <a:pt x="77" y="254"/>
                  </a:cubicBezTo>
                  <a:cubicBezTo>
                    <a:pt x="165" y="254"/>
                    <a:pt x="165" y="254"/>
                    <a:pt x="165" y="254"/>
                  </a:cubicBezTo>
                  <a:cubicBezTo>
                    <a:pt x="166" y="251"/>
                    <a:pt x="167" y="248"/>
                    <a:pt x="168" y="246"/>
                  </a:cubicBezTo>
                  <a:moveTo>
                    <a:pt x="27" y="223"/>
                  </a:moveTo>
                  <a:cubicBezTo>
                    <a:pt x="12" y="223"/>
                    <a:pt x="0" y="235"/>
                    <a:pt x="0" y="250"/>
                  </a:cubicBezTo>
                  <a:cubicBezTo>
                    <a:pt x="0" y="265"/>
                    <a:pt x="12" y="277"/>
                    <a:pt x="27" y="277"/>
                  </a:cubicBezTo>
                  <a:cubicBezTo>
                    <a:pt x="41" y="277"/>
                    <a:pt x="52" y="267"/>
                    <a:pt x="54" y="254"/>
                  </a:cubicBezTo>
                  <a:cubicBezTo>
                    <a:pt x="72" y="254"/>
                    <a:pt x="72" y="254"/>
                    <a:pt x="72" y="254"/>
                  </a:cubicBezTo>
                  <a:cubicBezTo>
                    <a:pt x="72" y="252"/>
                    <a:pt x="72" y="250"/>
                    <a:pt x="72" y="249"/>
                  </a:cubicBezTo>
                  <a:cubicBezTo>
                    <a:pt x="72" y="248"/>
                    <a:pt x="72" y="247"/>
                    <a:pt x="72" y="246"/>
                  </a:cubicBezTo>
                  <a:cubicBezTo>
                    <a:pt x="54" y="246"/>
                    <a:pt x="54" y="246"/>
                    <a:pt x="54" y="246"/>
                  </a:cubicBezTo>
                  <a:cubicBezTo>
                    <a:pt x="52" y="233"/>
                    <a:pt x="41" y="223"/>
                    <a:pt x="27" y="223"/>
                  </a:cubicBezTo>
                  <a:moveTo>
                    <a:pt x="211" y="219"/>
                  </a:moveTo>
                  <a:cubicBezTo>
                    <a:pt x="195" y="225"/>
                    <a:pt x="182" y="238"/>
                    <a:pt x="177" y="254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211" y="219"/>
                    <a:pt x="211" y="219"/>
                    <a:pt x="211" y="219"/>
                  </a:cubicBezTo>
                  <a:moveTo>
                    <a:pt x="339" y="80"/>
                  </a:moveTo>
                  <a:cubicBezTo>
                    <a:pt x="212" y="208"/>
                    <a:pt x="212" y="208"/>
                    <a:pt x="212" y="208"/>
                  </a:cubicBezTo>
                  <a:cubicBezTo>
                    <a:pt x="216" y="207"/>
                    <a:pt x="221" y="206"/>
                    <a:pt x="225" y="206"/>
                  </a:cubicBezTo>
                  <a:cubicBezTo>
                    <a:pt x="345" y="86"/>
                    <a:pt x="345" y="86"/>
                    <a:pt x="345" y="86"/>
                  </a:cubicBezTo>
                  <a:cubicBezTo>
                    <a:pt x="343" y="84"/>
                    <a:pt x="341" y="82"/>
                    <a:pt x="339" y="80"/>
                  </a:cubicBezTo>
                  <a:moveTo>
                    <a:pt x="405" y="0"/>
                  </a:moveTo>
                  <a:cubicBezTo>
                    <a:pt x="390" y="0"/>
                    <a:pt x="378" y="12"/>
                    <a:pt x="378" y="27"/>
                  </a:cubicBezTo>
                  <a:cubicBezTo>
                    <a:pt x="378" y="31"/>
                    <a:pt x="379" y="35"/>
                    <a:pt x="381" y="39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7" y="77"/>
                    <a:pt x="348" y="79"/>
                    <a:pt x="350" y="80"/>
                  </a:cubicBezTo>
                  <a:cubicBezTo>
                    <a:pt x="385" y="46"/>
                    <a:pt x="385" y="46"/>
                    <a:pt x="385" y="46"/>
                  </a:cubicBezTo>
                  <a:cubicBezTo>
                    <a:pt x="390" y="51"/>
                    <a:pt x="397" y="54"/>
                    <a:pt x="405" y="54"/>
                  </a:cubicBezTo>
                  <a:cubicBezTo>
                    <a:pt x="418" y="54"/>
                    <a:pt x="430" y="44"/>
                    <a:pt x="431" y="31"/>
                  </a:cubicBezTo>
                  <a:cubicBezTo>
                    <a:pt x="480" y="31"/>
                    <a:pt x="480" y="31"/>
                    <a:pt x="480" y="31"/>
                  </a:cubicBezTo>
                  <a:cubicBezTo>
                    <a:pt x="480" y="30"/>
                    <a:pt x="480" y="29"/>
                    <a:pt x="480" y="28"/>
                  </a:cubicBezTo>
                  <a:cubicBezTo>
                    <a:pt x="480" y="26"/>
                    <a:pt x="480" y="24"/>
                    <a:pt x="480" y="23"/>
                  </a:cubicBezTo>
                  <a:cubicBezTo>
                    <a:pt x="466" y="23"/>
                    <a:pt x="466" y="23"/>
                    <a:pt x="466" y="23"/>
                  </a:cubicBezTo>
                  <a:cubicBezTo>
                    <a:pt x="466" y="24"/>
                    <a:pt x="466" y="26"/>
                    <a:pt x="466" y="27"/>
                  </a:cubicBezTo>
                  <a:cubicBezTo>
                    <a:pt x="450" y="28"/>
                    <a:pt x="450" y="28"/>
                    <a:pt x="450" y="28"/>
                  </a:cubicBezTo>
                  <a:cubicBezTo>
                    <a:pt x="450" y="26"/>
                    <a:pt x="450" y="24"/>
                    <a:pt x="450" y="23"/>
                  </a:cubicBezTo>
                  <a:cubicBezTo>
                    <a:pt x="431" y="23"/>
                    <a:pt x="431" y="23"/>
                    <a:pt x="431" y="23"/>
                  </a:cubicBezTo>
                  <a:cubicBezTo>
                    <a:pt x="430" y="10"/>
                    <a:pt x="418" y="0"/>
                    <a:pt x="4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59"/>
            <p:cNvSpPr/>
            <p:nvPr/>
          </p:nvSpPr>
          <p:spPr bwMode="auto">
            <a:xfrm>
              <a:off x="438" y="3461"/>
              <a:ext cx="142" cy="114"/>
            </a:xfrm>
            <a:custGeom>
              <a:avLst/>
              <a:gdLst>
                <a:gd name="T0" fmla="*/ 60 w 60"/>
                <a:gd name="T1" fmla="*/ 0 h 48"/>
                <a:gd name="T2" fmla="*/ 47 w 60"/>
                <a:gd name="T3" fmla="*/ 2 h 48"/>
                <a:gd name="T4" fmla="*/ 9 w 60"/>
                <a:gd name="T5" fmla="*/ 40 h 48"/>
                <a:gd name="T6" fmla="*/ 3 w 60"/>
                <a:gd name="T7" fmla="*/ 40 h 48"/>
                <a:gd name="T8" fmla="*/ 0 w 60"/>
                <a:gd name="T9" fmla="*/ 48 h 48"/>
                <a:gd name="T10" fmla="*/ 12 w 60"/>
                <a:gd name="T11" fmla="*/ 48 h 48"/>
                <a:gd name="T12" fmla="*/ 46 w 60"/>
                <a:gd name="T13" fmla="*/ 13 h 48"/>
                <a:gd name="T14" fmla="*/ 60 w 60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48">
                  <a:moveTo>
                    <a:pt x="60" y="0"/>
                  </a:moveTo>
                  <a:cubicBezTo>
                    <a:pt x="56" y="0"/>
                    <a:pt x="51" y="1"/>
                    <a:pt x="47" y="2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2"/>
                    <a:pt x="1" y="45"/>
                    <a:pt x="0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7" y="32"/>
                    <a:pt x="30" y="19"/>
                    <a:pt x="46" y="13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60"/>
            <p:cNvSpPr/>
            <p:nvPr/>
          </p:nvSpPr>
          <p:spPr bwMode="auto">
            <a:xfrm>
              <a:off x="218" y="3556"/>
              <a:ext cx="12" cy="19"/>
            </a:xfrm>
            <a:custGeom>
              <a:avLst/>
              <a:gdLst>
                <a:gd name="T0" fmla="*/ 5 w 5"/>
                <a:gd name="T1" fmla="*/ 0 h 8"/>
                <a:gd name="T2" fmla="*/ 0 w 5"/>
                <a:gd name="T3" fmla="*/ 0 h 8"/>
                <a:gd name="T4" fmla="*/ 0 w 5"/>
                <a:gd name="T5" fmla="*/ 3 h 8"/>
                <a:gd name="T6" fmla="*/ 0 w 5"/>
                <a:gd name="T7" fmla="*/ 8 h 8"/>
                <a:gd name="T8" fmla="*/ 5 w 5"/>
                <a:gd name="T9" fmla="*/ 8 h 8"/>
                <a:gd name="T10" fmla="*/ 5 w 5"/>
                <a:gd name="T11" fmla="*/ 3 h 8"/>
                <a:gd name="T12" fmla="*/ 5 w 5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6"/>
                    <a:pt x="5" y="4"/>
                    <a:pt x="5" y="3"/>
                  </a:cubicBezTo>
                  <a:cubicBezTo>
                    <a:pt x="5" y="2"/>
                    <a:pt x="5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61"/>
            <p:cNvSpPr>
              <a:spLocks noEditPoints="1"/>
            </p:cNvSpPr>
            <p:nvPr/>
          </p:nvSpPr>
          <p:spPr bwMode="auto">
            <a:xfrm>
              <a:off x="849" y="3027"/>
              <a:ext cx="353" cy="150"/>
            </a:xfrm>
            <a:custGeom>
              <a:avLst/>
              <a:gdLst>
                <a:gd name="T0" fmla="*/ 6 w 149"/>
                <a:gd name="T1" fmla="*/ 51 h 63"/>
                <a:gd name="T2" fmla="*/ 0 w 149"/>
                <a:gd name="T3" fmla="*/ 57 h 63"/>
                <a:gd name="T4" fmla="*/ 6 w 149"/>
                <a:gd name="T5" fmla="*/ 63 h 63"/>
                <a:gd name="T6" fmla="*/ 11 w 149"/>
                <a:gd name="T7" fmla="*/ 57 h 63"/>
                <a:gd name="T8" fmla="*/ 6 w 149"/>
                <a:gd name="T9" fmla="*/ 51 h 63"/>
                <a:gd name="T10" fmla="*/ 149 w 149"/>
                <a:gd name="T11" fmla="*/ 0 h 63"/>
                <a:gd name="T12" fmla="*/ 141 w 149"/>
                <a:gd name="T13" fmla="*/ 0 h 63"/>
                <a:gd name="T14" fmla="*/ 141 w 149"/>
                <a:gd name="T15" fmla="*/ 5 h 63"/>
                <a:gd name="T16" fmla="*/ 141 w 149"/>
                <a:gd name="T17" fmla="*/ 8 h 63"/>
                <a:gd name="T18" fmla="*/ 149 w 149"/>
                <a:gd name="T19" fmla="*/ 8 h 63"/>
                <a:gd name="T20" fmla="*/ 149 w 149"/>
                <a:gd name="T21" fmla="*/ 5 h 63"/>
                <a:gd name="T22" fmla="*/ 149 w 149"/>
                <a:gd name="T2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63">
                  <a:moveTo>
                    <a:pt x="6" y="51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2" y="59"/>
                    <a:pt x="4" y="61"/>
                    <a:pt x="6" y="63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9" y="56"/>
                    <a:pt x="8" y="54"/>
                    <a:pt x="6" y="51"/>
                  </a:cubicBezTo>
                  <a:moveTo>
                    <a:pt x="149" y="0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41" y="1"/>
                    <a:pt x="141" y="3"/>
                    <a:pt x="141" y="5"/>
                  </a:cubicBezTo>
                  <a:cubicBezTo>
                    <a:pt x="141" y="6"/>
                    <a:pt x="141" y="7"/>
                    <a:pt x="141" y="8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49" y="7"/>
                    <a:pt x="149" y="6"/>
                    <a:pt x="149" y="5"/>
                  </a:cubicBezTo>
                  <a:cubicBezTo>
                    <a:pt x="149" y="3"/>
                    <a:pt x="149" y="1"/>
                    <a:pt x="1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62"/>
            <p:cNvSpPr/>
            <p:nvPr/>
          </p:nvSpPr>
          <p:spPr bwMode="auto">
            <a:xfrm>
              <a:off x="1112" y="3027"/>
              <a:ext cx="38" cy="12"/>
            </a:xfrm>
            <a:custGeom>
              <a:avLst/>
              <a:gdLst>
                <a:gd name="T0" fmla="*/ 16 w 16"/>
                <a:gd name="T1" fmla="*/ 0 h 5"/>
                <a:gd name="T2" fmla="*/ 0 w 16"/>
                <a:gd name="T3" fmla="*/ 0 h 5"/>
                <a:gd name="T4" fmla="*/ 0 w 16"/>
                <a:gd name="T5" fmla="*/ 5 h 5"/>
                <a:gd name="T6" fmla="*/ 16 w 16"/>
                <a:gd name="T7" fmla="*/ 4 h 5"/>
                <a:gd name="T8" fmla="*/ 16 w 1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1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63"/>
            <p:cNvSpPr/>
            <p:nvPr/>
          </p:nvSpPr>
          <p:spPr bwMode="auto">
            <a:xfrm>
              <a:off x="1349" y="3084"/>
              <a:ext cx="1978" cy="197"/>
            </a:xfrm>
            <a:custGeom>
              <a:avLst/>
              <a:gdLst>
                <a:gd name="T0" fmla="*/ 795 w 1978"/>
                <a:gd name="T1" fmla="*/ 0 h 197"/>
                <a:gd name="T2" fmla="*/ 0 w 1978"/>
                <a:gd name="T3" fmla="*/ 0 h 197"/>
                <a:gd name="T4" fmla="*/ 0 w 1978"/>
                <a:gd name="T5" fmla="*/ 10 h 197"/>
                <a:gd name="T6" fmla="*/ 792 w 1978"/>
                <a:gd name="T7" fmla="*/ 10 h 197"/>
                <a:gd name="T8" fmla="*/ 946 w 1978"/>
                <a:gd name="T9" fmla="*/ 164 h 197"/>
                <a:gd name="T10" fmla="*/ 1914 w 1978"/>
                <a:gd name="T11" fmla="*/ 164 h 197"/>
                <a:gd name="T12" fmla="*/ 1914 w 1978"/>
                <a:gd name="T13" fmla="*/ 197 h 197"/>
                <a:gd name="T14" fmla="*/ 1978 w 1978"/>
                <a:gd name="T15" fmla="*/ 159 h 197"/>
                <a:gd name="T16" fmla="*/ 1914 w 1978"/>
                <a:gd name="T17" fmla="*/ 123 h 197"/>
                <a:gd name="T18" fmla="*/ 1914 w 1978"/>
                <a:gd name="T19" fmla="*/ 154 h 197"/>
                <a:gd name="T20" fmla="*/ 949 w 1978"/>
                <a:gd name="T21" fmla="*/ 154 h 197"/>
                <a:gd name="T22" fmla="*/ 795 w 1978"/>
                <a:gd name="T2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8" h="197">
                  <a:moveTo>
                    <a:pt x="7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792" y="10"/>
                  </a:lnTo>
                  <a:lnTo>
                    <a:pt x="946" y="164"/>
                  </a:lnTo>
                  <a:lnTo>
                    <a:pt x="1914" y="164"/>
                  </a:lnTo>
                  <a:lnTo>
                    <a:pt x="1914" y="197"/>
                  </a:lnTo>
                  <a:lnTo>
                    <a:pt x="1978" y="159"/>
                  </a:lnTo>
                  <a:lnTo>
                    <a:pt x="1914" y="123"/>
                  </a:lnTo>
                  <a:lnTo>
                    <a:pt x="1914" y="154"/>
                  </a:lnTo>
                  <a:lnTo>
                    <a:pt x="949" y="154"/>
                  </a:lnTo>
                  <a:lnTo>
                    <a:pt x="7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64"/>
            <p:cNvSpPr/>
            <p:nvPr/>
          </p:nvSpPr>
          <p:spPr bwMode="auto">
            <a:xfrm>
              <a:off x="1349" y="3084"/>
              <a:ext cx="1978" cy="197"/>
            </a:xfrm>
            <a:custGeom>
              <a:avLst/>
              <a:gdLst>
                <a:gd name="T0" fmla="*/ 795 w 1978"/>
                <a:gd name="T1" fmla="*/ 0 h 197"/>
                <a:gd name="T2" fmla="*/ 0 w 1978"/>
                <a:gd name="T3" fmla="*/ 0 h 197"/>
                <a:gd name="T4" fmla="*/ 0 w 1978"/>
                <a:gd name="T5" fmla="*/ 10 h 197"/>
                <a:gd name="T6" fmla="*/ 792 w 1978"/>
                <a:gd name="T7" fmla="*/ 10 h 197"/>
                <a:gd name="T8" fmla="*/ 946 w 1978"/>
                <a:gd name="T9" fmla="*/ 164 h 197"/>
                <a:gd name="T10" fmla="*/ 1914 w 1978"/>
                <a:gd name="T11" fmla="*/ 164 h 197"/>
                <a:gd name="T12" fmla="*/ 1914 w 1978"/>
                <a:gd name="T13" fmla="*/ 197 h 197"/>
                <a:gd name="T14" fmla="*/ 1978 w 1978"/>
                <a:gd name="T15" fmla="*/ 159 h 197"/>
                <a:gd name="T16" fmla="*/ 1914 w 1978"/>
                <a:gd name="T17" fmla="*/ 123 h 197"/>
                <a:gd name="T18" fmla="*/ 1914 w 1978"/>
                <a:gd name="T19" fmla="*/ 154 h 197"/>
                <a:gd name="T20" fmla="*/ 949 w 1978"/>
                <a:gd name="T21" fmla="*/ 154 h 197"/>
                <a:gd name="T22" fmla="*/ 795 w 1978"/>
                <a:gd name="T2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8" h="197">
                  <a:moveTo>
                    <a:pt x="7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792" y="10"/>
                  </a:lnTo>
                  <a:lnTo>
                    <a:pt x="946" y="164"/>
                  </a:lnTo>
                  <a:lnTo>
                    <a:pt x="1914" y="164"/>
                  </a:lnTo>
                  <a:lnTo>
                    <a:pt x="1914" y="197"/>
                  </a:lnTo>
                  <a:lnTo>
                    <a:pt x="1978" y="159"/>
                  </a:lnTo>
                  <a:lnTo>
                    <a:pt x="1914" y="123"/>
                  </a:lnTo>
                  <a:lnTo>
                    <a:pt x="1914" y="154"/>
                  </a:lnTo>
                  <a:lnTo>
                    <a:pt x="949" y="154"/>
                  </a:lnTo>
                  <a:lnTo>
                    <a:pt x="79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65"/>
            <p:cNvSpPr/>
            <p:nvPr/>
          </p:nvSpPr>
          <p:spPr bwMode="auto">
            <a:xfrm>
              <a:off x="2056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66"/>
            <p:cNvSpPr/>
            <p:nvPr/>
          </p:nvSpPr>
          <p:spPr bwMode="auto">
            <a:xfrm>
              <a:off x="2056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67"/>
            <p:cNvSpPr/>
            <p:nvPr/>
          </p:nvSpPr>
          <p:spPr bwMode="auto">
            <a:xfrm>
              <a:off x="1954" y="3136"/>
              <a:ext cx="83" cy="93"/>
            </a:xfrm>
            <a:custGeom>
              <a:avLst/>
              <a:gdLst>
                <a:gd name="T0" fmla="*/ 0 w 83"/>
                <a:gd name="T1" fmla="*/ 0 h 93"/>
                <a:gd name="T2" fmla="*/ 0 w 83"/>
                <a:gd name="T3" fmla="*/ 93 h 93"/>
                <a:gd name="T4" fmla="*/ 83 w 83"/>
                <a:gd name="T5" fmla="*/ 48 h 93"/>
                <a:gd name="T6" fmla="*/ 0 w 83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93">
                  <a:moveTo>
                    <a:pt x="0" y="0"/>
                  </a:moveTo>
                  <a:lnTo>
                    <a:pt x="0" y="93"/>
                  </a:lnTo>
                  <a:lnTo>
                    <a:pt x="83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68"/>
            <p:cNvSpPr/>
            <p:nvPr/>
          </p:nvSpPr>
          <p:spPr bwMode="auto">
            <a:xfrm>
              <a:off x="1954" y="3136"/>
              <a:ext cx="83" cy="93"/>
            </a:xfrm>
            <a:custGeom>
              <a:avLst/>
              <a:gdLst>
                <a:gd name="T0" fmla="*/ 0 w 83"/>
                <a:gd name="T1" fmla="*/ 0 h 93"/>
                <a:gd name="T2" fmla="*/ 0 w 83"/>
                <a:gd name="T3" fmla="*/ 93 h 93"/>
                <a:gd name="T4" fmla="*/ 83 w 83"/>
                <a:gd name="T5" fmla="*/ 48 h 93"/>
                <a:gd name="T6" fmla="*/ 0 w 83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93">
                  <a:moveTo>
                    <a:pt x="0" y="0"/>
                  </a:moveTo>
                  <a:lnTo>
                    <a:pt x="0" y="93"/>
                  </a:lnTo>
                  <a:lnTo>
                    <a:pt x="83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69"/>
            <p:cNvSpPr/>
            <p:nvPr/>
          </p:nvSpPr>
          <p:spPr bwMode="auto">
            <a:xfrm>
              <a:off x="1855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70"/>
            <p:cNvSpPr/>
            <p:nvPr/>
          </p:nvSpPr>
          <p:spPr bwMode="auto">
            <a:xfrm>
              <a:off x="1855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71"/>
            <p:cNvSpPr/>
            <p:nvPr/>
          </p:nvSpPr>
          <p:spPr bwMode="auto">
            <a:xfrm>
              <a:off x="1753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72"/>
            <p:cNvSpPr/>
            <p:nvPr/>
          </p:nvSpPr>
          <p:spPr bwMode="auto">
            <a:xfrm>
              <a:off x="1753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73"/>
            <p:cNvSpPr/>
            <p:nvPr/>
          </p:nvSpPr>
          <p:spPr bwMode="auto">
            <a:xfrm>
              <a:off x="1652" y="3136"/>
              <a:ext cx="82" cy="93"/>
            </a:xfrm>
            <a:custGeom>
              <a:avLst/>
              <a:gdLst>
                <a:gd name="T0" fmla="*/ 0 w 82"/>
                <a:gd name="T1" fmla="*/ 0 h 93"/>
                <a:gd name="T2" fmla="*/ 0 w 82"/>
                <a:gd name="T3" fmla="*/ 93 h 93"/>
                <a:gd name="T4" fmla="*/ 82 w 82"/>
                <a:gd name="T5" fmla="*/ 48 h 93"/>
                <a:gd name="T6" fmla="*/ 0 w 82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93">
                  <a:moveTo>
                    <a:pt x="0" y="0"/>
                  </a:moveTo>
                  <a:lnTo>
                    <a:pt x="0" y="93"/>
                  </a:lnTo>
                  <a:lnTo>
                    <a:pt x="82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74"/>
            <p:cNvSpPr/>
            <p:nvPr/>
          </p:nvSpPr>
          <p:spPr bwMode="auto">
            <a:xfrm>
              <a:off x="1652" y="3136"/>
              <a:ext cx="82" cy="93"/>
            </a:xfrm>
            <a:custGeom>
              <a:avLst/>
              <a:gdLst>
                <a:gd name="T0" fmla="*/ 0 w 82"/>
                <a:gd name="T1" fmla="*/ 0 h 93"/>
                <a:gd name="T2" fmla="*/ 0 w 82"/>
                <a:gd name="T3" fmla="*/ 93 h 93"/>
                <a:gd name="T4" fmla="*/ 82 w 82"/>
                <a:gd name="T5" fmla="*/ 48 h 93"/>
                <a:gd name="T6" fmla="*/ 0 w 82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93">
                  <a:moveTo>
                    <a:pt x="0" y="0"/>
                  </a:moveTo>
                  <a:lnTo>
                    <a:pt x="0" y="93"/>
                  </a:lnTo>
                  <a:lnTo>
                    <a:pt x="82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75"/>
            <p:cNvSpPr/>
            <p:nvPr/>
          </p:nvSpPr>
          <p:spPr bwMode="auto">
            <a:xfrm>
              <a:off x="1552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76"/>
            <p:cNvSpPr/>
            <p:nvPr/>
          </p:nvSpPr>
          <p:spPr bwMode="auto">
            <a:xfrm>
              <a:off x="1552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77"/>
            <p:cNvSpPr/>
            <p:nvPr/>
          </p:nvSpPr>
          <p:spPr bwMode="auto">
            <a:xfrm>
              <a:off x="1450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78"/>
            <p:cNvSpPr/>
            <p:nvPr/>
          </p:nvSpPr>
          <p:spPr bwMode="auto">
            <a:xfrm>
              <a:off x="1450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79"/>
            <p:cNvSpPr/>
            <p:nvPr/>
          </p:nvSpPr>
          <p:spPr bwMode="auto">
            <a:xfrm>
              <a:off x="192" y="2274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80"/>
            <p:cNvSpPr/>
            <p:nvPr/>
          </p:nvSpPr>
          <p:spPr bwMode="auto">
            <a:xfrm>
              <a:off x="192" y="2274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81"/>
            <p:cNvSpPr/>
            <p:nvPr/>
          </p:nvSpPr>
          <p:spPr bwMode="auto">
            <a:xfrm>
              <a:off x="263" y="2345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6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82"/>
            <p:cNvSpPr/>
            <p:nvPr/>
          </p:nvSpPr>
          <p:spPr bwMode="auto">
            <a:xfrm>
              <a:off x="263" y="2345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6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83"/>
            <p:cNvSpPr/>
            <p:nvPr/>
          </p:nvSpPr>
          <p:spPr bwMode="auto">
            <a:xfrm>
              <a:off x="336" y="2416"/>
              <a:ext cx="90" cy="92"/>
            </a:xfrm>
            <a:custGeom>
              <a:avLst/>
              <a:gdLst>
                <a:gd name="T0" fmla="*/ 0 w 90"/>
                <a:gd name="T1" fmla="*/ 0 h 92"/>
                <a:gd name="T2" fmla="*/ 24 w 90"/>
                <a:gd name="T3" fmla="*/ 92 h 92"/>
                <a:gd name="T4" fmla="*/ 90 w 90"/>
                <a:gd name="T5" fmla="*/ 26 h 92"/>
                <a:gd name="T6" fmla="*/ 0 w 90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2">
                  <a:moveTo>
                    <a:pt x="0" y="0"/>
                  </a:moveTo>
                  <a:lnTo>
                    <a:pt x="24" y="92"/>
                  </a:lnTo>
                  <a:lnTo>
                    <a:pt x="90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84"/>
            <p:cNvSpPr/>
            <p:nvPr/>
          </p:nvSpPr>
          <p:spPr bwMode="auto">
            <a:xfrm>
              <a:off x="336" y="2416"/>
              <a:ext cx="90" cy="92"/>
            </a:xfrm>
            <a:custGeom>
              <a:avLst/>
              <a:gdLst>
                <a:gd name="T0" fmla="*/ 0 w 90"/>
                <a:gd name="T1" fmla="*/ 0 h 92"/>
                <a:gd name="T2" fmla="*/ 24 w 90"/>
                <a:gd name="T3" fmla="*/ 92 h 92"/>
                <a:gd name="T4" fmla="*/ 90 w 90"/>
                <a:gd name="T5" fmla="*/ 26 h 92"/>
                <a:gd name="T6" fmla="*/ 0 w 90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2">
                  <a:moveTo>
                    <a:pt x="0" y="0"/>
                  </a:moveTo>
                  <a:lnTo>
                    <a:pt x="24" y="92"/>
                  </a:lnTo>
                  <a:lnTo>
                    <a:pt x="90" y="2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85"/>
            <p:cNvSpPr/>
            <p:nvPr/>
          </p:nvSpPr>
          <p:spPr bwMode="auto">
            <a:xfrm>
              <a:off x="407" y="2489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86"/>
            <p:cNvSpPr/>
            <p:nvPr/>
          </p:nvSpPr>
          <p:spPr bwMode="auto">
            <a:xfrm>
              <a:off x="407" y="2489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87"/>
            <p:cNvSpPr/>
            <p:nvPr/>
          </p:nvSpPr>
          <p:spPr bwMode="auto">
            <a:xfrm>
              <a:off x="478" y="2560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88"/>
            <p:cNvSpPr/>
            <p:nvPr/>
          </p:nvSpPr>
          <p:spPr bwMode="auto">
            <a:xfrm>
              <a:off x="478" y="2560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89"/>
            <p:cNvSpPr/>
            <p:nvPr/>
          </p:nvSpPr>
          <p:spPr bwMode="auto">
            <a:xfrm>
              <a:off x="549" y="2631"/>
              <a:ext cx="92" cy="91"/>
            </a:xfrm>
            <a:custGeom>
              <a:avLst/>
              <a:gdLst>
                <a:gd name="T0" fmla="*/ 0 w 92"/>
                <a:gd name="T1" fmla="*/ 0 h 91"/>
                <a:gd name="T2" fmla="*/ 24 w 92"/>
                <a:gd name="T3" fmla="*/ 91 h 91"/>
                <a:gd name="T4" fmla="*/ 92 w 92"/>
                <a:gd name="T5" fmla="*/ 24 h 91"/>
                <a:gd name="T6" fmla="*/ 0 w 92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1">
                  <a:moveTo>
                    <a:pt x="0" y="0"/>
                  </a:moveTo>
                  <a:lnTo>
                    <a:pt x="24" y="91"/>
                  </a:lnTo>
                  <a:lnTo>
                    <a:pt x="92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90"/>
            <p:cNvSpPr/>
            <p:nvPr/>
          </p:nvSpPr>
          <p:spPr bwMode="auto">
            <a:xfrm>
              <a:off x="549" y="2631"/>
              <a:ext cx="92" cy="91"/>
            </a:xfrm>
            <a:custGeom>
              <a:avLst/>
              <a:gdLst>
                <a:gd name="T0" fmla="*/ 0 w 92"/>
                <a:gd name="T1" fmla="*/ 0 h 91"/>
                <a:gd name="T2" fmla="*/ 24 w 92"/>
                <a:gd name="T3" fmla="*/ 91 h 91"/>
                <a:gd name="T4" fmla="*/ 92 w 92"/>
                <a:gd name="T5" fmla="*/ 24 h 91"/>
                <a:gd name="T6" fmla="*/ 0 w 92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1">
                  <a:moveTo>
                    <a:pt x="0" y="0"/>
                  </a:moveTo>
                  <a:lnTo>
                    <a:pt x="24" y="91"/>
                  </a:lnTo>
                  <a:lnTo>
                    <a:pt x="92" y="2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91"/>
            <p:cNvSpPr/>
            <p:nvPr/>
          </p:nvSpPr>
          <p:spPr bwMode="auto">
            <a:xfrm>
              <a:off x="620" y="2703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92"/>
            <p:cNvSpPr/>
            <p:nvPr/>
          </p:nvSpPr>
          <p:spPr bwMode="auto">
            <a:xfrm>
              <a:off x="620" y="2703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93"/>
            <p:cNvSpPr/>
            <p:nvPr/>
          </p:nvSpPr>
          <p:spPr bwMode="auto">
            <a:xfrm>
              <a:off x="218" y="2158"/>
              <a:ext cx="610" cy="613"/>
            </a:xfrm>
            <a:custGeom>
              <a:avLst/>
              <a:gdLst>
                <a:gd name="T0" fmla="*/ 0 w 610"/>
                <a:gd name="T1" fmla="*/ 0 h 613"/>
                <a:gd name="T2" fmla="*/ 19 w 610"/>
                <a:gd name="T3" fmla="*/ 73 h 613"/>
                <a:gd name="T4" fmla="*/ 42 w 610"/>
                <a:gd name="T5" fmla="*/ 49 h 613"/>
                <a:gd name="T6" fmla="*/ 603 w 610"/>
                <a:gd name="T7" fmla="*/ 613 h 613"/>
                <a:gd name="T8" fmla="*/ 610 w 610"/>
                <a:gd name="T9" fmla="*/ 606 h 613"/>
                <a:gd name="T10" fmla="*/ 49 w 610"/>
                <a:gd name="T11" fmla="*/ 42 h 613"/>
                <a:gd name="T12" fmla="*/ 71 w 610"/>
                <a:gd name="T13" fmla="*/ 21 h 613"/>
                <a:gd name="T14" fmla="*/ 0 w 610"/>
                <a:gd name="T1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0" h="613">
                  <a:moveTo>
                    <a:pt x="0" y="0"/>
                  </a:moveTo>
                  <a:lnTo>
                    <a:pt x="19" y="73"/>
                  </a:lnTo>
                  <a:lnTo>
                    <a:pt x="42" y="49"/>
                  </a:lnTo>
                  <a:lnTo>
                    <a:pt x="603" y="613"/>
                  </a:lnTo>
                  <a:lnTo>
                    <a:pt x="610" y="606"/>
                  </a:lnTo>
                  <a:lnTo>
                    <a:pt x="49" y="42"/>
                  </a:lnTo>
                  <a:lnTo>
                    <a:pt x="71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94"/>
            <p:cNvSpPr/>
            <p:nvPr/>
          </p:nvSpPr>
          <p:spPr bwMode="auto">
            <a:xfrm>
              <a:off x="218" y="2158"/>
              <a:ext cx="610" cy="613"/>
            </a:xfrm>
            <a:custGeom>
              <a:avLst/>
              <a:gdLst>
                <a:gd name="T0" fmla="*/ 0 w 610"/>
                <a:gd name="T1" fmla="*/ 0 h 613"/>
                <a:gd name="T2" fmla="*/ 19 w 610"/>
                <a:gd name="T3" fmla="*/ 73 h 613"/>
                <a:gd name="T4" fmla="*/ 42 w 610"/>
                <a:gd name="T5" fmla="*/ 49 h 613"/>
                <a:gd name="T6" fmla="*/ 603 w 610"/>
                <a:gd name="T7" fmla="*/ 613 h 613"/>
                <a:gd name="T8" fmla="*/ 610 w 610"/>
                <a:gd name="T9" fmla="*/ 606 h 613"/>
                <a:gd name="T10" fmla="*/ 49 w 610"/>
                <a:gd name="T11" fmla="*/ 42 h 613"/>
                <a:gd name="T12" fmla="*/ 71 w 610"/>
                <a:gd name="T13" fmla="*/ 21 h 613"/>
                <a:gd name="T14" fmla="*/ 0 w 610"/>
                <a:gd name="T1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0" h="613">
                  <a:moveTo>
                    <a:pt x="0" y="0"/>
                  </a:moveTo>
                  <a:lnTo>
                    <a:pt x="19" y="73"/>
                  </a:lnTo>
                  <a:lnTo>
                    <a:pt x="42" y="49"/>
                  </a:lnTo>
                  <a:lnTo>
                    <a:pt x="603" y="613"/>
                  </a:lnTo>
                  <a:lnTo>
                    <a:pt x="610" y="606"/>
                  </a:lnTo>
                  <a:lnTo>
                    <a:pt x="49" y="42"/>
                  </a:lnTo>
                  <a:lnTo>
                    <a:pt x="71" y="21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Rectangle 95"/>
            <p:cNvSpPr>
              <a:spLocks noChangeArrowheads="1"/>
            </p:cNvSpPr>
            <p:nvPr/>
          </p:nvSpPr>
          <p:spPr bwMode="auto">
            <a:xfrm>
              <a:off x="1396" y="2835"/>
              <a:ext cx="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Rectangle 96"/>
            <p:cNvSpPr>
              <a:spLocks noChangeArrowheads="1"/>
            </p:cNvSpPr>
            <p:nvPr/>
          </p:nvSpPr>
          <p:spPr bwMode="auto">
            <a:xfrm>
              <a:off x="1396" y="2835"/>
              <a:ext cx="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Rectangle 97"/>
            <p:cNvSpPr>
              <a:spLocks noChangeArrowheads="1"/>
            </p:cNvSpPr>
            <p:nvPr/>
          </p:nvSpPr>
          <p:spPr bwMode="auto">
            <a:xfrm>
              <a:off x="1928" y="2835"/>
              <a:ext cx="26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Rectangle 98"/>
            <p:cNvSpPr>
              <a:spLocks noChangeArrowheads="1"/>
            </p:cNvSpPr>
            <p:nvPr/>
          </p:nvSpPr>
          <p:spPr bwMode="auto">
            <a:xfrm>
              <a:off x="1928" y="2835"/>
              <a:ext cx="26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Rectangle 99"/>
            <p:cNvSpPr>
              <a:spLocks noChangeArrowheads="1"/>
            </p:cNvSpPr>
            <p:nvPr/>
          </p:nvSpPr>
          <p:spPr bwMode="auto">
            <a:xfrm>
              <a:off x="209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Rectangle 100"/>
            <p:cNvSpPr>
              <a:spLocks noChangeArrowheads="1"/>
            </p:cNvSpPr>
            <p:nvPr/>
          </p:nvSpPr>
          <p:spPr bwMode="auto">
            <a:xfrm>
              <a:off x="209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Rectangle 101"/>
            <p:cNvSpPr>
              <a:spLocks noChangeArrowheads="1"/>
            </p:cNvSpPr>
            <p:nvPr/>
          </p:nvSpPr>
          <p:spPr bwMode="auto">
            <a:xfrm>
              <a:off x="206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Rectangle 102"/>
            <p:cNvSpPr>
              <a:spLocks noChangeArrowheads="1"/>
            </p:cNvSpPr>
            <p:nvPr/>
          </p:nvSpPr>
          <p:spPr bwMode="auto">
            <a:xfrm>
              <a:off x="206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Rectangle 103"/>
            <p:cNvSpPr>
              <a:spLocks noChangeArrowheads="1"/>
            </p:cNvSpPr>
            <p:nvPr/>
          </p:nvSpPr>
          <p:spPr bwMode="auto">
            <a:xfrm>
              <a:off x="187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Rectangle 104"/>
            <p:cNvSpPr>
              <a:spLocks noChangeArrowheads="1"/>
            </p:cNvSpPr>
            <p:nvPr/>
          </p:nvSpPr>
          <p:spPr bwMode="auto">
            <a:xfrm>
              <a:off x="187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05"/>
            <p:cNvSpPr/>
            <p:nvPr/>
          </p:nvSpPr>
          <p:spPr bwMode="auto">
            <a:xfrm>
              <a:off x="1789" y="2835"/>
              <a:ext cx="12" cy="74"/>
            </a:xfrm>
            <a:custGeom>
              <a:avLst/>
              <a:gdLst>
                <a:gd name="T0" fmla="*/ 12 w 12"/>
                <a:gd name="T1" fmla="*/ 0 h 74"/>
                <a:gd name="T2" fmla="*/ 9 w 12"/>
                <a:gd name="T3" fmla="*/ 0 h 74"/>
                <a:gd name="T4" fmla="*/ 9 w 12"/>
                <a:gd name="T5" fmla="*/ 74 h 74"/>
                <a:gd name="T6" fmla="*/ 0 w 12"/>
                <a:gd name="T7" fmla="*/ 74 h 74"/>
                <a:gd name="T8" fmla="*/ 12 w 12"/>
                <a:gd name="T9" fmla="*/ 74 h 74"/>
                <a:gd name="T10" fmla="*/ 12 w 12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4">
                  <a:moveTo>
                    <a:pt x="12" y="0"/>
                  </a:moveTo>
                  <a:lnTo>
                    <a:pt x="9" y="0"/>
                  </a:lnTo>
                  <a:lnTo>
                    <a:pt x="9" y="74"/>
                  </a:lnTo>
                  <a:lnTo>
                    <a:pt x="0" y="74"/>
                  </a:lnTo>
                  <a:lnTo>
                    <a:pt x="12" y="74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06"/>
            <p:cNvSpPr/>
            <p:nvPr/>
          </p:nvSpPr>
          <p:spPr bwMode="auto">
            <a:xfrm>
              <a:off x="1789" y="2835"/>
              <a:ext cx="12" cy="74"/>
            </a:xfrm>
            <a:custGeom>
              <a:avLst/>
              <a:gdLst>
                <a:gd name="T0" fmla="*/ 12 w 12"/>
                <a:gd name="T1" fmla="*/ 0 h 74"/>
                <a:gd name="T2" fmla="*/ 9 w 12"/>
                <a:gd name="T3" fmla="*/ 0 h 74"/>
                <a:gd name="T4" fmla="*/ 9 w 12"/>
                <a:gd name="T5" fmla="*/ 74 h 74"/>
                <a:gd name="T6" fmla="*/ 0 w 12"/>
                <a:gd name="T7" fmla="*/ 74 h 74"/>
                <a:gd name="T8" fmla="*/ 12 w 12"/>
                <a:gd name="T9" fmla="*/ 74 h 74"/>
                <a:gd name="T10" fmla="*/ 12 w 12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4">
                  <a:moveTo>
                    <a:pt x="12" y="0"/>
                  </a:moveTo>
                  <a:lnTo>
                    <a:pt x="9" y="0"/>
                  </a:lnTo>
                  <a:lnTo>
                    <a:pt x="9" y="74"/>
                  </a:lnTo>
                  <a:lnTo>
                    <a:pt x="0" y="74"/>
                  </a:lnTo>
                  <a:lnTo>
                    <a:pt x="12" y="74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Rectangle 107"/>
            <p:cNvSpPr>
              <a:spLocks noChangeArrowheads="1"/>
            </p:cNvSpPr>
            <p:nvPr/>
          </p:nvSpPr>
          <p:spPr bwMode="auto">
            <a:xfrm>
              <a:off x="1846" y="2835"/>
              <a:ext cx="1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Rectangle 108"/>
            <p:cNvSpPr>
              <a:spLocks noChangeArrowheads="1"/>
            </p:cNvSpPr>
            <p:nvPr/>
          </p:nvSpPr>
          <p:spPr bwMode="auto">
            <a:xfrm>
              <a:off x="1846" y="2835"/>
              <a:ext cx="1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Rectangle 109"/>
            <p:cNvSpPr>
              <a:spLocks noChangeArrowheads="1"/>
            </p:cNvSpPr>
            <p:nvPr/>
          </p:nvSpPr>
          <p:spPr bwMode="auto">
            <a:xfrm>
              <a:off x="1973" y="2835"/>
              <a:ext cx="1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Rectangle 110"/>
            <p:cNvSpPr>
              <a:spLocks noChangeArrowheads="1"/>
            </p:cNvSpPr>
            <p:nvPr/>
          </p:nvSpPr>
          <p:spPr bwMode="auto">
            <a:xfrm>
              <a:off x="1973" y="2835"/>
              <a:ext cx="1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Rectangle 111"/>
            <p:cNvSpPr>
              <a:spLocks noChangeArrowheads="1"/>
            </p:cNvSpPr>
            <p:nvPr/>
          </p:nvSpPr>
          <p:spPr bwMode="auto">
            <a:xfrm>
              <a:off x="1999" y="2835"/>
              <a:ext cx="5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Rectangle 112"/>
            <p:cNvSpPr>
              <a:spLocks noChangeArrowheads="1"/>
            </p:cNvSpPr>
            <p:nvPr/>
          </p:nvSpPr>
          <p:spPr bwMode="auto">
            <a:xfrm>
              <a:off x="1999" y="2835"/>
              <a:ext cx="5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113"/>
            <p:cNvSpPr/>
            <p:nvPr/>
          </p:nvSpPr>
          <p:spPr bwMode="auto">
            <a:xfrm>
              <a:off x="1770" y="2835"/>
              <a:ext cx="28" cy="74"/>
            </a:xfrm>
            <a:custGeom>
              <a:avLst/>
              <a:gdLst>
                <a:gd name="T0" fmla="*/ 28 w 28"/>
                <a:gd name="T1" fmla="*/ 0 h 74"/>
                <a:gd name="T2" fmla="*/ 0 w 28"/>
                <a:gd name="T3" fmla="*/ 0 h 74"/>
                <a:gd name="T4" fmla="*/ 0 w 28"/>
                <a:gd name="T5" fmla="*/ 74 h 74"/>
                <a:gd name="T6" fmla="*/ 19 w 28"/>
                <a:gd name="T7" fmla="*/ 74 h 74"/>
                <a:gd name="T8" fmla="*/ 28 w 28"/>
                <a:gd name="T9" fmla="*/ 74 h 74"/>
                <a:gd name="T10" fmla="*/ 28 w 28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4">
                  <a:moveTo>
                    <a:pt x="28" y="0"/>
                  </a:moveTo>
                  <a:lnTo>
                    <a:pt x="0" y="0"/>
                  </a:lnTo>
                  <a:lnTo>
                    <a:pt x="0" y="74"/>
                  </a:lnTo>
                  <a:lnTo>
                    <a:pt x="19" y="74"/>
                  </a:lnTo>
                  <a:lnTo>
                    <a:pt x="28" y="7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114"/>
            <p:cNvSpPr/>
            <p:nvPr/>
          </p:nvSpPr>
          <p:spPr bwMode="auto">
            <a:xfrm>
              <a:off x="1770" y="2835"/>
              <a:ext cx="28" cy="74"/>
            </a:xfrm>
            <a:custGeom>
              <a:avLst/>
              <a:gdLst>
                <a:gd name="T0" fmla="*/ 28 w 28"/>
                <a:gd name="T1" fmla="*/ 0 h 74"/>
                <a:gd name="T2" fmla="*/ 0 w 28"/>
                <a:gd name="T3" fmla="*/ 0 h 74"/>
                <a:gd name="T4" fmla="*/ 0 w 28"/>
                <a:gd name="T5" fmla="*/ 74 h 74"/>
                <a:gd name="T6" fmla="*/ 19 w 28"/>
                <a:gd name="T7" fmla="*/ 74 h 74"/>
                <a:gd name="T8" fmla="*/ 28 w 28"/>
                <a:gd name="T9" fmla="*/ 74 h 74"/>
                <a:gd name="T10" fmla="*/ 28 w 28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4">
                  <a:moveTo>
                    <a:pt x="28" y="0"/>
                  </a:moveTo>
                  <a:lnTo>
                    <a:pt x="0" y="0"/>
                  </a:lnTo>
                  <a:lnTo>
                    <a:pt x="0" y="74"/>
                  </a:lnTo>
                  <a:lnTo>
                    <a:pt x="19" y="74"/>
                  </a:lnTo>
                  <a:lnTo>
                    <a:pt x="28" y="74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Rectangle 115"/>
            <p:cNvSpPr>
              <a:spLocks noChangeArrowheads="1"/>
            </p:cNvSpPr>
            <p:nvPr/>
          </p:nvSpPr>
          <p:spPr bwMode="auto">
            <a:xfrm>
              <a:off x="173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Rectangle 116"/>
            <p:cNvSpPr>
              <a:spLocks noChangeArrowheads="1"/>
            </p:cNvSpPr>
            <p:nvPr/>
          </p:nvSpPr>
          <p:spPr bwMode="auto">
            <a:xfrm>
              <a:off x="173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Rectangle 117"/>
            <p:cNvSpPr>
              <a:spLocks noChangeArrowheads="1"/>
            </p:cNvSpPr>
            <p:nvPr/>
          </p:nvSpPr>
          <p:spPr bwMode="auto">
            <a:xfrm>
              <a:off x="151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Rectangle 118"/>
            <p:cNvSpPr>
              <a:spLocks noChangeArrowheads="1"/>
            </p:cNvSpPr>
            <p:nvPr/>
          </p:nvSpPr>
          <p:spPr bwMode="auto">
            <a:xfrm>
              <a:off x="151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Rectangle 119"/>
            <p:cNvSpPr>
              <a:spLocks noChangeArrowheads="1"/>
            </p:cNvSpPr>
            <p:nvPr/>
          </p:nvSpPr>
          <p:spPr bwMode="auto">
            <a:xfrm>
              <a:off x="168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Rectangle 120"/>
            <p:cNvSpPr>
              <a:spLocks noChangeArrowheads="1"/>
            </p:cNvSpPr>
            <p:nvPr/>
          </p:nvSpPr>
          <p:spPr bwMode="auto">
            <a:xfrm>
              <a:off x="168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Rectangle 121"/>
            <p:cNvSpPr>
              <a:spLocks noChangeArrowheads="1"/>
            </p:cNvSpPr>
            <p:nvPr/>
          </p:nvSpPr>
          <p:spPr bwMode="auto">
            <a:xfrm>
              <a:off x="164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Rectangle 122"/>
            <p:cNvSpPr>
              <a:spLocks noChangeArrowheads="1"/>
            </p:cNvSpPr>
            <p:nvPr/>
          </p:nvSpPr>
          <p:spPr bwMode="auto">
            <a:xfrm>
              <a:off x="164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Rectangle 123"/>
            <p:cNvSpPr>
              <a:spLocks noChangeArrowheads="1"/>
            </p:cNvSpPr>
            <p:nvPr/>
          </p:nvSpPr>
          <p:spPr bwMode="auto">
            <a:xfrm>
              <a:off x="146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Rectangle 124"/>
            <p:cNvSpPr>
              <a:spLocks noChangeArrowheads="1"/>
            </p:cNvSpPr>
            <p:nvPr/>
          </p:nvSpPr>
          <p:spPr bwMode="auto">
            <a:xfrm>
              <a:off x="146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Rectangle 125"/>
            <p:cNvSpPr>
              <a:spLocks noChangeArrowheads="1"/>
            </p:cNvSpPr>
            <p:nvPr/>
          </p:nvSpPr>
          <p:spPr bwMode="auto">
            <a:xfrm>
              <a:off x="1372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Rectangle 126"/>
            <p:cNvSpPr>
              <a:spLocks noChangeArrowheads="1"/>
            </p:cNvSpPr>
            <p:nvPr/>
          </p:nvSpPr>
          <p:spPr bwMode="auto">
            <a:xfrm>
              <a:off x="1372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Rectangle 127"/>
            <p:cNvSpPr>
              <a:spLocks noChangeArrowheads="1"/>
            </p:cNvSpPr>
            <p:nvPr/>
          </p:nvSpPr>
          <p:spPr bwMode="auto">
            <a:xfrm>
              <a:off x="1353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Rectangle 128"/>
            <p:cNvSpPr>
              <a:spLocks noChangeArrowheads="1"/>
            </p:cNvSpPr>
            <p:nvPr/>
          </p:nvSpPr>
          <p:spPr bwMode="auto">
            <a:xfrm>
              <a:off x="1353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Rectangle 129"/>
            <p:cNvSpPr>
              <a:spLocks noChangeArrowheads="1"/>
            </p:cNvSpPr>
            <p:nvPr/>
          </p:nvSpPr>
          <p:spPr bwMode="auto">
            <a:xfrm>
              <a:off x="1429" y="2835"/>
              <a:ext cx="1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Rectangle 130"/>
            <p:cNvSpPr>
              <a:spLocks noChangeArrowheads="1"/>
            </p:cNvSpPr>
            <p:nvPr/>
          </p:nvSpPr>
          <p:spPr bwMode="auto">
            <a:xfrm>
              <a:off x="1429" y="2835"/>
              <a:ext cx="1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Rectangle 131"/>
            <p:cNvSpPr>
              <a:spLocks noChangeArrowheads="1"/>
            </p:cNvSpPr>
            <p:nvPr/>
          </p:nvSpPr>
          <p:spPr bwMode="auto">
            <a:xfrm>
              <a:off x="1555" y="2835"/>
              <a:ext cx="11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Rectangle 132"/>
            <p:cNvSpPr>
              <a:spLocks noChangeArrowheads="1"/>
            </p:cNvSpPr>
            <p:nvPr/>
          </p:nvSpPr>
          <p:spPr bwMode="auto">
            <a:xfrm>
              <a:off x="1555" y="2835"/>
              <a:ext cx="11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Rectangle 133"/>
            <p:cNvSpPr>
              <a:spLocks noChangeArrowheads="1"/>
            </p:cNvSpPr>
            <p:nvPr/>
          </p:nvSpPr>
          <p:spPr bwMode="auto">
            <a:xfrm>
              <a:off x="1581" y="2835"/>
              <a:ext cx="4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Rectangle 134"/>
            <p:cNvSpPr>
              <a:spLocks noChangeArrowheads="1"/>
            </p:cNvSpPr>
            <p:nvPr/>
          </p:nvSpPr>
          <p:spPr bwMode="auto">
            <a:xfrm>
              <a:off x="1581" y="2835"/>
              <a:ext cx="4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Rectangle 135"/>
            <p:cNvSpPr>
              <a:spLocks noChangeArrowheads="1"/>
            </p:cNvSpPr>
            <p:nvPr/>
          </p:nvSpPr>
          <p:spPr bwMode="auto">
            <a:xfrm>
              <a:off x="2944" y="3312"/>
              <a:ext cx="26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Rectangle 136"/>
            <p:cNvSpPr>
              <a:spLocks noChangeArrowheads="1"/>
            </p:cNvSpPr>
            <p:nvPr/>
          </p:nvSpPr>
          <p:spPr bwMode="auto">
            <a:xfrm>
              <a:off x="2944" y="3312"/>
              <a:ext cx="26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Rectangle 137"/>
            <p:cNvSpPr>
              <a:spLocks noChangeArrowheads="1"/>
            </p:cNvSpPr>
            <p:nvPr/>
          </p:nvSpPr>
          <p:spPr bwMode="auto">
            <a:xfrm>
              <a:off x="311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Rectangle 138"/>
            <p:cNvSpPr>
              <a:spLocks noChangeArrowheads="1"/>
            </p:cNvSpPr>
            <p:nvPr/>
          </p:nvSpPr>
          <p:spPr bwMode="auto">
            <a:xfrm>
              <a:off x="311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Rectangle 139"/>
            <p:cNvSpPr>
              <a:spLocks noChangeArrowheads="1"/>
            </p:cNvSpPr>
            <p:nvPr/>
          </p:nvSpPr>
          <p:spPr bwMode="auto">
            <a:xfrm>
              <a:off x="3081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Rectangle 140"/>
            <p:cNvSpPr>
              <a:spLocks noChangeArrowheads="1"/>
            </p:cNvSpPr>
            <p:nvPr/>
          </p:nvSpPr>
          <p:spPr bwMode="auto">
            <a:xfrm>
              <a:off x="3081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Rectangle 141"/>
            <p:cNvSpPr>
              <a:spLocks noChangeArrowheads="1"/>
            </p:cNvSpPr>
            <p:nvPr/>
          </p:nvSpPr>
          <p:spPr bwMode="auto">
            <a:xfrm>
              <a:off x="2894" y="3312"/>
              <a:ext cx="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Rectangle 142"/>
            <p:cNvSpPr>
              <a:spLocks noChangeArrowheads="1"/>
            </p:cNvSpPr>
            <p:nvPr/>
          </p:nvSpPr>
          <p:spPr bwMode="auto">
            <a:xfrm>
              <a:off x="2894" y="3312"/>
              <a:ext cx="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143"/>
            <p:cNvSpPr/>
            <p:nvPr/>
          </p:nvSpPr>
          <p:spPr bwMode="auto">
            <a:xfrm>
              <a:off x="2804" y="3312"/>
              <a:ext cx="12" cy="73"/>
            </a:xfrm>
            <a:custGeom>
              <a:avLst/>
              <a:gdLst>
                <a:gd name="T0" fmla="*/ 12 w 12"/>
                <a:gd name="T1" fmla="*/ 0 h 73"/>
                <a:gd name="T2" fmla="*/ 9 w 12"/>
                <a:gd name="T3" fmla="*/ 0 h 73"/>
                <a:gd name="T4" fmla="*/ 9 w 12"/>
                <a:gd name="T5" fmla="*/ 73 h 73"/>
                <a:gd name="T6" fmla="*/ 0 w 12"/>
                <a:gd name="T7" fmla="*/ 73 h 73"/>
                <a:gd name="T8" fmla="*/ 12 w 12"/>
                <a:gd name="T9" fmla="*/ 73 h 73"/>
                <a:gd name="T10" fmla="*/ 12 w 12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3">
                  <a:moveTo>
                    <a:pt x="12" y="0"/>
                  </a:moveTo>
                  <a:lnTo>
                    <a:pt x="9" y="0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12" y="73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144"/>
            <p:cNvSpPr/>
            <p:nvPr/>
          </p:nvSpPr>
          <p:spPr bwMode="auto">
            <a:xfrm>
              <a:off x="2804" y="3312"/>
              <a:ext cx="12" cy="73"/>
            </a:xfrm>
            <a:custGeom>
              <a:avLst/>
              <a:gdLst>
                <a:gd name="T0" fmla="*/ 12 w 12"/>
                <a:gd name="T1" fmla="*/ 0 h 73"/>
                <a:gd name="T2" fmla="*/ 9 w 12"/>
                <a:gd name="T3" fmla="*/ 0 h 73"/>
                <a:gd name="T4" fmla="*/ 9 w 12"/>
                <a:gd name="T5" fmla="*/ 73 h 73"/>
                <a:gd name="T6" fmla="*/ 0 w 12"/>
                <a:gd name="T7" fmla="*/ 73 h 73"/>
                <a:gd name="T8" fmla="*/ 12 w 12"/>
                <a:gd name="T9" fmla="*/ 73 h 73"/>
                <a:gd name="T10" fmla="*/ 12 w 12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3">
                  <a:moveTo>
                    <a:pt x="12" y="0"/>
                  </a:moveTo>
                  <a:lnTo>
                    <a:pt x="9" y="0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12" y="73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Rectangle 145"/>
            <p:cNvSpPr>
              <a:spLocks noChangeArrowheads="1"/>
            </p:cNvSpPr>
            <p:nvPr/>
          </p:nvSpPr>
          <p:spPr bwMode="auto">
            <a:xfrm>
              <a:off x="2861" y="3312"/>
              <a:ext cx="1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Rectangle 146"/>
            <p:cNvSpPr>
              <a:spLocks noChangeArrowheads="1"/>
            </p:cNvSpPr>
            <p:nvPr/>
          </p:nvSpPr>
          <p:spPr bwMode="auto">
            <a:xfrm>
              <a:off x="2861" y="3312"/>
              <a:ext cx="1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Rectangle 147"/>
            <p:cNvSpPr>
              <a:spLocks noChangeArrowheads="1"/>
            </p:cNvSpPr>
            <p:nvPr/>
          </p:nvSpPr>
          <p:spPr bwMode="auto">
            <a:xfrm>
              <a:off x="2989" y="3312"/>
              <a:ext cx="11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Rectangle 148"/>
            <p:cNvSpPr>
              <a:spLocks noChangeArrowheads="1"/>
            </p:cNvSpPr>
            <p:nvPr/>
          </p:nvSpPr>
          <p:spPr bwMode="auto">
            <a:xfrm>
              <a:off x="2989" y="3312"/>
              <a:ext cx="11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Rectangle 149"/>
            <p:cNvSpPr>
              <a:spLocks noChangeArrowheads="1"/>
            </p:cNvSpPr>
            <p:nvPr/>
          </p:nvSpPr>
          <p:spPr bwMode="auto">
            <a:xfrm>
              <a:off x="3015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Rectangle 150"/>
            <p:cNvSpPr>
              <a:spLocks noChangeArrowheads="1"/>
            </p:cNvSpPr>
            <p:nvPr/>
          </p:nvSpPr>
          <p:spPr bwMode="auto">
            <a:xfrm>
              <a:off x="3015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51"/>
            <p:cNvSpPr/>
            <p:nvPr/>
          </p:nvSpPr>
          <p:spPr bwMode="auto">
            <a:xfrm>
              <a:off x="2785" y="3312"/>
              <a:ext cx="28" cy="73"/>
            </a:xfrm>
            <a:custGeom>
              <a:avLst/>
              <a:gdLst>
                <a:gd name="T0" fmla="*/ 28 w 28"/>
                <a:gd name="T1" fmla="*/ 0 h 73"/>
                <a:gd name="T2" fmla="*/ 0 w 28"/>
                <a:gd name="T3" fmla="*/ 0 h 73"/>
                <a:gd name="T4" fmla="*/ 0 w 28"/>
                <a:gd name="T5" fmla="*/ 73 h 73"/>
                <a:gd name="T6" fmla="*/ 19 w 28"/>
                <a:gd name="T7" fmla="*/ 73 h 73"/>
                <a:gd name="T8" fmla="*/ 28 w 28"/>
                <a:gd name="T9" fmla="*/ 73 h 73"/>
                <a:gd name="T10" fmla="*/ 28 w 28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3">
                  <a:moveTo>
                    <a:pt x="28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19" y="73"/>
                  </a:lnTo>
                  <a:lnTo>
                    <a:pt x="28" y="73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52"/>
            <p:cNvSpPr/>
            <p:nvPr/>
          </p:nvSpPr>
          <p:spPr bwMode="auto">
            <a:xfrm>
              <a:off x="2785" y="3312"/>
              <a:ext cx="28" cy="73"/>
            </a:xfrm>
            <a:custGeom>
              <a:avLst/>
              <a:gdLst>
                <a:gd name="T0" fmla="*/ 28 w 28"/>
                <a:gd name="T1" fmla="*/ 0 h 73"/>
                <a:gd name="T2" fmla="*/ 0 w 28"/>
                <a:gd name="T3" fmla="*/ 0 h 73"/>
                <a:gd name="T4" fmla="*/ 0 w 28"/>
                <a:gd name="T5" fmla="*/ 73 h 73"/>
                <a:gd name="T6" fmla="*/ 19 w 28"/>
                <a:gd name="T7" fmla="*/ 73 h 73"/>
                <a:gd name="T8" fmla="*/ 28 w 28"/>
                <a:gd name="T9" fmla="*/ 73 h 73"/>
                <a:gd name="T10" fmla="*/ 28 w 28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3">
                  <a:moveTo>
                    <a:pt x="28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19" y="73"/>
                  </a:lnTo>
                  <a:lnTo>
                    <a:pt x="28" y="73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Rectangle 153"/>
            <p:cNvSpPr>
              <a:spLocks noChangeArrowheads="1"/>
            </p:cNvSpPr>
            <p:nvPr/>
          </p:nvSpPr>
          <p:spPr bwMode="auto">
            <a:xfrm>
              <a:off x="2745" y="3312"/>
              <a:ext cx="28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Rectangle 154"/>
            <p:cNvSpPr>
              <a:spLocks noChangeArrowheads="1"/>
            </p:cNvSpPr>
            <p:nvPr/>
          </p:nvSpPr>
          <p:spPr bwMode="auto">
            <a:xfrm>
              <a:off x="2745" y="3312"/>
              <a:ext cx="28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Rectangle 155"/>
            <p:cNvSpPr>
              <a:spLocks noChangeArrowheads="1"/>
            </p:cNvSpPr>
            <p:nvPr/>
          </p:nvSpPr>
          <p:spPr bwMode="auto">
            <a:xfrm>
              <a:off x="2695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Rectangle 156"/>
            <p:cNvSpPr>
              <a:spLocks noChangeArrowheads="1"/>
            </p:cNvSpPr>
            <p:nvPr/>
          </p:nvSpPr>
          <p:spPr bwMode="auto">
            <a:xfrm>
              <a:off x="2695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Rectangle 157"/>
            <p:cNvSpPr>
              <a:spLocks noChangeArrowheads="1"/>
            </p:cNvSpPr>
            <p:nvPr/>
          </p:nvSpPr>
          <p:spPr bwMode="auto">
            <a:xfrm>
              <a:off x="266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Rectangle 158"/>
            <p:cNvSpPr>
              <a:spLocks noChangeArrowheads="1"/>
            </p:cNvSpPr>
            <p:nvPr/>
          </p:nvSpPr>
          <p:spPr bwMode="auto">
            <a:xfrm>
              <a:off x="266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Rectangle 159"/>
            <p:cNvSpPr>
              <a:spLocks noChangeArrowheads="1"/>
            </p:cNvSpPr>
            <p:nvPr/>
          </p:nvSpPr>
          <p:spPr bwMode="auto">
            <a:xfrm>
              <a:off x="2596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Rectangle 160"/>
            <p:cNvSpPr>
              <a:spLocks noChangeArrowheads="1"/>
            </p:cNvSpPr>
            <p:nvPr/>
          </p:nvSpPr>
          <p:spPr bwMode="auto">
            <a:xfrm>
              <a:off x="2596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</a:t>
            </a:r>
            <a:endParaRPr lang="en-US" sz="24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六边形 7"/>
          <p:cNvSpPr/>
          <p:nvPr/>
        </p:nvSpPr>
        <p:spPr>
          <a:xfrm>
            <a:off x="839788" y="3298825"/>
            <a:ext cx="1598612" cy="1377950"/>
          </a:xfrm>
          <a:prstGeom prst="hexagon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六边形 8"/>
          <p:cNvSpPr/>
          <p:nvPr/>
        </p:nvSpPr>
        <p:spPr>
          <a:xfrm>
            <a:off x="3540125" y="1803400"/>
            <a:ext cx="1598613" cy="1377950"/>
          </a:xfrm>
          <a:prstGeom prst="hexagon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六边形 9"/>
          <p:cNvSpPr/>
          <p:nvPr/>
        </p:nvSpPr>
        <p:spPr>
          <a:xfrm>
            <a:off x="2189163" y="2547938"/>
            <a:ext cx="1598612" cy="1377950"/>
          </a:xfrm>
          <a:prstGeom prst="hexagon">
            <a:avLst/>
          </a:prstGeom>
          <a:solidFill>
            <a:srgbClr val="3291FF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沉稳</a:t>
            </a:r>
          </a:p>
        </p:txBody>
      </p:sp>
      <p:sp>
        <p:nvSpPr>
          <p:cNvPr id="11" name="六边形 10"/>
          <p:cNvSpPr/>
          <p:nvPr/>
        </p:nvSpPr>
        <p:spPr>
          <a:xfrm>
            <a:off x="2189163" y="4049713"/>
            <a:ext cx="1598612" cy="1377950"/>
          </a:xfrm>
          <a:prstGeom prst="hexagon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六边形 11"/>
          <p:cNvSpPr/>
          <p:nvPr/>
        </p:nvSpPr>
        <p:spPr>
          <a:xfrm>
            <a:off x="4889500" y="4049713"/>
            <a:ext cx="1598613" cy="1377950"/>
          </a:xfrm>
          <a:prstGeom prst="hexagon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六边形 12"/>
          <p:cNvSpPr/>
          <p:nvPr/>
        </p:nvSpPr>
        <p:spPr>
          <a:xfrm>
            <a:off x="3540125" y="3294063"/>
            <a:ext cx="1598613" cy="1377950"/>
          </a:xfrm>
          <a:prstGeom prst="hexagon">
            <a:avLst/>
          </a:prstGeom>
          <a:solidFill>
            <a:srgbClr val="153E96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</a:p>
        </p:txBody>
      </p:sp>
      <p:sp>
        <p:nvSpPr>
          <p:cNvPr id="14" name="六边形 13"/>
          <p:cNvSpPr/>
          <p:nvPr/>
        </p:nvSpPr>
        <p:spPr>
          <a:xfrm>
            <a:off x="4889500" y="2547938"/>
            <a:ext cx="1598613" cy="1377950"/>
          </a:xfrm>
          <a:prstGeom prst="hexagon">
            <a:avLst/>
          </a:prstGeom>
          <a:solidFill>
            <a:srgbClr val="3291FF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效率</a:t>
            </a:r>
          </a:p>
        </p:txBody>
      </p:sp>
      <p:sp>
        <p:nvSpPr>
          <p:cNvPr id="15" name="六边形 14"/>
          <p:cNvSpPr/>
          <p:nvPr/>
        </p:nvSpPr>
        <p:spPr>
          <a:xfrm>
            <a:off x="6240463" y="3298825"/>
            <a:ext cx="1598612" cy="1377950"/>
          </a:xfrm>
          <a:prstGeom prst="hexagon">
            <a:avLst/>
          </a:prstGeom>
          <a:solidFill>
            <a:srgbClr val="153E96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业绩</a:t>
            </a:r>
          </a:p>
        </p:txBody>
      </p:sp>
      <p:sp>
        <p:nvSpPr>
          <p:cNvPr id="16" name="文本框 51"/>
          <p:cNvSpPr txBox="1">
            <a:spLocks noChangeArrowheads="1"/>
          </p:cNvSpPr>
          <p:nvPr/>
        </p:nvSpPr>
        <p:spPr bwMode="auto">
          <a:xfrm>
            <a:off x="8135938" y="1527175"/>
            <a:ext cx="1395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7" name="文本框 20"/>
          <p:cNvSpPr txBox="1">
            <a:spLocks noChangeArrowheads="1"/>
          </p:cNvSpPr>
          <p:nvPr/>
        </p:nvSpPr>
        <p:spPr bwMode="auto">
          <a:xfrm>
            <a:off x="8115300" y="1822450"/>
            <a:ext cx="2584450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51"/>
          <p:cNvSpPr txBox="1">
            <a:spLocks noChangeArrowheads="1"/>
          </p:cNvSpPr>
          <p:nvPr/>
        </p:nvSpPr>
        <p:spPr bwMode="auto">
          <a:xfrm>
            <a:off x="8135938" y="2671763"/>
            <a:ext cx="139541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9" name="文本框 23"/>
          <p:cNvSpPr txBox="1">
            <a:spLocks noChangeArrowheads="1"/>
          </p:cNvSpPr>
          <p:nvPr/>
        </p:nvSpPr>
        <p:spPr bwMode="auto">
          <a:xfrm>
            <a:off x="8115300" y="2967038"/>
            <a:ext cx="2584450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51"/>
          <p:cNvSpPr txBox="1">
            <a:spLocks noChangeArrowheads="1"/>
          </p:cNvSpPr>
          <p:nvPr/>
        </p:nvSpPr>
        <p:spPr bwMode="auto">
          <a:xfrm>
            <a:off x="8135938" y="3816350"/>
            <a:ext cx="139541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1" name="文本框 26"/>
          <p:cNvSpPr txBox="1">
            <a:spLocks noChangeArrowheads="1"/>
          </p:cNvSpPr>
          <p:nvPr/>
        </p:nvSpPr>
        <p:spPr bwMode="auto">
          <a:xfrm>
            <a:off x="8115300" y="4111625"/>
            <a:ext cx="2584450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51"/>
          <p:cNvSpPr txBox="1">
            <a:spLocks noChangeArrowheads="1"/>
          </p:cNvSpPr>
          <p:nvPr/>
        </p:nvSpPr>
        <p:spPr bwMode="auto">
          <a:xfrm>
            <a:off x="8135938" y="4962525"/>
            <a:ext cx="1395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3" name="文本框 29"/>
          <p:cNvSpPr txBox="1">
            <a:spLocks noChangeArrowheads="1"/>
          </p:cNvSpPr>
          <p:nvPr/>
        </p:nvSpPr>
        <p:spPr bwMode="auto">
          <a:xfrm>
            <a:off x="8115300" y="5257800"/>
            <a:ext cx="2584450" cy="6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3"/>
          <p:cNvSpPr txBox="1"/>
          <p:nvPr/>
        </p:nvSpPr>
        <p:spPr>
          <a:xfrm>
            <a:off x="1476279" y="4027087"/>
            <a:ext cx="1384995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65"/>
              </a:lnSpc>
              <a:spcAft>
                <a:spcPts val="1600"/>
              </a:spcAft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9" name="TextBox 85"/>
          <p:cNvSpPr txBox="1"/>
          <p:nvPr/>
        </p:nvSpPr>
        <p:spPr>
          <a:xfrm>
            <a:off x="1161066" y="4448740"/>
            <a:ext cx="2015419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lang="en-US" sz="1600" dirty="0">
              <a:solidFill>
                <a:schemeClr val="bg1"/>
              </a:solidFill>
              <a:latin typeface="Lato Light"/>
              <a:ea typeface="Open Sans" panose="020B0606030504020204" pitchFamily="34" charset="0"/>
              <a:cs typeface="Lato Light"/>
            </a:endParaRPr>
          </a:p>
        </p:txBody>
      </p:sp>
      <p:sp>
        <p:nvSpPr>
          <p:cNvPr id="10" name="TextBox 88"/>
          <p:cNvSpPr txBox="1"/>
          <p:nvPr/>
        </p:nvSpPr>
        <p:spPr>
          <a:xfrm>
            <a:off x="4042833" y="4027087"/>
            <a:ext cx="1384995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65"/>
              </a:lnSpc>
              <a:spcAft>
                <a:spcPts val="1600"/>
              </a:spcAft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1" name="TextBox 89"/>
          <p:cNvSpPr txBox="1"/>
          <p:nvPr/>
        </p:nvSpPr>
        <p:spPr>
          <a:xfrm>
            <a:off x="3727621" y="4448740"/>
            <a:ext cx="2015419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lang="en-US" dirty="0">
              <a:solidFill>
                <a:schemeClr val="bg1"/>
              </a:solidFill>
              <a:ea typeface="Open Sans" panose="020B0606030504020204" pitchFamily="34" charset="0"/>
              <a:cs typeface="Lato Light"/>
            </a:endParaRPr>
          </a:p>
        </p:txBody>
      </p:sp>
      <p:sp>
        <p:nvSpPr>
          <p:cNvPr id="12" name="TextBox 91"/>
          <p:cNvSpPr txBox="1"/>
          <p:nvPr/>
        </p:nvSpPr>
        <p:spPr>
          <a:xfrm>
            <a:off x="6609390" y="4027087"/>
            <a:ext cx="1384995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65"/>
              </a:lnSpc>
              <a:spcAft>
                <a:spcPts val="1600"/>
              </a:spcAft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3" name="TextBox 93"/>
          <p:cNvSpPr txBox="1"/>
          <p:nvPr/>
        </p:nvSpPr>
        <p:spPr>
          <a:xfrm>
            <a:off x="6294177" y="4448740"/>
            <a:ext cx="2015419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lang="en-US" sz="1600" dirty="0">
              <a:solidFill>
                <a:schemeClr val="bg1"/>
              </a:solidFill>
              <a:ea typeface="Open Sans" panose="020B0606030504020204" pitchFamily="34" charset="0"/>
              <a:cs typeface="Lato Light"/>
            </a:endParaRPr>
          </a:p>
        </p:txBody>
      </p:sp>
      <p:sp>
        <p:nvSpPr>
          <p:cNvPr id="14" name="TextBox 95"/>
          <p:cNvSpPr txBox="1"/>
          <p:nvPr/>
        </p:nvSpPr>
        <p:spPr>
          <a:xfrm>
            <a:off x="9175945" y="4027087"/>
            <a:ext cx="1384995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65"/>
              </a:lnSpc>
              <a:spcAft>
                <a:spcPts val="1600"/>
              </a:spcAft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en-US" sz="16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5" name="TextBox 96"/>
          <p:cNvSpPr txBox="1"/>
          <p:nvPr/>
        </p:nvSpPr>
        <p:spPr>
          <a:xfrm>
            <a:off x="8860732" y="4448740"/>
            <a:ext cx="2015419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35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lang="en-US" dirty="0">
              <a:solidFill>
                <a:schemeClr val="bg1"/>
              </a:solidFill>
              <a:ea typeface="Open Sans" panose="020B0606030504020204" pitchFamily="34" charset="0"/>
              <a:cs typeface="Lato Light"/>
            </a:endParaRPr>
          </a:p>
        </p:txBody>
      </p:sp>
      <p:sp>
        <p:nvSpPr>
          <p:cNvPr id="16" name="Oval 99"/>
          <p:cNvSpPr/>
          <p:nvPr/>
        </p:nvSpPr>
        <p:spPr>
          <a:xfrm>
            <a:off x="1368126" y="2132437"/>
            <a:ext cx="1601300" cy="1601718"/>
          </a:xfrm>
          <a:prstGeom prst="ellipse">
            <a:avLst/>
          </a:prstGeom>
          <a:solidFill>
            <a:srgbClr val="3291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Oval 103"/>
          <p:cNvSpPr/>
          <p:nvPr/>
        </p:nvSpPr>
        <p:spPr>
          <a:xfrm>
            <a:off x="3934680" y="2132437"/>
            <a:ext cx="1601300" cy="1601718"/>
          </a:xfrm>
          <a:prstGeom prst="ellipse">
            <a:avLst/>
          </a:prstGeom>
          <a:solidFill>
            <a:srgbClr val="153E9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8" name="Oval 106"/>
          <p:cNvSpPr/>
          <p:nvPr/>
        </p:nvSpPr>
        <p:spPr>
          <a:xfrm>
            <a:off x="6501237" y="2132437"/>
            <a:ext cx="1601300" cy="1601718"/>
          </a:xfrm>
          <a:prstGeom prst="ellipse">
            <a:avLst/>
          </a:prstGeom>
          <a:solidFill>
            <a:srgbClr val="3291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Oval 110"/>
          <p:cNvSpPr/>
          <p:nvPr/>
        </p:nvSpPr>
        <p:spPr>
          <a:xfrm>
            <a:off x="9067792" y="2132437"/>
            <a:ext cx="1601300" cy="1601718"/>
          </a:xfrm>
          <a:prstGeom prst="ellipse">
            <a:avLst/>
          </a:prstGeom>
          <a:solidFill>
            <a:srgbClr val="153E9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894354" y="2642177"/>
            <a:ext cx="561343" cy="560384"/>
            <a:chOff x="1894354" y="2354791"/>
            <a:chExt cx="561343" cy="560384"/>
          </a:xfrm>
        </p:grpSpPr>
        <p:sp>
          <p:nvSpPr>
            <p:cNvPr id="21" name="AutoShape 128"/>
            <p:cNvSpPr/>
            <p:nvPr/>
          </p:nvSpPr>
          <p:spPr bwMode="auto">
            <a:xfrm>
              <a:off x="1894354" y="2354791"/>
              <a:ext cx="561343" cy="5603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" name="AutoShape 129"/>
            <p:cNvSpPr/>
            <p:nvPr/>
          </p:nvSpPr>
          <p:spPr bwMode="auto">
            <a:xfrm>
              <a:off x="2244954" y="2424719"/>
              <a:ext cx="139857" cy="139857"/>
            </a:xfrm>
            <a:custGeom>
              <a:avLst/>
              <a:gdLst>
                <a:gd name="T0" fmla="*/ 10800 w 21600"/>
                <a:gd name="T1" fmla="+- 0 10800 134"/>
                <a:gd name="T2" fmla="*/ 10800 h 21333"/>
                <a:gd name="T3" fmla="*/ 10800 w 21600"/>
                <a:gd name="T4" fmla="+- 0 10800 134"/>
                <a:gd name="T5" fmla="*/ 10800 h 21333"/>
                <a:gd name="T6" fmla="*/ 10800 w 21600"/>
                <a:gd name="T7" fmla="+- 0 10800 134"/>
                <a:gd name="T8" fmla="*/ 10800 h 21333"/>
                <a:gd name="T9" fmla="*/ 10800 w 21600"/>
                <a:gd name="T10" fmla="+- 0 10800 134"/>
                <a:gd name="T11" fmla="*/ 10800 h 2133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333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55138" y="2642177"/>
            <a:ext cx="560384" cy="560384"/>
            <a:chOff x="4455138" y="2354791"/>
            <a:chExt cx="560384" cy="560384"/>
          </a:xfrm>
        </p:grpSpPr>
        <p:sp>
          <p:nvSpPr>
            <p:cNvPr id="24" name="AutoShape 126"/>
            <p:cNvSpPr/>
            <p:nvPr/>
          </p:nvSpPr>
          <p:spPr bwMode="auto">
            <a:xfrm>
              <a:off x="4455138" y="2354791"/>
              <a:ext cx="560384" cy="5603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" name="AutoShape 127"/>
            <p:cNvSpPr/>
            <p:nvPr/>
          </p:nvSpPr>
          <p:spPr bwMode="auto">
            <a:xfrm>
              <a:off x="4682166" y="2441961"/>
              <a:ext cx="132193" cy="13123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593272" y="2636664"/>
            <a:ext cx="560384" cy="560384"/>
            <a:chOff x="9593272" y="2349278"/>
            <a:chExt cx="560384" cy="560384"/>
          </a:xfrm>
        </p:grpSpPr>
        <p:sp>
          <p:nvSpPr>
            <p:cNvPr id="27" name="AutoShape 123"/>
            <p:cNvSpPr/>
            <p:nvPr/>
          </p:nvSpPr>
          <p:spPr bwMode="auto">
            <a:xfrm>
              <a:off x="9593272" y="2349278"/>
              <a:ext cx="560384" cy="5603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8" name="AutoShape 124"/>
            <p:cNvSpPr/>
            <p:nvPr/>
          </p:nvSpPr>
          <p:spPr bwMode="auto">
            <a:xfrm>
              <a:off x="9751328" y="2506377"/>
              <a:ext cx="245228" cy="24522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9" name="AutoShape 125"/>
            <p:cNvSpPr/>
            <p:nvPr/>
          </p:nvSpPr>
          <p:spPr bwMode="auto">
            <a:xfrm>
              <a:off x="9803057" y="2559063"/>
              <a:ext cx="140815" cy="14081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091622" y="2636664"/>
            <a:ext cx="420528" cy="561343"/>
            <a:chOff x="7091622" y="2349278"/>
            <a:chExt cx="420528" cy="561343"/>
          </a:xfrm>
        </p:grpSpPr>
        <p:sp>
          <p:nvSpPr>
            <p:cNvPr id="31" name="AutoShape 108"/>
            <p:cNvSpPr/>
            <p:nvPr/>
          </p:nvSpPr>
          <p:spPr bwMode="auto">
            <a:xfrm>
              <a:off x="7196035" y="2454649"/>
              <a:ext cx="210743" cy="2107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"/>
                  </a:moveTo>
                  <a:cubicBezTo>
                    <a:pt x="15764" y="1800"/>
                    <a:pt x="19800" y="5835"/>
                    <a:pt x="19800" y="10800"/>
                  </a:cubicBezTo>
                  <a:cubicBezTo>
                    <a:pt x="19800" y="15764"/>
                    <a:pt x="15764" y="19800"/>
                    <a:pt x="10800" y="19800"/>
                  </a:cubicBezTo>
                  <a:cubicBezTo>
                    <a:pt x="5835" y="19800"/>
                    <a:pt x="1800" y="15764"/>
                    <a:pt x="1800" y="10800"/>
                  </a:cubicBezTo>
                  <a:cubicBezTo>
                    <a:pt x="1800" y="5835"/>
                    <a:pt x="5835" y="1800"/>
                    <a:pt x="10800" y="1800"/>
                  </a:cubicBezTo>
                  <a:moveTo>
                    <a:pt x="10800" y="21599"/>
                  </a:moveTo>
                  <a:cubicBezTo>
                    <a:pt x="16756" y="21599"/>
                    <a:pt x="21600" y="16756"/>
                    <a:pt x="21600" y="10800"/>
                  </a:cubicBezTo>
                  <a:cubicBezTo>
                    <a:pt x="21600" y="4843"/>
                    <a:pt x="16756" y="0"/>
                    <a:pt x="10800" y="0"/>
                  </a:cubicBezTo>
                  <a:cubicBezTo>
                    <a:pt x="4843" y="0"/>
                    <a:pt x="0" y="4843"/>
                    <a:pt x="0" y="10800"/>
                  </a:cubicBezTo>
                  <a:cubicBezTo>
                    <a:pt x="0" y="16756"/>
                    <a:pt x="4843" y="21599"/>
                    <a:pt x="10800" y="2159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" name="AutoShape 109"/>
            <p:cNvSpPr/>
            <p:nvPr/>
          </p:nvSpPr>
          <p:spPr bwMode="auto">
            <a:xfrm>
              <a:off x="7091622" y="2349278"/>
              <a:ext cx="420528" cy="5613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04" y="20170"/>
                  </a:moveTo>
                  <a:cubicBezTo>
                    <a:pt x="10885" y="20184"/>
                    <a:pt x="10830" y="20215"/>
                    <a:pt x="10782" y="20237"/>
                  </a:cubicBezTo>
                  <a:cubicBezTo>
                    <a:pt x="10774" y="20218"/>
                    <a:pt x="10707" y="20178"/>
                    <a:pt x="10666" y="20147"/>
                  </a:cubicBezTo>
                  <a:cubicBezTo>
                    <a:pt x="7368" y="17300"/>
                    <a:pt x="1799" y="12497"/>
                    <a:pt x="1799" y="8101"/>
                  </a:cubicBezTo>
                  <a:cubicBezTo>
                    <a:pt x="1799" y="4378"/>
                    <a:pt x="5838" y="1350"/>
                    <a:pt x="10800" y="1350"/>
                  </a:cubicBezTo>
                  <a:cubicBezTo>
                    <a:pt x="15762" y="1350"/>
                    <a:pt x="19800" y="4378"/>
                    <a:pt x="19800" y="8101"/>
                  </a:cubicBezTo>
                  <a:cubicBezTo>
                    <a:pt x="19800" y="12497"/>
                    <a:pt x="14231" y="17300"/>
                    <a:pt x="10904" y="20170"/>
                  </a:cubicBezTo>
                  <a:moveTo>
                    <a:pt x="10800" y="0"/>
                  </a:moveTo>
                  <a:cubicBezTo>
                    <a:pt x="4844" y="0"/>
                    <a:pt x="0" y="3588"/>
                    <a:pt x="0" y="8101"/>
                  </a:cubicBezTo>
                  <a:cubicBezTo>
                    <a:pt x="0" y="12826"/>
                    <a:pt x="5400" y="17660"/>
                    <a:pt x="9337" y="21056"/>
                  </a:cubicBezTo>
                  <a:cubicBezTo>
                    <a:pt x="9352" y="21070"/>
                    <a:pt x="9984" y="21599"/>
                    <a:pt x="10766" y="21599"/>
                  </a:cubicBezTo>
                  <a:lnTo>
                    <a:pt x="10834" y="21599"/>
                  </a:lnTo>
                  <a:cubicBezTo>
                    <a:pt x="11615" y="21599"/>
                    <a:pt x="12247" y="21070"/>
                    <a:pt x="12262" y="21056"/>
                  </a:cubicBezTo>
                  <a:cubicBezTo>
                    <a:pt x="16200" y="17660"/>
                    <a:pt x="21599" y="12826"/>
                    <a:pt x="21599" y="8101"/>
                  </a:cubicBezTo>
                  <a:cubicBezTo>
                    <a:pt x="21599" y="3588"/>
                    <a:pt x="16755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33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</a:t>
            </a:r>
            <a:endParaRPr lang="en-US" sz="24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6"/>
          <p:cNvSpPr/>
          <p:nvPr/>
        </p:nvSpPr>
        <p:spPr>
          <a:xfrm>
            <a:off x="1805934" y="2833461"/>
            <a:ext cx="2084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46"/>
          <p:cNvSpPr/>
          <p:nvPr/>
        </p:nvSpPr>
        <p:spPr>
          <a:xfrm>
            <a:off x="1805934" y="4890861"/>
            <a:ext cx="2084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46"/>
          <p:cNvSpPr/>
          <p:nvPr/>
        </p:nvSpPr>
        <p:spPr>
          <a:xfrm>
            <a:off x="8301639" y="4890861"/>
            <a:ext cx="2084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46"/>
          <p:cNvSpPr/>
          <p:nvPr/>
        </p:nvSpPr>
        <p:spPr>
          <a:xfrm>
            <a:off x="8301639" y="2823969"/>
            <a:ext cx="2084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2474638" y="2494587"/>
            <a:ext cx="1415722" cy="329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2474638" y="4592372"/>
            <a:ext cx="1415722" cy="329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8301639" y="4601304"/>
            <a:ext cx="1415722" cy="329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8301639" y="2558788"/>
            <a:ext cx="1415722" cy="329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001781" y="1542828"/>
            <a:ext cx="1058828" cy="2224117"/>
            <a:chOff x="5001781" y="1542828"/>
            <a:chExt cx="1058828" cy="2224117"/>
          </a:xfrm>
          <a:solidFill>
            <a:srgbClr val="3291FF"/>
          </a:solidFill>
        </p:grpSpPr>
        <p:sp>
          <p:nvSpPr>
            <p:cNvPr id="17" name="Freeform 18"/>
            <p:cNvSpPr/>
            <p:nvPr/>
          </p:nvSpPr>
          <p:spPr bwMode="auto">
            <a:xfrm>
              <a:off x="5001781" y="1542828"/>
              <a:ext cx="1058828" cy="2224117"/>
            </a:xfrm>
            <a:custGeom>
              <a:avLst/>
              <a:gdLst>
                <a:gd name="connsiteX0" fmla="*/ 1058828 w 1058828"/>
                <a:gd name="connsiteY0" fmla="*/ 0 h 2224117"/>
                <a:gd name="connsiteX1" fmla="*/ 1058828 w 1058828"/>
                <a:gd name="connsiteY1" fmla="*/ 1192965 h 2224117"/>
                <a:gd name="connsiteX2" fmla="*/ 1058828 w 1058828"/>
                <a:gd name="connsiteY2" fmla="*/ 1443358 h 2224117"/>
                <a:gd name="connsiteX3" fmla="*/ 1058826 w 1058828"/>
                <a:gd name="connsiteY3" fmla="*/ 1443357 h 2224117"/>
                <a:gd name="connsiteX4" fmla="*/ 278069 w 1058828"/>
                <a:gd name="connsiteY4" fmla="*/ 2224114 h 2224117"/>
                <a:gd name="connsiteX5" fmla="*/ 278069 w 1058828"/>
                <a:gd name="connsiteY5" fmla="*/ 2224117 h 2224117"/>
                <a:gd name="connsiteX6" fmla="*/ 186381 w 1058828"/>
                <a:gd name="connsiteY6" fmla="*/ 2224117 h 2224117"/>
                <a:gd name="connsiteX7" fmla="*/ 0 w 1058828"/>
                <a:gd name="connsiteY7" fmla="*/ 2224117 h 2224117"/>
                <a:gd name="connsiteX8" fmla="*/ 0 w 1058828"/>
                <a:gd name="connsiteY8" fmla="*/ 1004440 h 2224117"/>
                <a:gd name="connsiteX9" fmla="*/ 71785 w 1058828"/>
                <a:gd name="connsiteY9" fmla="*/ 843012 h 2224117"/>
                <a:gd name="connsiteX10" fmla="*/ 1058828 w 1058828"/>
                <a:gd name="connsiteY10" fmla="*/ 0 h 222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8828" h="2224117">
                  <a:moveTo>
                    <a:pt x="1058828" y="0"/>
                  </a:moveTo>
                  <a:cubicBezTo>
                    <a:pt x="1058828" y="0"/>
                    <a:pt x="1058828" y="0"/>
                    <a:pt x="1058828" y="1192965"/>
                  </a:cubicBezTo>
                  <a:lnTo>
                    <a:pt x="1058828" y="1443358"/>
                  </a:lnTo>
                  <a:lnTo>
                    <a:pt x="1058826" y="1443357"/>
                  </a:lnTo>
                  <a:cubicBezTo>
                    <a:pt x="627626" y="1443357"/>
                    <a:pt x="278069" y="1792914"/>
                    <a:pt x="278069" y="2224114"/>
                  </a:cubicBezTo>
                  <a:lnTo>
                    <a:pt x="278069" y="2224117"/>
                  </a:lnTo>
                  <a:lnTo>
                    <a:pt x="186381" y="2224117"/>
                  </a:lnTo>
                  <a:cubicBezTo>
                    <a:pt x="128218" y="2224117"/>
                    <a:pt x="66177" y="2224117"/>
                    <a:pt x="0" y="2224117"/>
                  </a:cubicBezTo>
                  <a:cubicBezTo>
                    <a:pt x="0" y="2224117"/>
                    <a:pt x="0" y="1103090"/>
                    <a:pt x="0" y="1004440"/>
                  </a:cubicBezTo>
                  <a:cubicBezTo>
                    <a:pt x="0" y="905790"/>
                    <a:pt x="71785" y="843012"/>
                    <a:pt x="71785" y="843012"/>
                  </a:cubicBezTo>
                  <a:cubicBezTo>
                    <a:pt x="71785" y="843012"/>
                    <a:pt x="71785" y="843012"/>
                    <a:pt x="10588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2"/>
            <p:cNvSpPr/>
            <p:nvPr/>
          </p:nvSpPr>
          <p:spPr bwMode="auto">
            <a:xfrm>
              <a:off x="5335819" y="3039170"/>
              <a:ext cx="724790" cy="724788"/>
            </a:xfrm>
            <a:custGeom>
              <a:avLst/>
              <a:gdLst>
                <a:gd name="connsiteX0" fmla="*/ 724790 w 724790"/>
                <a:gd name="connsiteY0" fmla="*/ 0 h 724788"/>
                <a:gd name="connsiteX1" fmla="*/ 724790 w 724790"/>
                <a:gd name="connsiteY1" fmla="*/ 156067 h 724788"/>
                <a:gd name="connsiteX2" fmla="*/ 724790 w 724790"/>
                <a:gd name="connsiteY2" fmla="*/ 724788 h 724788"/>
                <a:gd name="connsiteX3" fmla="*/ 15458 w 724790"/>
                <a:gd name="connsiteY3" fmla="*/ 724788 h 724788"/>
                <a:gd name="connsiteX4" fmla="*/ 0 w 724790"/>
                <a:gd name="connsiteY4" fmla="*/ 724788 h 724788"/>
                <a:gd name="connsiteX5" fmla="*/ 2239 w 724790"/>
                <a:gd name="connsiteY5" fmla="*/ 680444 h 724788"/>
                <a:gd name="connsiteX6" fmla="*/ 680443 w 724790"/>
                <a:gd name="connsiteY6" fmla="*/ 2239 h 72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4790" h="724788">
                  <a:moveTo>
                    <a:pt x="724790" y="0"/>
                  </a:moveTo>
                  <a:lnTo>
                    <a:pt x="724790" y="156067"/>
                  </a:lnTo>
                  <a:cubicBezTo>
                    <a:pt x="724790" y="327315"/>
                    <a:pt x="724790" y="516278"/>
                    <a:pt x="724790" y="724788"/>
                  </a:cubicBezTo>
                  <a:cubicBezTo>
                    <a:pt x="724790" y="724788"/>
                    <a:pt x="724790" y="724788"/>
                    <a:pt x="15458" y="724788"/>
                  </a:cubicBezTo>
                  <a:lnTo>
                    <a:pt x="0" y="724788"/>
                  </a:lnTo>
                  <a:lnTo>
                    <a:pt x="2239" y="680444"/>
                  </a:lnTo>
                  <a:cubicBezTo>
                    <a:pt x="38555" y="322845"/>
                    <a:pt x="322845" y="38555"/>
                    <a:pt x="680443" y="22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" name="Freeform 82"/>
          <p:cNvSpPr>
            <a:spLocks noEditPoints="1"/>
          </p:cNvSpPr>
          <p:nvPr/>
        </p:nvSpPr>
        <p:spPr bwMode="auto">
          <a:xfrm flipH="1">
            <a:off x="5592005" y="3311995"/>
            <a:ext cx="373103" cy="327534"/>
          </a:xfrm>
          <a:custGeom>
            <a:avLst/>
            <a:gdLst>
              <a:gd name="T0" fmla="*/ 110 w 111"/>
              <a:gd name="T1" fmla="*/ 13 h 97"/>
              <a:gd name="T2" fmla="*/ 101 w 111"/>
              <a:gd name="T3" fmla="*/ 3 h 97"/>
              <a:gd name="T4" fmla="*/ 96 w 111"/>
              <a:gd name="T5" fmla="*/ 3 h 97"/>
              <a:gd name="T6" fmla="*/ 95 w 111"/>
              <a:gd name="T7" fmla="*/ 5 h 97"/>
              <a:gd name="T8" fmla="*/ 92 w 111"/>
              <a:gd name="T9" fmla="*/ 6 h 97"/>
              <a:gd name="T10" fmla="*/ 92 w 111"/>
              <a:gd name="T11" fmla="*/ 6 h 97"/>
              <a:gd name="T12" fmla="*/ 67 w 111"/>
              <a:gd name="T13" fmla="*/ 32 h 97"/>
              <a:gd name="T14" fmla="*/ 66 w 111"/>
              <a:gd name="T15" fmla="*/ 37 h 97"/>
              <a:gd name="T16" fmla="*/ 68 w 111"/>
              <a:gd name="T17" fmla="*/ 41 h 97"/>
              <a:gd name="T18" fmla="*/ 68 w 111"/>
              <a:gd name="T19" fmla="*/ 41 h 97"/>
              <a:gd name="T20" fmla="*/ 69 w 111"/>
              <a:gd name="T21" fmla="*/ 41 h 97"/>
              <a:gd name="T22" fmla="*/ 63 w 111"/>
              <a:gd name="T23" fmla="*/ 46 h 97"/>
              <a:gd name="T24" fmla="*/ 45 w 111"/>
              <a:gd name="T25" fmla="*/ 28 h 97"/>
              <a:gd name="T26" fmla="*/ 39 w 111"/>
              <a:gd name="T27" fmla="*/ 7 h 97"/>
              <a:gd name="T28" fmla="*/ 18 w 111"/>
              <a:gd name="T29" fmla="*/ 1 h 97"/>
              <a:gd name="T30" fmla="*/ 30 w 111"/>
              <a:gd name="T31" fmla="*/ 14 h 97"/>
              <a:gd name="T32" fmla="*/ 27 w 111"/>
              <a:gd name="T33" fmla="*/ 26 h 97"/>
              <a:gd name="T34" fmla="*/ 15 w 111"/>
              <a:gd name="T35" fmla="*/ 29 h 97"/>
              <a:gd name="T36" fmla="*/ 3 w 111"/>
              <a:gd name="T37" fmla="*/ 17 h 97"/>
              <a:gd name="T38" fmla="*/ 9 w 111"/>
              <a:gd name="T39" fmla="*/ 37 h 97"/>
              <a:gd name="T40" fmla="*/ 31 w 111"/>
              <a:gd name="T41" fmla="*/ 43 h 97"/>
              <a:gd name="T42" fmla="*/ 31 w 111"/>
              <a:gd name="T43" fmla="*/ 43 h 97"/>
              <a:gd name="T44" fmla="*/ 48 w 111"/>
              <a:gd name="T45" fmla="*/ 60 h 97"/>
              <a:gd name="T46" fmla="*/ 32 w 111"/>
              <a:gd name="T47" fmla="*/ 78 h 97"/>
              <a:gd name="T48" fmla="*/ 31 w 111"/>
              <a:gd name="T49" fmla="*/ 77 h 97"/>
              <a:gd name="T50" fmla="*/ 26 w 111"/>
              <a:gd name="T51" fmla="*/ 80 h 97"/>
              <a:gd name="T52" fmla="*/ 18 w 111"/>
              <a:gd name="T53" fmla="*/ 93 h 97"/>
              <a:gd name="T54" fmla="*/ 20 w 111"/>
              <a:gd name="T55" fmla="*/ 95 h 97"/>
              <a:gd name="T56" fmla="*/ 33 w 111"/>
              <a:gd name="T57" fmla="*/ 87 h 97"/>
              <a:gd name="T58" fmla="*/ 37 w 111"/>
              <a:gd name="T59" fmla="*/ 83 h 97"/>
              <a:gd name="T60" fmla="*/ 35 w 111"/>
              <a:gd name="T61" fmla="*/ 82 h 97"/>
              <a:gd name="T62" fmla="*/ 53 w 111"/>
              <a:gd name="T63" fmla="*/ 64 h 97"/>
              <a:gd name="T64" fmla="*/ 82 w 111"/>
              <a:gd name="T65" fmla="*/ 93 h 97"/>
              <a:gd name="T66" fmla="*/ 89 w 111"/>
              <a:gd name="T67" fmla="*/ 97 h 97"/>
              <a:gd name="T68" fmla="*/ 96 w 111"/>
              <a:gd name="T69" fmla="*/ 93 h 97"/>
              <a:gd name="T70" fmla="*/ 96 w 111"/>
              <a:gd name="T71" fmla="*/ 79 h 97"/>
              <a:gd name="T72" fmla="*/ 67 w 111"/>
              <a:gd name="T73" fmla="*/ 50 h 97"/>
              <a:gd name="T74" fmla="*/ 72 w 111"/>
              <a:gd name="T75" fmla="*/ 45 h 97"/>
              <a:gd name="T76" fmla="*/ 75 w 111"/>
              <a:gd name="T77" fmla="*/ 47 h 97"/>
              <a:gd name="T78" fmla="*/ 82 w 111"/>
              <a:gd name="T79" fmla="*/ 46 h 97"/>
              <a:gd name="T80" fmla="*/ 106 w 111"/>
              <a:gd name="T81" fmla="*/ 21 h 97"/>
              <a:gd name="T82" fmla="*/ 106 w 111"/>
              <a:gd name="T83" fmla="*/ 20 h 97"/>
              <a:gd name="T84" fmla="*/ 106 w 111"/>
              <a:gd name="T85" fmla="*/ 20 h 97"/>
              <a:gd name="T86" fmla="*/ 107 w 111"/>
              <a:gd name="T87" fmla="*/ 18 h 97"/>
              <a:gd name="T88" fmla="*/ 110 w 111"/>
              <a:gd name="T89" fmla="*/ 18 h 97"/>
              <a:gd name="T90" fmla="*/ 110 w 111"/>
              <a:gd name="T91" fmla="*/ 13 h 97"/>
              <a:gd name="T92" fmla="*/ 90 w 111"/>
              <a:gd name="T93" fmla="*/ 84 h 97"/>
              <a:gd name="T94" fmla="*/ 94 w 111"/>
              <a:gd name="T95" fmla="*/ 87 h 97"/>
              <a:gd name="T96" fmla="*/ 90 w 111"/>
              <a:gd name="T97" fmla="*/ 92 h 97"/>
              <a:gd name="T98" fmla="*/ 86 w 111"/>
              <a:gd name="T99" fmla="*/ 87 h 97"/>
              <a:gd name="T100" fmla="*/ 90 w 111"/>
              <a:gd name="T101" fmla="*/ 84 h 97"/>
              <a:gd name="T102" fmla="*/ 76 w 111"/>
              <a:gd name="T103" fmla="*/ 32 h 97"/>
              <a:gd name="T104" fmla="*/ 74 w 111"/>
              <a:gd name="T105" fmla="*/ 31 h 97"/>
              <a:gd name="T106" fmla="*/ 93 w 111"/>
              <a:gd name="T107" fmla="*/ 13 h 97"/>
              <a:gd name="T108" fmla="*/ 95 w 111"/>
              <a:gd name="T109" fmla="*/ 14 h 97"/>
              <a:gd name="T110" fmla="*/ 76 w 111"/>
              <a:gd name="T111" fmla="*/ 32 h 97"/>
              <a:gd name="T112" fmla="*/ 76 w 111"/>
              <a:gd name="T113" fmla="*/ 32 h 97"/>
              <a:gd name="T114" fmla="*/ 82 w 111"/>
              <a:gd name="T115" fmla="*/ 39 h 97"/>
              <a:gd name="T116" fmla="*/ 80 w 111"/>
              <a:gd name="T117" fmla="*/ 37 h 97"/>
              <a:gd name="T118" fmla="*/ 99 w 111"/>
              <a:gd name="T119" fmla="*/ 18 h 97"/>
              <a:gd name="T120" fmla="*/ 101 w 111"/>
              <a:gd name="T121" fmla="*/ 20 h 97"/>
              <a:gd name="T122" fmla="*/ 82 w 111"/>
              <a:gd name="T123" fmla="*/ 39 h 97"/>
              <a:gd name="T124" fmla="*/ 82 w 111"/>
              <a:gd name="T125" fmla="*/ 3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1" h="97">
                <a:moveTo>
                  <a:pt x="110" y="13"/>
                </a:moveTo>
                <a:cubicBezTo>
                  <a:pt x="101" y="3"/>
                  <a:pt x="101" y="3"/>
                  <a:pt x="101" y="3"/>
                </a:cubicBezTo>
                <a:cubicBezTo>
                  <a:pt x="99" y="1"/>
                  <a:pt x="97" y="1"/>
                  <a:pt x="96" y="3"/>
                </a:cubicBezTo>
                <a:cubicBezTo>
                  <a:pt x="95" y="4"/>
                  <a:pt x="95" y="4"/>
                  <a:pt x="95" y="5"/>
                </a:cubicBezTo>
                <a:cubicBezTo>
                  <a:pt x="94" y="5"/>
                  <a:pt x="93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3"/>
                  <a:pt x="67" y="36"/>
                  <a:pt x="66" y="37"/>
                </a:cubicBezTo>
                <a:cubicBezTo>
                  <a:pt x="68" y="41"/>
                  <a:pt x="68" y="41"/>
                  <a:pt x="68" y="41"/>
                </a:cubicBezTo>
                <a:cubicBezTo>
                  <a:pt x="68" y="41"/>
                  <a:pt x="68" y="41"/>
                  <a:pt x="68" y="41"/>
                </a:cubicBezTo>
                <a:cubicBezTo>
                  <a:pt x="69" y="41"/>
                  <a:pt x="69" y="41"/>
                  <a:pt x="69" y="41"/>
                </a:cubicBezTo>
                <a:cubicBezTo>
                  <a:pt x="63" y="46"/>
                  <a:pt x="63" y="46"/>
                  <a:pt x="63" y="46"/>
                </a:cubicBezTo>
                <a:cubicBezTo>
                  <a:pt x="45" y="28"/>
                  <a:pt x="45" y="28"/>
                  <a:pt x="45" y="28"/>
                </a:cubicBezTo>
                <a:cubicBezTo>
                  <a:pt x="47" y="21"/>
                  <a:pt x="45" y="13"/>
                  <a:pt x="39" y="7"/>
                </a:cubicBezTo>
                <a:cubicBezTo>
                  <a:pt x="34" y="1"/>
                  <a:pt x="25" y="0"/>
                  <a:pt x="18" y="1"/>
                </a:cubicBezTo>
                <a:cubicBezTo>
                  <a:pt x="30" y="14"/>
                  <a:pt x="30" y="14"/>
                  <a:pt x="30" y="14"/>
                </a:cubicBezTo>
                <a:cubicBezTo>
                  <a:pt x="27" y="26"/>
                  <a:pt x="27" y="26"/>
                  <a:pt x="27" y="26"/>
                </a:cubicBezTo>
                <a:cubicBezTo>
                  <a:pt x="15" y="29"/>
                  <a:pt x="15" y="29"/>
                  <a:pt x="15" y="29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23"/>
                  <a:pt x="3" y="32"/>
                  <a:pt x="9" y="37"/>
                </a:cubicBezTo>
                <a:cubicBezTo>
                  <a:pt x="14" y="43"/>
                  <a:pt x="23" y="46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48" y="60"/>
                  <a:pt x="48" y="60"/>
                  <a:pt x="48" y="60"/>
                </a:cubicBezTo>
                <a:cubicBezTo>
                  <a:pt x="32" y="78"/>
                  <a:pt x="32" y="78"/>
                  <a:pt x="32" y="78"/>
                </a:cubicBezTo>
                <a:cubicBezTo>
                  <a:pt x="31" y="77"/>
                  <a:pt x="31" y="77"/>
                  <a:pt x="31" y="77"/>
                </a:cubicBezTo>
                <a:cubicBezTo>
                  <a:pt x="26" y="80"/>
                  <a:pt x="26" y="80"/>
                  <a:pt x="26" y="80"/>
                </a:cubicBezTo>
                <a:cubicBezTo>
                  <a:pt x="18" y="93"/>
                  <a:pt x="18" y="93"/>
                  <a:pt x="18" y="93"/>
                </a:cubicBezTo>
                <a:cubicBezTo>
                  <a:pt x="20" y="95"/>
                  <a:pt x="20" y="95"/>
                  <a:pt x="20" y="95"/>
                </a:cubicBezTo>
                <a:cubicBezTo>
                  <a:pt x="33" y="87"/>
                  <a:pt x="33" y="87"/>
                  <a:pt x="33" y="87"/>
                </a:cubicBezTo>
                <a:cubicBezTo>
                  <a:pt x="37" y="83"/>
                  <a:pt x="37" y="83"/>
                  <a:pt x="37" y="83"/>
                </a:cubicBezTo>
                <a:cubicBezTo>
                  <a:pt x="35" y="82"/>
                  <a:pt x="35" y="82"/>
                  <a:pt x="35" y="82"/>
                </a:cubicBezTo>
                <a:cubicBezTo>
                  <a:pt x="53" y="64"/>
                  <a:pt x="53" y="64"/>
                  <a:pt x="53" y="64"/>
                </a:cubicBezTo>
                <a:cubicBezTo>
                  <a:pt x="82" y="93"/>
                  <a:pt x="82" y="93"/>
                  <a:pt x="82" y="93"/>
                </a:cubicBezTo>
                <a:cubicBezTo>
                  <a:pt x="84" y="96"/>
                  <a:pt x="86" y="97"/>
                  <a:pt x="89" y="97"/>
                </a:cubicBezTo>
                <a:cubicBezTo>
                  <a:pt x="91" y="97"/>
                  <a:pt x="94" y="96"/>
                  <a:pt x="96" y="93"/>
                </a:cubicBezTo>
                <a:cubicBezTo>
                  <a:pt x="101" y="89"/>
                  <a:pt x="101" y="83"/>
                  <a:pt x="96" y="79"/>
                </a:cubicBezTo>
                <a:cubicBezTo>
                  <a:pt x="67" y="50"/>
                  <a:pt x="67" y="50"/>
                  <a:pt x="67" y="50"/>
                </a:cubicBezTo>
                <a:cubicBezTo>
                  <a:pt x="72" y="45"/>
                  <a:pt x="72" y="45"/>
                  <a:pt x="72" y="45"/>
                </a:cubicBezTo>
                <a:cubicBezTo>
                  <a:pt x="75" y="47"/>
                  <a:pt x="75" y="47"/>
                  <a:pt x="75" y="47"/>
                </a:cubicBezTo>
                <a:cubicBezTo>
                  <a:pt x="77" y="46"/>
                  <a:pt x="79" y="46"/>
                  <a:pt x="82" y="46"/>
                </a:cubicBezTo>
                <a:cubicBezTo>
                  <a:pt x="106" y="21"/>
                  <a:pt x="106" y="21"/>
                  <a:pt x="106" y="21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7" y="19"/>
                  <a:pt x="107" y="19"/>
                  <a:pt x="107" y="18"/>
                </a:cubicBezTo>
                <a:cubicBezTo>
                  <a:pt x="109" y="18"/>
                  <a:pt x="110" y="18"/>
                  <a:pt x="110" y="18"/>
                </a:cubicBezTo>
                <a:cubicBezTo>
                  <a:pt x="111" y="16"/>
                  <a:pt x="111" y="14"/>
                  <a:pt x="110" y="13"/>
                </a:cubicBezTo>
                <a:close/>
                <a:moveTo>
                  <a:pt x="90" y="84"/>
                </a:moveTo>
                <a:cubicBezTo>
                  <a:pt x="92" y="84"/>
                  <a:pt x="94" y="86"/>
                  <a:pt x="94" y="87"/>
                </a:cubicBezTo>
                <a:cubicBezTo>
                  <a:pt x="94" y="90"/>
                  <a:pt x="92" y="92"/>
                  <a:pt x="90" y="92"/>
                </a:cubicBezTo>
                <a:cubicBezTo>
                  <a:pt x="87" y="92"/>
                  <a:pt x="86" y="90"/>
                  <a:pt x="86" y="87"/>
                </a:cubicBezTo>
                <a:cubicBezTo>
                  <a:pt x="86" y="86"/>
                  <a:pt x="87" y="84"/>
                  <a:pt x="90" y="84"/>
                </a:cubicBezTo>
                <a:close/>
                <a:moveTo>
                  <a:pt x="76" y="32"/>
                </a:moveTo>
                <a:cubicBezTo>
                  <a:pt x="74" y="31"/>
                  <a:pt x="74" y="31"/>
                  <a:pt x="74" y="31"/>
                </a:cubicBezTo>
                <a:cubicBezTo>
                  <a:pt x="93" y="13"/>
                  <a:pt x="93" y="13"/>
                  <a:pt x="93" y="13"/>
                </a:cubicBezTo>
                <a:cubicBezTo>
                  <a:pt x="95" y="14"/>
                  <a:pt x="95" y="14"/>
                  <a:pt x="95" y="14"/>
                </a:cubicBezTo>
                <a:cubicBezTo>
                  <a:pt x="76" y="32"/>
                  <a:pt x="76" y="32"/>
                  <a:pt x="76" y="32"/>
                </a:cubicBezTo>
                <a:cubicBezTo>
                  <a:pt x="76" y="32"/>
                  <a:pt x="76" y="32"/>
                  <a:pt x="76" y="32"/>
                </a:cubicBezTo>
                <a:close/>
                <a:moveTo>
                  <a:pt x="82" y="39"/>
                </a:moveTo>
                <a:cubicBezTo>
                  <a:pt x="80" y="37"/>
                  <a:pt x="80" y="37"/>
                  <a:pt x="80" y="37"/>
                </a:cubicBezTo>
                <a:cubicBezTo>
                  <a:pt x="99" y="18"/>
                  <a:pt x="99" y="18"/>
                  <a:pt x="99" y="18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82" y="39"/>
                  <a:pt x="82" y="39"/>
                  <a:pt x="82" y="39"/>
                </a:cubicBezTo>
                <a:cubicBezTo>
                  <a:pt x="82" y="39"/>
                  <a:pt x="82" y="39"/>
                  <a:pt x="82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115566" y="2714809"/>
            <a:ext cx="2235843" cy="1049149"/>
            <a:chOff x="6115566" y="2714809"/>
            <a:chExt cx="2235843" cy="1049149"/>
          </a:xfrm>
          <a:solidFill>
            <a:srgbClr val="153E96"/>
          </a:solidFill>
        </p:grpSpPr>
        <p:sp>
          <p:nvSpPr>
            <p:cNvPr id="21" name="Freeform 24"/>
            <p:cNvSpPr/>
            <p:nvPr/>
          </p:nvSpPr>
          <p:spPr bwMode="auto">
            <a:xfrm>
              <a:off x="6127290" y="2714809"/>
              <a:ext cx="2224119" cy="1049149"/>
            </a:xfrm>
            <a:custGeom>
              <a:avLst/>
              <a:gdLst>
                <a:gd name="connsiteX0" fmla="*/ 0 w 2224119"/>
                <a:gd name="connsiteY0" fmla="*/ 0 h 1049149"/>
                <a:gd name="connsiteX1" fmla="*/ 1219678 w 2224119"/>
                <a:gd name="connsiteY1" fmla="*/ 0 h 1049149"/>
                <a:gd name="connsiteX2" fmla="*/ 1381106 w 2224119"/>
                <a:gd name="connsiteY2" fmla="*/ 62770 h 1049149"/>
                <a:gd name="connsiteX3" fmla="*/ 2224119 w 2224119"/>
                <a:gd name="connsiteY3" fmla="*/ 1049149 h 1049149"/>
                <a:gd name="connsiteX4" fmla="*/ 1031153 w 2224119"/>
                <a:gd name="connsiteY4" fmla="*/ 1049149 h 1049149"/>
                <a:gd name="connsiteX5" fmla="*/ 780757 w 2224119"/>
                <a:gd name="connsiteY5" fmla="*/ 1049149 h 1049149"/>
                <a:gd name="connsiteX6" fmla="*/ 780757 w 2224119"/>
                <a:gd name="connsiteY6" fmla="*/ 1049145 h 1049149"/>
                <a:gd name="connsiteX7" fmla="*/ 0 w 2224119"/>
                <a:gd name="connsiteY7" fmla="*/ 268388 h 1049149"/>
                <a:gd name="connsiteX8" fmla="*/ 0 w 2224119"/>
                <a:gd name="connsiteY8" fmla="*/ 184677 h 1049149"/>
                <a:gd name="connsiteX9" fmla="*/ 0 w 2224119"/>
                <a:gd name="connsiteY9" fmla="*/ 0 h 104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119" h="1049149">
                  <a:moveTo>
                    <a:pt x="0" y="0"/>
                  </a:moveTo>
                  <a:cubicBezTo>
                    <a:pt x="0" y="0"/>
                    <a:pt x="1121028" y="0"/>
                    <a:pt x="1219678" y="0"/>
                  </a:cubicBezTo>
                  <a:cubicBezTo>
                    <a:pt x="1318329" y="0"/>
                    <a:pt x="1381106" y="62770"/>
                    <a:pt x="1381106" y="62770"/>
                  </a:cubicBezTo>
                  <a:cubicBezTo>
                    <a:pt x="1381106" y="62770"/>
                    <a:pt x="1381106" y="62770"/>
                    <a:pt x="2224119" y="1049149"/>
                  </a:cubicBezTo>
                  <a:cubicBezTo>
                    <a:pt x="2224119" y="1049149"/>
                    <a:pt x="2224119" y="1049149"/>
                    <a:pt x="1031153" y="1049149"/>
                  </a:cubicBezTo>
                  <a:lnTo>
                    <a:pt x="780757" y="1049149"/>
                  </a:lnTo>
                  <a:lnTo>
                    <a:pt x="780757" y="1049145"/>
                  </a:lnTo>
                  <a:cubicBezTo>
                    <a:pt x="780757" y="617945"/>
                    <a:pt x="431200" y="268388"/>
                    <a:pt x="0" y="268388"/>
                  </a:cubicBezTo>
                  <a:lnTo>
                    <a:pt x="0" y="184677"/>
                  </a:lnTo>
                  <a:cubicBezTo>
                    <a:pt x="0" y="127045"/>
                    <a:pt x="0" y="6557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3"/>
            <p:cNvSpPr/>
            <p:nvPr/>
          </p:nvSpPr>
          <p:spPr bwMode="auto">
            <a:xfrm rot="5400000">
              <a:off x="6115565" y="3039169"/>
              <a:ext cx="724790" cy="724788"/>
            </a:xfrm>
            <a:custGeom>
              <a:avLst/>
              <a:gdLst>
                <a:gd name="connsiteX0" fmla="*/ 724790 w 724790"/>
                <a:gd name="connsiteY0" fmla="*/ 0 h 724788"/>
                <a:gd name="connsiteX1" fmla="*/ 724790 w 724790"/>
                <a:gd name="connsiteY1" fmla="*/ 156067 h 724788"/>
                <a:gd name="connsiteX2" fmla="*/ 724790 w 724790"/>
                <a:gd name="connsiteY2" fmla="*/ 724788 h 724788"/>
                <a:gd name="connsiteX3" fmla="*/ 15458 w 724790"/>
                <a:gd name="connsiteY3" fmla="*/ 724788 h 724788"/>
                <a:gd name="connsiteX4" fmla="*/ 0 w 724790"/>
                <a:gd name="connsiteY4" fmla="*/ 724788 h 724788"/>
                <a:gd name="connsiteX5" fmla="*/ 2239 w 724790"/>
                <a:gd name="connsiteY5" fmla="*/ 680444 h 724788"/>
                <a:gd name="connsiteX6" fmla="*/ 680443 w 724790"/>
                <a:gd name="connsiteY6" fmla="*/ 2239 h 72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4790" h="724788">
                  <a:moveTo>
                    <a:pt x="724790" y="0"/>
                  </a:moveTo>
                  <a:lnTo>
                    <a:pt x="724790" y="156067"/>
                  </a:lnTo>
                  <a:cubicBezTo>
                    <a:pt x="724790" y="327315"/>
                    <a:pt x="724790" y="516278"/>
                    <a:pt x="724790" y="724788"/>
                  </a:cubicBezTo>
                  <a:cubicBezTo>
                    <a:pt x="724790" y="724788"/>
                    <a:pt x="724790" y="724788"/>
                    <a:pt x="15458" y="724788"/>
                  </a:cubicBezTo>
                  <a:lnTo>
                    <a:pt x="0" y="724788"/>
                  </a:lnTo>
                  <a:lnTo>
                    <a:pt x="2239" y="680444"/>
                  </a:lnTo>
                  <a:cubicBezTo>
                    <a:pt x="38555" y="322845"/>
                    <a:pt x="322845" y="38555"/>
                    <a:pt x="680443" y="22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21294" y="3303631"/>
            <a:ext cx="379377" cy="326661"/>
            <a:chOff x="6221294" y="3303631"/>
            <a:chExt cx="379377" cy="326661"/>
          </a:xfrm>
        </p:grpSpPr>
        <p:sp>
          <p:nvSpPr>
            <p:cNvPr id="24" name="Oval 37"/>
            <p:cNvSpPr>
              <a:spLocks noChangeArrowheads="1"/>
            </p:cNvSpPr>
            <p:nvPr/>
          </p:nvSpPr>
          <p:spPr bwMode="auto">
            <a:xfrm>
              <a:off x="6304256" y="3357642"/>
              <a:ext cx="36296" cy="34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Oval 38"/>
            <p:cNvSpPr>
              <a:spLocks noChangeArrowheads="1"/>
            </p:cNvSpPr>
            <p:nvPr/>
          </p:nvSpPr>
          <p:spPr bwMode="auto">
            <a:xfrm>
              <a:off x="6375551" y="3303631"/>
              <a:ext cx="62653" cy="57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6" name="Oval 39"/>
            <p:cNvSpPr>
              <a:spLocks noChangeArrowheads="1"/>
            </p:cNvSpPr>
            <p:nvPr/>
          </p:nvSpPr>
          <p:spPr bwMode="auto">
            <a:xfrm>
              <a:off x="6479685" y="3358507"/>
              <a:ext cx="37160" cy="33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Rectangle 40"/>
            <p:cNvSpPr>
              <a:spLocks noChangeArrowheads="1"/>
            </p:cNvSpPr>
            <p:nvPr/>
          </p:nvSpPr>
          <p:spPr bwMode="auto">
            <a:xfrm>
              <a:off x="6292589" y="3573688"/>
              <a:ext cx="228577" cy="56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Oval 41"/>
            <p:cNvSpPr>
              <a:spLocks noChangeArrowheads="1"/>
            </p:cNvSpPr>
            <p:nvPr/>
          </p:nvSpPr>
          <p:spPr bwMode="auto">
            <a:xfrm>
              <a:off x="6537153" y="3340791"/>
              <a:ext cx="63518" cy="566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9" name="Oval 46"/>
            <p:cNvSpPr>
              <a:spLocks noChangeArrowheads="1"/>
            </p:cNvSpPr>
            <p:nvPr/>
          </p:nvSpPr>
          <p:spPr bwMode="auto">
            <a:xfrm>
              <a:off x="6221294" y="3341655"/>
              <a:ext cx="63518" cy="57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Freeform 47"/>
            <p:cNvSpPr/>
            <p:nvPr/>
          </p:nvSpPr>
          <p:spPr bwMode="auto">
            <a:xfrm>
              <a:off x="6265367" y="3370605"/>
              <a:ext cx="292958" cy="191848"/>
            </a:xfrm>
            <a:custGeom>
              <a:avLst/>
              <a:gdLst>
                <a:gd name="T0" fmla="*/ 316 w 346"/>
                <a:gd name="T1" fmla="*/ 39 h 227"/>
                <a:gd name="T2" fmla="*/ 265 w 346"/>
                <a:gd name="T3" fmla="*/ 85 h 227"/>
                <a:gd name="T4" fmla="*/ 269 w 346"/>
                <a:gd name="T5" fmla="*/ 38 h 227"/>
                <a:gd name="T6" fmla="*/ 253 w 346"/>
                <a:gd name="T7" fmla="*/ 36 h 227"/>
                <a:gd name="T8" fmla="*/ 222 w 346"/>
                <a:gd name="T9" fmla="*/ 75 h 227"/>
                <a:gd name="T10" fmla="*/ 182 w 346"/>
                <a:gd name="T11" fmla="*/ 12 h 227"/>
                <a:gd name="T12" fmla="*/ 152 w 346"/>
                <a:gd name="T13" fmla="*/ 12 h 227"/>
                <a:gd name="T14" fmla="*/ 113 w 346"/>
                <a:gd name="T15" fmla="*/ 74 h 227"/>
                <a:gd name="T16" fmla="*/ 86 w 346"/>
                <a:gd name="T17" fmla="*/ 36 h 227"/>
                <a:gd name="T18" fmla="*/ 71 w 346"/>
                <a:gd name="T19" fmla="*/ 36 h 227"/>
                <a:gd name="T20" fmla="*/ 73 w 346"/>
                <a:gd name="T21" fmla="*/ 88 h 227"/>
                <a:gd name="T22" fmla="*/ 23 w 346"/>
                <a:gd name="T23" fmla="*/ 39 h 227"/>
                <a:gd name="T24" fmla="*/ 0 w 346"/>
                <a:gd name="T25" fmla="*/ 47 h 227"/>
                <a:gd name="T26" fmla="*/ 32 w 346"/>
                <a:gd name="T27" fmla="*/ 227 h 227"/>
                <a:gd name="T28" fmla="*/ 301 w 346"/>
                <a:gd name="T29" fmla="*/ 227 h 227"/>
                <a:gd name="T30" fmla="*/ 346 w 346"/>
                <a:gd name="T31" fmla="*/ 52 h 227"/>
                <a:gd name="T32" fmla="*/ 316 w 346"/>
                <a:gd name="T33" fmla="*/ 3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6" h="227">
                  <a:moveTo>
                    <a:pt x="316" y="39"/>
                  </a:moveTo>
                  <a:cubicBezTo>
                    <a:pt x="265" y="85"/>
                    <a:pt x="265" y="85"/>
                    <a:pt x="265" y="85"/>
                  </a:cubicBezTo>
                  <a:cubicBezTo>
                    <a:pt x="269" y="38"/>
                    <a:pt x="269" y="38"/>
                    <a:pt x="269" y="38"/>
                  </a:cubicBezTo>
                  <a:cubicBezTo>
                    <a:pt x="269" y="38"/>
                    <a:pt x="262" y="27"/>
                    <a:pt x="253" y="36"/>
                  </a:cubicBezTo>
                  <a:cubicBezTo>
                    <a:pt x="222" y="75"/>
                    <a:pt x="222" y="75"/>
                    <a:pt x="222" y="75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2" y="12"/>
                    <a:pt x="171" y="0"/>
                    <a:pt x="152" y="12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6" y="36"/>
                    <a:pt x="79" y="25"/>
                    <a:pt x="71" y="36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7" y="32"/>
                    <a:pt x="0" y="47"/>
                  </a:cubicBezTo>
                  <a:cubicBezTo>
                    <a:pt x="32" y="227"/>
                    <a:pt x="32" y="227"/>
                    <a:pt x="32" y="227"/>
                  </a:cubicBezTo>
                  <a:cubicBezTo>
                    <a:pt x="301" y="227"/>
                    <a:pt x="301" y="227"/>
                    <a:pt x="301" y="227"/>
                  </a:cubicBezTo>
                  <a:cubicBezTo>
                    <a:pt x="346" y="52"/>
                    <a:pt x="346" y="52"/>
                    <a:pt x="346" y="52"/>
                  </a:cubicBezTo>
                  <a:cubicBezTo>
                    <a:pt x="346" y="52"/>
                    <a:pt x="341" y="29"/>
                    <a:pt x="31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127288" y="3826272"/>
            <a:ext cx="1049151" cy="2227103"/>
            <a:chOff x="6127288" y="3826272"/>
            <a:chExt cx="1049151" cy="2227103"/>
          </a:xfrm>
          <a:solidFill>
            <a:srgbClr val="3291FF"/>
          </a:solidFill>
        </p:grpSpPr>
        <p:sp>
          <p:nvSpPr>
            <p:cNvPr id="32" name="Freeform 28"/>
            <p:cNvSpPr/>
            <p:nvPr/>
          </p:nvSpPr>
          <p:spPr bwMode="auto">
            <a:xfrm>
              <a:off x="6127290" y="3829258"/>
              <a:ext cx="1049149" cy="2224117"/>
            </a:xfrm>
            <a:custGeom>
              <a:avLst/>
              <a:gdLst>
                <a:gd name="connsiteX0" fmla="*/ 780757 w 1049149"/>
                <a:gd name="connsiteY0" fmla="*/ 0 h 2224117"/>
                <a:gd name="connsiteX1" fmla="*/ 864472 w 1049149"/>
                <a:gd name="connsiteY1" fmla="*/ 0 h 2224117"/>
                <a:gd name="connsiteX2" fmla="*/ 1049149 w 1049149"/>
                <a:gd name="connsiteY2" fmla="*/ 0 h 2224117"/>
                <a:gd name="connsiteX3" fmla="*/ 1049149 w 1049149"/>
                <a:gd name="connsiteY3" fmla="*/ 1228645 h 2224117"/>
                <a:gd name="connsiteX4" fmla="*/ 986379 w 1049149"/>
                <a:gd name="connsiteY4" fmla="*/ 1381105 h 2224117"/>
                <a:gd name="connsiteX5" fmla="*/ 0 w 1049149"/>
                <a:gd name="connsiteY5" fmla="*/ 2224117 h 2224117"/>
                <a:gd name="connsiteX6" fmla="*/ 0 w 1049149"/>
                <a:gd name="connsiteY6" fmla="*/ 1031152 h 2224117"/>
                <a:gd name="connsiteX7" fmla="*/ 0 w 1049149"/>
                <a:gd name="connsiteY7" fmla="*/ 780754 h 2224117"/>
                <a:gd name="connsiteX8" fmla="*/ 776726 w 1049149"/>
                <a:gd name="connsiteY8" fmla="*/ 79825 h 222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9149" h="2224117">
                  <a:moveTo>
                    <a:pt x="780757" y="0"/>
                  </a:moveTo>
                  <a:lnTo>
                    <a:pt x="864472" y="0"/>
                  </a:lnTo>
                  <a:cubicBezTo>
                    <a:pt x="922104" y="0"/>
                    <a:pt x="983577" y="0"/>
                    <a:pt x="1049149" y="0"/>
                  </a:cubicBezTo>
                  <a:cubicBezTo>
                    <a:pt x="1049149" y="0"/>
                    <a:pt x="1049149" y="1129995"/>
                    <a:pt x="1049149" y="1228645"/>
                  </a:cubicBezTo>
                  <a:cubicBezTo>
                    <a:pt x="1049149" y="1327296"/>
                    <a:pt x="986379" y="1381105"/>
                    <a:pt x="986379" y="1381105"/>
                  </a:cubicBezTo>
                  <a:cubicBezTo>
                    <a:pt x="986379" y="1381105"/>
                    <a:pt x="986379" y="1381105"/>
                    <a:pt x="0" y="2224117"/>
                  </a:cubicBezTo>
                  <a:cubicBezTo>
                    <a:pt x="0" y="2224117"/>
                    <a:pt x="0" y="2224117"/>
                    <a:pt x="0" y="1031152"/>
                  </a:cubicBezTo>
                  <a:lnTo>
                    <a:pt x="0" y="780754"/>
                  </a:lnTo>
                  <a:cubicBezTo>
                    <a:pt x="404250" y="780754"/>
                    <a:pt x="736743" y="473526"/>
                    <a:pt x="776726" y="798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4"/>
            <p:cNvSpPr/>
            <p:nvPr/>
          </p:nvSpPr>
          <p:spPr bwMode="auto">
            <a:xfrm rot="10800000">
              <a:off x="6127288" y="3826272"/>
              <a:ext cx="724790" cy="724788"/>
            </a:xfrm>
            <a:custGeom>
              <a:avLst/>
              <a:gdLst>
                <a:gd name="connsiteX0" fmla="*/ 724790 w 724790"/>
                <a:gd name="connsiteY0" fmla="*/ 0 h 724788"/>
                <a:gd name="connsiteX1" fmla="*/ 724790 w 724790"/>
                <a:gd name="connsiteY1" fmla="*/ 156067 h 724788"/>
                <a:gd name="connsiteX2" fmla="*/ 724790 w 724790"/>
                <a:gd name="connsiteY2" fmla="*/ 724788 h 724788"/>
                <a:gd name="connsiteX3" fmla="*/ 15458 w 724790"/>
                <a:gd name="connsiteY3" fmla="*/ 724788 h 724788"/>
                <a:gd name="connsiteX4" fmla="*/ 0 w 724790"/>
                <a:gd name="connsiteY4" fmla="*/ 724788 h 724788"/>
                <a:gd name="connsiteX5" fmla="*/ 2239 w 724790"/>
                <a:gd name="connsiteY5" fmla="*/ 680444 h 724788"/>
                <a:gd name="connsiteX6" fmla="*/ 680443 w 724790"/>
                <a:gd name="connsiteY6" fmla="*/ 2239 h 72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4790" h="724788">
                  <a:moveTo>
                    <a:pt x="724790" y="0"/>
                  </a:moveTo>
                  <a:lnTo>
                    <a:pt x="724790" y="156067"/>
                  </a:lnTo>
                  <a:cubicBezTo>
                    <a:pt x="724790" y="327315"/>
                    <a:pt x="724790" y="516278"/>
                    <a:pt x="724790" y="724788"/>
                  </a:cubicBezTo>
                  <a:cubicBezTo>
                    <a:pt x="724790" y="724788"/>
                    <a:pt x="724790" y="724788"/>
                    <a:pt x="15458" y="724788"/>
                  </a:cubicBezTo>
                  <a:lnTo>
                    <a:pt x="0" y="724788"/>
                  </a:lnTo>
                  <a:lnTo>
                    <a:pt x="2239" y="680444"/>
                  </a:lnTo>
                  <a:cubicBezTo>
                    <a:pt x="38555" y="322845"/>
                    <a:pt x="322845" y="38555"/>
                    <a:pt x="680443" y="22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4" name="Freeform 101"/>
          <p:cNvSpPr>
            <a:spLocks noEditPoints="1"/>
          </p:cNvSpPr>
          <p:nvPr/>
        </p:nvSpPr>
        <p:spPr bwMode="auto">
          <a:xfrm>
            <a:off x="6218238" y="3919677"/>
            <a:ext cx="377278" cy="349045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840591" y="3826271"/>
            <a:ext cx="2224119" cy="1059879"/>
            <a:chOff x="3840591" y="3826271"/>
            <a:chExt cx="2224119" cy="1059879"/>
          </a:xfrm>
          <a:solidFill>
            <a:srgbClr val="153E96"/>
          </a:solidFill>
        </p:grpSpPr>
        <p:sp>
          <p:nvSpPr>
            <p:cNvPr id="36" name="Freeform 34"/>
            <p:cNvSpPr/>
            <p:nvPr/>
          </p:nvSpPr>
          <p:spPr bwMode="auto">
            <a:xfrm>
              <a:off x="3840591" y="3829258"/>
              <a:ext cx="2224119" cy="1056892"/>
            </a:xfrm>
            <a:custGeom>
              <a:avLst/>
              <a:gdLst>
                <a:gd name="connsiteX0" fmla="*/ 0 w 2224119"/>
                <a:gd name="connsiteY0" fmla="*/ 0 h 1056892"/>
                <a:gd name="connsiteX1" fmla="*/ 1192966 w 2224119"/>
                <a:gd name="connsiteY1" fmla="*/ 0 h 1056892"/>
                <a:gd name="connsiteX2" fmla="*/ 1443361 w 2224119"/>
                <a:gd name="connsiteY2" fmla="*/ 0 h 1056892"/>
                <a:gd name="connsiteX3" fmla="*/ 1459223 w 2224119"/>
                <a:gd name="connsiteY3" fmla="*/ 157347 h 1056892"/>
                <a:gd name="connsiteX4" fmla="*/ 2224117 w 2224119"/>
                <a:gd name="connsiteY4" fmla="*/ 780754 h 1056892"/>
                <a:gd name="connsiteX5" fmla="*/ 2224119 w 2224119"/>
                <a:gd name="connsiteY5" fmla="*/ 780754 h 1056892"/>
                <a:gd name="connsiteX6" fmla="*/ 2224119 w 2224119"/>
                <a:gd name="connsiteY6" fmla="*/ 870852 h 1056892"/>
                <a:gd name="connsiteX7" fmla="*/ 2224119 w 2224119"/>
                <a:gd name="connsiteY7" fmla="*/ 1056892 h 1056892"/>
                <a:gd name="connsiteX8" fmla="*/ 995473 w 2224119"/>
                <a:gd name="connsiteY8" fmla="*/ 1056892 h 1056892"/>
                <a:gd name="connsiteX9" fmla="*/ 843013 w 2224119"/>
                <a:gd name="connsiteY9" fmla="*/ 994195 h 1056892"/>
                <a:gd name="connsiteX10" fmla="*/ 0 w 2224119"/>
                <a:gd name="connsiteY10" fmla="*/ 0 h 105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4119" h="1056892">
                  <a:moveTo>
                    <a:pt x="0" y="0"/>
                  </a:moveTo>
                  <a:cubicBezTo>
                    <a:pt x="0" y="0"/>
                    <a:pt x="0" y="0"/>
                    <a:pt x="1192966" y="0"/>
                  </a:cubicBezTo>
                  <a:lnTo>
                    <a:pt x="1443361" y="0"/>
                  </a:lnTo>
                  <a:lnTo>
                    <a:pt x="1459223" y="157347"/>
                  </a:lnTo>
                  <a:cubicBezTo>
                    <a:pt x="1532025" y="513124"/>
                    <a:pt x="1846817" y="780754"/>
                    <a:pt x="2224117" y="780754"/>
                  </a:cubicBezTo>
                  <a:lnTo>
                    <a:pt x="2224119" y="780754"/>
                  </a:lnTo>
                  <a:lnTo>
                    <a:pt x="2224119" y="870852"/>
                  </a:lnTo>
                  <a:cubicBezTo>
                    <a:pt x="2224119" y="928909"/>
                    <a:pt x="2224119" y="990836"/>
                    <a:pt x="2224119" y="1056892"/>
                  </a:cubicBezTo>
                  <a:cubicBezTo>
                    <a:pt x="2224119" y="1056892"/>
                    <a:pt x="1094123" y="1056892"/>
                    <a:pt x="995473" y="1056892"/>
                  </a:cubicBezTo>
                  <a:cubicBezTo>
                    <a:pt x="896822" y="1056892"/>
                    <a:pt x="843013" y="994195"/>
                    <a:pt x="843013" y="994195"/>
                  </a:cubicBezTo>
                  <a:cubicBezTo>
                    <a:pt x="843013" y="994195"/>
                    <a:pt x="843013" y="99419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5"/>
            <p:cNvSpPr/>
            <p:nvPr/>
          </p:nvSpPr>
          <p:spPr bwMode="auto">
            <a:xfrm rot="10800000" flipH="1">
              <a:off x="5335819" y="3826271"/>
              <a:ext cx="724790" cy="724788"/>
            </a:xfrm>
            <a:custGeom>
              <a:avLst/>
              <a:gdLst>
                <a:gd name="connsiteX0" fmla="*/ 724790 w 724790"/>
                <a:gd name="connsiteY0" fmla="*/ 0 h 724788"/>
                <a:gd name="connsiteX1" fmla="*/ 724790 w 724790"/>
                <a:gd name="connsiteY1" fmla="*/ 156067 h 724788"/>
                <a:gd name="connsiteX2" fmla="*/ 724790 w 724790"/>
                <a:gd name="connsiteY2" fmla="*/ 724788 h 724788"/>
                <a:gd name="connsiteX3" fmla="*/ 15458 w 724790"/>
                <a:gd name="connsiteY3" fmla="*/ 724788 h 724788"/>
                <a:gd name="connsiteX4" fmla="*/ 0 w 724790"/>
                <a:gd name="connsiteY4" fmla="*/ 724788 h 724788"/>
                <a:gd name="connsiteX5" fmla="*/ 2239 w 724790"/>
                <a:gd name="connsiteY5" fmla="*/ 680444 h 724788"/>
                <a:gd name="connsiteX6" fmla="*/ 680443 w 724790"/>
                <a:gd name="connsiteY6" fmla="*/ 2239 h 72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4790" h="724788">
                  <a:moveTo>
                    <a:pt x="724790" y="0"/>
                  </a:moveTo>
                  <a:lnTo>
                    <a:pt x="724790" y="156067"/>
                  </a:lnTo>
                  <a:cubicBezTo>
                    <a:pt x="724790" y="327315"/>
                    <a:pt x="724790" y="516278"/>
                    <a:pt x="724790" y="724788"/>
                  </a:cubicBezTo>
                  <a:cubicBezTo>
                    <a:pt x="724790" y="724788"/>
                    <a:pt x="724790" y="724788"/>
                    <a:pt x="15458" y="724788"/>
                  </a:cubicBezTo>
                  <a:lnTo>
                    <a:pt x="0" y="724788"/>
                  </a:lnTo>
                  <a:lnTo>
                    <a:pt x="2239" y="680444"/>
                  </a:lnTo>
                  <a:cubicBezTo>
                    <a:pt x="38555" y="322845"/>
                    <a:pt x="322845" y="38555"/>
                    <a:pt x="680443" y="22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594420" y="3905896"/>
            <a:ext cx="344815" cy="309877"/>
            <a:chOff x="5594420" y="3905896"/>
            <a:chExt cx="344815" cy="309877"/>
          </a:xfrm>
        </p:grpSpPr>
        <p:sp>
          <p:nvSpPr>
            <p:cNvPr id="39" name="Freeform 5"/>
            <p:cNvSpPr/>
            <p:nvPr/>
          </p:nvSpPr>
          <p:spPr bwMode="auto">
            <a:xfrm>
              <a:off x="5813157" y="3905896"/>
              <a:ext cx="126078" cy="309877"/>
            </a:xfrm>
            <a:custGeom>
              <a:avLst/>
              <a:gdLst>
                <a:gd name="T0" fmla="*/ 17 w 83"/>
                <a:gd name="T1" fmla="*/ 57 h 204"/>
                <a:gd name="T2" fmla="*/ 0 w 83"/>
                <a:gd name="T3" fmla="*/ 57 h 204"/>
                <a:gd name="T4" fmla="*/ 43 w 83"/>
                <a:gd name="T5" fmla="*/ 0 h 204"/>
                <a:gd name="T6" fmla="*/ 83 w 83"/>
                <a:gd name="T7" fmla="*/ 57 h 204"/>
                <a:gd name="T8" fmla="*/ 67 w 83"/>
                <a:gd name="T9" fmla="*/ 57 h 204"/>
                <a:gd name="T10" fmla="*/ 67 w 83"/>
                <a:gd name="T11" fmla="*/ 204 h 204"/>
                <a:gd name="T12" fmla="*/ 17 w 83"/>
                <a:gd name="T13" fmla="*/ 204 h 204"/>
                <a:gd name="T14" fmla="*/ 17 w 83"/>
                <a:gd name="T15" fmla="*/ 5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04">
                  <a:moveTo>
                    <a:pt x="17" y="57"/>
                  </a:moveTo>
                  <a:lnTo>
                    <a:pt x="0" y="57"/>
                  </a:lnTo>
                  <a:lnTo>
                    <a:pt x="43" y="0"/>
                  </a:lnTo>
                  <a:lnTo>
                    <a:pt x="83" y="57"/>
                  </a:lnTo>
                  <a:lnTo>
                    <a:pt x="67" y="57"/>
                  </a:lnTo>
                  <a:lnTo>
                    <a:pt x="67" y="204"/>
                  </a:lnTo>
                  <a:lnTo>
                    <a:pt x="17" y="204"/>
                  </a:lnTo>
                  <a:lnTo>
                    <a:pt x="17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6"/>
            <p:cNvSpPr/>
            <p:nvPr/>
          </p:nvSpPr>
          <p:spPr bwMode="auto">
            <a:xfrm>
              <a:off x="5702270" y="3987922"/>
              <a:ext cx="126078" cy="227851"/>
            </a:xfrm>
            <a:custGeom>
              <a:avLst/>
              <a:gdLst>
                <a:gd name="T0" fmla="*/ 66 w 83"/>
                <a:gd name="T1" fmla="*/ 150 h 150"/>
                <a:gd name="T2" fmla="*/ 19 w 83"/>
                <a:gd name="T3" fmla="*/ 150 h 150"/>
                <a:gd name="T4" fmla="*/ 19 w 83"/>
                <a:gd name="T5" fmla="*/ 60 h 150"/>
                <a:gd name="T6" fmla="*/ 0 w 83"/>
                <a:gd name="T7" fmla="*/ 60 h 150"/>
                <a:gd name="T8" fmla="*/ 43 w 83"/>
                <a:gd name="T9" fmla="*/ 0 h 150"/>
                <a:gd name="T10" fmla="*/ 83 w 83"/>
                <a:gd name="T11" fmla="*/ 60 h 150"/>
                <a:gd name="T12" fmla="*/ 66 w 83"/>
                <a:gd name="T13" fmla="*/ 60 h 150"/>
                <a:gd name="T14" fmla="*/ 66 w 83"/>
                <a:gd name="T1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50">
                  <a:moveTo>
                    <a:pt x="66" y="150"/>
                  </a:moveTo>
                  <a:lnTo>
                    <a:pt x="19" y="150"/>
                  </a:lnTo>
                  <a:lnTo>
                    <a:pt x="19" y="60"/>
                  </a:lnTo>
                  <a:lnTo>
                    <a:pt x="0" y="60"/>
                  </a:lnTo>
                  <a:lnTo>
                    <a:pt x="43" y="0"/>
                  </a:lnTo>
                  <a:lnTo>
                    <a:pt x="83" y="60"/>
                  </a:lnTo>
                  <a:lnTo>
                    <a:pt x="66" y="60"/>
                  </a:lnTo>
                  <a:lnTo>
                    <a:pt x="66" y="1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7"/>
            <p:cNvSpPr/>
            <p:nvPr/>
          </p:nvSpPr>
          <p:spPr bwMode="auto">
            <a:xfrm>
              <a:off x="5594420" y="4074505"/>
              <a:ext cx="126078" cy="141268"/>
            </a:xfrm>
            <a:custGeom>
              <a:avLst/>
              <a:gdLst>
                <a:gd name="T0" fmla="*/ 17 w 83"/>
                <a:gd name="T1" fmla="*/ 57 h 93"/>
                <a:gd name="T2" fmla="*/ 0 w 83"/>
                <a:gd name="T3" fmla="*/ 57 h 93"/>
                <a:gd name="T4" fmla="*/ 43 w 83"/>
                <a:gd name="T5" fmla="*/ 0 h 93"/>
                <a:gd name="T6" fmla="*/ 83 w 83"/>
                <a:gd name="T7" fmla="*/ 57 h 93"/>
                <a:gd name="T8" fmla="*/ 66 w 83"/>
                <a:gd name="T9" fmla="*/ 57 h 93"/>
                <a:gd name="T10" fmla="*/ 66 w 83"/>
                <a:gd name="T11" fmla="*/ 93 h 93"/>
                <a:gd name="T12" fmla="*/ 17 w 83"/>
                <a:gd name="T13" fmla="*/ 93 h 93"/>
                <a:gd name="T14" fmla="*/ 17 w 83"/>
                <a:gd name="T15" fmla="*/ 5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93">
                  <a:moveTo>
                    <a:pt x="17" y="57"/>
                  </a:moveTo>
                  <a:lnTo>
                    <a:pt x="0" y="57"/>
                  </a:lnTo>
                  <a:lnTo>
                    <a:pt x="43" y="0"/>
                  </a:lnTo>
                  <a:lnTo>
                    <a:pt x="83" y="57"/>
                  </a:lnTo>
                  <a:lnTo>
                    <a:pt x="66" y="57"/>
                  </a:lnTo>
                  <a:lnTo>
                    <a:pt x="66" y="93"/>
                  </a:lnTo>
                  <a:lnTo>
                    <a:pt x="17" y="93"/>
                  </a:lnTo>
                  <a:lnTo>
                    <a:pt x="17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2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</a:t>
            </a:r>
            <a:endParaRPr lang="en-US" sz="24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3"/>
          <p:cNvCxnSpPr/>
          <p:nvPr/>
        </p:nvCxnSpPr>
        <p:spPr>
          <a:xfrm>
            <a:off x="2364373" y="2696684"/>
            <a:ext cx="8370970" cy="0"/>
          </a:xfrm>
          <a:prstGeom prst="line">
            <a:avLst/>
          </a:prstGeom>
          <a:ln w="6350" cmpd="sng">
            <a:solidFill>
              <a:srgbClr val="F7F7F7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4"/>
          <p:cNvCxnSpPr/>
          <p:nvPr/>
        </p:nvCxnSpPr>
        <p:spPr>
          <a:xfrm>
            <a:off x="2364373" y="1875704"/>
            <a:ext cx="8370970" cy="0"/>
          </a:xfrm>
          <a:prstGeom prst="line">
            <a:avLst/>
          </a:prstGeom>
          <a:ln w="6350" cmpd="sng">
            <a:solidFill>
              <a:srgbClr val="F7F7F7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"/>
          <p:cNvCxnSpPr/>
          <p:nvPr/>
        </p:nvCxnSpPr>
        <p:spPr>
          <a:xfrm>
            <a:off x="2364373" y="3517663"/>
            <a:ext cx="8370970" cy="0"/>
          </a:xfrm>
          <a:prstGeom prst="line">
            <a:avLst/>
          </a:prstGeom>
          <a:ln w="6350" cmpd="sng">
            <a:solidFill>
              <a:srgbClr val="F7F7F7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6"/>
          <p:cNvCxnSpPr/>
          <p:nvPr/>
        </p:nvCxnSpPr>
        <p:spPr>
          <a:xfrm>
            <a:off x="2364373" y="4338643"/>
            <a:ext cx="8370970" cy="0"/>
          </a:xfrm>
          <a:prstGeom prst="line">
            <a:avLst/>
          </a:prstGeom>
          <a:ln w="6350" cmpd="sng">
            <a:solidFill>
              <a:srgbClr val="F7F7F7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7"/>
          <p:cNvCxnSpPr/>
          <p:nvPr/>
        </p:nvCxnSpPr>
        <p:spPr>
          <a:xfrm>
            <a:off x="2364373" y="5159623"/>
            <a:ext cx="8370970" cy="0"/>
          </a:xfrm>
          <a:prstGeom prst="line">
            <a:avLst/>
          </a:prstGeom>
          <a:ln w="6350" cmpd="sng">
            <a:solidFill>
              <a:srgbClr val="F7F7F7"/>
            </a:solidFill>
            <a:prstDash val="sysDash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8"/>
          <p:cNvSpPr/>
          <p:nvPr/>
        </p:nvSpPr>
        <p:spPr>
          <a:xfrm>
            <a:off x="2711366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4" name="Rounded Rectangle 9"/>
          <p:cNvSpPr/>
          <p:nvPr/>
        </p:nvSpPr>
        <p:spPr>
          <a:xfrm>
            <a:off x="2711366" y="4296491"/>
            <a:ext cx="426137" cy="1053551"/>
          </a:xfrm>
          <a:prstGeom prst="roundRect">
            <a:avLst/>
          </a:prstGeom>
          <a:solidFill>
            <a:srgbClr val="3291FF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18%</a:t>
            </a:r>
          </a:p>
        </p:txBody>
      </p:sp>
      <p:sp>
        <p:nvSpPr>
          <p:cNvPr id="15" name="Rounded Rectangle 10"/>
          <p:cNvSpPr/>
          <p:nvPr/>
        </p:nvSpPr>
        <p:spPr>
          <a:xfrm>
            <a:off x="3623590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6" name="Rounded Rectangle 12"/>
          <p:cNvSpPr/>
          <p:nvPr/>
        </p:nvSpPr>
        <p:spPr>
          <a:xfrm>
            <a:off x="4535814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7" name="Rounded Rectangle 13"/>
          <p:cNvSpPr/>
          <p:nvPr/>
        </p:nvSpPr>
        <p:spPr>
          <a:xfrm>
            <a:off x="4535814" y="3889631"/>
            <a:ext cx="426137" cy="1460410"/>
          </a:xfrm>
          <a:prstGeom prst="roundRect">
            <a:avLst/>
          </a:prstGeom>
          <a:solidFill>
            <a:srgbClr val="3291FF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40%</a:t>
            </a:r>
          </a:p>
        </p:txBody>
      </p:sp>
      <p:sp>
        <p:nvSpPr>
          <p:cNvPr id="18" name="Rounded Rectangle 14"/>
          <p:cNvSpPr/>
          <p:nvPr/>
        </p:nvSpPr>
        <p:spPr>
          <a:xfrm>
            <a:off x="5448039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19" name="Rounded Rectangle 16"/>
          <p:cNvSpPr/>
          <p:nvPr/>
        </p:nvSpPr>
        <p:spPr>
          <a:xfrm>
            <a:off x="6360263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0" name="Rounded Rectangle 17"/>
          <p:cNvSpPr/>
          <p:nvPr/>
        </p:nvSpPr>
        <p:spPr>
          <a:xfrm>
            <a:off x="6360263" y="3322670"/>
            <a:ext cx="426137" cy="2027373"/>
          </a:xfrm>
          <a:prstGeom prst="roundRect">
            <a:avLst/>
          </a:prstGeom>
          <a:solidFill>
            <a:srgbClr val="3291FF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62%</a:t>
            </a:r>
          </a:p>
        </p:txBody>
      </p:sp>
      <p:sp>
        <p:nvSpPr>
          <p:cNvPr id="21" name="Rounded Rectangle 18"/>
          <p:cNvSpPr/>
          <p:nvPr/>
        </p:nvSpPr>
        <p:spPr>
          <a:xfrm>
            <a:off x="7272488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2" name="Rounded Rectangle 20"/>
          <p:cNvSpPr/>
          <p:nvPr/>
        </p:nvSpPr>
        <p:spPr>
          <a:xfrm>
            <a:off x="8184712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3" name="Rounded Rectangle 21"/>
          <p:cNvSpPr/>
          <p:nvPr/>
        </p:nvSpPr>
        <p:spPr>
          <a:xfrm>
            <a:off x="8197412" y="3348070"/>
            <a:ext cx="426137" cy="2027373"/>
          </a:xfrm>
          <a:prstGeom prst="roundRect">
            <a:avLst/>
          </a:prstGeom>
          <a:solidFill>
            <a:srgbClr val="3291FF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64%</a:t>
            </a:r>
          </a:p>
        </p:txBody>
      </p:sp>
      <p:sp>
        <p:nvSpPr>
          <p:cNvPr id="24" name="Rounded Rectangle 22"/>
          <p:cNvSpPr/>
          <p:nvPr/>
        </p:nvSpPr>
        <p:spPr>
          <a:xfrm>
            <a:off x="9096940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096940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2018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184712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2017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77162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360262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443363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526463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09564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724975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456657" y="1724516"/>
            <a:ext cx="790979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600" dirty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100%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456657" y="2554281"/>
            <a:ext cx="790979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600" dirty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75%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456657" y="3384046"/>
            <a:ext cx="790979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600" dirty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50%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456657" y="5043578"/>
            <a:ext cx="790979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600" dirty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0%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456657" y="4213811"/>
            <a:ext cx="790979" cy="32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sz="1600" dirty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25%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0009168" y="1875704"/>
            <a:ext cx="426137" cy="347433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FFFF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0009168" y="2797070"/>
            <a:ext cx="426137" cy="2552972"/>
          </a:xfrm>
          <a:prstGeom prst="roundRect">
            <a:avLst/>
          </a:prstGeom>
          <a:solidFill>
            <a:srgbClr val="3291FF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80%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0009168" y="5481048"/>
            <a:ext cx="426139" cy="31283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2019</a:t>
            </a:r>
          </a:p>
        </p:txBody>
      </p:sp>
      <p:sp>
        <p:nvSpPr>
          <p:cNvPr id="41" name="Rounded Rectangle 23"/>
          <p:cNvSpPr/>
          <p:nvPr/>
        </p:nvSpPr>
        <p:spPr>
          <a:xfrm>
            <a:off x="9122340" y="2247929"/>
            <a:ext cx="426137" cy="3152913"/>
          </a:xfrm>
          <a:prstGeom prst="roundRect">
            <a:avLst/>
          </a:prstGeom>
          <a:solidFill>
            <a:srgbClr val="153E96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94%</a:t>
            </a:r>
          </a:p>
        </p:txBody>
      </p:sp>
      <p:sp>
        <p:nvSpPr>
          <p:cNvPr id="42" name="Rounded Rectangle 11"/>
          <p:cNvSpPr/>
          <p:nvPr/>
        </p:nvSpPr>
        <p:spPr>
          <a:xfrm>
            <a:off x="3636290" y="3749687"/>
            <a:ext cx="426137" cy="1638455"/>
          </a:xfrm>
          <a:prstGeom prst="roundRect">
            <a:avLst/>
          </a:prstGeom>
          <a:solidFill>
            <a:srgbClr val="153E96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45%</a:t>
            </a:r>
          </a:p>
        </p:txBody>
      </p:sp>
      <p:sp>
        <p:nvSpPr>
          <p:cNvPr id="43" name="Rounded Rectangle 15"/>
          <p:cNvSpPr/>
          <p:nvPr/>
        </p:nvSpPr>
        <p:spPr>
          <a:xfrm>
            <a:off x="5460739" y="3066154"/>
            <a:ext cx="426137" cy="2271189"/>
          </a:xfrm>
          <a:prstGeom prst="roundRect">
            <a:avLst/>
          </a:prstGeom>
          <a:solidFill>
            <a:srgbClr val="153E96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68%</a:t>
            </a:r>
          </a:p>
        </p:txBody>
      </p:sp>
      <p:sp>
        <p:nvSpPr>
          <p:cNvPr id="44" name="Rounded Rectangle 19"/>
          <p:cNvSpPr/>
          <p:nvPr/>
        </p:nvSpPr>
        <p:spPr>
          <a:xfrm>
            <a:off x="7259788" y="2822470"/>
            <a:ext cx="426137" cy="2552972"/>
          </a:xfrm>
          <a:prstGeom prst="roundRect">
            <a:avLst/>
          </a:prstGeom>
          <a:solidFill>
            <a:srgbClr val="153E96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rtlCol="0" anchor="b" anchorCtr="0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80%</a:t>
            </a:r>
          </a:p>
        </p:txBody>
      </p:sp>
      <p:sp>
        <p:nvSpPr>
          <p:cNvPr id="45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</a:t>
            </a:r>
            <a:endParaRPr lang="en-US" sz="24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9"/>
          <p:cNvGrpSpPr>
            <a:grpSpLocks noChangeAspect="1"/>
          </p:cNvGrpSpPr>
          <p:nvPr/>
        </p:nvGrpSpPr>
        <p:grpSpPr bwMode="auto">
          <a:xfrm>
            <a:off x="0" y="4495066"/>
            <a:ext cx="4335334" cy="2362934"/>
            <a:chOff x="-2" y="2158"/>
            <a:chExt cx="4174" cy="2275"/>
          </a:xfrm>
          <a:solidFill>
            <a:srgbClr val="2D97FF"/>
          </a:solidFill>
        </p:grpSpPr>
        <p:sp>
          <p:nvSpPr>
            <p:cNvPr id="7" name="Freeform 30"/>
            <p:cNvSpPr/>
            <p:nvPr/>
          </p:nvSpPr>
          <p:spPr bwMode="auto">
            <a:xfrm>
              <a:off x="1150" y="3470"/>
              <a:ext cx="206" cy="825"/>
            </a:xfrm>
            <a:custGeom>
              <a:avLst/>
              <a:gdLst>
                <a:gd name="T0" fmla="*/ 14 w 87"/>
                <a:gd name="T1" fmla="*/ 0 h 348"/>
                <a:gd name="T2" fmla="*/ 9 w 87"/>
                <a:gd name="T3" fmla="*/ 0 h 348"/>
                <a:gd name="T4" fmla="*/ 0 w 87"/>
                <a:gd name="T5" fmla="*/ 9 h 348"/>
                <a:gd name="T6" fmla="*/ 0 w 87"/>
                <a:gd name="T7" fmla="*/ 56 h 348"/>
                <a:gd name="T8" fmla="*/ 6 w 87"/>
                <a:gd name="T9" fmla="*/ 65 h 348"/>
                <a:gd name="T10" fmla="*/ 6 w 87"/>
                <a:gd name="T11" fmla="*/ 204 h 348"/>
                <a:gd name="T12" fmla="*/ 62 w 87"/>
                <a:gd name="T13" fmla="*/ 260 h 348"/>
                <a:gd name="T14" fmla="*/ 62 w 87"/>
                <a:gd name="T15" fmla="*/ 310 h 348"/>
                <a:gd name="T16" fmla="*/ 48 w 87"/>
                <a:gd name="T17" fmla="*/ 328 h 348"/>
                <a:gd name="T18" fmla="*/ 67 w 87"/>
                <a:gd name="T19" fmla="*/ 348 h 348"/>
                <a:gd name="T20" fmla="*/ 87 w 87"/>
                <a:gd name="T21" fmla="*/ 328 h 348"/>
                <a:gd name="T22" fmla="*/ 73 w 87"/>
                <a:gd name="T23" fmla="*/ 310 h 348"/>
                <a:gd name="T24" fmla="*/ 73 w 87"/>
                <a:gd name="T25" fmla="*/ 255 h 348"/>
                <a:gd name="T26" fmla="*/ 17 w 87"/>
                <a:gd name="T27" fmla="*/ 200 h 348"/>
                <a:gd name="T28" fmla="*/ 17 w 87"/>
                <a:gd name="T29" fmla="*/ 65 h 348"/>
                <a:gd name="T30" fmla="*/ 23 w 87"/>
                <a:gd name="T31" fmla="*/ 56 h 348"/>
                <a:gd name="T32" fmla="*/ 23 w 87"/>
                <a:gd name="T33" fmla="*/ 9 h 348"/>
                <a:gd name="T34" fmla="*/ 14 w 87"/>
                <a:gd name="T3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348">
                  <a:moveTo>
                    <a:pt x="1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2" y="64"/>
                    <a:pt x="6" y="65"/>
                  </a:cubicBezTo>
                  <a:cubicBezTo>
                    <a:pt x="6" y="204"/>
                    <a:pt x="6" y="204"/>
                    <a:pt x="6" y="204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2" y="310"/>
                    <a:pt x="62" y="310"/>
                    <a:pt x="62" y="310"/>
                  </a:cubicBezTo>
                  <a:cubicBezTo>
                    <a:pt x="54" y="312"/>
                    <a:pt x="48" y="320"/>
                    <a:pt x="48" y="328"/>
                  </a:cubicBezTo>
                  <a:cubicBezTo>
                    <a:pt x="48" y="339"/>
                    <a:pt x="57" y="348"/>
                    <a:pt x="67" y="348"/>
                  </a:cubicBezTo>
                  <a:cubicBezTo>
                    <a:pt x="78" y="348"/>
                    <a:pt x="87" y="339"/>
                    <a:pt x="87" y="328"/>
                  </a:cubicBezTo>
                  <a:cubicBezTo>
                    <a:pt x="87" y="320"/>
                    <a:pt x="81" y="312"/>
                    <a:pt x="73" y="310"/>
                  </a:cubicBezTo>
                  <a:cubicBezTo>
                    <a:pt x="73" y="255"/>
                    <a:pt x="73" y="255"/>
                    <a:pt x="73" y="255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21" y="64"/>
                    <a:pt x="23" y="61"/>
                    <a:pt x="23" y="5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4"/>
                    <a:pt x="19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31"/>
            <p:cNvSpPr/>
            <p:nvPr/>
          </p:nvSpPr>
          <p:spPr bwMode="auto">
            <a:xfrm>
              <a:off x="163" y="3470"/>
              <a:ext cx="783" cy="882"/>
            </a:xfrm>
            <a:custGeom>
              <a:avLst/>
              <a:gdLst>
                <a:gd name="T0" fmla="*/ 322 w 331"/>
                <a:gd name="T1" fmla="*/ 0 h 372"/>
                <a:gd name="T2" fmla="*/ 316 w 331"/>
                <a:gd name="T3" fmla="*/ 0 h 372"/>
                <a:gd name="T4" fmla="*/ 307 w 331"/>
                <a:gd name="T5" fmla="*/ 9 h 372"/>
                <a:gd name="T6" fmla="*/ 307 w 331"/>
                <a:gd name="T7" fmla="*/ 56 h 372"/>
                <a:gd name="T8" fmla="*/ 313 w 331"/>
                <a:gd name="T9" fmla="*/ 65 h 372"/>
                <a:gd name="T10" fmla="*/ 313 w 331"/>
                <a:gd name="T11" fmla="*/ 110 h 372"/>
                <a:gd name="T12" fmla="*/ 233 w 331"/>
                <a:gd name="T13" fmla="*/ 191 h 372"/>
                <a:gd name="T14" fmla="*/ 92 w 331"/>
                <a:gd name="T15" fmla="*/ 191 h 372"/>
                <a:gd name="T16" fmla="*/ 35 w 331"/>
                <a:gd name="T17" fmla="*/ 248 h 372"/>
                <a:gd name="T18" fmla="*/ 35 w 331"/>
                <a:gd name="T19" fmla="*/ 338 h 372"/>
                <a:gd name="T20" fmla="*/ 22 w 331"/>
                <a:gd name="T21" fmla="*/ 338 h 372"/>
                <a:gd name="T22" fmla="*/ 22 w 331"/>
                <a:gd name="T23" fmla="*/ 234 h 372"/>
                <a:gd name="T24" fmla="*/ 77 w 331"/>
                <a:gd name="T25" fmla="*/ 178 h 372"/>
                <a:gd name="T26" fmla="*/ 214 w 331"/>
                <a:gd name="T27" fmla="*/ 178 h 372"/>
                <a:gd name="T28" fmla="*/ 288 w 331"/>
                <a:gd name="T29" fmla="*/ 104 h 372"/>
                <a:gd name="T30" fmla="*/ 288 w 331"/>
                <a:gd name="T31" fmla="*/ 65 h 372"/>
                <a:gd name="T32" fmla="*/ 288 w 331"/>
                <a:gd name="T33" fmla="*/ 65 h 372"/>
                <a:gd name="T34" fmla="*/ 294 w 331"/>
                <a:gd name="T35" fmla="*/ 56 h 372"/>
                <a:gd name="T36" fmla="*/ 294 w 331"/>
                <a:gd name="T37" fmla="*/ 9 h 372"/>
                <a:gd name="T38" fmla="*/ 285 w 331"/>
                <a:gd name="T39" fmla="*/ 0 h 372"/>
                <a:gd name="T40" fmla="*/ 280 w 331"/>
                <a:gd name="T41" fmla="*/ 0 h 372"/>
                <a:gd name="T42" fmla="*/ 271 w 331"/>
                <a:gd name="T43" fmla="*/ 9 h 372"/>
                <a:gd name="T44" fmla="*/ 271 w 331"/>
                <a:gd name="T45" fmla="*/ 56 h 372"/>
                <a:gd name="T46" fmla="*/ 277 w 331"/>
                <a:gd name="T47" fmla="*/ 65 h 372"/>
                <a:gd name="T48" fmla="*/ 277 w 331"/>
                <a:gd name="T49" fmla="*/ 99 h 372"/>
                <a:gd name="T50" fmla="*/ 209 w 331"/>
                <a:gd name="T51" fmla="*/ 167 h 372"/>
                <a:gd name="T52" fmla="*/ 73 w 331"/>
                <a:gd name="T53" fmla="*/ 167 h 372"/>
                <a:gd name="T54" fmla="*/ 10 w 331"/>
                <a:gd name="T55" fmla="*/ 229 h 372"/>
                <a:gd name="T56" fmla="*/ 10 w 331"/>
                <a:gd name="T57" fmla="*/ 338 h 372"/>
                <a:gd name="T58" fmla="*/ 0 w 331"/>
                <a:gd name="T59" fmla="*/ 338 h 372"/>
                <a:gd name="T60" fmla="*/ 0 w 331"/>
                <a:gd name="T61" fmla="*/ 372 h 372"/>
                <a:gd name="T62" fmla="*/ 54 w 331"/>
                <a:gd name="T63" fmla="*/ 372 h 372"/>
                <a:gd name="T64" fmla="*/ 54 w 331"/>
                <a:gd name="T65" fmla="*/ 338 h 372"/>
                <a:gd name="T66" fmla="*/ 46 w 331"/>
                <a:gd name="T67" fmla="*/ 338 h 372"/>
                <a:gd name="T68" fmla="*/ 46 w 331"/>
                <a:gd name="T69" fmla="*/ 253 h 372"/>
                <a:gd name="T70" fmla="*/ 97 w 331"/>
                <a:gd name="T71" fmla="*/ 202 h 372"/>
                <a:gd name="T72" fmla="*/ 238 w 331"/>
                <a:gd name="T73" fmla="*/ 202 h 372"/>
                <a:gd name="T74" fmla="*/ 325 w 331"/>
                <a:gd name="T75" fmla="*/ 115 h 372"/>
                <a:gd name="T76" fmla="*/ 325 w 331"/>
                <a:gd name="T77" fmla="*/ 65 h 372"/>
                <a:gd name="T78" fmla="*/ 325 w 331"/>
                <a:gd name="T79" fmla="*/ 65 h 372"/>
                <a:gd name="T80" fmla="*/ 331 w 331"/>
                <a:gd name="T81" fmla="*/ 56 h 372"/>
                <a:gd name="T82" fmla="*/ 331 w 331"/>
                <a:gd name="T83" fmla="*/ 9 h 372"/>
                <a:gd name="T84" fmla="*/ 322 w 331"/>
                <a:gd name="T8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1" h="372">
                  <a:moveTo>
                    <a:pt x="322" y="0"/>
                  </a:moveTo>
                  <a:cubicBezTo>
                    <a:pt x="316" y="0"/>
                    <a:pt x="316" y="0"/>
                    <a:pt x="316" y="0"/>
                  </a:cubicBezTo>
                  <a:cubicBezTo>
                    <a:pt x="311" y="0"/>
                    <a:pt x="307" y="4"/>
                    <a:pt x="307" y="9"/>
                  </a:cubicBezTo>
                  <a:cubicBezTo>
                    <a:pt x="307" y="56"/>
                    <a:pt x="307" y="56"/>
                    <a:pt x="307" y="56"/>
                  </a:cubicBezTo>
                  <a:cubicBezTo>
                    <a:pt x="307" y="61"/>
                    <a:pt x="310" y="64"/>
                    <a:pt x="313" y="65"/>
                  </a:cubicBezTo>
                  <a:cubicBezTo>
                    <a:pt x="313" y="110"/>
                    <a:pt x="313" y="110"/>
                    <a:pt x="313" y="110"/>
                  </a:cubicBezTo>
                  <a:cubicBezTo>
                    <a:pt x="233" y="191"/>
                    <a:pt x="233" y="191"/>
                    <a:pt x="233" y="191"/>
                  </a:cubicBezTo>
                  <a:cubicBezTo>
                    <a:pt x="92" y="191"/>
                    <a:pt x="92" y="191"/>
                    <a:pt x="92" y="191"/>
                  </a:cubicBezTo>
                  <a:cubicBezTo>
                    <a:pt x="35" y="248"/>
                    <a:pt x="35" y="248"/>
                    <a:pt x="35" y="248"/>
                  </a:cubicBezTo>
                  <a:cubicBezTo>
                    <a:pt x="35" y="338"/>
                    <a:pt x="35" y="338"/>
                    <a:pt x="35" y="338"/>
                  </a:cubicBezTo>
                  <a:cubicBezTo>
                    <a:pt x="22" y="338"/>
                    <a:pt x="22" y="338"/>
                    <a:pt x="22" y="338"/>
                  </a:cubicBezTo>
                  <a:cubicBezTo>
                    <a:pt x="22" y="234"/>
                    <a:pt x="22" y="234"/>
                    <a:pt x="22" y="234"/>
                  </a:cubicBezTo>
                  <a:cubicBezTo>
                    <a:pt x="77" y="178"/>
                    <a:pt x="77" y="178"/>
                    <a:pt x="77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92" y="64"/>
                    <a:pt x="294" y="61"/>
                    <a:pt x="294" y="56"/>
                  </a:cubicBezTo>
                  <a:cubicBezTo>
                    <a:pt x="294" y="9"/>
                    <a:pt x="294" y="9"/>
                    <a:pt x="294" y="9"/>
                  </a:cubicBezTo>
                  <a:cubicBezTo>
                    <a:pt x="294" y="4"/>
                    <a:pt x="290" y="0"/>
                    <a:pt x="285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75" y="0"/>
                    <a:pt x="271" y="4"/>
                    <a:pt x="271" y="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71" y="61"/>
                    <a:pt x="273" y="64"/>
                    <a:pt x="277" y="65"/>
                  </a:cubicBezTo>
                  <a:cubicBezTo>
                    <a:pt x="277" y="99"/>
                    <a:pt x="277" y="99"/>
                    <a:pt x="277" y="99"/>
                  </a:cubicBezTo>
                  <a:cubicBezTo>
                    <a:pt x="209" y="167"/>
                    <a:pt x="209" y="167"/>
                    <a:pt x="209" y="167"/>
                  </a:cubicBezTo>
                  <a:cubicBezTo>
                    <a:pt x="73" y="167"/>
                    <a:pt x="73" y="167"/>
                    <a:pt x="73" y="167"/>
                  </a:cubicBezTo>
                  <a:cubicBezTo>
                    <a:pt x="10" y="229"/>
                    <a:pt x="10" y="229"/>
                    <a:pt x="10" y="229"/>
                  </a:cubicBezTo>
                  <a:cubicBezTo>
                    <a:pt x="10" y="338"/>
                    <a:pt x="10" y="338"/>
                    <a:pt x="10" y="338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54" y="372"/>
                    <a:pt x="54" y="372"/>
                    <a:pt x="54" y="372"/>
                  </a:cubicBezTo>
                  <a:cubicBezTo>
                    <a:pt x="54" y="338"/>
                    <a:pt x="54" y="338"/>
                    <a:pt x="54" y="338"/>
                  </a:cubicBezTo>
                  <a:cubicBezTo>
                    <a:pt x="46" y="338"/>
                    <a:pt x="46" y="338"/>
                    <a:pt x="46" y="338"/>
                  </a:cubicBezTo>
                  <a:cubicBezTo>
                    <a:pt x="46" y="253"/>
                    <a:pt x="46" y="253"/>
                    <a:pt x="46" y="253"/>
                  </a:cubicBezTo>
                  <a:cubicBezTo>
                    <a:pt x="97" y="202"/>
                    <a:pt x="97" y="202"/>
                    <a:pt x="97" y="202"/>
                  </a:cubicBezTo>
                  <a:cubicBezTo>
                    <a:pt x="238" y="202"/>
                    <a:pt x="238" y="202"/>
                    <a:pt x="238" y="202"/>
                  </a:cubicBezTo>
                  <a:cubicBezTo>
                    <a:pt x="325" y="115"/>
                    <a:pt x="325" y="115"/>
                    <a:pt x="325" y="115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8" y="64"/>
                    <a:pt x="331" y="61"/>
                    <a:pt x="331" y="56"/>
                  </a:cubicBezTo>
                  <a:cubicBezTo>
                    <a:pt x="331" y="9"/>
                    <a:pt x="331" y="9"/>
                    <a:pt x="331" y="9"/>
                  </a:cubicBezTo>
                  <a:cubicBezTo>
                    <a:pt x="331" y="4"/>
                    <a:pt x="327" y="0"/>
                    <a:pt x="3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32"/>
            <p:cNvSpPr/>
            <p:nvPr/>
          </p:nvSpPr>
          <p:spPr bwMode="auto">
            <a:xfrm>
              <a:off x="1235" y="3470"/>
              <a:ext cx="2118" cy="863"/>
            </a:xfrm>
            <a:custGeom>
              <a:avLst/>
              <a:gdLst>
                <a:gd name="T0" fmla="*/ 15 w 895"/>
                <a:gd name="T1" fmla="*/ 0 h 364"/>
                <a:gd name="T2" fmla="*/ 9 w 895"/>
                <a:gd name="T3" fmla="*/ 0 h 364"/>
                <a:gd name="T4" fmla="*/ 0 w 895"/>
                <a:gd name="T5" fmla="*/ 9 h 364"/>
                <a:gd name="T6" fmla="*/ 0 w 895"/>
                <a:gd name="T7" fmla="*/ 56 h 364"/>
                <a:gd name="T8" fmla="*/ 8 w 895"/>
                <a:gd name="T9" fmla="*/ 65 h 364"/>
                <a:gd name="T10" fmla="*/ 8 w 895"/>
                <a:gd name="T11" fmla="*/ 112 h 364"/>
                <a:gd name="T12" fmla="*/ 92 w 895"/>
                <a:gd name="T13" fmla="*/ 196 h 364"/>
                <a:gd name="T14" fmla="*/ 282 w 895"/>
                <a:gd name="T15" fmla="*/ 196 h 364"/>
                <a:gd name="T16" fmla="*/ 342 w 895"/>
                <a:gd name="T17" fmla="*/ 257 h 364"/>
                <a:gd name="T18" fmla="*/ 782 w 895"/>
                <a:gd name="T19" fmla="*/ 257 h 364"/>
                <a:gd name="T20" fmla="*/ 859 w 895"/>
                <a:gd name="T21" fmla="*/ 334 h 364"/>
                <a:gd name="T22" fmla="*/ 859 w 895"/>
                <a:gd name="T23" fmla="*/ 334 h 364"/>
                <a:gd name="T24" fmla="*/ 856 w 895"/>
                <a:gd name="T25" fmla="*/ 344 h 364"/>
                <a:gd name="T26" fmla="*/ 875 w 895"/>
                <a:gd name="T27" fmla="*/ 364 h 364"/>
                <a:gd name="T28" fmla="*/ 895 w 895"/>
                <a:gd name="T29" fmla="*/ 344 h 364"/>
                <a:gd name="T30" fmla="*/ 875 w 895"/>
                <a:gd name="T31" fmla="*/ 325 h 364"/>
                <a:gd name="T32" fmla="*/ 865 w 895"/>
                <a:gd name="T33" fmla="*/ 328 h 364"/>
                <a:gd name="T34" fmla="*/ 785 w 895"/>
                <a:gd name="T35" fmla="*/ 248 h 364"/>
                <a:gd name="T36" fmla="*/ 345 w 895"/>
                <a:gd name="T37" fmla="*/ 248 h 364"/>
                <a:gd name="T38" fmla="*/ 285 w 895"/>
                <a:gd name="T39" fmla="*/ 188 h 364"/>
                <a:gd name="T40" fmla="*/ 96 w 895"/>
                <a:gd name="T41" fmla="*/ 188 h 364"/>
                <a:gd name="T42" fmla="*/ 16 w 895"/>
                <a:gd name="T43" fmla="*/ 108 h 364"/>
                <a:gd name="T44" fmla="*/ 16 w 895"/>
                <a:gd name="T45" fmla="*/ 65 h 364"/>
                <a:gd name="T46" fmla="*/ 16 w 895"/>
                <a:gd name="T47" fmla="*/ 65 h 364"/>
                <a:gd name="T48" fmla="*/ 24 w 895"/>
                <a:gd name="T49" fmla="*/ 56 h 364"/>
                <a:gd name="T50" fmla="*/ 24 w 895"/>
                <a:gd name="T51" fmla="*/ 9 h 364"/>
                <a:gd name="T52" fmla="*/ 15 w 895"/>
                <a:gd name="T53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5" h="364">
                  <a:moveTo>
                    <a:pt x="1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3" y="65"/>
                    <a:pt x="8" y="65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282" y="196"/>
                    <a:pt x="282" y="196"/>
                    <a:pt x="282" y="196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782" y="257"/>
                    <a:pt x="782" y="257"/>
                    <a:pt x="782" y="257"/>
                  </a:cubicBezTo>
                  <a:cubicBezTo>
                    <a:pt x="859" y="334"/>
                    <a:pt x="859" y="334"/>
                    <a:pt x="859" y="334"/>
                  </a:cubicBezTo>
                  <a:cubicBezTo>
                    <a:pt x="859" y="334"/>
                    <a:pt x="859" y="334"/>
                    <a:pt x="859" y="334"/>
                  </a:cubicBezTo>
                  <a:cubicBezTo>
                    <a:pt x="857" y="337"/>
                    <a:pt x="856" y="340"/>
                    <a:pt x="856" y="344"/>
                  </a:cubicBezTo>
                  <a:cubicBezTo>
                    <a:pt x="856" y="355"/>
                    <a:pt x="865" y="364"/>
                    <a:pt x="875" y="364"/>
                  </a:cubicBezTo>
                  <a:cubicBezTo>
                    <a:pt x="886" y="364"/>
                    <a:pt x="895" y="355"/>
                    <a:pt x="895" y="344"/>
                  </a:cubicBezTo>
                  <a:cubicBezTo>
                    <a:pt x="895" y="334"/>
                    <a:pt x="886" y="325"/>
                    <a:pt x="875" y="325"/>
                  </a:cubicBezTo>
                  <a:cubicBezTo>
                    <a:pt x="872" y="325"/>
                    <a:pt x="868" y="326"/>
                    <a:pt x="865" y="328"/>
                  </a:cubicBezTo>
                  <a:cubicBezTo>
                    <a:pt x="785" y="248"/>
                    <a:pt x="785" y="248"/>
                    <a:pt x="785" y="248"/>
                  </a:cubicBezTo>
                  <a:cubicBezTo>
                    <a:pt x="345" y="248"/>
                    <a:pt x="345" y="248"/>
                    <a:pt x="345" y="248"/>
                  </a:cubicBezTo>
                  <a:cubicBezTo>
                    <a:pt x="285" y="188"/>
                    <a:pt x="285" y="188"/>
                    <a:pt x="285" y="188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20" y="65"/>
                    <a:pt x="24" y="61"/>
                    <a:pt x="24" y="56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4"/>
                    <a:pt x="20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3"/>
            <p:cNvSpPr>
              <a:spLocks noEditPoints="1"/>
            </p:cNvSpPr>
            <p:nvPr/>
          </p:nvSpPr>
          <p:spPr bwMode="auto">
            <a:xfrm>
              <a:off x="1323" y="3470"/>
              <a:ext cx="2849" cy="849"/>
            </a:xfrm>
            <a:custGeom>
              <a:avLst/>
              <a:gdLst>
                <a:gd name="T0" fmla="*/ 1183 w 1204"/>
                <a:gd name="T1" fmla="*/ 349 h 358"/>
                <a:gd name="T2" fmla="*/ 1171 w 1204"/>
                <a:gd name="T3" fmla="*/ 337 h 358"/>
                <a:gd name="T4" fmla="*/ 1183 w 1204"/>
                <a:gd name="T5" fmla="*/ 326 h 358"/>
                <a:gd name="T6" fmla="*/ 1194 w 1204"/>
                <a:gd name="T7" fmla="*/ 337 h 358"/>
                <a:gd name="T8" fmla="*/ 1183 w 1204"/>
                <a:gd name="T9" fmla="*/ 349 h 358"/>
                <a:gd name="T10" fmla="*/ 14 w 1204"/>
                <a:gd name="T11" fmla="*/ 0 h 358"/>
                <a:gd name="T12" fmla="*/ 9 w 1204"/>
                <a:gd name="T13" fmla="*/ 0 h 358"/>
                <a:gd name="T14" fmla="*/ 0 w 1204"/>
                <a:gd name="T15" fmla="*/ 9 h 358"/>
                <a:gd name="T16" fmla="*/ 0 w 1204"/>
                <a:gd name="T17" fmla="*/ 56 h 358"/>
                <a:gd name="T18" fmla="*/ 6 w 1204"/>
                <a:gd name="T19" fmla="*/ 65 h 358"/>
                <a:gd name="T20" fmla="*/ 6 w 1204"/>
                <a:gd name="T21" fmla="*/ 101 h 358"/>
                <a:gd name="T22" fmla="*/ 66 w 1204"/>
                <a:gd name="T23" fmla="*/ 162 h 358"/>
                <a:gd name="T24" fmla="*/ 260 w 1204"/>
                <a:gd name="T25" fmla="*/ 162 h 358"/>
                <a:gd name="T26" fmla="*/ 314 w 1204"/>
                <a:gd name="T27" fmla="*/ 216 h 358"/>
                <a:gd name="T28" fmla="*/ 757 w 1204"/>
                <a:gd name="T29" fmla="*/ 216 h 358"/>
                <a:gd name="T30" fmla="*/ 884 w 1204"/>
                <a:gd name="T31" fmla="*/ 343 h 358"/>
                <a:gd name="T32" fmla="*/ 1163 w 1204"/>
                <a:gd name="T33" fmla="*/ 343 h 358"/>
                <a:gd name="T34" fmla="*/ 1183 w 1204"/>
                <a:gd name="T35" fmla="*/ 358 h 358"/>
                <a:gd name="T36" fmla="*/ 1204 w 1204"/>
                <a:gd name="T37" fmla="*/ 337 h 358"/>
                <a:gd name="T38" fmla="*/ 1183 w 1204"/>
                <a:gd name="T39" fmla="*/ 316 h 358"/>
                <a:gd name="T40" fmla="*/ 1163 w 1204"/>
                <a:gd name="T41" fmla="*/ 332 h 358"/>
                <a:gd name="T42" fmla="*/ 889 w 1204"/>
                <a:gd name="T43" fmla="*/ 332 h 358"/>
                <a:gd name="T44" fmla="*/ 762 w 1204"/>
                <a:gd name="T45" fmla="*/ 205 h 358"/>
                <a:gd name="T46" fmla="*/ 319 w 1204"/>
                <a:gd name="T47" fmla="*/ 205 h 358"/>
                <a:gd name="T48" fmla="*/ 265 w 1204"/>
                <a:gd name="T49" fmla="*/ 151 h 358"/>
                <a:gd name="T50" fmla="*/ 71 w 1204"/>
                <a:gd name="T51" fmla="*/ 151 h 358"/>
                <a:gd name="T52" fmla="*/ 17 w 1204"/>
                <a:gd name="T53" fmla="*/ 96 h 358"/>
                <a:gd name="T54" fmla="*/ 17 w 1204"/>
                <a:gd name="T55" fmla="*/ 65 h 358"/>
                <a:gd name="T56" fmla="*/ 23 w 1204"/>
                <a:gd name="T57" fmla="*/ 56 h 358"/>
                <a:gd name="T58" fmla="*/ 23 w 1204"/>
                <a:gd name="T59" fmla="*/ 9 h 358"/>
                <a:gd name="T60" fmla="*/ 14 w 1204"/>
                <a:gd name="T61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4" h="358">
                  <a:moveTo>
                    <a:pt x="1183" y="349"/>
                  </a:moveTo>
                  <a:cubicBezTo>
                    <a:pt x="1177" y="349"/>
                    <a:pt x="1171" y="344"/>
                    <a:pt x="1171" y="337"/>
                  </a:cubicBezTo>
                  <a:cubicBezTo>
                    <a:pt x="1171" y="331"/>
                    <a:pt x="1177" y="326"/>
                    <a:pt x="1183" y="326"/>
                  </a:cubicBezTo>
                  <a:cubicBezTo>
                    <a:pt x="1189" y="326"/>
                    <a:pt x="1194" y="331"/>
                    <a:pt x="1194" y="337"/>
                  </a:cubicBezTo>
                  <a:cubicBezTo>
                    <a:pt x="1194" y="344"/>
                    <a:pt x="1189" y="349"/>
                    <a:pt x="1183" y="349"/>
                  </a:cubicBezTo>
                  <a:moveTo>
                    <a:pt x="1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2" y="64"/>
                    <a:pt x="6" y="65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260" y="162"/>
                    <a:pt x="260" y="162"/>
                    <a:pt x="260" y="162"/>
                  </a:cubicBezTo>
                  <a:cubicBezTo>
                    <a:pt x="314" y="216"/>
                    <a:pt x="314" y="216"/>
                    <a:pt x="314" y="216"/>
                  </a:cubicBezTo>
                  <a:cubicBezTo>
                    <a:pt x="757" y="216"/>
                    <a:pt x="757" y="216"/>
                    <a:pt x="757" y="216"/>
                  </a:cubicBezTo>
                  <a:cubicBezTo>
                    <a:pt x="884" y="343"/>
                    <a:pt x="884" y="343"/>
                    <a:pt x="884" y="343"/>
                  </a:cubicBezTo>
                  <a:cubicBezTo>
                    <a:pt x="1163" y="343"/>
                    <a:pt x="1163" y="343"/>
                    <a:pt x="1163" y="343"/>
                  </a:cubicBezTo>
                  <a:cubicBezTo>
                    <a:pt x="1165" y="352"/>
                    <a:pt x="1173" y="358"/>
                    <a:pt x="1183" y="358"/>
                  </a:cubicBezTo>
                  <a:cubicBezTo>
                    <a:pt x="1194" y="358"/>
                    <a:pt x="1204" y="349"/>
                    <a:pt x="1204" y="337"/>
                  </a:cubicBezTo>
                  <a:cubicBezTo>
                    <a:pt x="1204" y="326"/>
                    <a:pt x="1194" y="316"/>
                    <a:pt x="1183" y="316"/>
                  </a:cubicBezTo>
                  <a:cubicBezTo>
                    <a:pt x="1173" y="316"/>
                    <a:pt x="1165" y="323"/>
                    <a:pt x="1163" y="332"/>
                  </a:cubicBezTo>
                  <a:cubicBezTo>
                    <a:pt x="889" y="332"/>
                    <a:pt x="889" y="332"/>
                    <a:pt x="889" y="332"/>
                  </a:cubicBezTo>
                  <a:cubicBezTo>
                    <a:pt x="762" y="205"/>
                    <a:pt x="762" y="205"/>
                    <a:pt x="762" y="205"/>
                  </a:cubicBezTo>
                  <a:cubicBezTo>
                    <a:pt x="319" y="205"/>
                    <a:pt x="319" y="205"/>
                    <a:pt x="319" y="205"/>
                  </a:cubicBezTo>
                  <a:cubicBezTo>
                    <a:pt x="265" y="151"/>
                    <a:pt x="265" y="151"/>
                    <a:pt x="265" y="151"/>
                  </a:cubicBezTo>
                  <a:cubicBezTo>
                    <a:pt x="71" y="151"/>
                    <a:pt x="71" y="151"/>
                    <a:pt x="71" y="151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21" y="64"/>
                    <a:pt x="23" y="61"/>
                    <a:pt x="23" y="5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4"/>
                    <a:pt x="19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4"/>
            <p:cNvSpPr>
              <a:spLocks noEditPoints="1"/>
            </p:cNvSpPr>
            <p:nvPr/>
          </p:nvSpPr>
          <p:spPr bwMode="auto">
            <a:xfrm>
              <a:off x="1817" y="4136"/>
              <a:ext cx="1157" cy="199"/>
            </a:xfrm>
            <a:custGeom>
              <a:avLst/>
              <a:gdLst>
                <a:gd name="T0" fmla="*/ 21 w 489"/>
                <a:gd name="T1" fmla="*/ 75 h 84"/>
                <a:gd name="T2" fmla="*/ 10 w 489"/>
                <a:gd name="T3" fmla="*/ 63 h 84"/>
                <a:gd name="T4" fmla="*/ 21 w 489"/>
                <a:gd name="T5" fmla="*/ 52 h 84"/>
                <a:gd name="T6" fmla="*/ 32 w 489"/>
                <a:gd name="T7" fmla="*/ 63 h 84"/>
                <a:gd name="T8" fmla="*/ 21 w 489"/>
                <a:gd name="T9" fmla="*/ 75 h 84"/>
                <a:gd name="T10" fmla="*/ 341 w 489"/>
                <a:gd name="T11" fmla="*/ 0 h 84"/>
                <a:gd name="T12" fmla="*/ 81 w 489"/>
                <a:gd name="T13" fmla="*/ 0 h 84"/>
                <a:gd name="T14" fmla="*/ 34 w 489"/>
                <a:gd name="T15" fmla="*/ 47 h 84"/>
                <a:gd name="T16" fmla="*/ 21 w 489"/>
                <a:gd name="T17" fmla="*/ 42 h 84"/>
                <a:gd name="T18" fmla="*/ 0 w 489"/>
                <a:gd name="T19" fmla="*/ 63 h 84"/>
                <a:gd name="T20" fmla="*/ 21 w 489"/>
                <a:gd name="T21" fmla="*/ 84 h 84"/>
                <a:gd name="T22" fmla="*/ 42 w 489"/>
                <a:gd name="T23" fmla="*/ 63 h 84"/>
                <a:gd name="T24" fmla="*/ 38 w 489"/>
                <a:gd name="T25" fmla="*/ 51 h 84"/>
                <a:gd name="T26" fmla="*/ 83 w 489"/>
                <a:gd name="T27" fmla="*/ 5 h 84"/>
                <a:gd name="T28" fmla="*/ 338 w 489"/>
                <a:gd name="T29" fmla="*/ 5 h 84"/>
                <a:gd name="T30" fmla="*/ 370 w 489"/>
                <a:gd name="T31" fmla="*/ 37 h 84"/>
                <a:gd name="T32" fmla="*/ 450 w 489"/>
                <a:gd name="T33" fmla="*/ 37 h 84"/>
                <a:gd name="T34" fmla="*/ 470 w 489"/>
                <a:gd name="T35" fmla="*/ 54 h 84"/>
                <a:gd name="T36" fmla="*/ 489 w 489"/>
                <a:gd name="T37" fmla="*/ 34 h 84"/>
                <a:gd name="T38" fmla="*/ 470 w 489"/>
                <a:gd name="T39" fmla="*/ 15 h 84"/>
                <a:gd name="T40" fmla="*/ 450 w 489"/>
                <a:gd name="T41" fmla="*/ 31 h 84"/>
                <a:gd name="T42" fmla="*/ 372 w 489"/>
                <a:gd name="T43" fmla="*/ 31 h 84"/>
                <a:gd name="T44" fmla="*/ 341 w 489"/>
                <a:gd name="T4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9" h="84">
                  <a:moveTo>
                    <a:pt x="21" y="75"/>
                  </a:moveTo>
                  <a:cubicBezTo>
                    <a:pt x="15" y="75"/>
                    <a:pt x="10" y="70"/>
                    <a:pt x="10" y="63"/>
                  </a:cubicBezTo>
                  <a:cubicBezTo>
                    <a:pt x="10" y="57"/>
                    <a:pt x="15" y="52"/>
                    <a:pt x="21" y="52"/>
                  </a:cubicBezTo>
                  <a:cubicBezTo>
                    <a:pt x="27" y="52"/>
                    <a:pt x="32" y="57"/>
                    <a:pt x="32" y="63"/>
                  </a:cubicBezTo>
                  <a:cubicBezTo>
                    <a:pt x="32" y="70"/>
                    <a:pt x="27" y="75"/>
                    <a:pt x="21" y="75"/>
                  </a:cubicBezTo>
                  <a:moveTo>
                    <a:pt x="341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0" y="44"/>
                    <a:pt x="26" y="42"/>
                    <a:pt x="21" y="42"/>
                  </a:cubicBezTo>
                  <a:cubicBezTo>
                    <a:pt x="10" y="42"/>
                    <a:pt x="0" y="52"/>
                    <a:pt x="0" y="63"/>
                  </a:cubicBezTo>
                  <a:cubicBezTo>
                    <a:pt x="0" y="75"/>
                    <a:pt x="10" y="84"/>
                    <a:pt x="21" y="84"/>
                  </a:cubicBezTo>
                  <a:cubicBezTo>
                    <a:pt x="33" y="84"/>
                    <a:pt x="42" y="75"/>
                    <a:pt x="42" y="63"/>
                  </a:cubicBezTo>
                  <a:cubicBezTo>
                    <a:pt x="42" y="59"/>
                    <a:pt x="40" y="54"/>
                    <a:pt x="38" y="51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70" y="37"/>
                    <a:pt x="370" y="37"/>
                    <a:pt x="370" y="37"/>
                  </a:cubicBezTo>
                  <a:cubicBezTo>
                    <a:pt x="450" y="37"/>
                    <a:pt x="450" y="37"/>
                    <a:pt x="450" y="37"/>
                  </a:cubicBezTo>
                  <a:cubicBezTo>
                    <a:pt x="452" y="46"/>
                    <a:pt x="460" y="54"/>
                    <a:pt x="470" y="54"/>
                  </a:cubicBezTo>
                  <a:cubicBezTo>
                    <a:pt x="480" y="54"/>
                    <a:pt x="489" y="45"/>
                    <a:pt x="489" y="34"/>
                  </a:cubicBezTo>
                  <a:cubicBezTo>
                    <a:pt x="489" y="23"/>
                    <a:pt x="480" y="15"/>
                    <a:pt x="470" y="15"/>
                  </a:cubicBezTo>
                  <a:cubicBezTo>
                    <a:pt x="460" y="15"/>
                    <a:pt x="452" y="22"/>
                    <a:pt x="450" y="31"/>
                  </a:cubicBezTo>
                  <a:cubicBezTo>
                    <a:pt x="372" y="31"/>
                    <a:pt x="372" y="31"/>
                    <a:pt x="372" y="31"/>
                  </a:cubicBezTo>
                  <a:cubicBezTo>
                    <a:pt x="341" y="0"/>
                    <a:pt x="341" y="0"/>
                    <a:pt x="3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5"/>
            <p:cNvSpPr>
              <a:spLocks noEditPoints="1"/>
            </p:cNvSpPr>
            <p:nvPr/>
          </p:nvSpPr>
          <p:spPr bwMode="auto">
            <a:xfrm>
              <a:off x="1041" y="3470"/>
              <a:ext cx="100" cy="756"/>
            </a:xfrm>
            <a:custGeom>
              <a:avLst/>
              <a:gdLst>
                <a:gd name="T0" fmla="*/ 10 w 42"/>
                <a:gd name="T1" fmla="*/ 298 h 319"/>
                <a:gd name="T2" fmla="*/ 10 w 42"/>
                <a:gd name="T3" fmla="*/ 298 h 319"/>
                <a:gd name="T4" fmla="*/ 21 w 42"/>
                <a:gd name="T5" fmla="*/ 286 h 319"/>
                <a:gd name="T6" fmla="*/ 32 w 42"/>
                <a:gd name="T7" fmla="*/ 298 h 319"/>
                <a:gd name="T8" fmla="*/ 32 w 42"/>
                <a:gd name="T9" fmla="*/ 298 h 319"/>
                <a:gd name="T10" fmla="*/ 32 w 42"/>
                <a:gd name="T11" fmla="*/ 298 h 319"/>
                <a:gd name="T12" fmla="*/ 21 w 42"/>
                <a:gd name="T13" fmla="*/ 309 h 319"/>
                <a:gd name="T14" fmla="*/ 10 w 42"/>
                <a:gd name="T15" fmla="*/ 298 h 319"/>
                <a:gd name="T16" fmla="*/ 10 w 42"/>
                <a:gd name="T17" fmla="*/ 298 h 319"/>
                <a:gd name="T18" fmla="*/ 24 w 42"/>
                <a:gd name="T19" fmla="*/ 0 h 319"/>
                <a:gd name="T20" fmla="*/ 18 w 42"/>
                <a:gd name="T21" fmla="*/ 0 h 319"/>
                <a:gd name="T22" fmla="*/ 9 w 42"/>
                <a:gd name="T23" fmla="*/ 9 h 319"/>
                <a:gd name="T24" fmla="*/ 9 w 42"/>
                <a:gd name="T25" fmla="*/ 56 h 319"/>
                <a:gd name="T26" fmla="*/ 15 w 42"/>
                <a:gd name="T27" fmla="*/ 65 h 319"/>
                <a:gd name="T28" fmla="*/ 15 w 42"/>
                <a:gd name="T29" fmla="*/ 278 h 319"/>
                <a:gd name="T30" fmla="*/ 15 w 42"/>
                <a:gd name="T31" fmla="*/ 278 h 319"/>
                <a:gd name="T32" fmla="*/ 0 w 42"/>
                <a:gd name="T33" fmla="*/ 298 h 319"/>
                <a:gd name="T34" fmla="*/ 21 w 42"/>
                <a:gd name="T35" fmla="*/ 319 h 319"/>
                <a:gd name="T36" fmla="*/ 42 w 42"/>
                <a:gd name="T37" fmla="*/ 298 h 319"/>
                <a:gd name="T38" fmla="*/ 27 w 42"/>
                <a:gd name="T39" fmla="*/ 278 h 319"/>
                <a:gd name="T40" fmla="*/ 27 w 42"/>
                <a:gd name="T41" fmla="*/ 65 h 319"/>
                <a:gd name="T42" fmla="*/ 27 w 42"/>
                <a:gd name="T43" fmla="*/ 65 h 319"/>
                <a:gd name="T44" fmla="*/ 33 w 42"/>
                <a:gd name="T45" fmla="*/ 56 h 319"/>
                <a:gd name="T46" fmla="*/ 33 w 42"/>
                <a:gd name="T47" fmla="*/ 9 h 319"/>
                <a:gd name="T48" fmla="*/ 24 w 42"/>
                <a:gd name="T49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319">
                  <a:moveTo>
                    <a:pt x="10" y="298"/>
                  </a:moveTo>
                  <a:cubicBezTo>
                    <a:pt x="10" y="298"/>
                    <a:pt x="10" y="298"/>
                    <a:pt x="10" y="298"/>
                  </a:cubicBezTo>
                  <a:cubicBezTo>
                    <a:pt x="10" y="292"/>
                    <a:pt x="15" y="286"/>
                    <a:pt x="21" y="286"/>
                  </a:cubicBezTo>
                  <a:cubicBezTo>
                    <a:pt x="27" y="286"/>
                    <a:pt x="32" y="292"/>
                    <a:pt x="32" y="298"/>
                  </a:cubicBezTo>
                  <a:cubicBezTo>
                    <a:pt x="32" y="298"/>
                    <a:pt x="32" y="298"/>
                    <a:pt x="32" y="298"/>
                  </a:cubicBezTo>
                  <a:cubicBezTo>
                    <a:pt x="32" y="298"/>
                    <a:pt x="32" y="298"/>
                    <a:pt x="32" y="298"/>
                  </a:cubicBezTo>
                  <a:cubicBezTo>
                    <a:pt x="32" y="304"/>
                    <a:pt x="27" y="309"/>
                    <a:pt x="21" y="309"/>
                  </a:cubicBezTo>
                  <a:cubicBezTo>
                    <a:pt x="15" y="309"/>
                    <a:pt x="10" y="304"/>
                    <a:pt x="10" y="298"/>
                  </a:cubicBezTo>
                  <a:cubicBezTo>
                    <a:pt x="10" y="298"/>
                    <a:pt x="10" y="298"/>
                    <a:pt x="10" y="298"/>
                  </a:cubicBezTo>
                  <a:moveTo>
                    <a:pt x="2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9" y="4"/>
                    <a:pt x="9" y="9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61"/>
                    <a:pt x="12" y="64"/>
                    <a:pt x="15" y="65"/>
                  </a:cubicBezTo>
                  <a:cubicBezTo>
                    <a:pt x="15" y="278"/>
                    <a:pt x="15" y="278"/>
                    <a:pt x="15" y="278"/>
                  </a:cubicBezTo>
                  <a:cubicBezTo>
                    <a:pt x="15" y="278"/>
                    <a:pt x="15" y="278"/>
                    <a:pt x="15" y="278"/>
                  </a:cubicBezTo>
                  <a:cubicBezTo>
                    <a:pt x="7" y="280"/>
                    <a:pt x="0" y="288"/>
                    <a:pt x="0" y="298"/>
                  </a:cubicBezTo>
                  <a:cubicBezTo>
                    <a:pt x="0" y="309"/>
                    <a:pt x="9" y="319"/>
                    <a:pt x="21" y="319"/>
                  </a:cubicBezTo>
                  <a:cubicBezTo>
                    <a:pt x="32" y="319"/>
                    <a:pt x="42" y="309"/>
                    <a:pt x="42" y="298"/>
                  </a:cubicBezTo>
                  <a:cubicBezTo>
                    <a:pt x="42" y="288"/>
                    <a:pt x="35" y="280"/>
                    <a:pt x="27" y="278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30" y="64"/>
                    <a:pt x="33" y="61"/>
                    <a:pt x="33" y="5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4"/>
                    <a:pt x="29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6"/>
            <p:cNvSpPr>
              <a:spLocks noEditPoints="1"/>
            </p:cNvSpPr>
            <p:nvPr/>
          </p:nvSpPr>
          <p:spPr bwMode="auto">
            <a:xfrm>
              <a:off x="795" y="3470"/>
              <a:ext cx="237" cy="827"/>
            </a:xfrm>
            <a:custGeom>
              <a:avLst/>
              <a:gdLst>
                <a:gd name="T0" fmla="*/ 21 w 100"/>
                <a:gd name="T1" fmla="*/ 340 h 349"/>
                <a:gd name="T2" fmla="*/ 9 w 100"/>
                <a:gd name="T3" fmla="*/ 328 h 349"/>
                <a:gd name="T4" fmla="*/ 21 w 100"/>
                <a:gd name="T5" fmla="*/ 317 h 349"/>
                <a:gd name="T6" fmla="*/ 32 w 100"/>
                <a:gd name="T7" fmla="*/ 328 h 349"/>
                <a:gd name="T8" fmla="*/ 21 w 100"/>
                <a:gd name="T9" fmla="*/ 340 h 349"/>
                <a:gd name="T10" fmla="*/ 91 w 100"/>
                <a:gd name="T11" fmla="*/ 0 h 349"/>
                <a:gd name="T12" fmla="*/ 86 w 100"/>
                <a:gd name="T13" fmla="*/ 0 h 349"/>
                <a:gd name="T14" fmla="*/ 77 w 100"/>
                <a:gd name="T15" fmla="*/ 9 h 349"/>
                <a:gd name="T16" fmla="*/ 77 w 100"/>
                <a:gd name="T17" fmla="*/ 56 h 349"/>
                <a:gd name="T18" fmla="*/ 83 w 100"/>
                <a:gd name="T19" fmla="*/ 65 h 349"/>
                <a:gd name="T20" fmla="*/ 83 w 100"/>
                <a:gd name="T21" fmla="*/ 200 h 349"/>
                <a:gd name="T22" fmla="*/ 15 w 100"/>
                <a:gd name="T23" fmla="*/ 267 h 349"/>
                <a:gd name="T24" fmla="*/ 15 w 100"/>
                <a:gd name="T25" fmla="*/ 308 h 349"/>
                <a:gd name="T26" fmla="*/ 0 w 100"/>
                <a:gd name="T27" fmla="*/ 328 h 349"/>
                <a:gd name="T28" fmla="*/ 21 w 100"/>
                <a:gd name="T29" fmla="*/ 349 h 349"/>
                <a:gd name="T30" fmla="*/ 42 w 100"/>
                <a:gd name="T31" fmla="*/ 328 h 349"/>
                <a:gd name="T32" fmla="*/ 26 w 100"/>
                <a:gd name="T33" fmla="*/ 308 h 349"/>
                <a:gd name="T34" fmla="*/ 26 w 100"/>
                <a:gd name="T35" fmla="*/ 272 h 349"/>
                <a:gd name="T36" fmla="*/ 94 w 100"/>
                <a:gd name="T37" fmla="*/ 204 h 349"/>
                <a:gd name="T38" fmla="*/ 94 w 100"/>
                <a:gd name="T39" fmla="*/ 65 h 349"/>
                <a:gd name="T40" fmla="*/ 100 w 100"/>
                <a:gd name="T41" fmla="*/ 56 h 349"/>
                <a:gd name="T42" fmla="*/ 100 w 100"/>
                <a:gd name="T43" fmla="*/ 9 h 349"/>
                <a:gd name="T44" fmla="*/ 91 w 100"/>
                <a:gd name="T4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349">
                  <a:moveTo>
                    <a:pt x="21" y="340"/>
                  </a:moveTo>
                  <a:cubicBezTo>
                    <a:pt x="15" y="340"/>
                    <a:pt x="9" y="335"/>
                    <a:pt x="9" y="328"/>
                  </a:cubicBezTo>
                  <a:cubicBezTo>
                    <a:pt x="9" y="322"/>
                    <a:pt x="15" y="317"/>
                    <a:pt x="21" y="317"/>
                  </a:cubicBezTo>
                  <a:cubicBezTo>
                    <a:pt x="27" y="317"/>
                    <a:pt x="32" y="322"/>
                    <a:pt x="32" y="328"/>
                  </a:cubicBezTo>
                  <a:cubicBezTo>
                    <a:pt x="32" y="335"/>
                    <a:pt x="27" y="340"/>
                    <a:pt x="21" y="340"/>
                  </a:cubicBezTo>
                  <a:moveTo>
                    <a:pt x="91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1" y="0"/>
                    <a:pt x="77" y="4"/>
                    <a:pt x="77" y="9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61"/>
                    <a:pt x="79" y="64"/>
                    <a:pt x="83" y="65"/>
                  </a:cubicBezTo>
                  <a:cubicBezTo>
                    <a:pt x="83" y="200"/>
                    <a:pt x="83" y="200"/>
                    <a:pt x="83" y="200"/>
                  </a:cubicBezTo>
                  <a:cubicBezTo>
                    <a:pt x="15" y="267"/>
                    <a:pt x="15" y="267"/>
                    <a:pt x="15" y="267"/>
                  </a:cubicBezTo>
                  <a:cubicBezTo>
                    <a:pt x="15" y="308"/>
                    <a:pt x="15" y="308"/>
                    <a:pt x="15" y="308"/>
                  </a:cubicBezTo>
                  <a:cubicBezTo>
                    <a:pt x="6" y="311"/>
                    <a:pt x="0" y="319"/>
                    <a:pt x="0" y="328"/>
                  </a:cubicBezTo>
                  <a:cubicBezTo>
                    <a:pt x="0" y="340"/>
                    <a:pt x="9" y="349"/>
                    <a:pt x="21" y="349"/>
                  </a:cubicBezTo>
                  <a:cubicBezTo>
                    <a:pt x="32" y="349"/>
                    <a:pt x="42" y="340"/>
                    <a:pt x="42" y="328"/>
                  </a:cubicBezTo>
                  <a:cubicBezTo>
                    <a:pt x="42" y="319"/>
                    <a:pt x="35" y="311"/>
                    <a:pt x="26" y="308"/>
                  </a:cubicBezTo>
                  <a:cubicBezTo>
                    <a:pt x="26" y="272"/>
                    <a:pt x="26" y="272"/>
                    <a:pt x="26" y="272"/>
                  </a:cubicBezTo>
                  <a:cubicBezTo>
                    <a:pt x="94" y="204"/>
                    <a:pt x="94" y="204"/>
                    <a:pt x="94" y="204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4"/>
                    <a:pt x="100" y="61"/>
                    <a:pt x="100" y="56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0" y="4"/>
                    <a:pt x="96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7"/>
            <p:cNvSpPr>
              <a:spLocks noEditPoints="1"/>
            </p:cNvSpPr>
            <p:nvPr/>
          </p:nvSpPr>
          <p:spPr bwMode="auto">
            <a:xfrm>
              <a:off x="426" y="4106"/>
              <a:ext cx="180" cy="246"/>
            </a:xfrm>
            <a:custGeom>
              <a:avLst/>
              <a:gdLst>
                <a:gd name="T0" fmla="*/ 17 w 76"/>
                <a:gd name="T1" fmla="*/ 27 h 104"/>
                <a:gd name="T2" fmla="*/ 8 w 76"/>
                <a:gd name="T3" fmla="*/ 17 h 104"/>
                <a:gd name="T4" fmla="*/ 17 w 76"/>
                <a:gd name="T5" fmla="*/ 8 h 104"/>
                <a:gd name="T6" fmla="*/ 26 w 76"/>
                <a:gd name="T7" fmla="*/ 17 h 104"/>
                <a:gd name="T8" fmla="*/ 17 w 76"/>
                <a:gd name="T9" fmla="*/ 27 h 104"/>
                <a:gd name="T10" fmla="*/ 60 w 76"/>
                <a:gd name="T11" fmla="*/ 27 h 104"/>
                <a:gd name="T12" fmla="*/ 50 w 76"/>
                <a:gd name="T13" fmla="*/ 17 h 104"/>
                <a:gd name="T14" fmla="*/ 60 w 76"/>
                <a:gd name="T15" fmla="*/ 8 h 104"/>
                <a:gd name="T16" fmla="*/ 69 w 76"/>
                <a:gd name="T17" fmla="*/ 17 h 104"/>
                <a:gd name="T18" fmla="*/ 60 w 76"/>
                <a:gd name="T19" fmla="*/ 27 h 104"/>
                <a:gd name="T20" fmla="*/ 60 w 76"/>
                <a:gd name="T21" fmla="*/ 0 h 104"/>
                <a:gd name="T22" fmla="*/ 43 w 76"/>
                <a:gd name="T23" fmla="*/ 17 h 104"/>
                <a:gd name="T24" fmla="*/ 55 w 76"/>
                <a:gd name="T25" fmla="*/ 34 h 104"/>
                <a:gd name="T26" fmla="*/ 55 w 76"/>
                <a:gd name="T27" fmla="*/ 70 h 104"/>
                <a:gd name="T28" fmla="*/ 21 w 76"/>
                <a:gd name="T29" fmla="*/ 70 h 104"/>
                <a:gd name="T30" fmla="*/ 21 w 76"/>
                <a:gd name="T31" fmla="*/ 34 h 104"/>
                <a:gd name="T32" fmla="*/ 34 w 76"/>
                <a:gd name="T33" fmla="*/ 17 h 104"/>
                <a:gd name="T34" fmla="*/ 17 w 76"/>
                <a:gd name="T35" fmla="*/ 0 h 104"/>
                <a:gd name="T36" fmla="*/ 0 w 76"/>
                <a:gd name="T37" fmla="*/ 17 h 104"/>
                <a:gd name="T38" fmla="*/ 13 w 76"/>
                <a:gd name="T39" fmla="*/ 34 h 104"/>
                <a:gd name="T40" fmla="*/ 13 w 76"/>
                <a:gd name="T41" fmla="*/ 70 h 104"/>
                <a:gd name="T42" fmla="*/ 11 w 76"/>
                <a:gd name="T43" fmla="*/ 70 h 104"/>
                <a:gd name="T44" fmla="*/ 11 w 76"/>
                <a:gd name="T45" fmla="*/ 104 h 104"/>
                <a:gd name="T46" fmla="*/ 65 w 76"/>
                <a:gd name="T47" fmla="*/ 104 h 104"/>
                <a:gd name="T48" fmla="*/ 65 w 76"/>
                <a:gd name="T49" fmla="*/ 70 h 104"/>
                <a:gd name="T50" fmla="*/ 64 w 76"/>
                <a:gd name="T51" fmla="*/ 70 h 104"/>
                <a:gd name="T52" fmla="*/ 64 w 76"/>
                <a:gd name="T53" fmla="*/ 34 h 104"/>
                <a:gd name="T54" fmla="*/ 76 w 76"/>
                <a:gd name="T55" fmla="*/ 17 h 104"/>
                <a:gd name="T56" fmla="*/ 60 w 76"/>
                <a:gd name="T5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104">
                  <a:moveTo>
                    <a:pt x="17" y="27"/>
                  </a:moveTo>
                  <a:cubicBezTo>
                    <a:pt x="12" y="27"/>
                    <a:pt x="8" y="22"/>
                    <a:pt x="8" y="17"/>
                  </a:cubicBezTo>
                  <a:cubicBezTo>
                    <a:pt x="8" y="12"/>
                    <a:pt x="12" y="8"/>
                    <a:pt x="17" y="8"/>
                  </a:cubicBezTo>
                  <a:cubicBezTo>
                    <a:pt x="22" y="8"/>
                    <a:pt x="26" y="12"/>
                    <a:pt x="26" y="17"/>
                  </a:cubicBezTo>
                  <a:cubicBezTo>
                    <a:pt x="26" y="22"/>
                    <a:pt x="22" y="27"/>
                    <a:pt x="17" y="27"/>
                  </a:cubicBezTo>
                  <a:moveTo>
                    <a:pt x="60" y="27"/>
                  </a:moveTo>
                  <a:cubicBezTo>
                    <a:pt x="54" y="27"/>
                    <a:pt x="50" y="22"/>
                    <a:pt x="50" y="17"/>
                  </a:cubicBezTo>
                  <a:cubicBezTo>
                    <a:pt x="50" y="12"/>
                    <a:pt x="54" y="8"/>
                    <a:pt x="60" y="8"/>
                  </a:cubicBezTo>
                  <a:cubicBezTo>
                    <a:pt x="65" y="8"/>
                    <a:pt x="69" y="12"/>
                    <a:pt x="69" y="17"/>
                  </a:cubicBezTo>
                  <a:cubicBezTo>
                    <a:pt x="69" y="22"/>
                    <a:pt x="65" y="27"/>
                    <a:pt x="60" y="27"/>
                  </a:cubicBezTo>
                  <a:moveTo>
                    <a:pt x="60" y="0"/>
                  </a:moveTo>
                  <a:cubicBezTo>
                    <a:pt x="50" y="0"/>
                    <a:pt x="43" y="8"/>
                    <a:pt x="43" y="17"/>
                  </a:cubicBezTo>
                  <a:cubicBezTo>
                    <a:pt x="43" y="25"/>
                    <a:pt x="48" y="32"/>
                    <a:pt x="55" y="34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2"/>
                    <a:pt x="34" y="25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5"/>
                    <a:pt x="6" y="32"/>
                    <a:pt x="13" y="34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32"/>
                    <a:pt x="76" y="25"/>
                    <a:pt x="76" y="17"/>
                  </a:cubicBezTo>
                  <a:cubicBezTo>
                    <a:pt x="76" y="8"/>
                    <a:pt x="69" y="0"/>
                    <a:pt x="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8"/>
            <p:cNvSpPr/>
            <p:nvPr/>
          </p:nvSpPr>
          <p:spPr bwMode="auto">
            <a:xfrm>
              <a:off x="2388" y="4172"/>
              <a:ext cx="208" cy="253"/>
            </a:xfrm>
            <a:custGeom>
              <a:avLst/>
              <a:gdLst>
                <a:gd name="T0" fmla="*/ 69 w 88"/>
                <a:gd name="T1" fmla="*/ 0 h 107"/>
                <a:gd name="T2" fmla="*/ 49 w 88"/>
                <a:gd name="T3" fmla="*/ 19 h 107"/>
                <a:gd name="T4" fmla="*/ 63 w 88"/>
                <a:gd name="T5" fmla="*/ 38 h 107"/>
                <a:gd name="T6" fmla="*/ 63 w 88"/>
                <a:gd name="T7" fmla="*/ 72 h 107"/>
                <a:gd name="T8" fmla="*/ 25 w 88"/>
                <a:gd name="T9" fmla="*/ 72 h 107"/>
                <a:gd name="T10" fmla="*/ 25 w 88"/>
                <a:gd name="T11" fmla="*/ 38 h 107"/>
                <a:gd name="T12" fmla="*/ 39 w 88"/>
                <a:gd name="T13" fmla="*/ 19 h 107"/>
                <a:gd name="T14" fmla="*/ 20 w 88"/>
                <a:gd name="T15" fmla="*/ 0 h 107"/>
                <a:gd name="T16" fmla="*/ 0 w 88"/>
                <a:gd name="T17" fmla="*/ 19 h 107"/>
                <a:gd name="T18" fmla="*/ 14 w 88"/>
                <a:gd name="T19" fmla="*/ 38 h 107"/>
                <a:gd name="T20" fmla="*/ 14 w 88"/>
                <a:gd name="T21" fmla="*/ 76 h 107"/>
                <a:gd name="T22" fmla="*/ 14 w 88"/>
                <a:gd name="T23" fmla="*/ 76 h 107"/>
                <a:gd name="T24" fmla="*/ 14 w 88"/>
                <a:gd name="T25" fmla="*/ 107 h 107"/>
                <a:gd name="T26" fmla="*/ 74 w 88"/>
                <a:gd name="T27" fmla="*/ 107 h 107"/>
                <a:gd name="T28" fmla="*/ 74 w 88"/>
                <a:gd name="T29" fmla="*/ 72 h 107"/>
                <a:gd name="T30" fmla="*/ 74 w 88"/>
                <a:gd name="T31" fmla="*/ 72 h 107"/>
                <a:gd name="T32" fmla="*/ 74 w 88"/>
                <a:gd name="T33" fmla="*/ 38 h 107"/>
                <a:gd name="T34" fmla="*/ 88 w 88"/>
                <a:gd name="T35" fmla="*/ 19 h 107"/>
                <a:gd name="T36" fmla="*/ 69 w 88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107">
                  <a:moveTo>
                    <a:pt x="69" y="0"/>
                  </a:moveTo>
                  <a:cubicBezTo>
                    <a:pt x="58" y="0"/>
                    <a:pt x="49" y="8"/>
                    <a:pt x="49" y="19"/>
                  </a:cubicBezTo>
                  <a:cubicBezTo>
                    <a:pt x="49" y="28"/>
                    <a:pt x="55" y="35"/>
                    <a:pt x="63" y="38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3" y="35"/>
                    <a:pt x="39" y="28"/>
                    <a:pt x="39" y="19"/>
                  </a:cubicBezTo>
                  <a:cubicBezTo>
                    <a:pt x="39" y="8"/>
                    <a:pt x="31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28"/>
                    <a:pt x="6" y="35"/>
                    <a:pt x="14" y="3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82" y="35"/>
                    <a:pt x="88" y="28"/>
                    <a:pt x="88" y="19"/>
                  </a:cubicBezTo>
                  <a:cubicBezTo>
                    <a:pt x="88" y="8"/>
                    <a:pt x="79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9"/>
            <p:cNvSpPr/>
            <p:nvPr/>
          </p:nvSpPr>
          <p:spPr bwMode="auto">
            <a:xfrm>
              <a:off x="2158" y="4172"/>
              <a:ext cx="206" cy="253"/>
            </a:xfrm>
            <a:custGeom>
              <a:avLst/>
              <a:gdLst>
                <a:gd name="T0" fmla="*/ 68 w 87"/>
                <a:gd name="T1" fmla="*/ 0 h 107"/>
                <a:gd name="T2" fmla="*/ 49 w 87"/>
                <a:gd name="T3" fmla="*/ 19 h 107"/>
                <a:gd name="T4" fmla="*/ 62 w 87"/>
                <a:gd name="T5" fmla="*/ 38 h 107"/>
                <a:gd name="T6" fmla="*/ 62 w 87"/>
                <a:gd name="T7" fmla="*/ 72 h 107"/>
                <a:gd name="T8" fmla="*/ 25 w 87"/>
                <a:gd name="T9" fmla="*/ 72 h 107"/>
                <a:gd name="T10" fmla="*/ 25 w 87"/>
                <a:gd name="T11" fmla="*/ 38 h 107"/>
                <a:gd name="T12" fmla="*/ 39 w 87"/>
                <a:gd name="T13" fmla="*/ 19 h 107"/>
                <a:gd name="T14" fmla="*/ 19 w 87"/>
                <a:gd name="T15" fmla="*/ 0 h 107"/>
                <a:gd name="T16" fmla="*/ 0 w 87"/>
                <a:gd name="T17" fmla="*/ 19 h 107"/>
                <a:gd name="T18" fmla="*/ 14 w 87"/>
                <a:gd name="T19" fmla="*/ 38 h 107"/>
                <a:gd name="T20" fmla="*/ 14 w 87"/>
                <a:gd name="T21" fmla="*/ 76 h 107"/>
                <a:gd name="T22" fmla="*/ 14 w 87"/>
                <a:gd name="T23" fmla="*/ 76 h 107"/>
                <a:gd name="T24" fmla="*/ 14 w 87"/>
                <a:gd name="T25" fmla="*/ 107 h 107"/>
                <a:gd name="T26" fmla="*/ 74 w 87"/>
                <a:gd name="T27" fmla="*/ 107 h 107"/>
                <a:gd name="T28" fmla="*/ 74 w 87"/>
                <a:gd name="T29" fmla="*/ 72 h 107"/>
                <a:gd name="T30" fmla="*/ 74 w 87"/>
                <a:gd name="T31" fmla="*/ 72 h 107"/>
                <a:gd name="T32" fmla="*/ 74 w 87"/>
                <a:gd name="T33" fmla="*/ 38 h 107"/>
                <a:gd name="T34" fmla="*/ 87 w 87"/>
                <a:gd name="T35" fmla="*/ 19 h 107"/>
                <a:gd name="T36" fmla="*/ 68 w 87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107">
                  <a:moveTo>
                    <a:pt x="68" y="0"/>
                  </a:moveTo>
                  <a:cubicBezTo>
                    <a:pt x="57" y="0"/>
                    <a:pt x="49" y="8"/>
                    <a:pt x="49" y="19"/>
                  </a:cubicBezTo>
                  <a:cubicBezTo>
                    <a:pt x="49" y="28"/>
                    <a:pt x="54" y="35"/>
                    <a:pt x="62" y="38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3" y="35"/>
                    <a:pt x="39" y="28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8"/>
                    <a:pt x="6" y="35"/>
                    <a:pt x="14" y="3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82" y="35"/>
                    <a:pt x="87" y="28"/>
                    <a:pt x="87" y="19"/>
                  </a:cubicBezTo>
                  <a:cubicBezTo>
                    <a:pt x="87" y="8"/>
                    <a:pt x="79" y="0"/>
                    <a:pt x="6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0"/>
            <p:cNvSpPr/>
            <p:nvPr/>
          </p:nvSpPr>
          <p:spPr bwMode="auto">
            <a:xfrm>
              <a:off x="2042" y="4172"/>
              <a:ext cx="92" cy="258"/>
            </a:xfrm>
            <a:custGeom>
              <a:avLst/>
              <a:gdLst>
                <a:gd name="T0" fmla="*/ 19 w 39"/>
                <a:gd name="T1" fmla="*/ 0 h 109"/>
                <a:gd name="T2" fmla="*/ 0 w 39"/>
                <a:gd name="T3" fmla="*/ 19 h 109"/>
                <a:gd name="T4" fmla="*/ 14 w 39"/>
                <a:gd name="T5" fmla="*/ 38 h 109"/>
                <a:gd name="T6" fmla="*/ 14 w 39"/>
                <a:gd name="T7" fmla="*/ 71 h 109"/>
                <a:gd name="T8" fmla="*/ 0 w 39"/>
                <a:gd name="T9" fmla="*/ 89 h 109"/>
                <a:gd name="T10" fmla="*/ 19 w 39"/>
                <a:gd name="T11" fmla="*/ 109 h 109"/>
                <a:gd name="T12" fmla="*/ 39 w 39"/>
                <a:gd name="T13" fmla="*/ 89 h 109"/>
                <a:gd name="T14" fmla="*/ 25 w 39"/>
                <a:gd name="T15" fmla="*/ 71 h 109"/>
                <a:gd name="T16" fmla="*/ 25 w 39"/>
                <a:gd name="T17" fmla="*/ 38 h 109"/>
                <a:gd name="T18" fmla="*/ 39 w 39"/>
                <a:gd name="T19" fmla="*/ 19 h 109"/>
                <a:gd name="T20" fmla="*/ 19 w 39"/>
                <a:gd name="T2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109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28"/>
                    <a:pt x="6" y="35"/>
                    <a:pt x="14" y="38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6" y="73"/>
                    <a:pt x="0" y="80"/>
                    <a:pt x="0" y="89"/>
                  </a:cubicBezTo>
                  <a:cubicBezTo>
                    <a:pt x="0" y="100"/>
                    <a:pt x="9" y="109"/>
                    <a:pt x="19" y="109"/>
                  </a:cubicBezTo>
                  <a:cubicBezTo>
                    <a:pt x="30" y="109"/>
                    <a:pt x="39" y="100"/>
                    <a:pt x="39" y="89"/>
                  </a:cubicBezTo>
                  <a:cubicBezTo>
                    <a:pt x="39" y="80"/>
                    <a:pt x="33" y="73"/>
                    <a:pt x="25" y="71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3" y="35"/>
                    <a:pt x="39" y="28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1"/>
            <p:cNvSpPr/>
            <p:nvPr/>
          </p:nvSpPr>
          <p:spPr bwMode="auto">
            <a:xfrm>
              <a:off x="312" y="3902"/>
              <a:ext cx="571" cy="452"/>
            </a:xfrm>
            <a:custGeom>
              <a:avLst/>
              <a:gdLst>
                <a:gd name="T0" fmla="*/ 222 w 241"/>
                <a:gd name="T1" fmla="*/ 0 h 191"/>
                <a:gd name="T2" fmla="*/ 203 w 241"/>
                <a:gd name="T3" fmla="*/ 19 h 191"/>
                <a:gd name="T4" fmla="*/ 207 w 241"/>
                <a:gd name="T5" fmla="*/ 31 h 191"/>
                <a:gd name="T6" fmla="*/ 167 w 241"/>
                <a:gd name="T7" fmla="*/ 71 h 191"/>
                <a:gd name="T8" fmla="*/ 167 w 241"/>
                <a:gd name="T9" fmla="*/ 156 h 191"/>
                <a:gd name="T10" fmla="*/ 151 w 241"/>
                <a:gd name="T11" fmla="*/ 156 h 191"/>
                <a:gd name="T12" fmla="*/ 151 w 241"/>
                <a:gd name="T13" fmla="*/ 71 h 191"/>
                <a:gd name="T14" fmla="*/ 127 w 241"/>
                <a:gd name="T15" fmla="*/ 47 h 191"/>
                <a:gd name="T16" fmla="*/ 66 w 241"/>
                <a:gd name="T17" fmla="*/ 47 h 191"/>
                <a:gd name="T18" fmla="*/ 17 w 241"/>
                <a:gd name="T19" fmla="*/ 96 h 191"/>
                <a:gd name="T20" fmla="*/ 17 w 241"/>
                <a:gd name="T21" fmla="*/ 127 h 191"/>
                <a:gd name="T22" fmla="*/ 0 w 241"/>
                <a:gd name="T23" fmla="*/ 146 h 191"/>
                <a:gd name="T24" fmla="*/ 20 w 241"/>
                <a:gd name="T25" fmla="*/ 166 h 191"/>
                <a:gd name="T26" fmla="*/ 39 w 241"/>
                <a:gd name="T27" fmla="*/ 146 h 191"/>
                <a:gd name="T28" fmla="*/ 22 w 241"/>
                <a:gd name="T29" fmla="*/ 127 h 191"/>
                <a:gd name="T30" fmla="*/ 22 w 241"/>
                <a:gd name="T31" fmla="*/ 98 h 191"/>
                <a:gd name="T32" fmla="*/ 68 w 241"/>
                <a:gd name="T33" fmla="*/ 52 h 191"/>
                <a:gd name="T34" fmla="*/ 124 w 241"/>
                <a:gd name="T35" fmla="*/ 52 h 191"/>
                <a:gd name="T36" fmla="*/ 145 w 241"/>
                <a:gd name="T37" fmla="*/ 73 h 191"/>
                <a:gd name="T38" fmla="*/ 145 w 241"/>
                <a:gd name="T39" fmla="*/ 156 h 191"/>
                <a:gd name="T40" fmla="*/ 134 w 241"/>
                <a:gd name="T41" fmla="*/ 156 h 191"/>
                <a:gd name="T42" fmla="*/ 134 w 241"/>
                <a:gd name="T43" fmla="*/ 191 h 191"/>
                <a:gd name="T44" fmla="*/ 145 w 241"/>
                <a:gd name="T45" fmla="*/ 191 h 191"/>
                <a:gd name="T46" fmla="*/ 145 w 241"/>
                <a:gd name="T47" fmla="*/ 191 h 191"/>
                <a:gd name="T48" fmla="*/ 151 w 241"/>
                <a:gd name="T49" fmla="*/ 191 h 191"/>
                <a:gd name="T50" fmla="*/ 151 w 241"/>
                <a:gd name="T51" fmla="*/ 191 h 191"/>
                <a:gd name="T52" fmla="*/ 167 w 241"/>
                <a:gd name="T53" fmla="*/ 191 h 191"/>
                <a:gd name="T54" fmla="*/ 167 w 241"/>
                <a:gd name="T55" fmla="*/ 191 h 191"/>
                <a:gd name="T56" fmla="*/ 172 w 241"/>
                <a:gd name="T57" fmla="*/ 191 h 191"/>
                <a:gd name="T58" fmla="*/ 172 w 241"/>
                <a:gd name="T59" fmla="*/ 191 h 191"/>
                <a:gd name="T60" fmla="*/ 183 w 241"/>
                <a:gd name="T61" fmla="*/ 191 h 191"/>
                <a:gd name="T62" fmla="*/ 183 w 241"/>
                <a:gd name="T63" fmla="*/ 156 h 191"/>
                <a:gd name="T64" fmla="*/ 172 w 241"/>
                <a:gd name="T65" fmla="*/ 156 h 191"/>
                <a:gd name="T66" fmla="*/ 172 w 241"/>
                <a:gd name="T67" fmla="*/ 73 h 191"/>
                <a:gd name="T68" fmla="*/ 210 w 241"/>
                <a:gd name="T69" fmla="*/ 35 h 191"/>
                <a:gd name="T70" fmla="*/ 222 w 241"/>
                <a:gd name="T71" fmla="*/ 39 h 191"/>
                <a:gd name="T72" fmla="*/ 241 w 241"/>
                <a:gd name="T73" fmla="*/ 19 h 191"/>
                <a:gd name="T74" fmla="*/ 222 w 241"/>
                <a:gd name="T7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191">
                  <a:moveTo>
                    <a:pt x="222" y="0"/>
                  </a:moveTo>
                  <a:cubicBezTo>
                    <a:pt x="211" y="0"/>
                    <a:pt x="203" y="8"/>
                    <a:pt x="203" y="19"/>
                  </a:cubicBezTo>
                  <a:cubicBezTo>
                    <a:pt x="203" y="24"/>
                    <a:pt x="204" y="28"/>
                    <a:pt x="207" y="31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7" y="156"/>
                    <a:pt x="167" y="156"/>
                    <a:pt x="167" y="156"/>
                  </a:cubicBezTo>
                  <a:cubicBezTo>
                    <a:pt x="151" y="156"/>
                    <a:pt x="151" y="156"/>
                    <a:pt x="151" y="156"/>
                  </a:cubicBezTo>
                  <a:cubicBezTo>
                    <a:pt x="151" y="71"/>
                    <a:pt x="151" y="71"/>
                    <a:pt x="151" y="71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7" y="129"/>
                    <a:pt x="0" y="137"/>
                    <a:pt x="0" y="146"/>
                  </a:cubicBezTo>
                  <a:cubicBezTo>
                    <a:pt x="0" y="157"/>
                    <a:pt x="9" y="166"/>
                    <a:pt x="20" y="166"/>
                  </a:cubicBezTo>
                  <a:cubicBezTo>
                    <a:pt x="30" y="166"/>
                    <a:pt x="39" y="157"/>
                    <a:pt x="39" y="146"/>
                  </a:cubicBezTo>
                  <a:cubicBezTo>
                    <a:pt x="39" y="137"/>
                    <a:pt x="32" y="129"/>
                    <a:pt x="22" y="127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124" y="52"/>
                    <a:pt x="124" y="52"/>
                    <a:pt x="124" y="52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45" y="156"/>
                    <a:pt x="145" y="156"/>
                    <a:pt x="145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91"/>
                    <a:pt x="134" y="191"/>
                    <a:pt x="134" y="191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67" y="191"/>
                    <a:pt x="167" y="191"/>
                    <a:pt x="167" y="191"/>
                  </a:cubicBezTo>
                  <a:cubicBezTo>
                    <a:pt x="167" y="191"/>
                    <a:pt x="167" y="191"/>
                    <a:pt x="167" y="191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83" y="191"/>
                    <a:pt x="183" y="191"/>
                    <a:pt x="183" y="191"/>
                  </a:cubicBezTo>
                  <a:cubicBezTo>
                    <a:pt x="183" y="156"/>
                    <a:pt x="183" y="156"/>
                    <a:pt x="183" y="156"/>
                  </a:cubicBezTo>
                  <a:cubicBezTo>
                    <a:pt x="172" y="156"/>
                    <a:pt x="172" y="156"/>
                    <a:pt x="172" y="156"/>
                  </a:cubicBezTo>
                  <a:cubicBezTo>
                    <a:pt x="172" y="73"/>
                    <a:pt x="172" y="73"/>
                    <a:pt x="172" y="73"/>
                  </a:cubicBezTo>
                  <a:cubicBezTo>
                    <a:pt x="210" y="35"/>
                    <a:pt x="210" y="35"/>
                    <a:pt x="210" y="35"/>
                  </a:cubicBezTo>
                  <a:cubicBezTo>
                    <a:pt x="214" y="37"/>
                    <a:pt x="218" y="39"/>
                    <a:pt x="222" y="39"/>
                  </a:cubicBezTo>
                  <a:cubicBezTo>
                    <a:pt x="233" y="39"/>
                    <a:pt x="241" y="30"/>
                    <a:pt x="241" y="19"/>
                  </a:cubicBezTo>
                  <a:cubicBezTo>
                    <a:pt x="241" y="8"/>
                    <a:pt x="233" y="0"/>
                    <a:pt x="2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2"/>
            <p:cNvSpPr/>
            <p:nvPr/>
          </p:nvSpPr>
          <p:spPr bwMode="auto">
            <a:xfrm>
              <a:off x="0" y="3745"/>
              <a:ext cx="473" cy="614"/>
            </a:xfrm>
            <a:custGeom>
              <a:avLst/>
              <a:gdLst>
                <a:gd name="T0" fmla="*/ 180 w 200"/>
                <a:gd name="T1" fmla="*/ 0 h 259"/>
                <a:gd name="T2" fmla="*/ 161 w 200"/>
                <a:gd name="T3" fmla="*/ 18 h 259"/>
                <a:gd name="T4" fmla="*/ 124 w 200"/>
                <a:gd name="T5" fmla="*/ 18 h 259"/>
                <a:gd name="T6" fmla="*/ 54 w 200"/>
                <a:gd name="T7" fmla="*/ 88 h 259"/>
                <a:gd name="T8" fmla="*/ 54 w 200"/>
                <a:gd name="T9" fmla="*/ 165 h 259"/>
                <a:gd name="T10" fmla="*/ 18 w 200"/>
                <a:gd name="T11" fmla="*/ 201 h 259"/>
                <a:gd name="T12" fmla="*/ 18 w 200"/>
                <a:gd name="T13" fmla="*/ 220 h 259"/>
                <a:gd name="T14" fmla="*/ 0 w 200"/>
                <a:gd name="T15" fmla="*/ 239 h 259"/>
                <a:gd name="T16" fmla="*/ 19 w 200"/>
                <a:gd name="T17" fmla="*/ 259 h 259"/>
                <a:gd name="T18" fmla="*/ 39 w 200"/>
                <a:gd name="T19" fmla="*/ 239 h 259"/>
                <a:gd name="T20" fmla="*/ 21 w 200"/>
                <a:gd name="T21" fmla="*/ 220 h 259"/>
                <a:gd name="T22" fmla="*/ 21 w 200"/>
                <a:gd name="T23" fmla="*/ 202 h 259"/>
                <a:gd name="T24" fmla="*/ 57 w 200"/>
                <a:gd name="T25" fmla="*/ 166 h 259"/>
                <a:gd name="T26" fmla="*/ 57 w 200"/>
                <a:gd name="T27" fmla="*/ 89 h 259"/>
                <a:gd name="T28" fmla="*/ 125 w 200"/>
                <a:gd name="T29" fmla="*/ 20 h 259"/>
                <a:gd name="T30" fmla="*/ 161 w 200"/>
                <a:gd name="T31" fmla="*/ 20 h 259"/>
                <a:gd name="T32" fmla="*/ 180 w 200"/>
                <a:gd name="T33" fmla="*/ 38 h 259"/>
                <a:gd name="T34" fmla="*/ 200 w 200"/>
                <a:gd name="T35" fmla="*/ 19 h 259"/>
                <a:gd name="T36" fmla="*/ 180 w 200"/>
                <a:gd name="T37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259">
                  <a:moveTo>
                    <a:pt x="180" y="0"/>
                  </a:moveTo>
                  <a:cubicBezTo>
                    <a:pt x="170" y="0"/>
                    <a:pt x="162" y="8"/>
                    <a:pt x="161" y="18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18" y="220"/>
                    <a:pt x="18" y="220"/>
                    <a:pt x="18" y="220"/>
                  </a:cubicBezTo>
                  <a:cubicBezTo>
                    <a:pt x="8" y="221"/>
                    <a:pt x="0" y="229"/>
                    <a:pt x="0" y="239"/>
                  </a:cubicBezTo>
                  <a:cubicBezTo>
                    <a:pt x="0" y="250"/>
                    <a:pt x="9" y="259"/>
                    <a:pt x="19" y="259"/>
                  </a:cubicBezTo>
                  <a:cubicBezTo>
                    <a:pt x="30" y="259"/>
                    <a:pt x="39" y="250"/>
                    <a:pt x="39" y="239"/>
                  </a:cubicBezTo>
                  <a:cubicBezTo>
                    <a:pt x="39" y="229"/>
                    <a:pt x="31" y="221"/>
                    <a:pt x="21" y="220"/>
                  </a:cubicBezTo>
                  <a:cubicBezTo>
                    <a:pt x="21" y="202"/>
                    <a:pt x="21" y="202"/>
                    <a:pt x="21" y="202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2" y="31"/>
                    <a:pt x="170" y="38"/>
                    <a:pt x="180" y="38"/>
                  </a:cubicBezTo>
                  <a:cubicBezTo>
                    <a:pt x="191" y="38"/>
                    <a:pt x="200" y="30"/>
                    <a:pt x="200" y="19"/>
                  </a:cubicBezTo>
                  <a:cubicBezTo>
                    <a:pt x="200" y="8"/>
                    <a:pt x="191" y="0"/>
                    <a:pt x="1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3"/>
            <p:cNvSpPr>
              <a:spLocks noEditPoints="1"/>
            </p:cNvSpPr>
            <p:nvPr/>
          </p:nvSpPr>
          <p:spPr bwMode="auto">
            <a:xfrm>
              <a:off x="431" y="3459"/>
              <a:ext cx="314" cy="315"/>
            </a:xfrm>
            <a:custGeom>
              <a:avLst/>
              <a:gdLst>
                <a:gd name="T0" fmla="*/ 50 w 133"/>
                <a:gd name="T1" fmla="*/ 3 h 133"/>
                <a:gd name="T2" fmla="*/ 6 w 133"/>
                <a:gd name="T3" fmla="*/ 41 h 133"/>
                <a:gd name="T4" fmla="*/ 12 w 133"/>
                <a:gd name="T5" fmla="*/ 41 h 133"/>
                <a:gd name="T6" fmla="*/ 50 w 133"/>
                <a:gd name="T7" fmla="*/ 3 h 133"/>
                <a:gd name="T8" fmla="*/ 67 w 133"/>
                <a:gd name="T9" fmla="*/ 0 h 133"/>
                <a:gd name="T10" fmla="*/ 63 w 133"/>
                <a:gd name="T11" fmla="*/ 1 h 133"/>
                <a:gd name="T12" fmla="*/ 49 w 133"/>
                <a:gd name="T13" fmla="*/ 14 h 133"/>
                <a:gd name="T14" fmla="*/ 67 w 133"/>
                <a:gd name="T15" fmla="*/ 12 h 133"/>
                <a:gd name="T16" fmla="*/ 122 w 133"/>
                <a:gd name="T17" fmla="*/ 67 h 133"/>
                <a:gd name="T18" fmla="*/ 67 w 133"/>
                <a:gd name="T19" fmla="*/ 122 h 133"/>
                <a:gd name="T20" fmla="*/ 12 w 133"/>
                <a:gd name="T21" fmla="*/ 67 h 133"/>
                <a:gd name="T22" fmla="*/ 15 w 133"/>
                <a:gd name="T23" fmla="*/ 49 h 133"/>
                <a:gd name="T24" fmla="*/ 3 w 133"/>
                <a:gd name="T25" fmla="*/ 49 h 133"/>
                <a:gd name="T26" fmla="*/ 0 w 133"/>
                <a:gd name="T27" fmla="*/ 67 h 133"/>
                <a:gd name="T28" fmla="*/ 67 w 133"/>
                <a:gd name="T29" fmla="*/ 133 h 133"/>
                <a:gd name="T30" fmla="*/ 133 w 133"/>
                <a:gd name="T31" fmla="*/ 67 h 133"/>
                <a:gd name="T32" fmla="*/ 67 w 133"/>
                <a:gd name="T3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" h="133">
                  <a:moveTo>
                    <a:pt x="50" y="3"/>
                  </a:moveTo>
                  <a:cubicBezTo>
                    <a:pt x="30" y="8"/>
                    <a:pt x="14" y="22"/>
                    <a:pt x="6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50" y="3"/>
                    <a:pt x="50" y="3"/>
                    <a:pt x="50" y="3"/>
                  </a:cubicBezTo>
                  <a:moveTo>
                    <a:pt x="67" y="0"/>
                  </a:moveTo>
                  <a:cubicBezTo>
                    <a:pt x="66" y="0"/>
                    <a:pt x="64" y="1"/>
                    <a:pt x="63" y="1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5" y="13"/>
                    <a:pt x="61" y="12"/>
                    <a:pt x="67" y="12"/>
                  </a:cubicBezTo>
                  <a:cubicBezTo>
                    <a:pt x="97" y="12"/>
                    <a:pt x="122" y="36"/>
                    <a:pt x="122" y="67"/>
                  </a:cubicBezTo>
                  <a:cubicBezTo>
                    <a:pt x="122" y="97"/>
                    <a:pt x="97" y="122"/>
                    <a:pt x="67" y="122"/>
                  </a:cubicBezTo>
                  <a:cubicBezTo>
                    <a:pt x="36" y="122"/>
                    <a:pt x="12" y="97"/>
                    <a:pt x="12" y="67"/>
                  </a:cubicBezTo>
                  <a:cubicBezTo>
                    <a:pt x="12" y="60"/>
                    <a:pt x="13" y="54"/>
                    <a:pt x="15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1" y="54"/>
                    <a:pt x="0" y="61"/>
                    <a:pt x="0" y="67"/>
                  </a:cubicBezTo>
                  <a:cubicBezTo>
                    <a:pt x="0" y="103"/>
                    <a:pt x="30" y="133"/>
                    <a:pt x="67" y="133"/>
                  </a:cubicBezTo>
                  <a:cubicBezTo>
                    <a:pt x="103" y="133"/>
                    <a:pt x="133" y="103"/>
                    <a:pt x="133" y="67"/>
                  </a:cubicBezTo>
                  <a:cubicBezTo>
                    <a:pt x="133" y="30"/>
                    <a:pt x="103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4"/>
            <p:cNvSpPr>
              <a:spLocks noEditPoints="1"/>
            </p:cNvSpPr>
            <p:nvPr/>
          </p:nvSpPr>
          <p:spPr bwMode="auto">
            <a:xfrm>
              <a:off x="504" y="3532"/>
              <a:ext cx="168" cy="168"/>
            </a:xfrm>
            <a:custGeom>
              <a:avLst/>
              <a:gdLst>
                <a:gd name="T0" fmla="*/ 36 w 71"/>
                <a:gd name="T1" fmla="*/ 63 h 71"/>
                <a:gd name="T2" fmla="*/ 9 w 71"/>
                <a:gd name="T3" fmla="*/ 36 h 71"/>
                <a:gd name="T4" fmla="*/ 36 w 71"/>
                <a:gd name="T5" fmla="*/ 9 h 71"/>
                <a:gd name="T6" fmla="*/ 63 w 71"/>
                <a:gd name="T7" fmla="*/ 36 h 71"/>
                <a:gd name="T8" fmla="*/ 36 w 71"/>
                <a:gd name="T9" fmla="*/ 63 h 71"/>
                <a:gd name="T10" fmla="*/ 36 w 71"/>
                <a:gd name="T11" fmla="*/ 0 h 71"/>
                <a:gd name="T12" fmla="*/ 0 w 71"/>
                <a:gd name="T13" fmla="*/ 36 h 71"/>
                <a:gd name="T14" fmla="*/ 36 w 71"/>
                <a:gd name="T15" fmla="*/ 71 h 71"/>
                <a:gd name="T16" fmla="*/ 71 w 71"/>
                <a:gd name="T17" fmla="*/ 36 h 71"/>
                <a:gd name="T18" fmla="*/ 36 w 71"/>
                <a:gd name="T1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1">
                  <a:moveTo>
                    <a:pt x="36" y="63"/>
                  </a:moveTo>
                  <a:cubicBezTo>
                    <a:pt x="21" y="63"/>
                    <a:pt x="9" y="51"/>
                    <a:pt x="9" y="36"/>
                  </a:cubicBezTo>
                  <a:cubicBezTo>
                    <a:pt x="9" y="21"/>
                    <a:pt x="21" y="9"/>
                    <a:pt x="36" y="9"/>
                  </a:cubicBezTo>
                  <a:cubicBezTo>
                    <a:pt x="51" y="9"/>
                    <a:pt x="63" y="21"/>
                    <a:pt x="63" y="36"/>
                  </a:cubicBezTo>
                  <a:cubicBezTo>
                    <a:pt x="63" y="51"/>
                    <a:pt x="51" y="63"/>
                    <a:pt x="36" y="63"/>
                  </a:cubicBezTo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5"/>
                    <a:pt x="16" y="71"/>
                    <a:pt x="36" y="71"/>
                  </a:cubicBezTo>
                  <a:cubicBezTo>
                    <a:pt x="55" y="71"/>
                    <a:pt x="71" y="55"/>
                    <a:pt x="71" y="36"/>
                  </a:cubicBezTo>
                  <a:cubicBezTo>
                    <a:pt x="71" y="16"/>
                    <a:pt x="55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5"/>
            <p:cNvSpPr>
              <a:spLocks noEditPoints="1"/>
            </p:cNvSpPr>
            <p:nvPr/>
          </p:nvSpPr>
          <p:spPr bwMode="auto">
            <a:xfrm>
              <a:off x="1595" y="3940"/>
              <a:ext cx="312" cy="315"/>
            </a:xfrm>
            <a:custGeom>
              <a:avLst/>
              <a:gdLst>
                <a:gd name="T0" fmla="*/ 66 w 132"/>
                <a:gd name="T1" fmla="*/ 122 h 133"/>
                <a:gd name="T2" fmla="*/ 11 w 132"/>
                <a:gd name="T3" fmla="*/ 67 h 133"/>
                <a:gd name="T4" fmla="*/ 66 w 132"/>
                <a:gd name="T5" fmla="*/ 12 h 133"/>
                <a:gd name="T6" fmla="*/ 121 w 132"/>
                <a:gd name="T7" fmla="*/ 67 h 133"/>
                <a:gd name="T8" fmla="*/ 66 w 132"/>
                <a:gd name="T9" fmla="*/ 122 h 133"/>
                <a:gd name="T10" fmla="*/ 66 w 132"/>
                <a:gd name="T11" fmla="*/ 0 h 133"/>
                <a:gd name="T12" fmla="*/ 0 w 132"/>
                <a:gd name="T13" fmla="*/ 67 h 133"/>
                <a:gd name="T14" fmla="*/ 66 w 132"/>
                <a:gd name="T15" fmla="*/ 133 h 133"/>
                <a:gd name="T16" fmla="*/ 132 w 132"/>
                <a:gd name="T17" fmla="*/ 67 h 133"/>
                <a:gd name="T18" fmla="*/ 66 w 132"/>
                <a:gd name="T1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3">
                  <a:moveTo>
                    <a:pt x="66" y="122"/>
                  </a:moveTo>
                  <a:cubicBezTo>
                    <a:pt x="36" y="122"/>
                    <a:pt x="11" y="97"/>
                    <a:pt x="11" y="67"/>
                  </a:cubicBezTo>
                  <a:cubicBezTo>
                    <a:pt x="11" y="36"/>
                    <a:pt x="36" y="12"/>
                    <a:pt x="66" y="12"/>
                  </a:cubicBezTo>
                  <a:cubicBezTo>
                    <a:pt x="96" y="12"/>
                    <a:pt x="121" y="36"/>
                    <a:pt x="121" y="67"/>
                  </a:cubicBezTo>
                  <a:cubicBezTo>
                    <a:pt x="121" y="97"/>
                    <a:pt x="96" y="122"/>
                    <a:pt x="66" y="122"/>
                  </a:cubicBezTo>
                  <a:moveTo>
                    <a:pt x="66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103"/>
                    <a:pt x="30" y="133"/>
                    <a:pt x="66" y="133"/>
                  </a:cubicBezTo>
                  <a:cubicBezTo>
                    <a:pt x="103" y="133"/>
                    <a:pt x="132" y="103"/>
                    <a:pt x="132" y="67"/>
                  </a:cubicBezTo>
                  <a:cubicBezTo>
                    <a:pt x="132" y="30"/>
                    <a:pt x="103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6"/>
            <p:cNvSpPr>
              <a:spLocks noEditPoints="1"/>
            </p:cNvSpPr>
            <p:nvPr/>
          </p:nvSpPr>
          <p:spPr bwMode="auto">
            <a:xfrm>
              <a:off x="1668" y="4013"/>
              <a:ext cx="168" cy="168"/>
            </a:xfrm>
            <a:custGeom>
              <a:avLst/>
              <a:gdLst>
                <a:gd name="T0" fmla="*/ 35 w 71"/>
                <a:gd name="T1" fmla="*/ 63 h 71"/>
                <a:gd name="T2" fmla="*/ 8 w 71"/>
                <a:gd name="T3" fmla="*/ 36 h 71"/>
                <a:gd name="T4" fmla="*/ 35 w 71"/>
                <a:gd name="T5" fmla="*/ 9 h 71"/>
                <a:gd name="T6" fmla="*/ 62 w 71"/>
                <a:gd name="T7" fmla="*/ 36 h 71"/>
                <a:gd name="T8" fmla="*/ 35 w 71"/>
                <a:gd name="T9" fmla="*/ 63 h 71"/>
                <a:gd name="T10" fmla="*/ 35 w 71"/>
                <a:gd name="T11" fmla="*/ 0 h 71"/>
                <a:gd name="T12" fmla="*/ 0 w 71"/>
                <a:gd name="T13" fmla="*/ 36 h 71"/>
                <a:gd name="T14" fmla="*/ 35 w 71"/>
                <a:gd name="T15" fmla="*/ 71 h 71"/>
                <a:gd name="T16" fmla="*/ 71 w 71"/>
                <a:gd name="T17" fmla="*/ 36 h 71"/>
                <a:gd name="T18" fmla="*/ 35 w 71"/>
                <a:gd name="T1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1">
                  <a:moveTo>
                    <a:pt x="35" y="63"/>
                  </a:moveTo>
                  <a:cubicBezTo>
                    <a:pt x="20" y="63"/>
                    <a:pt x="8" y="51"/>
                    <a:pt x="8" y="36"/>
                  </a:cubicBezTo>
                  <a:cubicBezTo>
                    <a:pt x="8" y="21"/>
                    <a:pt x="20" y="9"/>
                    <a:pt x="35" y="9"/>
                  </a:cubicBezTo>
                  <a:cubicBezTo>
                    <a:pt x="50" y="9"/>
                    <a:pt x="62" y="21"/>
                    <a:pt x="62" y="36"/>
                  </a:cubicBezTo>
                  <a:cubicBezTo>
                    <a:pt x="62" y="51"/>
                    <a:pt x="50" y="63"/>
                    <a:pt x="35" y="63"/>
                  </a:cubicBezTo>
                  <a:moveTo>
                    <a:pt x="35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5"/>
                    <a:pt x="16" y="71"/>
                    <a:pt x="35" y="71"/>
                  </a:cubicBezTo>
                  <a:cubicBezTo>
                    <a:pt x="55" y="71"/>
                    <a:pt x="71" y="55"/>
                    <a:pt x="71" y="36"/>
                  </a:cubicBezTo>
                  <a:cubicBezTo>
                    <a:pt x="71" y="16"/>
                    <a:pt x="55" y="0"/>
                    <a:pt x="3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7"/>
            <p:cNvSpPr/>
            <p:nvPr/>
          </p:nvSpPr>
          <p:spPr bwMode="auto">
            <a:xfrm>
              <a:off x="2172" y="3738"/>
              <a:ext cx="334" cy="192"/>
            </a:xfrm>
            <a:custGeom>
              <a:avLst/>
              <a:gdLst>
                <a:gd name="T0" fmla="*/ 19 w 141"/>
                <a:gd name="T1" fmla="*/ 0 h 81"/>
                <a:gd name="T2" fmla="*/ 0 w 141"/>
                <a:gd name="T3" fmla="*/ 19 h 81"/>
                <a:gd name="T4" fmla="*/ 19 w 141"/>
                <a:gd name="T5" fmla="*/ 38 h 81"/>
                <a:gd name="T6" fmla="*/ 38 w 141"/>
                <a:gd name="T7" fmla="*/ 24 h 81"/>
                <a:gd name="T8" fmla="*/ 74 w 141"/>
                <a:gd name="T9" fmla="*/ 24 h 81"/>
                <a:gd name="T10" fmla="*/ 74 w 141"/>
                <a:gd name="T11" fmla="*/ 56 h 81"/>
                <a:gd name="T12" fmla="*/ 38 w 141"/>
                <a:gd name="T13" fmla="*/ 56 h 81"/>
                <a:gd name="T14" fmla="*/ 19 w 141"/>
                <a:gd name="T15" fmla="*/ 42 h 81"/>
                <a:gd name="T16" fmla="*/ 0 w 141"/>
                <a:gd name="T17" fmla="*/ 61 h 81"/>
                <a:gd name="T18" fmla="*/ 19 w 141"/>
                <a:gd name="T19" fmla="*/ 81 h 81"/>
                <a:gd name="T20" fmla="*/ 38 w 141"/>
                <a:gd name="T21" fmla="*/ 67 h 81"/>
                <a:gd name="T22" fmla="*/ 74 w 141"/>
                <a:gd name="T23" fmla="*/ 67 h 81"/>
                <a:gd name="T24" fmla="*/ 74 w 141"/>
                <a:gd name="T25" fmla="*/ 75 h 81"/>
                <a:gd name="T26" fmla="*/ 141 w 141"/>
                <a:gd name="T27" fmla="*/ 75 h 81"/>
                <a:gd name="T28" fmla="*/ 141 w 141"/>
                <a:gd name="T29" fmla="*/ 9 h 81"/>
                <a:gd name="T30" fmla="*/ 74 w 141"/>
                <a:gd name="T31" fmla="*/ 9 h 81"/>
                <a:gd name="T32" fmla="*/ 74 w 141"/>
                <a:gd name="T33" fmla="*/ 13 h 81"/>
                <a:gd name="T34" fmla="*/ 38 w 141"/>
                <a:gd name="T35" fmla="*/ 13 h 81"/>
                <a:gd name="T36" fmla="*/ 19 w 141"/>
                <a:gd name="T3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" h="81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8"/>
                    <a:pt x="19" y="38"/>
                  </a:cubicBezTo>
                  <a:cubicBezTo>
                    <a:pt x="28" y="38"/>
                    <a:pt x="36" y="32"/>
                    <a:pt x="38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6" y="48"/>
                    <a:pt x="28" y="42"/>
                    <a:pt x="19" y="42"/>
                  </a:cubicBezTo>
                  <a:cubicBezTo>
                    <a:pt x="9" y="42"/>
                    <a:pt x="0" y="51"/>
                    <a:pt x="0" y="61"/>
                  </a:cubicBezTo>
                  <a:cubicBezTo>
                    <a:pt x="0" y="72"/>
                    <a:pt x="9" y="81"/>
                    <a:pt x="19" y="81"/>
                  </a:cubicBezTo>
                  <a:cubicBezTo>
                    <a:pt x="28" y="81"/>
                    <a:pt x="36" y="75"/>
                    <a:pt x="38" y="67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141" y="75"/>
                    <a:pt x="141" y="75"/>
                    <a:pt x="141" y="75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6" y="5"/>
                    <a:pt x="28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48"/>
            <p:cNvSpPr>
              <a:spLocks noEditPoints="1"/>
            </p:cNvSpPr>
            <p:nvPr/>
          </p:nvSpPr>
          <p:spPr bwMode="auto">
            <a:xfrm>
              <a:off x="1309" y="3942"/>
              <a:ext cx="262" cy="491"/>
            </a:xfrm>
            <a:custGeom>
              <a:avLst/>
              <a:gdLst>
                <a:gd name="T0" fmla="*/ 81 w 111"/>
                <a:gd name="T1" fmla="*/ 198 h 207"/>
                <a:gd name="T2" fmla="*/ 70 w 111"/>
                <a:gd name="T3" fmla="*/ 186 h 207"/>
                <a:gd name="T4" fmla="*/ 81 w 111"/>
                <a:gd name="T5" fmla="*/ 175 h 207"/>
                <a:gd name="T6" fmla="*/ 93 w 111"/>
                <a:gd name="T7" fmla="*/ 186 h 207"/>
                <a:gd name="T8" fmla="*/ 81 w 111"/>
                <a:gd name="T9" fmla="*/ 198 h 207"/>
                <a:gd name="T10" fmla="*/ 20 w 111"/>
                <a:gd name="T11" fmla="*/ 0 h 207"/>
                <a:gd name="T12" fmla="*/ 0 w 111"/>
                <a:gd name="T13" fmla="*/ 20 h 207"/>
                <a:gd name="T14" fmla="*/ 20 w 111"/>
                <a:gd name="T15" fmla="*/ 39 h 207"/>
                <a:gd name="T16" fmla="*/ 39 w 111"/>
                <a:gd name="T17" fmla="*/ 23 h 207"/>
                <a:gd name="T18" fmla="*/ 80 w 111"/>
                <a:gd name="T19" fmla="*/ 23 h 207"/>
                <a:gd name="T20" fmla="*/ 106 w 111"/>
                <a:gd name="T21" fmla="*/ 49 h 207"/>
                <a:gd name="T22" fmla="*/ 106 w 111"/>
                <a:gd name="T23" fmla="*/ 107 h 207"/>
                <a:gd name="T24" fmla="*/ 78 w 111"/>
                <a:gd name="T25" fmla="*/ 134 h 207"/>
                <a:gd name="T26" fmla="*/ 78 w 111"/>
                <a:gd name="T27" fmla="*/ 165 h 207"/>
                <a:gd name="T28" fmla="*/ 60 w 111"/>
                <a:gd name="T29" fmla="*/ 186 h 207"/>
                <a:gd name="T30" fmla="*/ 81 w 111"/>
                <a:gd name="T31" fmla="*/ 207 h 207"/>
                <a:gd name="T32" fmla="*/ 102 w 111"/>
                <a:gd name="T33" fmla="*/ 186 h 207"/>
                <a:gd name="T34" fmla="*/ 84 w 111"/>
                <a:gd name="T35" fmla="*/ 165 h 207"/>
                <a:gd name="T36" fmla="*/ 84 w 111"/>
                <a:gd name="T37" fmla="*/ 137 h 207"/>
                <a:gd name="T38" fmla="*/ 111 w 111"/>
                <a:gd name="T39" fmla="*/ 109 h 207"/>
                <a:gd name="T40" fmla="*/ 111 w 111"/>
                <a:gd name="T41" fmla="*/ 46 h 207"/>
                <a:gd name="T42" fmla="*/ 82 w 111"/>
                <a:gd name="T43" fmla="*/ 17 h 207"/>
                <a:gd name="T44" fmla="*/ 39 w 111"/>
                <a:gd name="T45" fmla="*/ 17 h 207"/>
                <a:gd name="T46" fmla="*/ 20 w 111"/>
                <a:gd name="T47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207">
                  <a:moveTo>
                    <a:pt x="81" y="198"/>
                  </a:moveTo>
                  <a:cubicBezTo>
                    <a:pt x="75" y="198"/>
                    <a:pt x="70" y="193"/>
                    <a:pt x="70" y="186"/>
                  </a:cubicBezTo>
                  <a:cubicBezTo>
                    <a:pt x="70" y="180"/>
                    <a:pt x="75" y="175"/>
                    <a:pt x="81" y="175"/>
                  </a:cubicBezTo>
                  <a:cubicBezTo>
                    <a:pt x="87" y="175"/>
                    <a:pt x="93" y="180"/>
                    <a:pt x="93" y="186"/>
                  </a:cubicBezTo>
                  <a:cubicBezTo>
                    <a:pt x="93" y="193"/>
                    <a:pt x="87" y="198"/>
                    <a:pt x="81" y="198"/>
                  </a:cubicBezTo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39"/>
                    <a:pt x="20" y="39"/>
                  </a:cubicBezTo>
                  <a:cubicBezTo>
                    <a:pt x="29" y="39"/>
                    <a:pt x="37" y="32"/>
                    <a:pt x="39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8" y="165"/>
                    <a:pt x="78" y="165"/>
                    <a:pt x="78" y="165"/>
                  </a:cubicBezTo>
                  <a:cubicBezTo>
                    <a:pt x="68" y="167"/>
                    <a:pt x="60" y="176"/>
                    <a:pt x="60" y="186"/>
                  </a:cubicBezTo>
                  <a:cubicBezTo>
                    <a:pt x="60" y="198"/>
                    <a:pt x="70" y="207"/>
                    <a:pt x="81" y="207"/>
                  </a:cubicBezTo>
                  <a:cubicBezTo>
                    <a:pt x="93" y="207"/>
                    <a:pt x="102" y="198"/>
                    <a:pt x="102" y="186"/>
                  </a:cubicBezTo>
                  <a:cubicBezTo>
                    <a:pt x="102" y="176"/>
                    <a:pt x="94" y="167"/>
                    <a:pt x="84" y="165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111" y="109"/>
                    <a:pt x="111" y="109"/>
                    <a:pt x="111" y="109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7" y="8"/>
                    <a:pt x="29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9"/>
            <p:cNvSpPr/>
            <p:nvPr/>
          </p:nvSpPr>
          <p:spPr bwMode="auto">
            <a:xfrm>
              <a:off x="-2" y="3447"/>
              <a:ext cx="232" cy="230"/>
            </a:xfrm>
            <a:custGeom>
              <a:avLst/>
              <a:gdLst>
                <a:gd name="T0" fmla="*/ 49 w 98"/>
                <a:gd name="T1" fmla="*/ 0 h 97"/>
                <a:gd name="T2" fmla="*/ 0 w 98"/>
                <a:gd name="T3" fmla="*/ 49 h 97"/>
                <a:gd name="T4" fmla="*/ 49 w 98"/>
                <a:gd name="T5" fmla="*/ 97 h 97"/>
                <a:gd name="T6" fmla="*/ 98 w 98"/>
                <a:gd name="T7" fmla="*/ 54 h 97"/>
                <a:gd name="T8" fmla="*/ 93 w 98"/>
                <a:gd name="T9" fmla="*/ 54 h 97"/>
                <a:gd name="T10" fmla="*/ 49 w 98"/>
                <a:gd name="T11" fmla="*/ 93 h 97"/>
                <a:gd name="T12" fmla="*/ 5 w 98"/>
                <a:gd name="T13" fmla="*/ 49 h 97"/>
                <a:gd name="T14" fmla="*/ 49 w 98"/>
                <a:gd name="T15" fmla="*/ 5 h 97"/>
                <a:gd name="T16" fmla="*/ 93 w 98"/>
                <a:gd name="T17" fmla="*/ 46 h 97"/>
                <a:gd name="T18" fmla="*/ 98 w 98"/>
                <a:gd name="T19" fmla="*/ 46 h 97"/>
                <a:gd name="T20" fmla="*/ 49 w 98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97">
                  <a:moveTo>
                    <a:pt x="49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6"/>
                    <a:pt x="22" y="97"/>
                    <a:pt x="49" y="97"/>
                  </a:cubicBezTo>
                  <a:cubicBezTo>
                    <a:pt x="74" y="97"/>
                    <a:pt x="95" y="78"/>
                    <a:pt x="98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76"/>
                    <a:pt x="72" y="93"/>
                    <a:pt x="49" y="93"/>
                  </a:cubicBezTo>
                  <a:cubicBezTo>
                    <a:pt x="25" y="93"/>
                    <a:pt x="5" y="73"/>
                    <a:pt x="5" y="49"/>
                  </a:cubicBezTo>
                  <a:cubicBezTo>
                    <a:pt x="5" y="24"/>
                    <a:pt x="25" y="5"/>
                    <a:pt x="49" y="5"/>
                  </a:cubicBezTo>
                  <a:cubicBezTo>
                    <a:pt x="72" y="5"/>
                    <a:pt x="92" y="23"/>
                    <a:pt x="93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6" y="20"/>
                    <a:pt x="75" y="0"/>
                    <a:pt x="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50"/>
            <p:cNvSpPr>
              <a:spLocks noEditPoints="1"/>
            </p:cNvSpPr>
            <p:nvPr/>
          </p:nvSpPr>
          <p:spPr bwMode="auto">
            <a:xfrm>
              <a:off x="790" y="2833"/>
              <a:ext cx="398" cy="341"/>
            </a:xfrm>
            <a:custGeom>
              <a:avLst/>
              <a:gdLst>
                <a:gd name="T0" fmla="*/ 168 w 168"/>
                <a:gd name="T1" fmla="*/ 134 h 144"/>
                <a:gd name="T2" fmla="*/ 160 w 168"/>
                <a:gd name="T3" fmla="*/ 144 h 144"/>
                <a:gd name="T4" fmla="*/ 168 w 168"/>
                <a:gd name="T5" fmla="*/ 134 h 144"/>
                <a:gd name="T6" fmla="*/ 0 w 168"/>
                <a:gd name="T7" fmla="*/ 84 h 144"/>
                <a:gd name="T8" fmla="*/ 0 w 168"/>
                <a:gd name="T9" fmla="*/ 87 h 144"/>
                <a:gd name="T10" fmla="*/ 0 w 168"/>
                <a:gd name="T11" fmla="*/ 87 h 144"/>
                <a:gd name="T12" fmla="*/ 0 w 168"/>
                <a:gd name="T13" fmla="*/ 84 h 144"/>
                <a:gd name="T14" fmla="*/ 63 w 168"/>
                <a:gd name="T15" fmla="*/ 0 h 144"/>
                <a:gd name="T16" fmla="*/ 51 w 168"/>
                <a:gd name="T17" fmla="*/ 5 h 144"/>
                <a:gd name="T18" fmla="*/ 63 w 168"/>
                <a:gd name="T1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44">
                  <a:moveTo>
                    <a:pt x="168" y="134"/>
                  </a:moveTo>
                  <a:cubicBezTo>
                    <a:pt x="166" y="137"/>
                    <a:pt x="163" y="141"/>
                    <a:pt x="160" y="144"/>
                  </a:cubicBezTo>
                  <a:cubicBezTo>
                    <a:pt x="163" y="141"/>
                    <a:pt x="166" y="137"/>
                    <a:pt x="168" y="134"/>
                  </a:cubicBezTo>
                  <a:moveTo>
                    <a:pt x="0" y="84"/>
                  </a:moveTo>
                  <a:cubicBezTo>
                    <a:pt x="0" y="85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4"/>
                    <a:pt x="0" y="84"/>
                    <a:pt x="0" y="84"/>
                  </a:cubicBezTo>
                  <a:moveTo>
                    <a:pt x="63" y="0"/>
                  </a:moveTo>
                  <a:cubicBezTo>
                    <a:pt x="59" y="2"/>
                    <a:pt x="55" y="3"/>
                    <a:pt x="51" y="5"/>
                  </a:cubicBezTo>
                  <a:cubicBezTo>
                    <a:pt x="55" y="3"/>
                    <a:pt x="59" y="2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51"/>
            <p:cNvSpPr/>
            <p:nvPr/>
          </p:nvSpPr>
          <p:spPr bwMode="auto">
            <a:xfrm>
              <a:off x="1006" y="3046"/>
              <a:ext cx="288" cy="282"/>
            </a:xfrm>
            <a:custGeom>
              <a:avLst/>
              <a:gdLst>
                <a:gd name="T0" fmla="*/ 122 w 122"/>
                <a:gd name="T1" fmla="*/ 0 h 119"/>
                <a:gd name="T2" fmla="*/ 90 w 122"/>
                <a:gd name="T3" fmla="*/ 0 h 119"/>
                <a:gd name="T4" fmla="*/ 82 w 122"/>
                <a:gd name="T5" fmla="*/ 34 h 119"/>
                <a:gd name="T6" fmla="*/ 77 w 122"/>
                <a:gd name="T7" fmla="*/ 44 h 119"/>
                <a:gd name="T8" fmla="*/ 77 w 122"/>
                <a:gd name="T9" fmla="*/ 44 h 119"/>
                <a:gd name="T10" fmla="*/ 69 w 122"/>
                <a:gd name="T11" fmla="*/ 54 h 119"/>
                <a:gd name="T12" fmla="*/ 69 w 122"/>
                <a:gd name="T13" fmla="*/ 54 h 119"/>
                <a:gd name="T14" fmla="*/ 65 w 122"/>
                <a:gd name="T15" fmla="*/ 59 h 119"/>
                <a:gd name="T16" fmla="*/ 60 w 122"/>
                <a:gd name="T17" fmla="*/ 64 h 119"/>
                <a:gd name="T18" fmla="*/ 57 w 122"/>
                <a:gd name="T19" fmla="*/ 66 h 119"/>
                <a:gd name="T20" fmla="*/ 54 w 122"/>
                <a:gd name="T21" fmla="*/ 69 h 119"/>
                <a:gd name="T22" fmla="*/ 47 w 122"/>
                <a:gd name="T23" fmla="*/ 74 h 119"/>
                <a:gd name="T24" fmla="*/ 0 w 122"/>
                <a:gd name="T25" fmla="*/ 87 h 119"/>
                <a:gd name="T26" fmla="*/ 0 w 122"/>
                <a:gd name="T27" fmla="*/ 119 h 119"/>
                <a:gd name="T28" fmla="*/ 61 w 122"/>
                <a:gd name="T29" fmla="*/ 102 h 119"/>
                <a:gd name="T30" fmla="*/ 61 w 122"/>
                <a:gd name="T31" fmla="*/ 102 h 119"/>
                <a:gd name="T32" fmla="*/ 62 w 122"/>
                <a:gd name="T33" fmla="*/ 102 h 119"/>
                <a:gd name="T34" fmla="*/ 62 w 122"/>
                <a:gd name="T35" fmla="*/ 102 h 119"/>
                <a:gd name="T36" fmla="*/ 62 w 122"/>
                <a:gd name="T37" fmla="*/ 102 h 119"/>
                <a:gd name="T38" fmla="*/ 62 w 122"/>
                <a:gd name="T39" fmla="*/ 102 h 119"/>
                <a:gd name="T40" fmla="*/ 62 w 122"/>
                <a:gd name="T41" fmla="*/ 102 h 119"/>
                <a:gd name="T42" fmla="*/ 73 w 122"/>
                <a:gd name="T43" fmla="*/ 94 h 119"/>
                <a:gd name="T44" fmla="*/ 73 w 122"/>
                <a:gd name="T45" fmla="*/ 94 h 119"/>
                <a:gd name="T46" fmla="*/ 73 w 122"/>
                <a:gd name="T47" fmla="*/ 94 h 119"/>
                <a:gd name="T48" fmla="*/ 82 w 122"/>
                <a:gd name="T49" fmla="*/ 87 h 119"/>
                <a:gd name="T50" fmla="*/ 82 w 122"/>
                <a:gd name="T51" fmla="*/ 87 h 119"/>
                <a:gd name="T52" fmla="*/ 82 w 122"/>
                <a:gd name="T53" fmla="*/ 87 h 119"/>
                <a:gd name="T54" fmla="*/ 82 w 122"/>
                <a:gd name="T55" fmla="*/ 87 h 119"/>
                <a:gd name="T56" fmla="*/ 82 w 122"/>
                <a:gd name="T57" fmla="*/ 87 h 119"/>
                <a:gd name="T58" fmla="*/ 86 w 122"/>
                <a:gd name="T59" fmla="*/ 83 h 119"/>
                <a:gd name="T60" fmla="*/ 86 w 122"/>
                <a:gd name="T61" fmla="*/ 83 h 119"/>
                <a:gd name="T62" fmla="*/ 86 w 122"/>
                <a:gd name="T63" fmla="*/ 83 h 119"/>
                <a:gd name="T64" fmla="*/ 94 w 122"/>
                <a:gd name="T65" fmla="*/ 75 h 119"/>
                <a:gd name="T66" fmla="*/ 94 w 122"/>
                <a:gd name="T67" fmla="*/ 75 h 119"/>
                <a:gd name="T68" fmla="*/ 94 w 122"/>
                <a:gd name="T69" fmla="*/ 75 h 119"/>
                <a:gd name="T70" fmla="*/ 94 w 122"/>
                <a:gd name="T71" fmla="*/ 75 h 119"/>
                <a:gd name="T72" fmla="*/ 94 w 122"/>
                <a:gd name="T73" fmla="*/ 75 h 119"/>
                <a:gd name="T74" fmla="*/ 94 w 122"/>
                <a:gd name="T75" fmla="*/ 74 h 119"/>
                <a:gd name="T76" fmla="*/ 97 w 122"/>
                <a:gd name="T77" fmla="*/ 70 h 119"/>
                <a:gd name="T78" fmla="*/ 101 w 122"/>
                <a:gd name="T79" fmla="*/ 65 h 119"/>
                <a:gd name="T80" fmla="*/ 103 w 122"/>
                <a:gd name="T81" fmla="*/ 62 h 119"/>
                <a:gd name="T82" fmla="*/ 107 w 122"/>
                <a:gd name="T83" fmla="*/ 55 h 119"/>
                <a:gd name="T84" fmla="*/ 107 w 122"/>
                <a:gd name="T85" fmla="*/ 55 h 119"/>
                <a:gd name="T86" fmla="*/ 111 w 122"/>
                <a:gd name="T87" fmla="*/ 47 h 119"/>
                <a:gd name="T88" fmla="*/ 122 w 122"/>
                <a:gd name="T8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119">
                  <a:moveTo>
                    <a:pt x="122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90" y="12"/>
                    <a:pt x="87" y="23"/>
                    <a:pt x="82" y="34"/>
                  </a:cubicBezTo>
                  <a:cubicBezTo>
                    <a:pt x="81" y="37"/>
                    <a:pt x="79" y="40"/>
                    <a:pt x="77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5" y="47"/>
                    <a:pt x="72" y="51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8" y="56"/>
                    <a:pt x="67" y="58"/>
                    <a:pt x="65" y="59"/>
                  </a:cubicBezTo>
                  <a:cubicBezTo>
                    <a:pt x="64" y="61"/>
                    <a:pt x="62" y="62"/>
                    <a:pt x="60" y="64"/>
                  </a:cubicBezTo>
                  <a:cubicBezTo>
                    <a:pt x="59" y="65"/>
                    <a:pt x="58" y="66"/>
                    <a:pt x="57" y="66"/>
                  </a:cubicBezTo>
                  <a:cubicBezTo>
                    <a:pt x="56" y="68"/>
                    <a:pt x="55" y="68"/>
                    <a:pt x="54" y="69"/>
                  </a:cubicBezTo>
                  <a:cubicBezTo>
                    <a:pt x="51" y="71"/>
                    <a:pt x="49" y="73"/>
                    <a:pt x="47" y="74"/>
                  </a:cubicBezTo>
                  <a:cubicBezTo>
                    <a:pt x="33" y="82"/>
                    <a:pt x="17" y="87"/>
                    <a:pt x="0" y="87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2" y="119"/>
                    <a:pt x="43" y="11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1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6" y="100"/>
                    <a:pt x="69" y="97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6" y="92"/>
                    <a:pt x="79" y="90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6"/>
                    <a:pt x="85" y="84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9" y="80"/>
                    <a:pt x="91" y="77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5" y="72"/>
                    <a:pt x="96" y="71"/>
                    <a:pt x="97" y="70"/>
                  </a:cubicBezTo>
                  <a:cubicBezTo>
                    <a:pt x="99" y="68"/>
                    <a:pt x="100" y="67"/>
                    <a:pt x="101" y="65"/>
                  </a:cubicBezTo>
                  <a:cubicBezTo>
                    <a:pt x="102" y="64"/>
                    <a:pt x="102" y="63"/>
                    <a:pt x="103" y="62"/>
                  </a:cubicBezTo>
                  <a:cubicBezTo>
                    <a:pt x="104" y="60"/>
                    <a:pt x="106" y="58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9" y="52"/>
                    <a:pt x="110" y="49"/>
                    <a:pt x="111" y="47"/>
                  </a:cubicBezTo>
                  <a:cubicBezTo>
                    <a:pt x="118" y="32"/>
                    <a:pt x="121" y="16"/>
                    <a:pt x="1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52"/>
            <p:cNvSpPr>
              <a:spLocks noEditPoints="1"/>
            </p:cNvSpPr>
            <p:nvPr/>
          </p:nvSpPr>
          <p:spPr bwMode="auto">
            <a:xfrm>
              <a:off x="715" y="2783"/>
              <a:ext cx="572" cy="543"/>
            </a:xfrm>
            <a:custGeom>
              <a:avLst/>
              <a:gdLst>
                <a:gd name="T0" fmla="*/ 185 w 242"/>
                <a:gd name="T1" fmla="*/ 213 h 229"/>
                <a:gd name="T2" fmla="*/ 184 w 242"/>
                <a:gd name="T3" fmla="*/ 213 h 229"/>
                <a:gd name="T4" fmla="*/ 184 w 242"/>
                <a:gd name="T5" fmla="*/ 213 h 229"/>
                <a:gd name="T6" fmla="*/ 184 w 242"/>
                <a:gd name="T7" fmla="*/ 214 h 229"/>
                <a:gd name="T8" fmla="*/ 185 w 242"/>
                <a:gd name="T9" fmla="*/ 213 h 229"/>
                <a:gd name="T10" fmla="*/ 185 w 242"/>
                <a:gd name="T11" fmla="*/ 213 h 229"/>
                <a:gd name="T12" fmla="*/ 205 w 242"/>
                <a:gd name="T13" fmla="*/ 198 h 229"/>
                <a:gd name="T14" fmla="*/ 196 w 242"/>
                <a:gd name="T15" fmla="*/ 205 h 229"/>
                <a:gd name="T16" fmla="*/ 196 w 242"/>
                <a:gd name="T17" fmla="*/ 205 h 229"/>
                <a:gd name="T18" fmla="*/ 205 w 242"/>
                <a:gd name="T19" fmla="*/ 198 h 229"/>
                <a:gd name="T20" fmla="*/ 205 w 242"/>
                <a:gd name="T21" fmla="*/ 198 h 229"/>
                <a:gd name="T22" fmla="*/ 217 w 242"/>
                <a:gd name="T23" fmla="*/ 186 h 229"/>
                <a:gd name="T24" fmla="*/ 209 w 242"/>
                <a:gd name="T25" fmla="*/ 194 h 229"/>
                <a:gd name="T26" fmla="*/ 209 w 242"/>
                <a:gd name="T27" fmla="*/ 194 h 229"/>
                <a:gd name="T28" fmla="*/ 217 w 242"/>
                <a:gd name="T29" fmla="*/ 186 h 229"/>
                <a:gd name="T30" fmla="*/ 217 w 242"/>
                <a:gd name="T31" fmla="*/ 186 h 229"/>
                <a:gd name="T32" fmla="*/ 62 w 242"/>
                <a:gd name="T33" fmla="*/ 175 h 229"/>
                <a:gd name="T34" fmla="*/ 41 w 242"/>
                <a:gd name="T35" fmla="*/ 198 h 229"/>
                <a:gd name="T36" fmla="*/ 110 w 242"/>
                <a:gd name="T37" fmla="*/ 229 h 229"/>
                <a:gd name="T38" fmla="*/ 113 w 242"/>
                <a:gd name="T39" fmla="*/ 198 h 229"/>
                <a:gd name="T40" fmla="*/ 62 w 242"/>
                <a:gd name="T41" fmla="*/ 175 h 229"/>
                <a:gd name="T42" fmla="*/ 32 w 242"/>
                <a:gd name="T43" fmla="*/ 108 h 229"/>
                <a:gd name="T44" fmla="*/ 5 w 242"/>
                <a:gd name="T45" fmla="*/ 108 h 229"/>
                <a:gd name="T46" fmla="*/ 0 w 242"/>
                <a:gd name="T47" fmla="*/ 108 h 229"/>
                <a:gd name="T48" fmla="*/ 3 w 242"/>
                <a:gd name="T49" fmla="*/ 133 h 229"/>
                <a:gd name="T50" fmla="*/ 34 w 242"/>
                <a:gd name="T51" fmla="*/ 126 h 229"/>
                <a:gd name="T52" fmla="*/ 32 w 242"/>
                <a:gd name="T53" fmla="*/ 108 h 229"/>
                <a:gd name="T54" fmla="*/ 32 w 242"/>
                <a:gd name="T55" fmla="*/ 108 h 229"/>
                <a:gd name="T56" fmla="*/ 11 w 242"/>
                <a:gd name="T57" fmla="*/ 58 h 229"/>
                <a:gd name="T58" fmla="*/ 10 w 242"/>
                <a:gd name="T59" fmla="*/ 60 h 229"/>
                <a:gd name="T60" fmla="*/ 11 w 242"/>
                <a:gd name="T61" fmla="*/ 58 h 229"/>
                <a:gd name="T62" fmla="*/ 11 w 242"/>
                <a:gd name="T63" fmla="*/ 58 h 229"/>
                <a:gd name="T64" fmla="*/ 205 w 242"/>
                <a:gd name="T65" fmla="*/ 17 h 229"/>
                <a:gd name="T66" fmla="*/ 183 w 242"/>
                <a:gd name="T67" fmla="*/ 40 h 229"/>
                <a:gd name="T68" fmla="*/ 201 w 242"/>
                <a:gd name="T69" fmla="*/ 63 h 229"/>
                <a:gd name="T70" fmla="*/ 211 w 242"/>
                <a:gd name="T71" fmla="*/ 89 h 229"/>
                <a:gd name="T72" fmla="*/ 242 w 242"/>
                <a:gd name="T73" fmla="*/ 82 h 229"/>
                <a:gd name="T74" fmla="*/ 229 w 242"/>
                <a:gd name="T75" fmla="*/ 47 h 229"/>
                <a:gd name="T76" fmla="*/ 205 w 242"/>
                <a:gd name="T77" fmla="*/ 17 h 229"/>
                <a:gd name="T78" fmla="*/ 64 w 242"/>
                <a:gd name="T79" fmla="*/ 0 h 229"/>
                <a:gd name="T80" fmla="*/ 62 w 242"/>
                <a:gd name="T81" fmla="*/ 1 h 229"/>
                <a:gd name="T82" fmla="*/ 61 w 242"/>
                <a:gd name="T83" fmla="*/ 2 h 229"/>
                <a:gd name="T84" fmla="*/ 61 w 242"/>
                <a:gd name="T85" fmla="*/ 2 h 229"/>
                <a:gd name="T86" fmla="*/ 61 w 242"/>
                <a:gd name="T87" fmla="*/ 2 h 229"/>
                <a:gd name="T88" fmla="*/ 64 w 242"/>
                <a:gd name="T8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2" h="229">
                  <a:moveTo>
                    <a:pt x="185" y="213"/>
                  </a:moveTo>
                  <a:cubicBezTo>
                    <a:pt x="184" y="213"/>
                    <a:pt x="184" y="213"/>
                    <a:pt x="184" y="213"/>
                  </a:cubicBezTo>
                  <a:cubicBezTo>
                    <a:pt x="184" y="213"/>
                    <a:pt x="184" y="213"/>
                    <a:pt x="184" y="213"/>
                  </a:cubicBezTo>
                  <a:cubicBezTo>
                    <a:pt x="184" y="214"/>
                    <a:pt x="184" y="214"/>
                    <a:pt x="184" y="214"/>
                  </a:cubicBezTo>
                  <a:cubicBezTo>
                    <a:pt x="184" y="213"/>
                    <a:pt x="184" y="213"/>
                    <a:pt x="185" y="213"/>
                  </a:cubicBezTo>
                  <a:cubicBezTo>
                    <a:pt x="185" y="213"/>
                    <a:pt x="185" y="213"/>
                    <a:pt x="185" y="213"/>
                  </a:cubicBezTo>
                  <a:moveTo>
                    <a:pt x="205" y="198"/>
                  </a:moveTo>
                  <a:cubicBezTo>
                    <a:pt x="202" y="201"/>
                    <a:pt x="199" y="203"/>
                    <a:pt x="196" y="205"/>
                  </a:cubicBezTo>
                  <a:cubicBezTo>
                    <a:pt x="196" y="205"/>
                    <a:pt x="196" y="205"/>
                    <a:pt x="196" y="205"/>
                  </a:cubicBezTo>
                  <a:cubicBezTo>
                    <a:pt x="199" y="203"/>
                    <a:pt x="202" y="201"/>
                    <a:pt x="205" y="198"/>
                  </a:cubicBezTo>
                  <a:cubicBezTo>
                    <a:pt x="205" y="198"/>
                    <a:pt x="205" y="198"/>
                    <a:pt x="205" y="198"/>
                  </a:cubicBezTo>
                  <a:moveTo>
                    <a:pt x="217" y="186"/>
                  </a:moveTo>
                  <a:cubicBezTo>
                    <a:pt x="214" y="188"/>
                    <a:pt x="212" y="191"/>
                    <a:pt x="209" y="194"/>
                  </a:cubicBezTo>
                  <a:cubicBezTo>
                    <a:pt x="209" y="194"/>
                    <a:pt x="209" y="194"/>
                    <a:pt x="209" y="194"/>
                  </a:cubicBezTo>
                  <a:cubicBezTo>
                    <a:pt x="212" y="191"/>
                    <a:pt x="214" y="188"/>
                    <a:pt x="217" y="186"/>
                  </a:cubicBezTo>
                  <a:cubicBezTo>
                    <a:pt x="217" y="186"/>
                    <a:pt x="217" y="186"/>
                    <a:pt x="217" y="186"/>
                  </a:cubicBezTo>
                  <a:moveTo>
                    <a:pt x="62" y="175"/>
                  </a:moveTo>
                  <a:cubicBezTo>
                    <a:pt x="41" y="198"/>
                    <a:pt x="41" y="198"/>
                    <a:pt x="41" y="198"/>
                  </a:cubicBezTo>
                  <a:cubicBezTo>
                    <a:pt x="60" y="216"/>
                    <a:pt x="84" y="227"/>
                    <a:pt x="110" y="229"/>
                  </a:cubicBezTo>
                  <a:cubicBezTo>
                    <a:pt x="113" y="198"/>
                    <a:pt x="113" y="198"/>
                    <a:pt x="113" y="198"/>
                  </a:cubicBezTo>
                  <a:cubicBezTo>
                    <a:pt x="94" y="196"/>
                    <a:pt x="76" y="188"/>
                    <a:pt x="62" y="175"/>
                  </a:cubicBezTo>
                  <a:moveTo>
                    <a:pt x="32" y="108"/>
                  </a:moveTo>
                  <a:cubicBezTo>
                    <a:pt x="5" y="108"/>
                    <a:pt x="5" y="108"/>
                    <a:pt x="5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6"/>
                    <a:pt x="1" y="125"/>
                    <a:pt x="3" y="133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3" y="120"/>
                    <a:pt x="32" y="114"/>
                    <a:pt x="32" y="108"/>
                  </a:cubicBezTo>
                  <a:cubicBezTo>
                    <a:pt x="32" y="108"/>
                    <a:pt x="32" y="108"/>
                    <a:pt x="32" y="108"/>
                  </a:cubicBezTo>
                  <a:moveTo>
                    <a:pt x="11" y="58"/>
                  </a:moveTo>
                  <a:cubicBezTo>
                    <a:pt x="10" y="59"/>
                    <a:pt x="10" y="59"/>
                    <a:pt x="10" y="60"/>
                  </a:cubicBezTo>
                  <a:cubicBezTo>
                    <a:pt x="10" y="59"/>
                    <a:pt x="10" y="59"/>
                    <a:pt x="11" y="58"/>
                  </a:cubicBezTo>
                  <a:cubicBezTo>
                    <a:pt x="11" y="58"/>
                    <a:pt x="11" y="58"/>
                    <a:pt x="11" y="58"/>
                  </a:cubicBezTo>
                  <a:moveTo>
                    <a:pt x="205" y="17"/>
                  </a:moveTo>
                  <a:cubicBezTo>
                    <a:pt x="183" y="40"/>
                    <a:pt x="183" y="40"/>
                    <a:pt x="183" y="40"/>
                  </a:cubicBezTo>
                  <a:cubicBezTo>
                    <a:pt x="190" y="47"/>
                    <a:pt x="196" y="54"/>
                    <a:pt x="201" y="63"/>
                  </a:cubicBezTo>
                  <a:cubicBezTo>
                    <a:pt x="206" y="71"/>
                    <a:pt x="209" y="80"/>
                    <a:pt x="211" y="89"/>
                  </a:cubicBezTo>
                  <a:cubicBezTo>
                    <a:pt x="242" y="82"/>
                    <a:pt x="242" y="82"/>
                    <a:pt x="242" y="82"/>
                  </a:cubicBezTo>
                  <a:cubicBezTo>
                    <a:pt x="240" y="70"/>
                    <a:pt x="235" y="58"/>
                    <a:pt x="229" y="47"/>
                  </a:cubicBezTo>
                  <a:cubicBezTo>
                    <a:pt x="222" y="36"/>
                    <a:pt x="214" y="25"/>
                    <a:pt x="205" y="17"/>
                  </a:cubicBezTo>
                  <a:moveTo>
                    <a:pt x="64" y="0"/>
                  </a:moveTo>
                  <a:cubicBezTo>
                    <a:pt x="63" y="0"/>
                    <a:pt x="63" y="1"/>
                    <a:pt x="62" y="1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1"/>
                    <a:pt x="63" y="1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53"/>
            <p:cNvSpPr/>
            <p:nvPr/>
          </p:nvSpPr>
          <p:spPr bwMode="auto">
            <a:xfrm>
              <a:off x="741" y="2748"/>
              <a:ext cx="262" cy="203"/>
            </a:xfrm>
            <a:custGeom>
              <a:avLst/>
              <a:gdLst>
                <a:gd name="T0" fmla="*/ 111 w 111"/>
                <a:gd name="T1" fmla="*/ 0 h 86"/>
                <a:gd name="T2" fmla="*/ 102 w 111"/>
                <a:gd name="T3" fmla="*/ 1 h 86"/>
                <a:gd name="T4" fmla="*/ 96 w 111"/>
                <a:gd name="T5" fmla="*/ 1 h 86"/>
                <a:gd name="T6" fmla="*/ 95 w 111"/>
                <a:gd name="T7" fmla="*/ 1 h 86"/>
                <a:gd name="T8" fmla="*/ 89 w 111"/>
                <a:gd name="T9" fmla="*/ 2 h 86"/>
                <a:gd name="T10" fmla="*/ 87 w 111"/>
                <a:gd name="T11" fmla="*/ 3 h 86"/>
                <a:gd name="T12" fmla="*/ 80 w 111"/>
                <a:gd name="T13" fmla="*/ 4 h 86"/>
                <a:gd name="T14" fmla="*/ 72 w 111"/>
                <a:gd name="T15" fmla="*/ 7 h 86"/>
                <a:gd name="T16" fmla="*/ 65 w 111"/>
                <a:gd name="T17" fmla="*/ 9 h 86"/>
                <a:gd name="T18" fmla="*/ 63 w 111"/>
                <a:gd name="T19" fmla="*/ 11 h 86"/>
                <a:gd name="T20" fmla="*/ 53 w 111"/>
                <a:gd name="T21" fmla="*/ 15 h 86"/>
                <a:gd name="T22" fmla="*/ 53 w 111"/>
                <a:gd name="T23" fmla="*/ 15 h 86"/>
                <a:gd name="T24" fmla="*/ 50 w 111"/>
                <a:gd name="T25" fmla="*/ 17 h 86"/>
                <a:gd name="T26" fmla="*/ 50 w 111"/>
                <a:gd name="T27" fmla="*/ 17 h 86"/>
                <a:gd name="T28" fmla="*/ 0 w 111"/>
                <a:gd name="T29" fmla="*/ 73 h 86"/>
                <a:gd name="T30" fmla="*/ 29 w 111"/>
                <a:gd name="T31" fmla="*/ 86 h 86"/>
                <a:gd name="T32" fmla="*/ 68 w 111"/>
                <a:gd name="T33" fmla="*/ 43 h 86"/>
                <a:gd name="T34" fmla="*/ 72 w 111"/>
                <a:gd name="T35" fmla="*/ 41 h 86"/>
                <a:gd name="T36" fmla="*/ 84 w 111"/>
                <a:gd name="T37" fmla="*/ 36 h 86"/>
                <a:gd name="T38" fmla="*/ 86 w 111"/>
                <a:gd name="T39" fmla="*/ 36 h 86"/>
                <a:gd name="T40" fmla="*/ 93 w 111"/>
                <a:gd name="T41" fmla="*/ 34 h 86"/>
                <a:gd name="T42" fmla="*/ 102 w 111"/>
                <a:gd name="T43" fmla="*/ 33 h 86"/>
                <a:gd name="T44" fmla="*/ 107 w 111"/>
                <a:gd name="T45" fmla="*/ 32 h 86"/>
                <a:gd name="T46" fmla="*/ 111 w 111"/>
                <a:gd name="T47" fmla="*/ 32 h 86"/>
                <a:gd name="T48" fmla="*/ 111 w 111"/>
                <a:gd name="T4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86">
                  <a:moveTo>
                    <a:pt x="111" y="0"/>
                  </a:moveTo>
                  <a:cubicBezTo>
                    <a:pt x="108" y="0"/>
                    <a:pt x="105" y="0"/>
                    <a:pt x="102" y="1"/>
                  </a:cubicBezTo>
                  <a:cubicBezTo>
                    <a:pt x="100" y="1"/>
                    <a:pt x="98" y="1"/>
                    <a:pt x="96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3" y="2"/>
                    <a:pt x="91" y="2"/>
                    <a:pt x="89" y="2"/>
                  </a:cubicBezTo>
                  <a:cubicBezTo>
                    <a:pt x="88" y="3"/>
                    <a:pt x="88" y="3"/>
                    <a:pt x="87" y="3"/>
                  </a:cubicBezTo>
                  <a:cubicBezTo>
                    <a:pt x="85" y="3"/>
                    <a:pt x="82" y="4"/>
                    <a:pt x="80" y="4"/>
                  </a:cubicBezTo>
                  <a:cubicBezTo>
                    <a:pt x="78" y="5"/>
                    <a:pt x="75" y="6"/>
                    <a:pt x="72" y="7"/>
                  </a:cubicBezTo>
                  <a:cubicBezTo>
                    <a:pt x="70" y="8"/>
                    <a:pt x="68" y="8"/>
                    <a:pt x="65" y="9"/>
                  </a:cubicBezTo>
                  <a:cubicBezTo>
                    <a:pt x="65" y="10"/>
                    <a:pt x="64" y="10"/>
                    <a:pt x="63" y="11"/>
                  </a:cubicBezTo>
                  <a:cubicBezTo>
                    <a:pt x="59" y="12"/>
                    <a:pt x="56" y="13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2" y="16"/>
                    <a:pt x="51" y="16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28" y="30"/>
                    <a:pt x="10" y="49"/>
                    <a:pt x="0" y="73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37" y="68"/>
                    <a:pt x="51" y="53"/>
                    <a:pt x="68" y="43"/>
                  </a:cubicBezTo>
                  <a:cubicBezTo>
                    <a:pt x="70" y="42"/>
                    <a:pt x="71" y="42"/>
                    <a:pt x="72" y="41"/>
                  </a:cubicBezTo>
                  <a:cubicBezTo>
                    <a:pt x="76" y="39"/>
                    <a:pt x="80" y="38"/>
                    <a:pt x="84" y="36"/>
                  </a:cubicBezTo>
                  <a:cubicBezTo>
                    <a:pt x="85" y="36"/>
                    <a:pt x="85" y="36"/>
                    <a:pt x="86" y="36"/>
                  </a:cubicBezTo>
                  <a:cubicBezTo>
                    <a:pt x="88" y="35"/>
                    <a:pt x="91" y="34"/>
                    <a:pt x="93" y="34"/>
                  </a:cubicBezTo>
                  <a:cubicBezTo>
                    <a:pt x="96" y="33"/>
                    <a:pt x="99" y="33"/>
                    <a:pt x="102" y="33"/>
                  </a:cubicBezTo>
                  <a:cubicBezTo>
                    <a:pt x="104" y="32"/>
                    <a:pt x="105" y="32"/>
                    <a:pt x="107" y="32"/>
                  </a:cubicBezTo>
                  <a:cubicBezTo>
                    <a:pt x="108" y="32"/>
                    <a:pt x="110" y="32"/>
                    <a:pt x="111" y="32"/>
                  </a:cubicBezTo>
                  <a:cubicBezTo>
                    <a:pt x="111" y="0"/>
                    <a:pt x="111" y="0"/>
                    <a:pt x="1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54"/>
            <p:cNvSpPr>
              <a:spLocks noEditPoints="1"/>
            </p:cNvSpPr>
            <p:nvPr/>
          </p:nvSpPr>
          <p:spPr bwMode="auto">
            <a:xfrm>
              <a:off x="807" y="2840"/>
              <a:ext cx="395" cy="396"/>
            </a:xfrm>
            <a:custGeom>
              <a:avLst/>
              <a:gdLst>
                <a:gd name="T0" fmla="*/ 167 w 167"/>
                <a:gd name="T1" fmla="*/ 87 h 167"/>
                <a:gd name="T2" fmla="*/ 159 w 167"/>
                <a:gd name="T3" fmla="*/ 87 h 167"/>
                <a:gd name="T4" fmla="*/ 84 w 167"/>
                <a:gd name="T5" fmla="*/ 159 h 167"/>
                <a:gd name="T6" fmla="*/ 29 w 167"/>
                <a:gd name="T7" fmla="*/ 136 h 167"/>
                <a:gd name="T8" fmla="*/ 24 w 167"/>
                <a:gd name="T9" fmla="*/ 142 h 167"/>
                <a:gd name="T10" fmla="*/ 84 w 167"/>
                <a:gd name="T11" fmla="*/ 167 h 167"/>
                <a:gd name="T12" fmla="*/ 167 w 167"/>
                <a:gd name="T13" fmla="*/ 87 h 167"/>
                <a:gd name="T14" fmla="*/ 84 w 167"/>
                <a:gd name="T15" fmla="*/ 0 h 167"/>
                <a:gd name="T16" fmla="*/ 0 w 167"/>
                <a:gd name="T17" fmla="*/ 84 h 167"/>
                <a:gd name="T18" fmla="*/ 18 w 167"/>
                <a:gd name="T19" fmla="*/ 136 h 167"/>
                <a:gd name="T20" fmla="*/ 24 w 167"/>
                <a:gd name="T21" fmla="*/ 130 h 167"/>
                <a:gd name="T22" fmla="*/ 8 w 167"/>
                <a:gd name="T23" fmla="*/ 84 h 167"/>
                <a:gd name="T24" fmla="*/ 84 w 167"/>
                <a:gd name="T25" fmla="*/ 8 h 167"/>
                <a:gd name="T26" fmla="*/ 159 w 167"/>
                <a:gd name="T27" fmla="*/ 79 h 167"/>
                <a:gd name="T28" fmla="*/ 167 w 167"/>
                <a:gd name="T29" fmla="*/ 79 h 167"/>
                <a:gd name="T30" fmla="*/ 84 w 167"/>
                <a:gd name="T3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7" h="167">
                  <a:moveTo>
                    <a:pt x="167" y="87"/>
                  </a:moveTo>
                  <a:cubicBezTo>
                    <a:pt x="159" y="87"/>
                    <a:pt x="159" y="87"/>
                    <a:pt x="159" y="87"/>
                  </a:cubicBezTo>
                  <a:cubicBezTo>
                    <a:pt x="157" y="127"/>
                    <a:pt x="124" y="159"/>
                    <a:pt x="84" y="159"/>
                  </a:cubicBezTo>
                  <a:cubicBezTo>
                    <a:pt x="62" y="159"/>
                    <a:pt x="43" y="151"/>
                    <a:pt x="29" y="136"/>
                  </a:cubicBezTo>
                  <a:cubicBezTo>
                    <a:pt x="24" y="142"/>
                    <a:pt x="24" y="142"/>
                    <a:pt x="24" y="142"/>
                  </a:cubicBezTo>
                  <a:cubicBezTo>
                    <a:pt x="39" y="158"/>
                    <a:pt x="60" y="167"/>
                    <a:pt x="84" y="167"/>
                  </a:cubicBezTo>
                  <a:cubicBezTo>
                    <a:pt x="129" y="167"/>
                    <a:pt x="165" y="132"/>
                    <a:pt x="167" y="87"/>
                  </a:cubicBezTo>
                  <a:moveTo>
                    <a:pt x="84" y="0"/>
                  </a:moveTo>
                  <a:cubicBezTo>
                    <a:pt x="37" y="0"/>
                    <a:pt x="0" y="37"/>
                    <a:pt x="0" y="84"/>
                  </a:cubicBezTo>
                  <a:cubicBezTo>
                    <a:pt x="0" y="103"/>
                    <a:pt x="7" y="122"/>
                    <a:pt x="18" y="136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14" y="118"/>
                    <a:pt x="8" y="101"/>
                    <a:pt x="8" y="84"/>
                  </a:cubicBezTo>
                  <a:cubicBezTo>
                    <a:pt x="8" y="42"/>
                    <a:pt x="42" y="8"/>
                    <a:pt x="84" y="8"/>
                  </a:cubicBezTo>
                  <a:cubicBezTo>
                    <a:pt x="124" y="8"/>
                    <a:pt x="157" y="39"/>
                    <a:pt x="159" y="79"/>
                  </a:cubicBezTo>
                  <a:cubicBezTo>
                    <a:pt x="167" y="79"/>
                    <a:pt x="167" y="79"/>
                    <a:pt x="167" y="79"/>
                  </a:cubicBezTo>
                  <a:cubicBezTo>
                    <a:pt x="165" y="35"/>
                    <a:pt x="128" y="0"/>
                    <a:pt x="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55"/>
            <p:cNvSpPr>
              <a:spLocks noEditPoints="1"/>
            </p:cNvSpPr>
            <p:nvPr/>
          </p:nvSpPr>
          <p:spPr bwMode="auto">
            <a:xfrm>
              <a:off x="859" y="2911"/>
              <a:ext cx="291" cy="273"/>
            </a:xfrm>
            <a:custGeom>
              <a:avLst/>
              <a:gdLst>
                <a:gd name="T0" fmla="*/ 84 w 123"/>
                <a:gd name="T1" fmla="*/ 93 h 115"/>
                <a:gd name="T2" fmla="*/ 61 w 123"/>
                <a:gd name="T3" fmla="*/ 99 h 115"/>
                <a:gd name="T4" fmla="*/ 39 w 123"/>
                <a:gd name="T5" fmla="*/ 93 h 115"/>
                <a:gd name="T6" fmla="*/ 31 w 123"/>
                <a:gd name="T7" fmla="*/ 107 h 115"/>
                <a:gd name="T8" fmla="*/ 62 w 123"/>
                <a:gd name="T9" fmla="*/ 115 h 115"/>
                <a:gd name="T10" fmla="*/ 93 w 123"/>
                <a:gd name="T11" fmla="*/ 107 h 115"/>
                <a:gd name="T12" fmla="*/ 84 w 123"/>
                <a:gd name="T13" fmla="*/ 93 h 115"/>
                <a:gd name="T14" fmla="*/ 31 w 123"/>
                <a:gd name="T15" fmla="*/ 0 h 115"/>
                <a:gd name="T16" fmla="*/ 0 w 123"/>
                <a:gd name="T17" fmla="*/ 54 h 115"/>
                <a:gd name="T18" fmla="*/ 0 w 123"/>
                <a:gd name="T19" fmla="*/ 54 h 115"/>
                <a:gd name="T20" fmla="*/ 16 w 123"/>
                <a:gd name="T21" fmla="*/ 54 h 115"/>
                <a:gd name="T22" fmla="*/ 39 w 123"/>
                <a:gd name="T23" fmla="*/ 14 h 115"/>
                <a:gd name="T24" fmla="*/ 31 w 123"/>
                <a:gd name="T25" fmla="*/ 0 h 115"/>
                <a:gd name="T26" fmla="*/ 92 w 123"/>
                <a:gd name="T27" fmla="*/ 0 h 115"/>
                <a:gd name="T28" fmla="*/ 84 w 123"/>
                <a:gd name="T29" fmla="*/ 14 h 115"/>
                <a:gd name="T30" fmla="*/ 107 w 123"/>
                <a:gd name="T31" fmla="*/ 49 h 115"/>
                <a:gd name="T32" fmla="*/ 123 w 123"/>
                <a:gd name="T33" fmla="*/ 49 h 115"/>
                <a:gd name="T34" fmla="*/ 92 w 123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" h="115">
                  <a:moveTo>
                    <a:pt x="84" y="93"/>
                  </a:moveTo>
                  <a:cubicBezTo>
                    <a:pt x="78" y="97"/>
                    <a:pt x="70" y="99"/>
                    <a:pt x="61" y="99"/>
                  </a:cubicBezTo>
                  <a:cubicBezTo>
                    <a:pt x="54" y="99"/>
                    <a:pt x="46" y="97"/>
                    <a:pt x="39" y="93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40" y="113"/>
                    <a:pt x="51" y="115"/>
                    <a:pt x="62" y="115"/>
                  </a:cubicBezTo>
                  <a:cubicBezTo>
                    <a:pt x="72" y="115"/>
                    <a:pt x="83" y="112"/>
                    <a:pt x="93" y="107"/>
                  </a:cubicBezTo>
                  <a:cubicBezTo>
                    <a:pt x="84" y="93"/>
                    <a:pt x="84" y="93"/>
                    <a:pt x="84" y="93"/>
                  </a:cubicBezTo>
                  <a:moveTo>
                    <a:pt x="31" y="0"/>
                  </a:moveTo>
                  <a:cubicBezTo>
                    <a:pt x="12" y="11"/>
                    <a:pt x="0" y="3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37"/>
                    <a:pt x="25" y="22"/>
                    <a:pt x="39" y="14"/>
                  </a:cubicBezTo>
                  <a:cubicBezTo>
                    <a:pt x="31" y="0"/>
                    <a:pt x="31" y="0"/>
                    <a:pt x="31" y="0"/>
                  </a:cubicBezTo>
                  <a:moveTo>
                    <a:pt x="92" y="0"/>
                  </a:moveTo>
                  <a:cubicBezTo>
                    <a:pt x="84" y="14"/>
                    <a:pt x="84" y="14"/>
                    <a:pt x="84" y="14"/>
                  </a:cubicBezTo>
                  <a:cubicBezTo>
                    <a:pt x="97" y="21"/>
                    <a:pt x="105" y="34"/>
                    <a:pt x="107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1" y="29"/>
                    <a:pt x="110" y="10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56"/>
            <p:cNvSpPr/>
            <p:nvPr/>
          </p:nvSpPr>
          <p:spPr bwMode="auto">
            <a:xfrm>
              <a:off x="1202" y="2534"/>
              <a:ext cx="1834" cy="512"/>
            </a:xfrm>
            <a:custGeom>
              <a:avLst/>
              <a:gdLst>
                <a:gd name="T0" fmla="*/ 747 w 775"/>
                <a:gd name="T1" fmla="*/ 0 h 216"/>
                <a:gd name="T2" fmla="*/ 720 w 775"/>
                <a:gd name="T3" fmla="*/ 27 h 216"/>
                <a:gd name="T4" fmla="*/ 726 w 775"/>
                <a:gd name="T5" fmla="*/ 43 h 216"/>
                <a:gd name="T6" fmla="*/ 582 w 775"/>
                <a:gd name="T7" fmla="*/ 186 h 216"/>
                <a:gd name="T8" fmla="*/ 469 w 775"/>
                <a:gd name="T9" fmla="*/ 186 h 216"/>
                <a:gd name="T10" fmla="*/ 435 w 775"/>
                <a:gd name="T11" fmla="*/ 186 h 216"/>
                <a:gd name="T12" fmla="*/ 316 w 775"/>
                <a:gd name="T13" fmla="*/ 186 h 216"/>
                <a:gd name="T14" fmla="*/ 317 w 775"/>
                <a:gd name="T15" fmla="*/ 187 h 216"/>
                <a:gd name="T16" fmla="*/ 296 w 775"/>
                <a:gd name="T17" fmla="*/ 208 h 216"/>
                <a:gd name="T18" fmla="*/ 0 w 775"/>
                <a:gd name="T19" fmla="*/ 208 h 216"/>
                <a:gd name="T20" fmla="*/ 0 w 775"/>
                <a:gd name="T21" fmla="*/ 213 h 216"/>
                <a:gd name="T22" fmla="*/ 0 w 775"/>
                <a:gd name="T23" fmla="*/ 216 h 216"/>
                <a:gd name="T24" fmla="*/ 7 w 775"/>
                <a:gd name="T25" fmla="*/ 216 h 216"/>
                <a:gd name="T26" fmla="*/ 7 w 775"/>
                <a:gd name="T27" fmla="*/ 213 h 216"/>
                <a:gd name="T28" fmla="*/ 39 w 775"/>
                <a:gd name="T29" fmla="*/ 212 h 216"/>
                <a:gd name="T30" fmla="*/ 39 w 775"/>
                <a:gd name="T31" fmla="*/ 213 h 216"/>
                <a:gd name="T32" fmla="*/ 39 w 775"/>
                <a:gd name="T33" fmla="*/ 216 h 216"/>
                <a:gd name="T34" fmla="*/ 564 w 775"/>
                <a:gd name="T35" fmla="*/ 216 h 216"/>
                <a:gd name="T36" fmla="*/ 731 w 775"/>
                <a:gd name="T37" fmla="*/ 49 h 216"/>
                <a:gd name="T38" fmla="*/ 747 w 775"/>
                <a:gd name="T39" fmla="*/ 54 h 216"/>
                <a:gd name="T40" fmla="*/ 775 w 775"/>
                <a:gd name="T41" fmla="*/ 27 h 216"/>
                <a:gd name="T42" fmla="*/ 747 w 775"/>
                <a:gd name="T4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5" h="216">
                  <a:moveTo>
                    <a:pt x="747" y="0"/>
                  </a:moveTo>
                  <a:cubicBezTo>
                    <a:pt x="732" y="0"/>
                    <a:pt x="720" y="12"/>
                    <a:pt x="720" y="27"/>
                  </a:cubicBezTo>
                  <a:cubicBezTo>
                    <a:pt x="720" y="33"/>
                    <a:pt x="722" y="39"/>
                    <a:pt x="726" y="43"/>
                  </a:cubicBezTo>
                  <a:cubicBezTo>
                    <a:pt x="582" y="186"/>
                    <a:pt x="582" y="186"/>
                    <a:pt x="582" y="186"/>
                  </a:cubicBezTo>
                  <a:cubicBezTo>
                    <a:pt x="469" y="186"/>
                    <a:pt x="469" y="186"/>
                    <a:pt x="469" y="186"/>
                  </a:cubicBezTo>
                  <a:cubicBezTo>
                    <a:pt x="435" y="186"/>
                    <a:pt x="435" y="186"/>
                    <a:pt x="435" y="186"/>
                  </a:cubicBezTo>
                  <a:cubicBezTo>
                    <a:pt x="316" y="186"/>
                    <a:pt x="316" y="186"/>
                    <a:pt x="316" y="186"/>
                  </a:cubicBezTo>
                  <a:cubicBezTo>
                    <a:pt x="317" y="187"/>
                    <a:pt x="317" y="187"/>
                    <a:pt x="317" y="187"/>
                  </a:cubicBezTo>
                  <a:cubicBezTo>
                    <a:pt x="296" y="208"/>
                    <a:pt x="296" y="208"/>
                    <a:pt x="296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9"/>
                    <a:pt x="0" y="211"/>
                    <a:pt x="0" y="213"/>
                  </a:cubicBezTo>
                  <a:cubicBezTo>
                    <a:pt x="0" y="214"/>
                    <a:pt x="0" y="215"/>
                    <a:pt x="0" y="216"/>
                  </a:cubicBezTo>
                  <a:cubicBezTo>
                    <a:pt x="7" y="216"/>
                    <a:pt x="7" y="216"/>
                    <a:pt x="7" y="216"/>
                  </a:cubicBezTo>
                  <a:cubicBezTo>
                    <a:pt x="7" y="215"/>
                    <a:pt x="7" y="214"/>
                    <a:pt x="7" y="213"/>
                  </a:cubicBezTo>
                  <a:cubicBezTo>
                    <a:pt x="39" y="212"/>
                    <a:pt x="39" y="212"/>
                    <a:pt x="39" y="212"/>
                  </a:cubicBezTo>
                  <a:cubicBezTo>
                    <a:pt x="39" y="213"/>
                    <a:pt x="39" y="213"/>
                    <a:pt x="39" y="213"/>
                  </a:cubicBezTo>
                  <a:cubicBezTo>
                    <a:pt x="39" y="214"/>
                    <a:pt x="39" y="215"/>
                    <a:pt x="39" y="216"/>
                  </a:cubicBezTo>
                  <a:cubicBezTo>
                    <a:pt x="564" y="216"/>
                    <a:pt x="564" y="216"/>
                    <a:pt x="564" y="216"/>
                  </a:cubicBezTo>
                  <a:cubicBezTo>
                    <a:pt x="731" y="49"/>
                    <a:pt x="731" y="49"/>
                    <a:pt x="731" y="49"/>
                  </a:cubicBezTo>
                  <a:cubicBezTo>
                    <a:pt x="736" y="52"/>
                    <a:pt x="741" y="54"/>
                    <a:pt x="747" y="54"/>
                  </a:cubicBezTo>
                  <a:cubicBezTo>
                    <a:pt x="762" y="54"/>
                    <a:pt x="775" y="42"/>
                    <a:pt x="775" y="27"/>
                  </a:cubicBezTo>
                  <a:cubicBezTo>
                    <a:pt x="775" y="12"/>
                    <a:pt x="762" y="0"/>
                    <a:pt x="7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57"/>
            <p:cNvSpPr/>
            <p:nvPr/>
          </p:nvSpPr>
          <p:spPr bwMode="auto">
            <a:xfrm>
              <a:off x="1219" y="3037"/>
              <a:ext cx="75" cy="9"/>
            </a:xfrm>
            <a:custGeom>
              <a:avLst/>
              <a:gdLst>
                <a:gd name="T0" fmla="*/ 32 w 32"/>
                <a:gd name="T1" fmla="*/ 0 h 4"/>
                <a:gd name="T2" fmla="*/ 0 w 32"/>
                <a:gd name="T3" fmla="*/ 1 h 4"/>
                <a:gd name="T4" fmla="*/ 0 w 32"/>
                <a:gd name="T5" fmla="*/ 4 h 4"/>
                <a:gd name="T6" fmla="*/ 32 w 32"/>
                <a:gd name="T7" fmla="*/ 4 h 4"/>
                <a:gd name="T8" fmla="*/ 32 w 32"/>
                <a:gd name="T9" fmla="*/ 1 h 4"/>
                <a:gd name="T10" fmla="*/ 32 w 3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4">
                  <a:moveTo>
                    <a:pt x="3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58"/>
            <p:cNvSpPr>
              <a:spLocks noEditPoints="1"/>
            </p:cNvSpPr>
            <p:nvPr/>
          </p:nvSpPr>
          <p:spPr bwMode="auto">
            <a:xfrm>
              <a:off x="47" y="2973"/>
              <a:ext cx="1136" cy="656"/>
            </a:xfrm>
            <a:custGeom>
              <a:avLst/>
              <a:gdLst>
                <a:gd name="T0" fmla="*/ 168 w 480"/>
                <a:gd name="T1" fmla="*/ 246 h 277"/>
                <a:gd name="T2" fmla="*/ 77 w 480"/>
                <a:gd name="T3" fmla="*/ 246 h 277"/>
                <a:gd name="T4" fmla="*/ 77 w 480"/>
                <a:gd name="T5" fmla="*/ 249 h 277"/>
                <a:gd name="T6" fmla="*/ 77 w 480"/>
                <a:gd name="T7" fmla="*/ 254 h 277"/>
                <a:gd name="T8" fmla="*/ 165 w 480"/>
                <a:gd name="T9" fmla="*/ 254 h 277"/>
                <a:gd name="T10" fmla="*/ 168 w 480"/>
                <a:gd name="T11" fmla="*/ 246 h 277"/>
                <a:gd name="T12" fmla="*/ 27 w 480"/>
                <a:gd name="T13" fmla="*/ 223 h 277"/>
                <a:gd name="T14" fmla="*/ 0 w 480"/>
                <a:gd name="T15" fmla="*/ 250 h 277"/>
                <a:gd name="T16" fmla="*/ 27 w 480"/>
                <a:gd name="T17" fmla="*/ 277 h 277"/>
                <a:gd name="T18" fmla="*/ 54 w 480"/>
                <a:gd name="T19" fmla="*/ 254 h 277"/>
                <a:gd name="T20" fmla="*/ 72 w 480"/>
                <a:gd name="T21" fmla="*/ 254 h 277"/>
                <a:gd name="T22" fmla="*/ 72 w 480"/>
                <a:gd name="T23" fmla="*/ 249 h 277"/>
                <a:gd name="T24" fmla="*/ 72 w 480"/>
                <a:gd name="T25" fmla="*/ 246 h 277"/>
                <a:gd name="T26" fmla="*/ 54 w 480"/>
                <a:gd name="T27" fmla="*/ 246 h 277"/>
                <a:gd name="T28" fmla="*/ 27 w 480"/>
                <a:gd name="T29" fmla="*/ 223 h 277"/>
                <a:gd name="T30" fmla="*/ 211 w 480"/>
                <a:gd name="T31" fmla="*/ 219 h 277"/>
                <a:gd name="T32" fmla="*/ 177 w 480"/>
                <a:gd name="T33" fmla="*/ 254 h 277"/>
                <a:gd name="T34" fmla="*/ 177 w 480"/>
                <a:gd name="T35" fmla="*/ 254 h 277"/>
                <a:gd name="T36" fmla="*/ 211 w 480"/>
                <a:gd name="T37" fmla="*/ 219 h 277"/>
                <a:gd name="T38" fmla="*/ 339 w 480"/>
                <a:gd name="T39" fmla="*/ 80 h 277"/>
                <a:gd name="T40" fmla="*/ 212 w 480"/>
                <a:gd name="T41" fmla="*/ 208 h 277"/>
                <a:gd name="T42" fmla="*/ 225 w 480"/>
                <a:gd name="T43" fmla="*/ 206 h 277"/>
                <a:gd name="T44" fmla="*/ 345 w 480"/>
                <a:gd name="T45" fmla="*/ 86 h 277"/>
                <a:gd name="T46" fmla="*/ 339 w 480"/>
                <a:gd name="T47" fmla="*/ 80 h 277"/>
                <a:gd name="T48" fmla="*/ 405 w 480"/>
                <a:gd name="T49" fmla="*/ 0 h 277"/>
                <a:gd name="T50" fmla="*/ 378 w 480"/>
                <a:gd name="T51" fmla="*/ 27 h 277"/>
                <a:gd name="T52" fmla="*/ 381 w 480"/>
                <a:gd name="T53" fmla="*/ 39 h 277"/>
                <a:gd name="T54" fmla="*/ 345 w 480"/>
                <a:gd name="T55" fmla="*/ 74 h 277"/>
                <a:gd name="T56" fmla="*/ 350 w 480"/>
                <a:gd name="T57" fmla="*/ 80 h 277"/>
                <a:gd name="T58" fmla="*/ 385 w 480"/>
                <a:gd name="T59" fmla="*/ 46 h 277"/>
                <a:gd name="T60" fmla="*/ 405 w 480"/>
                <a:gd name="T61" fmla="*/ 54 h 277"/>
                <a:gd name="T62" fmla="*/ 431 w 480"/>
                <a:gd name="T63" fmla="*/ 31 h 277"/>
                <a:gd name="T64" fmla="*/ 480 w 480"/>
                <a:gd name="T65" fmla="*/ 31 h 277"/>
                <a:gd name="T66" fmla="*/ 480 w 480"/>
                <a:gd name="T67" fmla="*/ 28 h 277"/>
                <a:gd name="T68" fmla="*/ 480 w 480"/>
                <a:gd name="T69" fmla="*/ 23 h 277"/>
                <a:gd name="T70" fmla="*/ 466 w 480"/>
                <a:gd name="T71" fmla="*/ 23 h 277"/>
                <a:gd name="T72" fmla="*/ 466 w 480"/>
                <a:gd name="T73" fmla="*/ 27 h 277"/>
                <a:gd name="T74" fmla="*/ 450 w 480"/>
                <a:gd name="T75" fmla="*/ 28 h 277"/>
                <a:gd name="T76" fmla="*/ 450 w 480"/>
                <a:gd name="T77" fmla="*/ 23 h 277"/>
                <a:gd name="T78" fmla="*/ 431 w 480"/>
                <a:gd name="T79" fmla="*/ 23 h 277"/>
                <a:gd name="T80" fmla="*/ 405 w 480"/>
                <a:gd name="T8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0" h="277">
                  <a:moveTo>
                    <a:pt x="168" y="246"/>
                  </a:moveTo>
                  <a:cubicBezTo>
                    <a:pt x="77" y="246"/>
                    <a:pt x="77" y="246"/>
                    <a:pt x="77" y="246"/>
                  </a:cubicBezTo>
                  <a:cubicBezTo>
                    <a:pt x="77" y="247"/>
                    <a:pt x="77" y="248"/>
                    <a:pt x="77" y="249"/>
                  </a:cubicBezTo>
                  <a:cubicBezTo>
                    <a:pt x="77" y="250"/>
                    <a:pt x="77" y="252"/>
                    <a:pt x="77" y="254"/>
                  </a:cubicBezTo>
                  <a:cubicBezTo>
                    <a:pt x="165" y="254"/>
                    <a:pt x="165" y="254"/>
                    <a:pt x="165" y="254"/>
                  </a:cubicBezTo>
                  <a:cubicBezTo>
                    <a:pt x="166" y="251"/>
                    <a:pt x="167" y="248"/>
                    <a:pt x="168" y="246"/>
                  </a:cubicBezTo>
                  <a:moveTo>
                    <a:pt x="27" y="223"/>
                  </a:moveTo>
                  <a:cubicBezTo>
                    <a:pt x="12" y="223"/>
                    <a:pt x="0" y="235"/>
                    <a:pt x="0" y="250"/>
                  </a:cubicBezTo>
                  <a:cubicBezTo>
                    <a:pt x="0" y="265"/>
                    <a:pt x="12" y="277"/>
                    <a:pt x="27" y="277"/>
                  </a:cubicBezTo>
                  <a:cubicBezTo>
                    <a:pt x="41" y="277"/>
                    <a:pt x="52" y="267"/>
                    <a:pt x="54" y="254"/>
                  </a:cubicBezTo>
                  <a:cubicBezTo>
                    <a:pt x="72" y="254"/>
                    <a:pt x="72" y="254"/>
                    <a:pt x="72" y="254"/>
                  </a:cubicBezTo>
                  <a:cubicBezTo>
                    <a:pt x="72" y="252"/>
                    <a:pt x="72" y="250"/>
                    <a:pt x="72" y="249"/>
                  </a:cubicBezTo>
                  <a:cubicBezTo>
                    <a:pt x="72" y="248"/>
                    <a:pt x="72" y="247"/>
                    <a:pt x="72" y="246"/>
                  </a:cubicBezTo>
                  <a:cubicBezTo>
                    <a:pt x="54" y="246"/>
                    <a:pt x="54" y="246"/>
                    <a:pt x="54" y="246"/>
                  </a:cubicBezTo>
                  <a:cubicBezTo>
                    <a:pt x="52" y="233"/>
                    <a:pt x="41" y="223"/>
                    <a:pt x="27" y="223"/>
                  </a:cubicBezTo>
                  <a:moveTo>
                    <a:pt x="211" y="219"/>
                  </a:moveTo>
                  <a:cubicBezTo>
                    <a:pt x="195" y="225"/>
                    <a:pt x="182" y="238"/>
                    <a:pt x="177" y="254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211" y="219"/>
                    <a:pt x="211" y="219"/>
                    <a:pt x="211" y="219"/>
                  </a:cubicBezTo>
                  <a:moveTo>
                    <a:pt x="339" y="80"/>
                  </a:moveTo>
                  <a:cubicBezTo>
                    <a:pt x="212" y="208"/>
                    <a:pt x="212" y="208"/>
                    <a:pt x="212" y="208"/>
                  </a:cubicBezTo>
                  <a:cubicBezTo>
                    <a:pt x="216" y="207"/>
                    <a:pt x="221" y="206"/>
                    <a:pt x="225" y="206"/>
                  </a:cubicBezTo>
                  <a:cubicBezTo>
                    <a:pt x="345" y="86"/>
                    <a:pt x="345" y="86"/>
                    <a:pt x="345" y="86"/>
                  </a:cubicBezTo>
                  <a:cubicBezTo>
                    <a:pt x="343" y="84"/>
                    <a:pt x="341" y="82"/>
                    <a:pt x="339" y="80"/>
                  </a:cubicBezTo>
                  <a:moveTo>
                    <a:pt x="405" y="0"/>
                  </a:moveTo>
                  <a:cubicBezTo>
                    <a:pt x="390" y="0"/>
                    <a:pt x="378" y="12"/>
                    <a:pt x="378" y="27"/>
                  </a:cubicBezTo>
                  <a:cubicBezTo>
                    <a:pt x="378" y="31"/>
                    <a:pt x="379" y="35"/>
                    <a:pt x="381" y="39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7" y="77"/>
                    <a:pt x="348" y="79"/>
                    <a:pt x="350" y="80"/>
                  </a:cubicBezTo>
                  <a:cubicBezTo>
                    <a:pt x="385" y="46"/>
                    <a:pt x="385" y="46"/>
                    <a:pt x="385" y="46"/>
                  </a:cubicBezTo>
                  <a:cubicBezTo>
                    <a:pt x="390" y="51"/>
                    <a:pt x="397" y="54"/>
                    <a:pt x="405" y="54"/>
                  </a:cubicBezTo>
                  <a:cubicBezTo>
                    <a:pt x="418" y="54"/>
                    <a:pt x="430" y="44"/>
                    <a:pt x="431" y="31"/>
                  </a:cubicBezTo>
                  <a:cubicBezTo>
                    <a:pt x="480" y="31"/>
                    <a:pt x="480" y="31"/>
                    <a:pt x="480" y="31"/>
                  </a:cubicBezTo>
                  <a:cubicBezTo>
                    <a:pt x="480" y="30"/>
                    <a:pt x="480" y="29"/>
                    <a:pt x="480" y="28"/>
                  </a:cubicBezTo>
                  <a:cubicBezTo>
                    <a:pt x="480" y="26"/>
                    <a:pt x="480" y="24"/>
                    <a:pt x="480" y="23"/>
                  </a:cubicBezTo>
                  <a:cubicBezTo>
                    <a:pt x="466" y="23"/>
                    <a:pt x="466" y="23"/>
                    <a:pt x="466" y="23"/>
                  </a:cubicBezTo>
                  <a:cubicBezTo>
                    <a:pt x="466" y="24"/>
                    <a:pt x="466" y="26"/>
                    <a:pt x="466" y="27"/>
                  </a:cubicBezTo>
                  <a:cubicBezTo>
                    <a:pt x="450" y="28"/>
                    <a:pt x="450" y="28"/>
                    <a:pt x="450" y="28"/>
                  </a:cubicBezTo>
                  <a:cubicBezTo>
                    <a:pt x="450" y="26"/>
                    <a:pt x="450" y="24"/>
                    <a:pt x="450" y="23"/>
                  </a:cubicBezTo>
                  <a:cubicBezTo>
                    <a:pt x="431" y="23"/>
                    <a:pt x="431" y="23"/>
                    <a:pt x="431" y="23"/>
                  </a:cubicBezTo>
                  <a:cubicBezTo>
                    <a:pt x="430" y="10"/>
                    <a:pt x="418" y="0"/>
                    <a:pt x="4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59"/>
            <p:cNvSpPr/>
            <p:nvPr/>
          </p:nvSpPr>
          <p:spPr bwMode="auto">
            <a:xfrm>
              <a:off x="438" y="3461"/>
              <a:ext cx="142" cy="114"/>
            </a:xfrm>
            <a:custGeom>
              <a:avLst/>
              <a:gdLst>
                <a:gd name="T0" fmla="*/ 60 w 60"/>
                <a:gd name="T1" fmla="*/ 0 h 48"/>
                <a:gd name="T2" fmla="*/ 47 w 60"/>
                <a:gd name="T3" fmla="*/ 2 h 48"/>
                <a:gd name="T4" fmla="*/ 9 w 60"/>
                <a:gd name="T5" fmla="*/ 40 h 48"/>
                <a:gd name="T6" fmla="*/ 3 w 60"/>
                <a:gd name="T7" fmla="*/ 40 h 48"/>
                <a:gd name="T8" fmla="*/ 0 w 60"/>
                <a:gd name="T9" fmla="*/ 48 h 48"/>
                <a:gd name="T10" fmla="*/ 12 w 60"/>
                <a:gd name="T11" fmla="*/ 48 h 48"/>
                <a:gd name="T12" fmla="*/ 46 w 60"/>
                <a:gd name="T13" fmla="*/ 13 h 48"/>
                <a:gd name="T14" fmla="*/ 60 w 60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48">
                  <a:moveTo>
                    <a:pt x="60" y="0"/>
                  </a:moveTo>
                  <a:cubicBezTo>
                    <a:pt x="56" y="0"/>
                    <a:pt x="51" y="1"/>
                    <a:pt x="47" y="2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2"/>
                    <a:pt x="1" y="45"/>
                    <a:pt x="0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7" y="32"/>
                    <a:pt x="30" y="19"/>
                    <a:pt x="46" y="13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60"/>
            <p:cNvSpPr/>
            <p:nvPr/>
          </p:nvSpPr>
          <p:spPr bwMode="auto">
            <a:xfrm>
              <a:off x="218" y="3556"/>
              <a:ext cx="12" cy="19"/>
            </a:xfrm>
            <a:custGeom>
              <a:avLst/>
              <a:gdLst>
                <a:gd name="T0" fmla="*/ 5 w 5"/>
                <a:gd name="T1" fmla="*/ 0 h 8"/>
                <a:gd name="T2" fmla="*/ 0 w 5"/>
                <a:gd name="T3" fmla="*/ 0 h 8"/>
                <a:gd name="T4" fmla="*/ 0 w 5"/>
                <a:gd name="T5" fmla="*/ 3 h 8"/>
                <a:gd name="T6" fmla="*/ 0 w 5"/>
                <a:gd name="T7" fmla="*/ 8 h 8"/>
                <a:gd name="T8" fmla="*/ 5 w 5"/>
                <a:gd name="T9" fmla="*/ 8 h 8"/>
                <a:gd name="T10" fmla="*/ 5 w 5"/>
                <a:gd name="T11" fmla="*/ 3 h 8"/>
                <a:gd name="T12" fmla="*/ 5 w 5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6"/>
                    <a:pt x="5" y="4"/>
                    <a:pt x="5" y="3"/>
                  </a:cubicBezTo>
                  <a:cubicBezTo>
                    <a:pt x="5" y="2"/>
                    <a:pt x="5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61"/>
            <p:cNvSpPr>
              <a:spLocks noEditPoints="1"/>
            </p:cNvSpPr>
            <p:nvPr/>
          </p:nvSpPr>
          <p:spPr bwMode="auto">
            <a:xfrm>
              <a:off x="849" y="3027"/>
              <a:ext cx="353" cy="150"/>
            </a:xfrm>
            <a:custGeom>
              <a:avLst/>
              <a:gdLst>
                <a:gd name="T0" fmla="*/ 6 w 149"/>
                <a:gd name="T1" fmla="*/ 51 h 63"/>
                <a:gd name="T2" fmla="*/ 0 w 149"/>
                <a:gd name="T3" fmla="*/ 57 h 63"/>
                <a:gd name="T4" fmla="*/ 6 w 149"/>
                <a:gd name="T5" fmla="*/ 63 h 63"/>
                <a:gd name="T6" fmla="*/ 11 w 149"/>
                <a:gd name="T7" fmla="*/ 57 h 63"/>
                <a:gd name="T8" fmla="*/ 6 w 149"/>
                <a:gd name="T9" fmla="*/ 51 h 63"/>
                <a:gd name="T10" fmla="*/ 149 w 149"/>
                <a:gd name="T11" fmla="*/ 0 h 63"/>
                <a:gd name="T12" fmla="*/ 141 w 149"/>
                <a:gd name="T13" fmla="*/ 0 h 63"/>
                <a:gd name="T14" fmla="*/ 141 w 149"/>
                <a:gd name="T15" fmla="*/ 5 h 63"/>
                <a:gd name="T16" fmla="*/ 141 w 149"/>
                <a:gd name="T17" fmla="*/ 8 h 63"/>
                <a:gd name="T18" fmla="*/ 149 w 149"/>
                <a:gd name="T19" fmla="*/ 8 h 63"/>
                <a:gd name="T20" fmla="*/ 149 w 149"/>
                <a:gd name="T21" fmla="*/ 5 h 63"/>
                <a:gd name="T22" fmla="*/ 149 w 149"/>
                <a:gd name="T2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63">
                  <a:moveTo>
                    <a:pt x="6" y="51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2" y="59"/>
                    <a:pt x="4" y="61"/>
                    <a:pt x="6" y="63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9" y="56"/>
                    <a:pt x="8" y="54"/>
                    <a:pt x="6" y="51"/>
                  </a:cubicBezTo>
                  <a:moveTo>
                    <a:pt x="149" y="0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41" y="1"/>
                    <a:pt x="141" y="3"/>
                    <a:pt x="141" y="5"/>
                  </a:cubicBezTo>
                  <a:cubicBezTo>
                    <a:pt x="141" y="6"/>
                    <a:pt x="141" y="7"/>
                    <a:pt x="141" y="8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49" y="7"/>
                    <a:pt x="149" y="6"/>
                    <a:pt x="149" y="5"/>
                  </a:cubicBezTo>
                  <a:cubicBezTo>
                    <a:pt x="149" y="3"/>
                    <a:pt x="149" y="1"/>
                    <a:pt x="1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62"/>
            <p:cNvSpPr/>
            <p:nvPr/>
          </p:nvSpPr>
          <p:spPr bwMode="auto">
            <a:xfrm>
              <a:off x="1112" y="3027"/>
              <a:ext cx="38" cy="12"/>
            </a:xfrm>
            <a:custGeom>
              <a:avLst/>
              <a:gdLst>
                <a:gd name="T0" fmla="*/ 16 w 16"/>
                <a:gd name="T1" fmla="*/ 0 h 5"/>
                <a:gd name="T2" fmla="*/ 0 w 16"/>
                <a:gd name="T3" fmla="*/ 0 h 5"/>
                <a:gd name="T4" fmla="*/ 0 w 16"/>
                <a:gd name="T5" fmla="*/ 5 h 5"/>
                <a:gd name="T6" fmla="*/ 16 w 16"/>
                <a:gd name="T7" fmla="*/ 4 h 5"/>
                <a:gd name="T8" fmla="*/ 16 w 1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1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63"/>
            <p:cNvSpPr/>
            <p:nvPr/>
          </p:nvSpPr>
          <p:spPr bwMode="auto">
            <a:xfrm>
              <a:off x="1349" y="3084"/>
              <a:ext cx="1978" cy="197"/>
            </a:xfrm>
            <a:custGeom>
              <a:avLst/>
              <a:gdLst>
                <a:gd name="T0" fmla="*/ 795 w 1978"/>
                <a:gd name="T1" fmla="*/ 0 h 197"/>
                <a:gd name="T2" fmla="*/ 0 w 1978"/>
                <a:gd name="T3" fmla="*/ 0 h 197"/>
                <a:gd name="T4" fmla="*/ 0 w 1978"/>
                <a:gd name="T5" fmla="*/ 10 h 197"/>
                <a:gd name="T6" fmla="*/ 792 w 1978"/>
                <a:gd name="T7" fmla="*/ 10 h 197"/>
                <a:gd name="T8" fmla="*/ 946 w 1978"/>
                <a:gd name="T9" fmla="*/ 164 h 197"/>
                <a:gd name="T10" fmla="*/ 1914 w 1978"/>
                <a:gd name="T11" fmla="*/ 164 h 197"/>
                <a:gd name="T12" fmla="*/ 1914 w 1978"/>
                <a:gd name="T13" fmla="*/ 197 h 197"/>
                <a:gd name="T14" fmla="*/ 1978 w 1978"/>
                <a:gd name="T15" fmla="*/ 159 h 197"/>
                <a:gd name="T16" fmla="*/ 1914 w 1978"/>
                <a:gd name="T17" fmla="*/ 123 h 197"/>
                <a:gd name="T18" fmla="*/ 1914 w 1978"/>
                <a:gd name="T19" fmla="*/ 154 h 197"/>
                <a:gd name="T20" fmla="*/ 949 w 1978"/>
                <a:gd name="T21" fmla="*/ 154 h 197"/>
                <a:gd name="T22" fmla="*/ 795 w 1978"/>
                <a:gd name="T2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8" h="197">
                  <a:moveTo>
                    <a:pt x="7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792" y="10"/>
                  </a:lnTo>
                  <a:lnTo>
                    <a:pt x="946" y="164"/>
                  </a:lnTo>
                  <a:lnTo>
                    <a:pt x="1914" y="164"/>
                  </a:lnTo>
                  <a:lnTo>
                    <a:pt x="1914" y="197"/>
                  </a:lnTo>
                  <a:lnTo>
                    <a:pt x="1978" y="159"/>
                  </a:lnTo>
                  <a:lnTo>
                    <a:pt x="1914" y="123"/>
                  </a:lnTo>
                  <a:lnTo>
                    <a:pt x="1914" y="154"/>
                  </a:lnTo>
                  <a:lnTo>
                    <a:pt x="949" y="154"/>
                  </a:lnTo>
                  <a:lnTo>
                    <a:pt x="7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64"/>
            <p:cNvSpPr/>
            <p:nvPr/>
          </p:nvSpPr>
          <p:spPr bwMode="auto">
            <a:xfrm>
              <a:off x="1349" y="3084"/>
              <a:ext cx="1978" cy="197"/>
            </a:xfrm>
            <a:custGeom>
              <a:avLst/>
              <a:gdLst>
                <a:gd name="T0" fmla="*/ 795 w 1978"/>
                <a:gd name="T1" fmla="*/ 0 h 197"/>
                <a:gd name="T2" fmla="*/ 0 w 1978"/>
                <a:gd name="T3" fmla="*/ 0 h 197"/>
                <a:gd name="T4" fmla="*/ 0 w 1978"/>
                <a:gd name="T5" fmla="*/ 10 h 197"/>
                <a:gd name="T6" fmla="*/ 792 w 1978"/>
                <a:gd name="T7" fmla="*/ 10 h 197"/>
                <a:gd name="T8" fmla="*/ 946 w 1978"/>
                <a:gd name="T9" fmla="*/ 164 h 197"/>
                <a:gd name="T10" fmla="*/ 1914 w 1978"/>
                <a:gd name="T11" fmla="*/ 164 h 197"/>
                <a:gd name="T12" fmla="*/ 1914 w 1978"/>
                <a:gd name="T13" fmla="*/ 197 h 197"/>
                <a:gd name="T14" fmla="*/ 1978 w 1978"/>
                <a:gd name="T15" fmla="*/ 159 h 197"/>
                <a:gd name="T16" fmla="*/ 1914 w 1978"/>
                <a:gd name="T17" fmla="*/ 123 h 197"/>
                <a:gd name="T18" fmla="*/ 1914 w 1978"/>
                <a:gd name="T19" fmla="*/ 154 h 197"/>
                <a:gd name="T20" fmla="*/ 949 w 1978"/>
                <a:gd name="T21" fmla="*/ 154 h 197"/>
                <a:gd name="T22" fmla="*/ 795 w 1978"/>
                <a:gd name="T2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8" h="197">
                  <a:moveTo>
                    <a:pt x="7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792" y="10"/>
                  </a:lnTo>
                  <a:lnTo>
                    <a:pt x="946" y="164"/>
                  </a:lnTo>
                  <a:lnTo>
                    <a:pt x="1914" y="164"/>
                  </a:lnTo>
                  <a:lnTo>
                    <a:pt x="1914" y="197"/>
                  </a:lnTo>
                  <a:lnTo>
                    <a:pt x="1978" y="159"/>
                  </a:lnTo>
                  <a:lnTo>
                    <a:pt x="1914" y="123"/>
                  </a:lnTo>
                  <a:lnTo>
                    <a:pt x="1914" y="154"/>
                  </a:lnTo>
                  <a:lnTo>
                    <a:pt x="949" y="154"/>
                  </a:lnTo>
                  <a:lnTo>
                    <a:pt x="79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65"/>
            <p:cNvSpPr/>
            <p:nvPr/>
          </p:nvSpPr>
          <p:spPr bwMode="auto">
            <a:xfrm>
              <a:off x="2056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66"/>
            <p:cNvSpPr/>
            <p:nvPr/>
          </p:nvSpPr>
          <p:spPr bwMode="auto">
            <a:xfrm>
              <a:off x="2056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67"/>
            <p:cNvSpPr/>
            <p:nvPr/>
          </p:nvSpPr>
          <p:spPr bwMode="auto">
            <a:xfrm>
              <a:off x="1954" y="3136"/>
              <a:ext cx="83" cy="93"/>
            </a:xfrm>
            <a:custGeom>
              <a:avLst/>
              <a:gdLst>
                <a:gd name="T0" fmla="*/ 0 w 83"/>
                <a:gd name="T1" fmla="*/ 0 h 93"/>
                <a:gd name="T2" fmla="*/ 0 w 83"/>
                <a:gd name="T3" fmla="*/ 93 h 93"/>
                <a:gd name="T4" fmla="*/ 83 w 83"/>
                <a:gd name="T5" fmla="*/ 48 h 93"/>
                <a:gd name="T6" fmla="*/ 0 w 83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93">
                  <a:moveTo>
                    <a:pt x="0" y="0"/>
                  </a:moveTo>
                  <a:lnTo>
                    <a:pt x="0" y="93"/>
                  </a:lnTo>
                  <a:lnTo>
                    <a:pt x="83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68"/>
            <p:cNvSpPr/>
            <p:nvPr/>
          </p:nvSpPr>
          <p:spPr bwMode="auto">
            <a:xfrm>
              <a:off x="1954" y="3136"/>
              <a:ext cx="83" cy="93"/>
            </a:xfrm>
            <a:custGeom>
              <a:avLst/>
              <a:gdLst>
                <a:gd name="T0" fmla="*/ 0 w 83"/>
                <a:gd name="T1" fmla="*/ 0 h 93"/>
                <a:gd name="T2" fmla="*/ 0 w 83"/>
                <a:gd name="T3" fmla="*/ 93 h 93"/>
                <a:gd name="T4" fmla="*/ 83 w 83"/>
                <a:gd name="T5" fmla="*/ 48 h 93"/>
                <a:gd name="T6" fmla="*/ 0 w 83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93">
                  <a:moveTo>
                    <a:pt x="0" y="0"/>
                  </a:moveTo>
                  <a:lnTo>
                    <a:pt x="0" y="93"/>
                  </a:lnTo>
                  <a:lnTo>
                    <a:pt x="83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69"/>
            <p:cNvSpPr/>
            <p:nvPr/>
          </p:nvSpPr>
          <p:spPr bwMode="auto">
            <a:xfrm>
              <a:off x="1855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70"/>
            <p:cNvSpPr/>
            <p:nvPr/>
          </p:nvSpPr>
          <p:spPr bwMode="auto">
            <a:xfrm>
              <a:off x="1855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71"/>
            <p:cNvSpPr/>
            <p:nvPr/>
          </p:nvSpPr>
          <p:spPr bwMode="auto">
            <a:xfrm>
              <a:off x="1753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2"/>
            <p:cNvSpPr/>
            <p:nvPr/>
          </p:nvSpPr>
          <p:spPr bwMode="auto">
            <a:xfrm>
              <a:off x="1753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3"/>
            <p:cNvSpPr/>
            <p:nvPr/>
          </p:nvSpPr>
          <p:spPr bwMode="auto">
            <a:xfrm>
              <a:off x="1652" y="3136"/>
              <a:ext cx="82" cy="93"/>
            </a:xfrm>
            <a:custGeom>
              <a:avLst/>
              <a:gdLst>
                <a:gd name="T0" fmla="*/ 0 w 82"/>
                <a:gd name="T1" fmla="*/ 0 h 93"/>
                <a:gd name="T2" fmla="*/ 0 w 82"/>
                <a:gd name="T3" fmla="*/ 93 h 93"/>
                <a:gd name="T4" fmla="*/ 82 w 82"/>
                <a:gd name="T5" fmla="*/ 48 h 93"/>
                <a:gd name="T6" fmla="*/ 0 w 82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93">
                  <a:moveTo>
                    <a:pt x="0" y="0"/>
                  </a:moveTo>
                  <a:lnTo>
                    <a:pt x="0" y="93"/>
                  </a:lnTo>
                  <a:lnTo>
                    <a:pt x="82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74"/>
            <p:cNvSpPr/>
            <p:nvPr/>
          </p:nvSpPr>
          <p:spPr bwMode="auto">
            <a:xfrm>
              <a:off x="1652" y="3136"/>
              <a:ext cx="82" cy="93"/>
            </a:xfrm>
            <a:custGeom>
              <a:avLst/>
              <a:gdLst>
                <a:gd name="T0" fmla="*/ 0 w 82"/>
                <a:gd name="T1" fmla="*/ 0 h 93"/>
                <a:gd name="T2" fmla="*/ 0 w 82"/>
                <a:gd name="T3" fmla="*/ 93 h 93"/>
                <a:gd name="T4" fmla="*/ 82 w 82"/>
                <a:gd name="T5" fmla="*/ 48 h 93"/>
                <a:gd name="T6" fmla="*/ 0 w 82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93">
                  <a:moveTo>
                    <a:pt x="0" y="0"/>
                  </a:moveTo>
                  <a:lnTo>
                    <a:pt x="0" y="93"/>
                  </a:lnTo>
                  <a:lnTo>
                    <a:pt x="82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75"/>
            <p:cNvSpPr/>
            <p:nvPr/>
          </p:nvSpPr>
          <p:spPr bwMode="auto">
            <a:xfrm>
              <a:off x="1552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76"/>
            <p:cNvSpPr/>
            <p:nvPr/>
          </p:nvSpPr>
          <p:spPr bwMode="auto">
            <a:xfrm>
              <a:off x="1552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77"/>
            <p:cNvSpPr/>
            <p:nvPr/>
          </p:nvSpPr>
          <p:spPr bwMode="auto">
            <a:xfrm>
              <a:off x="1450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78"/>
            <p:cNvSpPr/>
            <p:nvPr/>
          </p:nvSpPr>
          <p:spPr bwMode="auto">
            <a:xfrm>
              <a:off x="1450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79"/>
            <p:cNvSpPr/>
            <p:nvPr/>
          </p:nvSpPr>
          <p:spPr bwMode="auto">
            <a:xfrm>
              <a:off x="192" y="2274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80"/>
            <p:cNvSpPr/>
            <p:nvPr/>
          </p:nvSpPr>
          <p:spPr bwMode="auto">
            <a:xfrm>
              <a:off x="192" y="2274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81"/>
            <p:cNvSpPr/>
            <p:nvPr/>
          </p:nvSpPr>
          <p:spPr bwMode="auto">
            <a:xfrm>
              <a:off x="263" y="2345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6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82"/>
            <p:cNvSpPr/>
            <p:nvPr/>
          </p:nvSpPr>
          <p:spPr bwMode="auto">
            <a:xfrm>
              <a:off x="263" y="2345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6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83"/>
            <p:cNvSpPr/>
            <p:nvPr/>
          </p:nvSpPr>
          <p:spPr bwMode="auto">
            <a:xfrm>
              <a:off x="336" y="2416"/>
              <a:ext cx="90" cy="92"/>
            </a:xfrm>
            <a:custGeom>
              <a:avLst/>
              <a:gdLst>
                <a:gd name="T0" fmla="*/ 0 w 90"/>
                <a:gd name="T1" fmla="*/ 0 h 92"/>
                <a:gd name="T2" fmla="*/ 24 w 90"/>
                <a:gd name="T3" fmla="*/ 92 h 92"/>
                <a:gd name="T4" fmla="*/ 90 w 90"/>
                <a:gd name="T5" fmla="*/ 26 h 92"/>
                <a:gd name="T6" fmla="*/ 0 w 90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2">
                  <a:moveTo>
                    <a:pt x="0" y="0"/>
                  </a:moveTo>
                  <a:lnTo>
                    <a:pt x="24" y="92"/>
                  </a:lnTo>
                  <a:lnTo>
                    <a:pt x="90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84"/>
            <p:cNvSpPr/>
            <p:nvPr/>
          </p:nvSpPr>
          <p:spPr bwMode="auto">
            <a:xfrm>
              <a:off x="336" y="2416"/>
              <a:ext cx="90" cy="92"/>
            </a:xfrm>
            <a:custGeom>
              <a:avLst/>
              <a:gdLst>
                <a:gd name="T0" fmla="*/ 0 w 90"/>
                <a:gd name="T1" fmla="*/ 0 h 92"/>
                <a:gd name="T2" fmla="*/ 24 w 90"/>
                <a:gd name="T3" fmla="*/ 92 h 92"/>
                <a:gd name="T4" fmla="*/ 90 w 90"/>
                <a:gd name="T5" fmla="*/ 26 h 92"/>
                <a:gd name="T6" fmla="*/ 0 w 90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2">
                  <a:moveTo>
                    <a:pt x="0" y="0"/>
                  </a:moveTo>
                  <a:lnTo>
                    <a:pt x="24" y="92"/>
                  </a:lnTo>
                  <a:lnTo>
                    <a:pt x="90" y="2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85"/>
            <p:cNvSpPr/>
            <p:nvPr/>
          </p:nvSpPr>
          <p:spPr bwMode="auto">
            <a:xfrm>
              <a:off x="407" y="2489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86"/>
            <p:cNvSpPr/>
            <p:nvPr/>
          </p:nvSpPr>
          <p:spPr bwMode="auto">
            <a:xfrm>
              <a:off x="407" y="2489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87"/>
            <p:cNvSpPr/>
            <p:nvPr/>
          </p:nvSpPr>
          <p:spPr bwMode="auto">
            <a:xfrm>
              <a:off x="478" y="2560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88"/>
            <p:cNvSpPr/>
            <p:nvPr/>
          </p:nvSpPr>
          <p:spPr bwMode="auto">
            <a:xfrm>
              <a:off x="478" y="2560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89"/>
            <p:cNvSpPr/>
            <p:nvPr/>
          </p:nvSpPr>
          <p:spPr bwMode="auto">
            <a:xfrm>
              <a:off x="549" y="2631"/>
              <a:ext cx="92" cy="91"/>
            </a:xfrm>
            <a:custGeom>
              <a:avLst/>
              <a:gdLst>
                <a:gd name="T0" fmla="*/ 0 w 92"/>
                <a:gd name="T1" fmla="*/ 0 h 91"/>
                <a:gd name="T2" fmla="*/ 24 w 92"/>
                <a:gd name="T3" fmla="*/ 91 h 91"/>
                <a:gd name="T4" fmla="*/ 92 w 92"/>
                <a:gd name="T5" fmla="*/ 24 h 91"/>
                <a:gd name="T6" fmla="*/ 0 w 92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1">
                  <a:moveTo>
                    <a:pt x="0" y="0"/>
                  </a:moveTo>
                  <a:lnTo>
                    <a:pt x="24" y="91"/>
                  </a:lnTo>
                  <a:lnTo>
                    <a:pt x="92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90"/>
            <p:cNvSpPr/>
            <p:nvPr/>
          </p:nvSpPr>
          <p:spPr bwMode="auto">
            <a:xfrm>
              <a:off x="549" y="2631"/>
              <a:ext cx="92" cy="91"/>
            </a:xfrm>
            <a:custGeom>
              <a:avLst/>
              <a:gdLst>
                <a:gd name="T0" fmla="*/ 0 w 92"/>
                <a:gd name="T1" fmla="*/ 0 h 91"/>
                <a:gd name="T2" fmla="*/ 24 w 92"/>
                <a:gd name="T3" fmla="*/ 91 h 91"/>
                <a:gd name="T4" fmla="*/ 92 w 92"/>
                <a:gd name="T5" fmla="*/ 24 h 91"/>
                <a:gd name="T6" fmla="*/ 0 w 92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1">
                  <a:moveTo>
                    <a:pt x="0" y="0"/>
                  </a:moveTo>
                  <a:lnTo>
                    <a:pt x="24" y="91"/>
                  </a:lnTo>
                  <a:lnTo>
                    <a:pt x="92" y="2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91"/>
            <p:cNvSpPr/>
            <p:nvPr/>
          </p:nvSpPr>
          <p:spPr bwMode="auto">
            <a:xfrm>
              <a:off x="620" y="2703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92"/>
            <p:cNvSpPr/>
            <p:nvPr/>
          </p:nvSpPr>
          <p:spPr bwMode="auto">
            <a:xfrm>
              <a:off x="620" y="2703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93"/>
            <p:cNvSpPr/>
            <p:nvPr/>
          </p:nvSpPr>
          <p:spPr bwMode="auto">
            <a:xfrm>
              <a:off x="218" y="2158"/>
              <a:ext cx="610" cy="613"/>
            </a:xfrm>
            <a:custGeom>
              <a:avLst/>
              <a:gdLst>
                <a:gd name="T0" fmla="*/ 0 w 610"/>
                <a:gd name="T1" fmla="*/ 0 h 613"/>
                <a:gd name="T2" fmla="*/ 19 w 610"/>
                <a:gd name="T3" fmla="*/ 73 h 613"/>
                <a:gd name="T4" fmla="*/ 42 w 610"/>
                <a:gd name="T5" fmla="*/ 49 h 613"/>
                <a:gd name="T6" fmla="*/ 603 w 610"/>
                <a:gd name="T7" fmla="*/ 613 h 613"/>
                <a:gd name="T8" fmla="*/ 610 w 610"/>
                <a:gd name="T9" fmla="*/ 606 h 613"/>
                <a:gd name="T10" fmla="*/ 49 w 610"/>
                <a:gd name="T11" fmla="*/ 42 h 613"/>
                <a:gd name="T12" fmla="*/ 71 w 610"/>
                <a:gd name="T13" fmla="*/ 21 h 613"/>
                <a:gd name="T14" fmla="*/ 0 w 610"/>
                <a:gd name="T1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0" h="613">
                  <a:moveTo>
                    <a:pt x="0" y="0"/>
                  </a:moveTo>
                  <a:lnTo>
                    <a:pt x="19" y="73"/>
                  </a:lnTo>
                  <a:lnTo>
                    <a:pt x="42" y="49"/>
                  </a:lnTo>
                  <a:lnTo>
                    <a:pt x="603" y="613"/>
                  </a:lnTo>
                  <a:lnTo>
                    <a:pt x="610" y="606"/>
                  </a:lnTo>
                  <a:lnTo>
                    <a:pt x="49" y="42"/>
                  </a:lnTo>
                  <a:lnTo>
                    <a:pt x="71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94"/>
            <p:cNvSpPr/>
            <p:nvPr/>
          </p:nvSpPr>
          <p:spPr bwMode="auto">
            <a:xfrm>
              <a:off x="218" y="2158"/>
              <a:ext cx="610" cy="613"/>
            </a:xfrm>
            <a:custGeom>
              <a:avLst/>
              <a:gdLst>
                <a:gd name="T0" fmla="*/ 0 w 610"/>
                <a:gd name="T1" fmla="*/ 0 h 613"/>
                <a:gd name="T2" fmla="*/ 19 w 610"/>
                <a:gd name="T3" fmla="*/ 73 h 613"/>
                <a:gd name="T4" fmla="*/ 42 w 610"/>
                <a:gd name="T5" fmla="*/ 49 h 613"/>
                <a:gd name="T6" fmla="*/ 603 w 610"/>
                <a:gd name="T7" fmla="*/ 613 h 613"/>
                <a:gd name="T8" fmla="*/ 610 w 610"/>
                <a:gd name="T9" fmla="*/ 606 h 613"/>
                <a:gd name="T10" fmla="*/ 49 w 610"/>
                <a:gd name="T11" fmla="*/ 42 h 613"/>
                <a:gd name="T12" fmla="*/ 71 w 610"/>
                <a:gd name="T13" fmla="*/ 21 h 613"/>
                <a:gd name="T14" fmla="*/ 0 w 610"/>
                <a:gd name="T1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0" h="613">
                  <a:moveTo>
                    <a:pt x="0" y="0"/>
                  </a:moveTo>
                  <a:lnTo>
                    <a:pt x="19" y="73"/>
                  </a:lnTo>
                  <a:lnTo>
                    <a:pt x="42" y="49"/>
                  </a:lnTo>
                  <a:lnTo>
                    <a:pt x="603" y="613"/>
                  </a:lnTo>
                  <a:lnTo>
                    <a:pt x="610" y="606"/>
                  </a:lnTo>
                  <a:lnTo>
                    <a:pt x="49" y="42"/>
                  </a:lnTo>
                  <a:lnTo>
                    <a:pt x="71" y="21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Rectangle 95"/>
            <p:cNvSpPr>
              <a:spLocks noChangeArrowheads="1"/>
            </p:cNvSpPr>
            <p:nvPr/>
          </p:nvSpPr>
          <p:spPr bwMode="auto">
            <a:xfrm>
              <a:off x="1396" y="2835"/>
              <a:ext cx="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Rectangle 96"/>
            <p:cNvSpPr>
              <a:spLocks noChangeArrowheads="1"/>
            </p:cNvSpPr>
            <p:nvPr/>
          </p:nvSpPr>
          <p:spPr bwMode="auto">
            <a:xfrm>
              <a:off x="1396" y="2835"/>
              <a:ext cx="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Rectangle 97"/>
            <p:cNvSpPr>
              <a:spLocks noChangeArrowheads="1"/>
            </p:cNvSpPr>
            <p:nvPr/>
          </p:nvSpPr>
          <p:spPr bwMode="auto">
            <a:xfrm>
              <a:off x="1928" y="2835"/>
              <a:ext cx="26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Rectangle 98"/>
            <p:cNvSpPr>
              <a:spLocks noChangeArrowheads="1"/>
            </p:cNvSpPr>
            <p:nvPr/>
          </p:nvSpPr>
          <p:spPr bwMode="auto">
            <a:xfrm>
              <a:off x="1928" y="2835"/>
              <a:ext cx="26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Rectangle 99"/>
            <p:cNvSpPr>
              <a:spLocks noChangeArrowheads="1"/>
            </p:cNvSpPr>
            <p:nvPr/>
          </p:nvSpPr>
          <p:spPr bwMode="auto">
            <a:xfrm>
              <a:off x="209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Rectangle 100"/>
            <p:cNvSpPr>
              <a:spLocks noChangeArrowheads="1"/>
            </p:cNvSpPr>
            <p:nvPr/>
          </p:nvSpPr>
          <p:spPr bwMode="auto">
            <a:xfrm>
              <a:off x="209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Rectangle 101"/>
            <p:cNvSpPr>
              <a:spLocks noChangeArrowheads="1"/>
            </p:cNvSpPr>
            <p:nvPr/>
          </p:nvSpPr>
          <p:spPr bwMode="auto">
            <a:xfrm>
              <a:off x="206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Rectangle 102"/>
            <p:cNvSpPr>
              <a:spLocks noChangeArrowheads="1"/>
            </p:cNvSpPr>
            <p:nvPr/>
          </p:nvSpPr>
          <p:spPr bwMode="auto">
            <a:xfrm>
              <a:off x="206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Rectangle 103"/>
            <p:cNvSpPr>
              <a:spLocks noChangeArrowheads="1"/>
            </p:cNvSpPr>
            <p:nvPr/>
          </p:nvSpPr>
          <p:spPr bwMode="auto">
            <a:xfrm>
              <a:off x="187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Rectangle 104"/>
            <p:cNvSpPr>
              <a:spLocks noChangeArrowheads="1"/>
            </p:cNvSpPr>
            <p:nvPr/>
          </p:nvSpPr>
          <p:spPr bwMode="auto">
            <a:xfrm>
              <a:off x="187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05"/>
            <p:cNvSpPr/>
            <p:nvPr/>
          </p:nvSpPr>
          <p:spPr bwMode="auto">
            <a:xfrm>
              <a:off x="1789" y="2835"/>
              <a:ext cx="12" cy="74"/>
            </a:xfrm>
            <a:custGeom>
              <a:avLst/>
              <a:gdLst>
                <a:gd name="T0" fmla="*/ 12 w 12"/>
                <a:gd name="T1" fmla="*/ 0 h 74"/>
                <a:gd name="T2" fmla="*/ 9 w 12"/>
                <a:gd name="T3" fmla="*/ 0 h 74"/>
                <a:gd name="T4" fmla="*/ 9 w 12"/>
                <a:gd name="T5" fmla="*/ 74 h 74"/>
                <a:gd name="T6" fmla="*/ 0 w 12"/>
                <a:gd name="T7" fmla="*/ 74 h 74"/>
                <a:gd name="T8" fmla="*/ 12 w 12"/>
                <a:gd name="T9" fmla="*/ 74 h 74"/>
                <a:gd name="T10" fmla="*/ 12 w 12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4">
                  <a:moveTo>
                    <a:pt x="12" y="0"/>
                  </a:moveTo>
                  <a:lnTo>
                    <a:pt x="9" y="0"/>
                  </a:lnTo>
                  <a:lnTo>
                    <a:pt x="9" y="74"/>
                  </a:lnTo>
                  <a:lnTo>
                    <a:pt x="0" y="74"/>
                  </a:lnTo>
                  <a:lnTo>
                    <a:pt x="12" y="74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06"/>
            <p:cNvSpPr/>
            <p:nvPr/>
          </p:nvSpPr>
          <p:spPr bwMode="auto">
            <a:xfrm>
              <a:off x="1789" y="2835"/>
              <a:ext cx="12" cy="74"/>
            </a:xfrm>
            <a:custGeom>
              <a:avLst/>
              <a:gdLst>
                <a:gd name="T0" fmla="*/ 12 w 12"/>
                <a:gd name="T1" fmla="*/ 0 h 74"/>
                <a:gd name="T2" fmla="*/ 9 w 12"/>
                <a:gd name="T3" fmla="*/ 0 h 74"/>
                <a:gd name="T4" fmla="*/ 9 w 12"/>
                <a:gd name="T5" fmla="*/ 74 h 74"/>
                <a:gd name="T6" fmla="*/ 0 w 12"/>
                <a:gd name="T7" fmla="*/ 74 h 74"/>
                <a:gd name="T8" fmla="*/ 12 w 12"/>
                <a:gd name="T9" fmla="*/ 74 h 74"/>
                <a:gd name="T10" fmla="*/ 12 w 12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4">
                  <a:moveTo>
                    <a:pt x="12" y="0"/>
                  </a:moveTo>
                  <a:lnTo>
                    <a:pt x="9" y="0"/>
                  </a:lnTo>
                  <a:lnTo>
                    <a:pt x="9" y="74"/>
                  </a:lnTo>
                  <a:lnTo>
                    <a:pt x="0" y="74"/>
                  </a:lnTo>
                  <a:lnTo>
                    <a:pt x="12" y="74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Rectangle 107"/>
            <p:cNvSpPr>
              <a:spLocks noChangeArrowheads="1"/>
            </p:cNvSpPr>
            <p:nvPr/>
          </p:nvSpPr>
          <p:spPr bwMode="auto">
            <a:xfrm>
              <a:off x="1846" y="2835"/>
              <a:ext cx="1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Rectangle 108"/>
            <p:cNvSpPr>
              <a:spLocks noChangeArrowheads="1"/>
            </p:cNvSpPr>
            <p:nvPr/>
          </p:nvSpPr>
          <p:spPr bwMode="auto">
            <a:xfrm>
              <a:off x="1846" y="2835"/>
              <a:ext cx="1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Rectangle 109"/>
            <p:cNvSpPr>
              <a:spLocks noChangeArrowheads="1"/>
            </p:cNvSpPr>
            <p:nvPr/>
          </p:nvSpPr>
          <p:spPr bwMode="auto">
            <a:xfrm>
              <a:off x="1973" y="2835"/>
              <a:ext cx="1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Rectangle 110"/>
            <p:cNvSpPr>
              <a:spLocks noChangeArrowheads="1"/>
            </p:cNvSpPr>
            <p:nvPr/>
          </p:nvSpPr>
          <p:spPr bwMode="auto">
            <a:xfrm>
              <a:off x="1973" y="2835"/>
              <a:ext cx="1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Rectangle 111"/>
            <p:cNvSpPr>
              <a:spLocks noChangeArrowheads="1"/>
            </p:cNvSpPr>
            <p:nvPr/>
          </p:nvSpPr>
          <p:spPr bwMode="auto">
            <a:xfrm>
              <a:off x="1999" y="2835"/>
              <a:ext cx="5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Rectangle 112"/>
            <p:cNvSpPr>
              <a:spLocks noChangeArrowheads="1"/>
            </p:cNvSpPr>
            <p:nvPr/>
          </p:nvSpPr>
          <p:spPr bwMode="auto">
            <a:xfrm>
              <a:off x="1999" y="2835"/>
              <a:ext cx="5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13"/>
            <p:cNvSpPr/>
            <p:nvPr/>
          </p:nvSpPr>
          <p:spPr bwMode="auto">
            <a:xfrm>
              <a:off x="1770" y="2835"/>
              <a:ext cx="28" cy="74"/>
            </a:xfrm>
            <a:custGeom>
              <a:avLst/>
              <a:gdLst>
                <a:gd name="T0" fmla="*/ 28 w 28"/>
                <a:gd name="T1" fmla="*/ 0 h 74"/>
                <a:gd name="T2" fmla="*/ 0 w 28"/>
                <a:gd name="T3" fmla="*/ 0 h 74"/>
                <a:gd name="T4" fmla="*/ 0 w 28"/>
                <a:gd name="T5" fmla="*/ 74 h 74"/>
                <a:gd name="T6" fmla="*/ 19 w 28"/>
                <a:gd name="T7" fmla="*/ 74 h 74"/>
                <a:gd name="T8" fmla="*/ 28 w 28"/>
                <a:gd name="T9" fmla="*/ 74 h 74"/>
                <a:gd name="T10" fmla="*/ 28 w 28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4">
                  <a:moveTo>
                    <a:pt x="28" y="0"/>
                  </a:moveTo>
                  <a:lnTo>
                    <a:pt x="0" y="0"/>
                  </a:lnTo>
                  <a:lnTo>
                    <a:pt x="0" y="74"/>
                  </a:lnTo>
                  <a:lnTo>
                    <a:pt x="19" y="74"/>
                  </a:lnTo>
                  <a:lnTo>
                    <a:pt x="28" y="7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14"/>
            <p:cNvSpPr/>
            <p:nvPr/>
          </p:nvSpPr>
          <p:spPr bwMode="auto">
            <a:xfrm>
              <a:off x="1770" y="2835"/>
              <a:ext cx="28" cy="74"/>
            </a:xfrm>
            <a:custGeom>
              <a:avLst/>
              <a:gdLst>
                <a:gd name="T0" fmla="*/ 28 w 28"/>
                <a:gd name="T1" fmla="*/ 0 h 74"/>
                <a:gd name="T2" fmla="*/ 0 w 28"/>
                <a:gd name="T3" fmla="*/ 0 h 74"/>
                <a:gd name="T4" fmla="*/ 0 w 28"/>
                <a:gd name="T5" fmla="*/ 74 h 74"/>
                <a:gd name="T6" fmla="*/ 19 w 28"/>
                <a:gd name="T7" fmla="*/ 74 h 74"/>
                <a:gd name="T8" fmla="*/ 28 w 28"/>
                <a:gd name="T9" fmla="*/ 74 h 74"/>
                <a:gd name="T10" fmla="*/ 28 w 28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4">
                  <a:moveTo>
                    <a:pt x="28" y="0"/>
                  </a:moveTo>
                  <a:lnTo>
                    <a:pt x="0" y="0"/>
                  </a:lnTo>
                  <a:lnTo>
                    <a:pt x="0" y="74"/>
                  </a:lnTo>
                  <a:lnTo>
                    <a:pt x="19" y="74"/>
                  </a:lnTo>
                  <a:lnTo>
                    <a:pt x="28" y="74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Rectangle 115"/>
            <p:cNvSpPr>
              <a:spLocks noChangeArrowheads="1"/>
            </p:cNvSpPr>
            <p:nvPr/>
          </p:nvSpPr>
          <p:spPr bwMode="auto">
            <a:xfrm>
              <a:off x="173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Rectangle 116"/>
            <p:cNvSpPr>
              <a:spLocks noChangeArrowheads="1"/>
            </p:cNvSpPr>
            <p:nvPr/>
          </p:nvSpPr>
          <p:spPr bwMode="auto">
            <a:xfrm>
              <a:off x="173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Rectangle 117"/>
            <p:cNvSpPr>
              <a:spLocks noChangeArrowheads="1"/>
            </p:cNvSpPr>
            <p:nvPr/>
          </p:nvSpPr>
          <p:spPr bwMode="auto">
            <a:xfrm>
              <a:off x="151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Rectangle 118"/>
            <p:cNvSpPr>
              <a:spLocks noChangeArrowheads="1"/>
            </p:cNvSpPr>
            <p:nvPr/>
          </p:nvSpPr>
          <p:spPr bwMode="auto">
            <a:xfrm>
              <a:off x="151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Rectangle 119"/>
            <p:cNvSpPr>
              <a:spLocks noChangeArrowheads="1"/>
            </p:cNvSpPr>
            <p:nvPr/>
          </p:nvSpPr>
          <p:spPr bwMode="auto">
            <a:xfrm>
              <a:off x="168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Rectangle 120"/>
            <p:cNvSpPr>
              <a:spLocks noChangeArrowheads="1"/>
            </p:cNvSpPr>
            <p:nvPr/>
          </p:nvSpPr>
          <p:spPr bwMode="auto">
            <a:xfrm>
              <a:off x="168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121"/>
            <p:cNvSpPr>
              <a:spLocks noChangeArrowheads="1"/>
            </p:cNvSpPr>
            <p:nvPr/>
          </p:nvSpPr>
          <p:spPr bwMode="auto">
            <a:xfrm>
              <a:off x="164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Rectangle 122"/>
            <p:cNvSpPr>
              <a:spLocks noChangeArrowheads="1"/>
            </p:cNvSpPr>
            <p:nvPr/>
          </p:nvSpPr>
          <p:spPr bwMode="auto">
            <a:xfrm>
              <a:off x="164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Rectangle 123"/>
            <p:cNvSpPr>
              <a:spLocks noChangeArrowheads="1"/>
            </p:cNvSpPr>
            <p:nvPr/>
          </p:nvSpPr>
          <p:spPr bwMode="auto">
            <a:xfrm>
              <a:off x="146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Rectangle 124"/>
            <p:cNvSpPr>
              <a:spLocks noChangeArrowheads="1"/>
            </p:cNvSpPr>
            <p:nvPr/>
          </p:nvSpPr>
          <p:spPr bwMode="auto">
            <a:xfrm>
              <a:off x="146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Rectangle 125"/>
            <p:cNvSpPr>
              <a:spLocks noChangeArrowheads="1"/>
            </p:cNvSpPr>
            <p:nvPr/>
          </p:nvSpPr>
          <p:spPr bwMode="auto">
            <a:xfrm>
              <a:off x="1372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Rectangle 126"/>
            <p:cNvSpPr>
              <a:spLocks noChangeArrowheads="1"/>
            </p:cNvSpPr>
            <p:nvPr/>
          </p:nvSpPr>
          <p:spPr bwMode="auto">
            <a:xfrm>
              <a:off x="1372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Rectangle 127"/>
            <p:cNvSpPr>
              <a:spLocks noChangeArrowheads="1"/>
            </p:cNvSpPr>
            <p:nvPr/>
          </p:nvSpPr>
          <p:spPr bwMode="auto">
            <a:xfrm>
              <a:off x="1353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Rectangle 128"/>
            <p:cNvSpPr>
              <a:spLocks noChangeArrowheads="1"/>
            </p:cNvSpPr>
            <p:nvPr/>
          </p:nvSpPr>
          <p:spPr bwMode="auto">
            <a:xfrm>
              <a:off x="1353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Rectangle 129"/>
            <p:cNvSpPr>
              <a:spLocks noChangeArrowheads="1"/>
            </p:cNvSpPr>
            <p:nvPr/>
          </p:nvSpPr>
          <p:spPr bwMode="auto">
            <a:xfrm>
              <a:off x="1429" y="2835"/>
              <a:ext cx="1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Rectangle 130"/>
            <p:cNvSpPr>
              <a:spLocks noChangeArrowheads="1"/>
            </p:cNvSpPr>
            <p:nvPr/>
          </p:nvSpPr>
          <p:spPr bwMode="auto">
            <a:xfrm>
              <a:off x="1429" y="2835"/>
              <a:ext cx="1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Rectangle 131"/>
            <p:cNvSpPr>
              <a:spLocks noChangeArrowheads="1"/>
            </p:cNvSpPr>
            <p:nvPr/>
          </p:nvSpPr>
          <p:spPr bwMode="auto">
            <a:xfrm>
              <a:off x="1555" y="2835"/>
              <a:ext cx="11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Rectangle 132"/>
            <p:cNvSpPr>
              <a:spLocks noChangeArrowheads="1"/>
            </p:cNvSpPr>
            <p:nvPr/>
          </p:nvSpPr>
          <p:spPr bwMode="auto">
            <a:xfrm>
              <a:off x="1555" y="2835"/>
              <a:ext cx="11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Rectangle 133"/>
            <p:cNvSpPr>
              <a:spLocks noChangeArrowheads="1"/>
            </p:cNvSpPr>
            <p:nvPr/>
          </p:nvSpPr>
          <p:spPr bwMode="auto">
            <a:xfrm>
              <a:off x="1581" y="2835"/>
              <a:ext cx="4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Rectangle 134"/>
            <p:cNvSpPr>
              <a:spLocks noChangeArrowheads="1"/>
            </p:cNvSpPr>
            <p:nvPr/>
          </p:nvSpPr>
          <p:spPr bwMode="auto">
            <a:xfrm>
              <a:off x="1581" y="2835"/>
              <a:ext cx="4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Rectangle 135"/>
            <p:cNvSpPr>
              <a:spLocks noChangeArrowheads="1"/>
            </p:cNvSpPr>
            <p:nvPr/>
          </p:nvSpPr>
          <p:spPr bwMode="auto">
            <a:xfrm>
              <a:off x="2944" y="3312"/>
              <a:ext cx="26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Rectangle 136"/>
            <p:cNvSpPr>
              <a:spLocks noChangeArrowheads="1"/>
            </p:cNvSpPr>
            <p:nvPr/>
          </p:nvSpPr>
          <p:spPr bwMode="auto">
            <a:xfrm>
              <a:off x="2944" y="3312"/>
              <a:ext cx="26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Rectangle 137"/>
            <p:cNvSpPr>
              <a:spLocks noChangeArrowheads="1"/>
            </p:cNvSpPr>
            <p:nvPr/>
          </p:nvSpPr>
          <p:spPr bwMode="auto">
            <a:xfrm>
              <a:off x="311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Rectangle 138"/>
            <p:cNvSpPr>
              <a:spLocks noChangeArrowheads="1"/>
            </p:cNvSpPr>
            <p:nvPr/>
          </p:nvSpPr>
          <p:spPr bwMode="auto">
            <a:xfrm>
              <a:off x="311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Rectangle 139"/>
            <p:cNvSpPr>
              <a:spLocks noChangeArrowheads="1"/>
            </p:cNvSpPr>
            <p:nvPr/>
          </p:nvSpPr>
          <p:spPr bwMode="auto">
            <a:xfrm>
              <a:off x="3081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Rectangle 140"/>
            <p:cNvSpPr>
              <a:spLocks noChangeArrowheads="1"/>
            </p:cNvSpPr>
            <p:nvPr/>
          </p:nvSpPr>
          <p:spPr bwMode="auto">
            <a:xfrm>
              <a:off x="3081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Rectangle 141"/>
            <p:cNvSpPr>
              <a:spLocks noChangeArrowheads="1"/>
            </p:cNvSpPr>
            <p:nvPr/>
          </p:nvSpPr>
          <p:spPr bwMode="auto">
            <a:xfrm>
              <a:off x="2894" y="3312"/>
              <a:ext cx="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Rectangle 142"/>
            <p:cNvSpPr>
              <a:spLocks noChangeArrowheads="1"/>
            </p:cNvSpPr>
            <p:nvPr/>
          </p:nvSpPr>
          <p:spPr bwMode="auto">
            <a:xfrm>
              <a:off x="2894" y="3312"/>
              <a:ext cx="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43"/>
            <p:cNvSpPr/>
            <p:nvPr/>
          </p:nvSpPr>
          <p:spPr bwMode="auto">
            <a:xfrm>
              <a:off x="2804" y="3312"/>
              <a:ext cx="12" cy="73"/>
            </a:xfrm>
            <a:custGeom>
              <a:avLst/>
              <a:gdLst>
                <a:gd name="T0" fmla="*/ 12 w 12"/>
                <a:gd name="T1" fmla="*/ 0 h 73"/>
                <a:gd name="T2" fmla="*/ 9 w 12"/>
                <a:gd name="T3" fmla="*/ 0 h 73"/>
                <a:gd name="T4" fmla="*/ 9 w 12"/>
                <a:gd name="T5" fmla="*/ 73 h 73"/>
                <a:gd name="T6" fmla="*/ 0 w 12"/>
                <a:gd name="T7" fmla="*/ 73 h 73"/>
                <a:gd name="T8" fmla="*/ 12 w 12"/>
                <a:gd name="T9" fmla="*/ 73 h 73"/>
                <a:gd name="T10" fmla="*/ 12 w 12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3">
                  <a:moveTo>
                    <a:pt x="12" y="0"/>
                  </a:moveTo>
                  <a:lnTo>
                    <a:pt x="9" y="0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12" y="73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44"/>
            <p:cNvSpPr/>
            <p:nvPr/>
          </p:nvSpPr>
          <p:spPr bwMode="auto">
            <a:xfrm>
              <a:off x="2804" y="3312"/>
              <a:ext cx="12" cy="73"/>
            </a:xfrm>
            <a:custGeom>
              <a:avLst/>
              <a:gdLst>
                <a:gd name="T0" fmla="*/ 12 w 12"/>
                <a:gd name="T1" fmla="*/ 0 h 73"/>
                <a:gd name="T2" fmla="*/ 9 w 12"/>
                <a:gd name="T3" fmla="*/ 0 h 73"/>
                <a:gd name="T4" fmla="*/ 9 w 12"/>
                <a:gd name="T5" fmla="*/ 73 h 73"/>
                <a:gd name="T6" fmla="*/ 0 w 12"/>
                <a:gd name="T7" fmla="*/ 73 h 73"/>
                <a:gd name="T8" fmla="*/ 12 w 12"/>
                <a:gd name="T9" fmla="*/ 73 h 73"/>
                <a:gd name="T10" fmla="*/ 12 w 12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3">
                  <a:moveTo>
                    <a:pt x="12" y="0"/>
                  </a:moveTo>
                  <a:lnTo>
                    <a:pt x="9" y="0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12" y="73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Rectangle 145"/>
            <p:cNvSpPr>
              <a:spLocks noChangeArrowheads="1"/>
            </p:cNvSpPr>
            <p:nvPr/>
          </p:nvSpPr>
          <p:spPr bwMode="auto">
            <a:xfrm>
              <a:off x="2861" y="3312"/>
              <a:ext cx="1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Rectangle 146"/>
            <p:cNvSpPr>
              <a:spLocks noChangeArrowheads="1"/>
            </p:cNvSpPr>
            <p:nvPr/>
          </p:nvSpPr>
          <p:spPr bwMode="auto">
            <a:xfrm>
              <a:off x="2861" y="3312"/>
              <a:ext cx="1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Rectangle 147"/>
            <p:cNvSpPr>
              <a:spLocks noChangeArrowheads="1"/>
            </p:cNvSpPr>
            <p:nvPr/>
          </p:nvSpPr>
          <p:spPr bwMode="auto">
            <a:xfrm>
              <a:off x="2989" y="3312"/>
              <a:ext cx="11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Rectangle 148"/>
            <p:cNvSpPr>
              <a:spLocks noChangeArrowheads="1"/>
            </p:cNvSpPr>
            <p:nvPr/>
          </p:nvSpPr>
          <p:spPr bwMode="auto">
            <a:xfrm>
              <a:off x="2989" y="3312"/>
              <a:ext cx="11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Rectangle 149"/>
            <p:cNvSpPr>
              <a:spLocks noChangeArrowheads="1"/>
            </p:cNvSpPr>
            <p:nvPr/>
          </p:nvSpPr>
          <p:spPr bwMode="auto">
            <a:xfrm>
              <a:off x="3015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Rectangle 150"/>
            <p:cNvSpPr>
              <a:spLocks noChangeArrowheads="1"/>
            </p:cNvSpPr>
            <p:nvPr/>
          </p:nvSpPr>
          <p:spPr bwMode="auto">
            <a:xfrm>
              <a:off x="3015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51"/>
            <p:cNvSpPr/>
            <p:nvPr/>
          </p:nvSpPr>
          <p:spPr bwMode="auto">
            <a:xfrm>
              <a:off x="2785" y="3312"/>
              <a:ext cx="28" cy="73"/>
            </a:xfrm>
            <a:custGeom>
              <a:avLst/>
              <a:gdLst>
                <a:gd name="T0" fmla="*/ 28 w 28"/>
                <a:gd name="T1" fmla="*/ 0 h 73"/>
                <a:gd name="T2" fmla="*/ 0 w 28"/>
                <a:gd name="T3" fmla="*/ 0 h 73"/>
                <a:gd name="T4" fmla="*/ 0 w 28"/>
                <a:gd name="T5" fmla="*/ 73 h 73"/>
                <a:gd name="T6" fmla="*/ 19 w 28"/>
                <a:gd name="T7" fmla="*/ 73 h 73"/>
                <a:gd name="T8" fmla="*/ 28 w 28"/>
                <a:gd name="T9" fmla="*/ 73 h 73"/>
                <a:gd name="T10" fmla="*/ 28 w 28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3">
                  <a:moveTo>
                    <a:pt x="28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19" y="73"/>
                  </a:lnTo>
                  <a:lnTo>
                    <a:pt x="28" y="73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52"/>
            <p:cNvSpPr/>
            <p:nvPr/>
          </p:nvSpPr>
          <p:spPr bwMode="auto">
            <a:xfrm>
              <a:off x="2785" y="3312"/>
              <a:ext cx="28" cy="73"/>
            </a:xfrm>
            <a:custGeom>
              <a:avLst/>
              <a:gdLst>
                <a:gd name="T0" fmla="*/ 28 w 28"/>
                <a:gd name="T1" fmla="*/ 0 h 73"/>
                <a:gd name="T2" fmla="*/ 0 w 28"/>
                <a:gd name="T3" fmla="*/ 0 h 73"/>
                <a:gd name="T4" fmla="*/ 0 w 28"/>
                <a:gd name="T5" fmla="*/ 73 h 73"/>
                <a:gd name="T6" fmla="*/ 19 w 28"/>
                <a:gd name="T7" fmla="*/ 73 h 73"/>
                <a:gd name="T8" fmla="*/ 28 w 28"/>
                <a:gd name="T9" fmla="*/ 73 h 73"/>
                <a:gd name="T10" fmla="*/ 28 w 28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3">
                  <a:moveTo>
                    <a:pt x="28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19" y="73"/>
                  </a:lnTo>
                  <a:lnTo>
                    <a:pt x="28" y="73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Rectangle 153"/>
            <p:cNvSpPr>
              <a:spLocks noChangeArrowheads="1"/>
            </p:cNvSpPr>
            <p:nvPr/>
          </p:nvSpPr>
          <p:spPr bwMode="auto">
            <a:xfrm>
              <a:off x="2745" y="3312"/>
              <a:ext cx="28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Rectangle 154"/>
            <p:cNvSpPr>
              <a:spLocks noChangeArrowheads="1"/>
            </p:cNvSpPr>
            <p:nvPr/>
          </p:nvSpPr>
          <p:spPr bwMode="auto">
            <a:xfrm>
              <a:off x="2745" y="3312"/>
              <a:ext cx="28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Rectangle 155"/>
            <p:cNvSpPr>
              <a:spLocks noChangeArrowheads="1"/>
            </p:cNvSpPr>
            <p:nvPr/>
          </p:nvSpPr>
          <p:spPr bwMode="auto">
            <a:xfrm>
              <a:off x="2695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Rectangle 156"/>
            <p:cNvSpPr>
              <a:spLocks noChangeArrowheads="1"/>
            </p:cNvSpPr>
            <p:nvPr/>
          </p:nvSpPr>
          <p:spPr bwMode="auto">
            <a:xfrm>
              <a:off x="2695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Rectangle 157"/>
            <p:cNvSpPr>
              <a:spLocks noChangeArrowheads="1"/>
            </p:cNvSpPr>
            <p:nvPr/>
          </p:nvSpPr>
          <p:spPr bwMode="auto">
            <a:xfrm>
              <a:off x="266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Rectangle 158"/>
            <p:cNvSpPr>
              <a:spLocks noChangeArrowheads="1"/>
            </p:cNvSpPr>
            <p:nvPr/>
          </p:nvSpPr>
          <p:spPr bwMode="auto">
            <a:xfrm>
              <a:off x="266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Rectangle 159"/>
            <p:cNvSpPr>
              <a:spLocks noChangeArrowheads="1"/>
            </p:cNvSpPr>
            <p:nvPr/>
          </p:nvSpPr>
          <p:spPr bwMode="auto">
            <a:xfrm>
              <a:off x="2596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Rectangle 160"/>
            <p:cNvSpPr>
              <a:spLocks noChangeArrowheads="1"/>
            </p:cNvSpPr>
            <p:nvPr/>
          </p:nvSpPr>
          <p:spPr bwMode="auto">
            <a:xfrm>
              <a:off x="2596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8" name="Group 29"/>
          <p:cNvGrpSpPr>
            <a:grpSpLocks noChangeAspect="1"/>
          </p:cNvGrpSpPr>
          <p:nvPr/>
        </p:nvGrpSpPr>
        <p:grpSpPr bwMode="auto">
          <a:xfrm rot="10800000">
            <a:off x="7856666" y="0"/>
            <a:ext cx="4335334" cy="2362934"/>
            <a:chOff x="-2" y="2158"/>
            <a:chExt cx="4174" cy="2275"/>
          </a:xfrm>
          <a:solidFill>
            <a:srgbClr val="2D97FF"/>
          </a:solidFill>
        </p:grpSpPr>
        <p:sp>
          <p:nvSpPr>
            <p:cNvPr id="139" name="Freeform 30"/>
            <p:cNvSpPr/>
            <p:nvPr/>
          </p:nvSpPr>
          <p:spPr bwMode="auto">
            <a:xfrm>
              <a:off x="1150" y="3470"/>
              <a:ext cx="206" cy="825"/>
            </a:xfrm>
            <a:custGeom>
              <a:avLst/>
              <a:gdLst>
                <a:gd name="T0" fmla="*/ 14 w 87"/>
                <a:gd name="T1" fmla="*/ 0 h 348"/>
                <a:gd name="T2" fmla="*/ 9 w 87"/>
                <a:gd name="T3" fmla="*/ 0 h 348"/>
                <a:gd name="T4" fmla="*/ 0 w 87"/>
                <a:gd name="T5" fmla="*/ 9 h 348"/>
                <a:gd name="T6" fmla="*/ 0 w 87"/>
                <a:gd name="T7" fmla="*/ 56 h 348"/>
                <a:gd name="T8" fmla="*/ 6 w 87"/>
                <a:gd name="T9" fmla="*/ 65 h 348"/>
                <a:gd name="T10" fmla="*/ 6 w 87"/>
                <a:gd name="T11" fmla="*/ 204 h 348"/>
                <a:gd name="T12" fmla="*/ 62 w 87"/>
                <a:gd name="T13" fmla="*/ 260 h 348"/>
                <a:gd name="T14" fmla="*/ 62 w 87"/>
                <a:gd name="T15" fmla="*/ 310 h 348"/>
                <a:gd name="T16" fmla="*/ 48 w 87"/>
                <a:gd name="T17" fmla="*/ 328 h 348"/>
                <a:gd name="T18" fmla="*/ 67 w 87"/>
                <a:gd name="T19" fmla="*/ 348 h 348"/>
                <a:gd name="T20" fmla="*/ 87 w 87"/>
                <a:gd name="T21" fmla="*/ 328 h 348"/>
                <a:gd name="T22" fmla="*/ 73 w 87"/>
                <a:gd name="T23" fmla="*/ 310 h 348"/>
                <a:gd name="T24" fmla="*/ 73 w 87"/>
                <a:gd name="T25" fmla="*/ 255 h 348"/>
                <a:gd name="T26" fmla="*/ 17 w 87"/>
                <a:gd name="T27" fmla="*/ 200 h 348"/>
                <a:gd name="T28" fmla="*/ 17 w 87"/>
                <a:gd name="T29" fmla="*/ 65 h 348"/>
                <a:gd name="T30" fmla="*/ 23 w 87"/>
                <a:gd name="T31" fmla="*/ 56 h 348"/>
                <a:gd name="T32" fmla="*/ 23 w 87"/>
                <a:gd name="T33" fmla="*/ 9 h 348"/>
                <a:gd name="T34" fmla="*/ 14 w 87"/>
                <a:gd name="T3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348">
                  <a:moveTo>
                    <a:pt x="1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2" y="64"/>
                    <a:pt x="6" y="65"/>
                  </a:cubicBezTo>
                  <a:cubicBezTo>
                    <a:pt x="6" y="204"/>
                    <a:pt x="6" y="204"/>
                    <a:pt x="6" y="204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2" y="310"/>
                    <a:pt x="62" y="310"/>
                    <a:pt x="62" y="310"/>
                  </a:cubicBezTo>
                  <a:cubicBezTo>
                    <a:pt x="54" y="312"/>
                    <a:pt x="48" y="320"/>
                    <a:pt x="48" y="328"/>
                  </a:cubicBezTo>
                  <a:cubicBezTo>
                    <a:pt x="48" y="339"/>
                    <a:pt x="57" y="348"/>
                    <a:pt x="67" y="348"/>
                  </a:cubicBezTo>
                  <a:cubicBezTo>
                    <a:pt x="78" y="348"/>
                    <a:pt x="87" y="339"/>
                    <a:pt x="87" y="328"/>
                  </a:cubicBezTo>
                  <a:cubicBezTo>
                    <a:pt x="87" y="320"/>
                    <a:pt x="81" y="312"/>
                    <a:pt x="73" y="310"/>
                  </a:cubicBezTo>
                  <a:cubicBezTo>
                    <a:pt x="73" y="255"/>
                    <a:pt x="73" y="255"/>
                    <a:pt x="73" y="255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21" y="64"/>
                    <a:pt x="23" y="61"/>
                    <a:pt x="23" y="5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4"/>
                    <a:pt x="19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31"/>
            <p:cNvSpPr/>
            <p:nvPr/>
          </p:nvSpPr>
          <p:spPr bwMode="auto">
            <a:xfrm>
              <a:off x="163" y="3470"/>
              <a:ext cx="783" cy="882"/>
            </a:xfrm>
            <a:custGeom>
              <a:avLst/>
              <a:gdLst>
                <a:gd name="T0" fmla="*/ 322 w 331"/>
                <a:gd name="T1" fmla="*/ 0 h 372"/>
                <a:gd name="T2" fmla="*/ 316 w 331"/>
                <a:gd name="T3" fmla="*/ 0 h 372"/>
                <a:gd name="T4" fmla="*/ 307 w 331"/>
                <a:gd name="T5" fmla="*/ 9 h 372"/>
                <a:gd name="T6" fmla="*/ 307 w 331"/>
                <a:gd name="T7" fmla="*/ 56 h 372"/>
                <a:gd name="T8" fmla="*/ 313 w 331"/>
                <a:gd name="T9" fmla="*/ 65 h 372"/>
                <a:gd name="T10" fmla="*/ 313 w 331"/>
                <a:gd name="T11" fmla="*/ 110 h 372"/>
                <a:gd name="T12" fmla="*/ 233 w 331"/>
                <a:gd name="T13" fmla="*/ 191 h 372"/>
                <a:gd name="T14" fmla="*/ 92 w 331"/>
                <a:gd name="T15" fmla="*/ 191 h 372"/>
                <a:gd name="T16" fmla="*/ 35 w 331"/>
                <a:gd name="T17" fmla="*/ 248 h 372"/>
                <a:gd name="T18" fmla="*/ 35 w 331"/>
                <a:gd name="T19" fmla="*/ 338 h 372"/>
                <a:gd name="T20" fmla="*/ 22 w 331"/>
                <a:gd name="T21" fmla="*/ 338 h 372"/>
                <a:gd name="T22" fmla="*/ 22 w 331"/>
                <a:gd name="T23" fmla="*/ 234 h 372"/>
                <a:gd name="T24" fmla="*/ 77 w 331"/>
                <a:gd name="T25" fmla="*/ 178 h 372"/>
                <a:gd name="T26" fmla="*/ 214 w 331"/>
                <a:gd name="T27" fmla="*/ 178 h 372"/>
                <a:gd name="T28" fmla="*/ 288 w 331"/>
                <a:gd name="T29" fmla="*/ 104 h 372"/>
                <a:gd name="T30" fmla="*/ 288 w 331"/>
                <a:gd name="T31" fmla="*/ 65 h 372"/>
                <a:gd name="T32" fmla="*/ 288 w 331"/>
                <a:gd name="T33" fmla="*/ 65 h 372"/>
                <a:gd name="T34" fmla="*/ 294 w 331"/>
                <a:gd name="T35" fmla="*/ 56 h 372"/>
                <a:gd name="T36" fmla="*/ 294 w 331"/>
                <a:gd name="T37" fmla="*/ 9 h 372"/>
                <a:gd name="T38" fmla="*/ 285 w 331"/>
                <a:gd name="T39" fmla="*/ 0 h 372"/>
                <a:gd name="T40" fmla="*/ 280 w 331"/>
                <a:gd name="T41" fmla="*/ 0 h 372"/>
                <a:gd name="T42" fmla="*/ 271 w 331"/>
                <a:gd name="T43" fmla="*/ 9 h 372"/>
                <a:gd name="T44" fmla="*/ 271 w 331"/>
                <a:gd name="T45" fmla="*/ 56 h 372"/>
                <a:gd name="T46" fmla="*/ 277 w 331"/>
                <a:gd name="T47" fmla="*/ 65 h 372"/>
                <a:gd name="T48" fmla="*/ 277 w 331"/>
                <a:gd name="T49" fmla="*/ 99 h 372"/>
                <a:gd name="T50" fmla="*/ 209 w 331"/>
                <a:gd name="T51" fmla="*/ 167 h 372"/>
                <a:gd name="T52" fmla="*/ 73 w 331"/>
                <a:gd name="T53" fmla="*/ 167 h 372"/>
                <a:gd name="T54" fmla="*/ 10 w 331"/>
                <a:gd name="T55" fmla="*/ 229 h 372"/>
                <a:gd name="T56" fmla="*/ 10 w 331"/>
                <a:gd name="T57" fmla="*/ 338 h 372"/>
                <a:gd name="T58" fmla="*/ 0 w 331"/>
                <a:gd name="T59" fmla="*/ 338 h 372"/>
                <a:gd name="T60" fmla="*/ 0 w 331"/>
                <a:gd name="T61" fmla="*/ 372 h 372"/>
                <a:gd name="T62" fmla="*/ 54 w 331"/>
                <a:gd name="T63" fmla="*/ 372 h 372"/>
                <a:gd name="T64" fmla="*/ 54 w 331"/>
                <a:gd name="T65" fmla="*/ 338 h 372"/>
                <a:gd name="T66" fmla="*/ 46 w 331"/>
                <a:gd name="T67" fmla="*/ 338 h 372"/>
                <a:gd name="T68" fmla="*/ 46 w 331"/>
                <a:gd name="T69" fmla="*/ 253 h 372"/>
                <a:gd name="T70" fmla="*/ 97 w 331"/>
                <a:gd name="T71" fmla="*/ 202 h 372"/>
                <a:gd name="T72" fmla="*/ 238 w 331"/>
                <a:gd name="T73" fmla="*/ 202 h 372"/>
                <a:gd name="T74" fmla="*/ 325 w 331"/>
                <a:gd name="T75" fmla="*/ 115 h 372"/>
                <a:gd name="T76" fmla="*/ 325 w 331"/>
                <a:gd name="T77" fmla="*/ 65 h 372"/>
                <a:gd name="T78" fmla="*/ 325 w 331"/>
                <a:gd name="T79" fmla="*/ 65 h 372"/>
                <a:gd name="T80" fmla="*/ 331 w 331"/>
                <a:gd name="T81" fmla="*/ 56 h 372"/>
                <a:gd name="T82" fmla="*/ 331 w 331"/>
                <a:gd name="T83" fmla="*/ 9 h 372"/>
                <a:gd name="T84" fmla="*/ 322 w 331"/>
                <a:gd name="T8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1" h="372">
                  <a:moveTo>
                    <a:pt x="322" y="0"/>
                  </a:moveTo>
                  <a:cubicBezTo>
                    <a:pt x="316" y="0"/>
                    <a:pt x="316" y="0"/>
                    <a:pt x="316" y="0"/>
                  </a:cubicBezTo>
                  <a:cubicBezTo>
                    <a:pt x="311" y="0"/>
                    <a:pt x="307" y="4"/>
                    <a:pt x="307" y="9"/>
                  </a:cubicBezTo>
                  <a:cubicBezTo>
                    <a:pt x="307" y="56"/>
                    <a:pt x="307" y="56"/>
                    <a:pt x="307" y="56"/>
                  </a:cubicBezTo>
                  <a:cubicBezTo>
                    <a:pt x="307" y="61"/>
                    <a:pt x="310" y="64"/>
                    <a:pt x="313" y="65"/>
                  </a:cubicBezTo>
                  <a:cubicBezTo>
                    <a:pt x="313" y="110"/>
                    <a:pt x="313" y="110"/>
                    <a:pt x="313" y="110"/>
                  </a:cubicBezTo>
                  <a:cubicBezTo>
                    <a:pt x="233" y="191"/>
                    <a:pt x="233" y="191"/>
                    <a:pt x="233" y="191"/>
                  </a:cubicBezTo>
                  <a:cubicBezTo>
                    <a:pt x="92" y="191"/>
                    <a:pt x="92" y="191"/>
                    <a:pt x="92" y="191"/>
                  </a:cubicBezTo>
                  <a:cubicBezTo>
                    <a:pt x="35" y="248"/>
                    <a:pt x="35" y="248"/>
                    <a:pt x="35" y="248"/>
                  </a:cubicBezTo>
                  <a:cubicBezTo>
                    <a:pt x="35" y="338"/>
                    <a:pt x="35" y="338"/>
                    <a:pt x="35" y="338"/>
                  </a:cubicBezTo>
                  <a:cubicBezTo>
                    <a:pt x="22" y="338"/>
                    <a:pt x="22" y="338"/>
                    <a:pt x="22" y="338"/>
                  </a:cubicBezTo>
                  <a:cubicBezTo>
                    <a:pt x="22" y="234"/>
                    <a:pt x="22" y="234"/>
                    <a:pt x="22" y="234"/>
                  </a:cubicBezTo>
                  <a:cubicBezTo>
                    <a:pt x="77" y="178"/>
                    <a:pt x="77" y="178"/>
                    <a:pt x="77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92" y="64"/>
                    <a:pt x="294" y="61"/>
                    <a:pt x="294" y="56"/>
                  </a:cubicBezTo>
                  <a:cubicBezTo>
                    <a:pt x="294" y="9"/>
                    <a:pt x="294" y="9"/>
                    <a:pt x="294" y="9"/>
                  </a:cubicBezTo>
                  <a:cubicBezTo>
                    <a:pt x="294" y="4"/>
                    <a:pt x="290" y="0"/>
                    <a:pt x="285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75" y="0"/>
                    <a:pt x="271" y="4"/>
                    <a:pt x="271" y="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71" y="61"/>
                    <a:pt x="273" y="64"/>
                    <a:pt x="277" y="65"/>
                  </a:cubicBezTo>
                  <a:cubicBezTo>
                    <a:pt x="277" y="99"/>
                    <a:pt x="277" y="99"/>
                    <a:pt x="277" y="99"/>
                  </a:cubicBezTo>
                  <a:cubicBezTo>
                    <a:pt x="209" y="167"/>
                    <a:pt x="209" y="167"/>
                    <a:pt x="209" y="167"/>
                  </a:cubicBezTo>
                  <a:cubicBezTo>
                    <a:pt x="73" y="167"/>
                    <a:pt x="73" y="167"/>
                    <a:pt x="73" y="167"/>
                  </a:cubicBezTo>
                  <a:cubicBezTo>
                    <a:pt x="10" y="229"/>
                    <a:pt x="10" y="229"/>
                    <a:pt x="10" y="229"/>
                  </a:cubicBezTo>
                  <a:cubicBezTo>
                    <a:pt x="10" y="338"/>
                    <a:pt x="10" y="338"/>
                    <a:pt x="10" y="338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54" y="372"/>
                    <a:pt x="54" y="372"/>
                    <a:pt x="54" y="372"/>
                  </a:cubicBezTo>
                  <a:cubicBezTo>
                    <a:pt x="54" y="338"/>
                    <a:pt x="54" y="338"/>
                    <a:pt x="54" y="338"/>
                  </a:cubicBezTo>
                  <a:cubicBezTo>
                    <a:pt x="46" y="338"/>
                    <a:pt x="46" y="338"/>
                    <a:pt x="46" y="338"/>
                  </a:cubicBezTo>
                  <a:cubicBezTo>
                    <a:pt x="46" y="253"/>
                    <a:pt x="46" y="253"/>
                    <a:pt x="46" y="253"/>
                  </a:cubicBezTo>
                  <a:cubicBezTo>
                    <a:pt x="97" y="202"/>
                    <a:pt x="97" y="202"/>
                    <a:pt x="97" y="202"/>
                  </a:cubicBezTo>
                  <a:cubicBezTo>
                    <a:pt x="238" y="202"/>
                    <a:pt x="238" y="202"/>
                    <a:pt x="238" y="202"/>
                  </a:cubicBezTo>
                  <a:cubicBezTo>
                    <a:pt x="325" y="115"/>
                    <a:pt x="325" y="115"/>
                    <a:pt x="325" y="115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8" y="64"/>
                    <a:pt x="331" y="61"/>
                    <a:pt x="331" y="56"/>
                  </a:cubicBezTo>
                  <a:cubicBezTo>
                    <a:pt x="331" y="9"/>
                    <a:pt x="331" y="9"/>
                    <a:pt x="331" y="9"/>
                  </a:cubicBezTo>
                  <a:cubicBezTo>
                    <a:pt x="331" y="4"/>
                    <a:pt x="327" y="0"/>
                    <a:pt x="3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32"/>
            <p:cNvSpPr/>
            <p:nvPr/>
          </p:nvSpPr>
          <p:spPr bwMode="auto">
            <a:xfrm>
              <a:off x="1235" y="3470"/>
              <a:ext cx="2118" cy="863"/>
            </a:xfrm>
            <a:custGeom>
              <a:avLst/>
              <a:gdLst>
                <a:gd name="T0" fmla="*/ 15 w 895"/>
                <a:gd name="T1" fmla="*/ 0 h 364"/>
                <a:gd name="T2" fmla="*/ 9 w 895"/>
                <a:gd name="T3" fmla="*/ 0 h 364"/>
                <a:gd name="T4" fmla="*/ 0 w 895"/>
                <a:gd name="T5" fmla="*/ 9 h 364"/>
                <a:gd name="T6" fmla="*/ 0 w 895"/>
                <a:gd name="T7" fmla="*/ 56 h 364"/>
                <a:gd name="T8" fmla="*/ 8 w 895"/>
                <a:gd name="T9" fmla="*/ 65 h 364"/>
                <a:gd name="T10" fmla="*/ 8 w 895"/>
                <a:gd name="T11" fmla="*/ 112 h 364"/>
                <a:gd name="T12" fmla="*/ 92 w 895"/>
                <a:gd name="T13" fmla="*/ 196 h 364"/>
                <a:gd name="T14" fmla="*/ 282 w 895"/>
                <a:gd name="T15" fmla="*/ 196 h 364"/>
                <a:gd name="T16" fmla="*/ 342 w 895"/>
                <a:gd name="T17" fmla="*/ 257 h 364"/>
                <a:gd name="T18" fmla="*/ 782 w 895"/>
                <a:gd name="T19" fmla="*/ 257 h 364"/>
                <a:gd name="T20" fmla="*/ 859 w 895"/>
                <a:gd name="T21" fmla="*/ 334 h 364"/>
                <a:gd name="T22" fmla="*/ 859 w 895"/>
                <a:gd name="T23" fmla="*/ 334 h 364"/>
                <a:gd name="T24" fmla="*/ 856 w 895"/>
                <a:gd name="T25" fmla="*/ 344 h 364"/>
                <a:gd name="T26" fmla="*/ 875 w 895"/>
                <a:gd name="T27" fmla="*/ 364 h 364"/>
                <a:gd name="T28" fmla="*/ 895 w 895"/>
                <a:gd name="T29" fmla="*/ 344 h 364"/>
                <a:gd name="T30" fmla="*/ 875 w 895"/>
                <a:gd name="T31" fmla="*/ 325 h 364"/>
                <a:gd name="T32" fmla="*/ 865 w 895"/>
                <a:gd name="T33" fmla="*/ 328 h 364"/>
                <a:gd name="T34" fmla="*/ 785 w 895"/>
                <a:gd name="T35" fmla="*/ 248 h 364"/>
                <a:gd name="T36" fmla="*/ 345 w 895"/>
                <a:gd name="T37" fmla="*/ 248 h 364"/>
                <a:gd name="T38" fmla="*/ 285 w 895"/>
                <a:gd name="T39" fmla="*/ 188 h 364"/>
                <a:gd name="T40" fmla="*/ 96 w 895"/>
                <a:gd name="T41" fmla="*/ 188 h 364"/>
                <a:gd name="T42" fmla="*/ 16 w 895"/>
                <a:gd name="T43" fmla="*/ 108 h 364"/>
                <a:gd name="T44" fmla="*/ 16 w 895"/>
                <a:gd name="T45" fmla="*/ 65 h 364"/>
                <a:gd name="T46" fmla="*/ 16 w 895"/>
                <a:gd name="T47" fmla="*/ 65 h 364"/>
                <a:gd name="T48" fmla="*/ 24 w 895"/>
                <a:gd name="T49" fmla="*/ 56 h 364"/>
                <a:gd name="T50" fmla="*/ 24 w 895"/>
                <a:gd name="T51" fmla="*/ 9 h 364"/>
                <a:gd name="T52" fmla="*/ 15 w 895"/>
                <a:gd name="T53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5" h="364">
                  <a:moveTo>
                    <a:pt x="1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3" y="65"/>
                    <a:pt x="8" y="65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282" y="196"/>
                    <a:pt x="282" y="196"/>
                    <a:pt x="282" y="196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782" y="257"/>
                    <a:pt x="782" y="257"/>
                    <a:pt x="782" y="257"/>
                  </a:cubicBezTo>
                  <a:cubicBezTo>
                    <a:pt x="859" y="334"/>
                    <a:pt x="859" y="334"/>
                    <a:pt x="859" y="334"/>
                  </a:cubicBezTo>
                  <a:cubicBezTo>
                    <a:pt x="859" y="334"/>
                    <a:pt x="859" y="334"/>
                    <a:pt x="859" y="334"/>
                  </a:cubicBezTo>
                  <a:cubicBezTo>
                    <a:pt x="857" y="337"/>
                    <a:pt x="856" y="340"/>
                    <a:pt x="856" y="344"/>
                  </a:cubicBezTo>
                  <a:cubicBezTo>
                    <a:pt x="856" y="355"/>
                    <a:pt x="865" y="364"/>
                    <a:pt x="875" y="364"/>
                  </a:cubicBezTo>
                  <a:cubicBezTo>
                    <a:pt x="886" y="364"/>
                    <a:pt x="895" y="355"/>
                    <a:pt x="895" y="344"/>
                  </a:cubicBezTo>
                  <a:cubicBezTo>
                    <a:pt x="895" y="334"/>
                    <a:pt x="886" y="325"/>
                    <a:pt x="875" y="325"/>
                  </a:cubicBezTo>
                  <a:cubicBezTo>
                    <a:pt x="872" y="325"/>
                    <a:pt x="868" y="326"/>
                    <a:pt x="865" y="328"/>
                  </a:cubicBezTo>
                  <a:cubicBezTo>
                    <a:pt x="785" y="248"/>
                    <a:pt x="785" y="248"/>
                    <a:pt x="785" y="248"/>
                  </a:cubicBezTo>
                  <a:cubicBezTo>
                    <a:pt x="345" y="248"/>
                    <a:pt x="345" y="248"/>
                    <a:pt x="345" y="248"/>
                  </a:cubicBezTo>
                  <a:cubicBezTo>
                    <a:pt x="285" y="188"/>
                    <a:pt x="285" y="188"/>
                    <a:pt x="285" y="188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20" y="65"/>
                    <a:pt x="24" y="61"/>
                    <a:pt x="24" y="56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4"/>
                    <a:pt x="20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33"/>
            <p:cNvSpPr>
              <a:spLocks noEditPoints="1"/>
            </p:cNvSpPr>
            <p:nvPr/>
          </p:nvSpPr>
          <p:spPr bwMode="auto">
            <a:xfrm>
              <a:off x="1323" y="3470"/>
              <a:ext cx="2849" cy="849"/>
            </a:xfrm>
            <a:custGeom>
              <a:avLst/>
              <a:gdLst>
                <a:gd name="T0" fmla="*/ 1183 w 1204"/>
                <a:gd name="T1" fmla="*/ 349 h 358"/>
                <a:gd name="T2" fmla="*/ 1171 w 1204"/>
                <a:gd name="T3" fmla="*/ 337 h 358"/>
                <a:gd name="T4" fmla="*/ 1183 w 1204"/>
                <a:gd name="T5" fmla="*/ 326 h 358"/>
                <a:gd name="T6" fmla="*/ 1194 w 1204"/>
                <a:gd name="T7" fmla="*/ 337 h 358"/>
                <a:gd name="T8" fmla="*/ 1183 w 1204"/>
                <a:gd name="T9" fmla="*/ 349 h 358"/>
                <a:gd name="T10" fmla="*/ 14 w 1204"/>
                <a:gd name="T11" fmla="*/ 0 h 358"/>
                <a:gd name="T12" fmla="*/ 9 w 1204"/>
                <a:gd name="T13" fmla="*/ 0 h 358"/>
                <a:gd name="T14" fmla="*/ 0 w 1204"/>
                <a:gd name="T15" fmla="*/ 9 h 358"/>
                <a:gd name="T16" fmla="*/ 0 w 1204"/>
                <a:gd name="T17" fmla="*/ 56 h 358"/>
                <a:gd name="T18" fmla="*/ 6 w 1204"/>
                <a:gd name="T19" fmla="*/ 65 h 358"/>
                <a:gd name="T20" fmla="*/ 6 w 1204"/>
                <a:gd name="T21" fmla="*/ 101 h 358"/>
                <a:gd name="T22" fmla="*/ 66 w 1204"/>
                <a:gd name="T23" fmla="*/ 162 h 358"/>
                <a:gd name="T24" fmla="*/ 260 w 1204"/>
                <a:gd name="T25" fmla="*/ 162 h 358"/>
                <a:gd name="T26" fmla="*/ 314 w 1204"/>
                <a:gd name="T27" fmla="*/ 216 h 358"/>
                <a:gd name="T28" fmla="*/ 757 w 1204"/>
                <a:gd name="T29" fmla="*/ 216 h 358"/>
                <a:gd name="T30" fmla="*/ 884 w 1204"/>
                <a:gd name="T31" fmla="*/ 343 h 358"/>
                <a:gd name="T32" fmla="*/ 1163 w 1204"/>
                <a:gd name="T33" fmla="*/ 343 h 358"/>
                <a:gd name="T34" fmla="*/ 1183 w 1204"/>
                <a:gd name="T35" fmla="*/ 358 h 358"/>
                <a:gd name="T36" fmla="*/ 1204 w 1204"/>
                <a:gd name="T37" fmla="*/ 337 h 358"/>
                <a:gd name="T38" fmla="*/ 1183 w 1204"/>
                <a:gd name="T39" fmla="*/ 316 h 358"/>
                <a:gd name="T40" fmla="*/ 1163 w 1204"/>
                <a:gd name="T41" fmla="*/ 332 h 358"/>
                <a:gd name="T42" fmla="*/ 889 w 1204"/>
                <a:gd name="T43" fmla="*/ 332 h 358"/>
                <a:gd name="T44" fmla="*/ 762 w 1204"/>
                <a:gd name="T45" fmla="*/ 205 h 358"/>
                <a:gd name="T46" fmla="*/ 319 w 1204"/>
                <a:gd name="T47" fmla="*/ 205 h 358"/>
                <a:gd name="T48" fmla="*/ 265 w 1204"/>
                <a:gd name="T49" fmla="*/ 151 h 358"/>
                <a:gd name="T50" fmla="*/ 71 w 1204"/>
                <a:gd name="T51" fmla="*/ 151 h 358"/>
                <a:gd name="T52" fmla="*/ 17 w 1204"/>
                <a:gd name="T53" fmla="*/ 96 h 358"/>
                <a:gd name="T54" fmla="*/ 17 w 1204"/>
                <a:gd name="T55" fmla="*/ 65 h 358"/>
                <a:gd name="T56" fmla="*/ 23 w 1204"/>
                <a:gd name="T57" fmla="*/ 56 h 358"/>
                <a:gd name="T58" fmla="*/ 23 w 1204"/>
                <a:gd name="T59" fmla="*/ 9 h 358"/>
                <a:gd name="T60" fmla="*/ 14 w 1204"/>
                <a:gd name="T61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4" h="358">
                  <a:moveTo>
                    <a:pt x="1183" y="349"/>
                  </a:moveTo>
                  <a:cubicBezTo>
                    <a:pt x="1177" y="349"/>
                    <a:pt x="1171" y="344"/>
                    <a:pt x="1171" y="337"/>
                  </a:cubicBezTo>
                  <a:cubicBezTo>
                    <a:pt x="1171" y="331"/>
                    <a:pt x="1177" y="326"/>
                    <a:pt x="1183" y="326"/>
                  </a:cubicBezTo>
                  <a:cubicBezTo>
                    <a:pt x="1189" y="326"/>
                    <a:pt x="1194" y="331"/>
                    <a:pt x="1194" y="337"/>
                  </a:cubicBezTo>
                  <a:cubicBezTo>
                    <a:pt x="1194" y="344"/>
                    <a:pt x="1189" y="349"/>
                    <a:pt x="1183" y="349"/>
                  </a:cubicBezTo>
                  <a:moveTo>
                    <a:pt x="1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2" y="64"/>
                    <a:pt x="6" y="65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260" y="162"/>
                    <a:pt x="260" y="162"/>
                    <a:pt x="260" y="162"/>
                  </a:cubicBezTo>
                  <a:cubicBezTo>
                    <a:pt x="314" y="216"/>
                    <a:pt x="314" y="216"/>
                    <a:pt x="314" y="216"/>
                  </a:cubicBezTo>
                  <a:cubicBezTo>
                    <a:pt x="757" y="216"/>
                    <a:pt x="757" y="216"/>
                    <a:pt x="757" y="216"/>
                  </a:cubicBezTo>
                  <a:cubicBezTo>
                    <a:pt x="884" y="343"/>
                    <a:pt x="884" y="343"/>
                    <a:pt x="884" y="343"/>
                  </a:cubicBezTo>
                  <a:cubicBezTo>
                    <a:pt x="1163" y="343"/>
                    <a:pt x="1163" y="343"/>
                    <a:pt x="1163" y="343"/>
                  </a:cubicBezTo>
                  <a:cubicBezTo>
                    <a:pt x="1165" y="352"/>
                    <a:pt x="1173" y="358"/>
                    <a:pt x="1183" y="358"/>
                  </a:cubicBezTo>
                  <a:cubicBezTo>
                    <a:pt x="1194" y="358"/>
                    <a:pt x="1204" y="349"/>
                    <a:pt x="1204" y="337"/>
                  </a:cubicBezTo>
                  <a:cubicBezTo>
                    <a:pt x="1204" y="326"/>
                    <a:pt x="1194" y="316"/>
                    <a:pt x="1183" y="316"/>
                  </a:cubicBezTo>
                  <a:cubicBezTo>
                    <a:pt x="1173" y="316"/>
                    <a:pt x="1165" y="323"/>
                    <a:pt x="1163" y="332"/>
                  </a:cubicBezTo>
                  <a:cubicBezTo>
                    <a:pt x="889" y="332"/>
                    <a:pt x="889" y="332"/>
                    <a:pt x="889" y="332"/>
                  </a:cubicBezTo>
                  <a:cubicBezTo>
                    <a:pt x="762" y="205"/>
                    <a:pt x="762" y="205"/>
                    <a:pt x="762" y="205"/>
                  </a:cubicBezTo>
                  <a:cubicBezTo>
                    <a:pt x="319" y="205"/>
                    <a:pt x="319" y="205"/>
                    <a:pt x="319" y="205"/>
                  </a:cubicBezTo>
                  <a:cubicBezTo>
                    <a:pt x="265" y="151"/>
                    <a:pt x="265" y="151"/>
                    <a:pt x="265" y="151"/>
                  </a:cubicBezTo>
                  <a:cubicBezTo>
                    <a:pt x="71" y="151"/>
                    <a:pt x="71" y="151"/>
                    <a:pt x="71" y="151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21" y="64"/>
                    <a:pt x="23" y="61"/>
                    <a:pt x="23" y="5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4"/>
                    <a:pt x="19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34"/>
            <p:cNvSpPr>
              <a:spLocks noEditPoints="1"/>
            </p:cNvSpPr>
            <p:nvPr/>
          </p:nvSpPr>
          <p:spPr bwMode="auto">
            <a:xfrm>
              <a:off x="1817" y="4136"/>
              <a:ext cx="1157" cy="199"/>
            </a:xfrm>
            <a:custGeom>
              <a:avLst/>
              <a:gdLst>
                <a:gd name="T0" fmla="*/ 21 w 489"/>
                <a:gd name="T1" fmla="*/ 75 h 84"/>
                <a:gd name="T2" fmla="*/ 10 w 489"/>
                <a:gd name="T3" fmla="*/ 63 h 84"/>
                <a:gd name="T4" fmla="*/ 21 w 489"/>
                <a:gd name="T5" fmla="*/ 52 h 84"/>
                <a:gd name="T6" fmla="*/ 32 w 489"/>
                <a:gd name="T7" fmla="*/ 63 h 84"/>
                <a:gd name="T8" fmla="*/ 21 w 489"/>
                <a:gd name="T9" fmla="*/ 75 h 84"/>
                <a:gd name="T10" fmla="*/ 341 w 489"/>
                <a:gd name="T11" fmla="*/ 0 h 84"/>
                <a:gd name="T12" fmla="*/ 81 w 489"/>
                <a:gd name="T13" fmla="*/ 0 h 84"/>
                <a:gd name="T14" fmla="*/ 34 w 489"/>
                <a:gd name="T15" fmla="*/ 47 h 84"/>
                <a:gd name="T16" fmla="*/ 21 w 489"/>
                <a:gd name="T17" fmla="*/ 42 h 84"/>
                <a:gd name="T18" fmla="*/ 0 w 489"/>
                <a:gd name="T19" fmla="*/ 63 h 84"/>
                <a:gd name="T20" fmla="*/ 21 w 489"/>
                <a:gd name="T21" fmla="*/ 84 h 84"/>
                <a:gd name="T22" fmla="*/ 42 w 489"/>
                <a:gd name="T23" fmla="*/ 63 h 84"/>
                <a:gd name="T24" fmla="*/ 38 w 489"/>
                <a:gd name="T25" fmla="*/ 51 h 84"/>
                <a:gd name="T26" fmla="*/ 83 w 489"/>
                <a:gd name="T27" fmla="*/ 5 h 84"/>
                <a:gd name="T28" fmla="*/ 338 w 489"/>
                <a:gd name="T29" fmla="*/ 5 h 84"/>
                <a:gd name="T30" fmla="*/ 370 w 489"/>
                <a:gd name="T31" fmla="*/ 37 h 84"/>
                <a:gd name="T32" fmla="*/ 450 w 489"/>
                <a:gd name="T33" fmla="*/ 37 h 84"/>
                <a:gd name="T34" fmla="*/ 470 w 489"/>
                <a:gd name="T35" fmla="*/ 54 h 84"/>
                <a:gd name="T36" fmla="*/ 489 w 489"/>
                <a:gd name="T37" fmla="*/ 34 h 84"/>
                <a:gd name="T38" fmla="*/ 470 w 489"/>
                <a:gd name="T39" fmla="*/ 15 h 84"/>
                <a:gd name="T40" fmla="*/ 450 w 489"/>
                <a:gd name="T41" fmla="*/ 31 h 84"/>
                <a:gd name="T42" fmla="*/ 372 w 489"/>
                <a:gd name="T43" fmla="*/ 31 h 84"/>
                <a:gd name="T44" fmla="*/ 341 w 489"/>
                <a:gd name="T4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9" h="84">
                  <a:moveTo>
                    <a:pt x="21" y="75"/>
                  </a:moveTo>
                  <a:cubicBezTo>
                    <a:pt x="15" y="75"/>
                    <a:pt x="10" y="70"/>
                    <a:pt x="10" y="63"/>
                  </a:cubicBezTo>
                  <a:cubicBezTo>
                    <a:pt x="10" y="57"/>
                    <a:pt x="15" y="52"/>
                    <a:pt x="21" y="52"/>
                  </a:cubicBezTo>
                  <a:cubicBezTo>
                    <a:pt x="27" y="52"/>
                    <a:pt x="32" y="57"/>
                    <a:pt x="32" y="63"/>
                  </a:cubicBezTo>
                  <a:cubicBezTo>
                    <a:pt x="32" y="70"/>
                    <a:pt x="27" y="75"/>
                    <a:pt x="21" y="75"/>
                  </a:cubicBezTo>
                  <a:moveTo>
                    <a:pt x="341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0" y="44"/>
                    <a:pt x="26" y="42"/>
                    <a:pt x="21" y="42"/>
                  </a:cubicBezTo>
                  <a:cubicBezTo>
                    <a:pt x="10" y="42"/>
                    <a:pt x="0" y="52"/>
                    <a:pt x="0" y="63"/>
                  </a:cubicBezTo>
                  <a:cubicBezTo>
                    <a:pt x="0" y="75"/>
                    <a:pt x="10" y="84"/>
                    <a:pt x="21" y="84"/>
                  </a:cubicBezTo>
                  <a:cubicBezTo>
                    <a:pt x="33" y="84"/>
                    <a:pt x="42" y="75"/>
                    <a:pt x="42" y="63"/>
                  </a:cubicBezTo>
                  <a:cubicBezTo>
                    <a:pt x="42" y="59"/>
                    <a:pt x="40" y="54"/>
                    <a:pt x="38" y="51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70" y="37"/>
                    <a:pt x="370" y="37"/>
                    <a:pt x="370" y="37"/>
                  </a:cubicBezTo>
                  <a:cubicBezTo>
                    <a:pt x="450" y="37"/>
                    <a:pt x="450" y="37"/>
                    <a:pt x="450" y="37"/>
                  </a:cubicBezTo>
                  <a:cubicBezTo>
                    <a:pt x="452" y="46"/>
                    <a:pt x="460" y="54"/>
                    <a:pt x="470" y="54"/>
                  </a:cubicBezTo>
                  <a:cubicBezTo>
                    <a:pt x="480" y="54"/>
                    <a:pt x="489" y="45"/>
                    <a:pt x="489" y="34"/>
                  </a:cubicBezTo>
                  <a:cubicBezTo>
                    <a:pt x="489" y="23"/>
                    <a:pt x="480" y="15"/>
                    <a:pt x="470" y="15"/>
                  </a:cubicBezTo>
                  <a:cubicBezTo>
                    <a:pt x="460" y="15"/>
                    <a:pt x="452" y="22"/>
                    <a:pt x="450" y="31"/>
                  </a:cubicBezTo>
                  <a:cubicBezTo>
                    <a:pt x="372" y="31"/>
                    <a:pt x="372" y="31"/>
                    <a:pt x="372" y="31"/>
                  </a:cubicBezTo>
                  <a:cubicBezTo>
                    <a:pt x="341" y="0"/>
                    <a:pt x="341" y="0"/>
                    <a:pt x="3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35"/>
            <p:cNvSpPr>
              <a:spLocks noEditPoints="1"/>
            </p:cNvSpPr>
            <p:nvPr/>
          </p:nvSpPr>
          <p:spPr bwMode="auto">
            <a:xfrm>
              <a:off x="1041" y="3470"/>
              <a:ext cx="100" cy="756"/>
            </a:xfrm>
            <a:custGeom>
              <a:avLst/>
              <a:gdLst>
                <a:gd name="T0" fmla="*/ 10 w 42"/>
                <a:gd name="T1" fmla="*/ 298 h 319"/>
                <a:gd name="T2" fmla="*/ 10 w 42"/>
                <a:gd name="T3" fmla="*/ 298 h 319"/>
                <a:gd name="T4" fmla="*/ 21 w 42"/>
                <a:gd name="T5" fmla="*/ 286 h 319"/>
                <a:gd name="T6" fmla="*/ 32 w 42"/>
                <a:gd name="T7" fmla="*/ 298 h 319"/>
                <a:gd name="T8" fmla="*/ 32 w 42"/>
                <a:gd name="T9" fmla="*/ 298 h 319"/>
                <a:gd name="T10" fmla="*/ 32 w 42"/>
                <a:gd name="T11" fmla="*/ 298 h 319"/>
                <a:gd name="T12" fmla="*/ 21 w 42"/>
                <a:gd name="T13" fmla="*/ 309 h 319"/>
                <a:gd name="T14" fmla="*/ 10 w 42"/>
                <a:gd name="T15" fmla="*/ 298 h 319"/>
                <a:gd name="T16" fmla="*/ 10 w 42"/>
                <a:gd name="T17" fmla="*/ 298 h 319"/>
                <a:gd name="T18" fmla="*/ 24 w 42"/>
                <a:gd name="T19" fmla="*/ 0 h 319"/>
                <a:gd name="T20" fmla="*/ 18 w 42"/>
                <a:gd name="T21" fmla="*/ 0 h 319"/>
                <a:gd name="T22" fmla="*/ 9 w 42"/>
                <a:gd name="T23" fmla="*/ 9 h 319"/>
                <a:gd name="T24" fmla="*/ 9 w 42"/>
                <a:gd name="T25" fmla="*/ 56 h 319"/>
                <a:gd name="T26" fmla="*/ 15 w 42"/>
                <a:gd name="T27" fmla="*/ 65 h 319"/>
                <a:gd name="T28" fmla="*/ 15 w 42"/>
                <a:gd name="T29" fmla="*/ 278 h 319"/>
                <a:gd name="T30" fmla="*/ 15 w 42"/>
                <a:gd name="T31" fmla="*/ 278 h 319"/>
                <a:gd name="T32" fmla="*/ 0 w 42"/>
                <a:gd name="T33" fmla="*/ 298 h 319"/>
                <a:gd name="T34" fmla="*/ 21 w 42"/>
                <a:gd name="T35" fmla="*/ 319 h 319"/>
                <a:gd name="T36" fmla="*/ 42 w 42"/>
                <a:gd name="T37" fmla="*/ 298 h 319"/>
                <a:gd name="T38" fmla="*/ 27 w 42"/>
                <a:gd name="T39" fmla="*/ 278 h 319"/>
                <a:gd name="T40" fmla="*/ 27 w 42"/>
                <a:gd name="T41" fmla="*/ 65 h 319"/>
                <a:gd name="T42" fmla="*/ 27 w 42"/>
                <a:gd name="T43" fmla="*/ 65 h 319"/>
                <a:gd name="T44" fmla="*/ 33 w 42"/>
                <a:gd name="T45" fmla="*/ 56 h 319"/>
                <a:gd name="T46" fmla="*/ 33 w 42"/>
                <a:gd name="T47" fmla="*/ 9 h 319"/>
                <a:gd name="T48" fmla="*/ 24 w 42"/>
                <a:gd name="T49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319">
                  <a:moveTo>
                    <a:pt x="10" y="298"/>
                  </a:moveTo>
                  <a:cubicBezTo>
                    <a:pt x="10" y="298"/>
                    <a:pt x="10" y="298"/>
                    <a:pt x="10" y="298"/>
                  </a:cubicBezTo>
                  <a:cubicBezTo>
                    <a:pt x="10" y="292"/>
                    <a:pt x="15" y="286"/>
                    <a:pt x="21" y="286"/>
                  </a:cubicBezTo>
                  <a:cubicBezTo>
                    <a:pt x="27" y="286"/>
                    <a:pt x="32" y="292"/>
                    <a:pt x="32" y="298"/>
                  </a:cubicBezTo>
                  <a:cubicBezTo>
                    <a:pt x="32" y="298"/>
                    <a:pt x="32" y="298"/>
                    <a:pt x="32" y="298"/>
                  </a:cubicBezTo>
                  <a:cubicBezTo>
                    <a:pt x="32" y="298"/>
                    <a:pt x="32" y="298"/>
                    <a:pt x="32" y="298"/>
                  </a:cubicBezTo>
                  <a:cubicBezTo>
                    <a:pt x="32" y="304"/>
                    <a:pt x="27" y="309"/>
                    <a:pt x="21" y="309"/>
                  </a:cubicBezTo>
                  <a:cubicBezTo>
                    <a:pt x="15" y="309"/>
                    <a:pt x="10" y="304"/>
                    <a:pt x="10" y="298"/>
                  </a:cubicBezTo>
                  <a:cubicBezTo>
                    <a:pt x="10" y="298"/>
                    <a:pt x="10" y="298"/>
                    <a:pt x="10" y="298"/>
                  </a:cubicBezTo>
                  <a:moveTo>
                    <a:pt x="2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9" y="4"/>
                    <a:pt x="9" y="9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61"/>
                    <a:pt x="12" y="64"/>
                    <a:pt x="15" y="65"/>
                  </a:cubicBezTo>
                  <a:cubicBezTo>
                    <a:pt x="15" y="278"/>
                    <a:pt x="15" y="278"/>
                    <a:pt x="15" y="278"/>
                  </a:cubicBezTo>
                  <a:cubicBezTo>
                    <a:pt x="15" y="278"/>
                    <a:pt x="15" y="278"/>
                    <a:pt x="15" y="278"/>
                  </a:cubicBezTo>
                  <a:cubicBezTo>
                    <a:pt x="7" y="280"/>
                    <a:pt x="0" y="288"/>
                    <a:pt x="0" y="298"/>
                  </a:cubicBezTo>
                  <a:cubicBezTo>
                    <a:pt x="0" y="309"/>
                    <a:pt x="9" y="319"/>
                    <a:pt x="21" y="319"/>
                  </a:cubicBezTo>
                  <a:cubicBezTo>
                    <a:pt x="32" y="319"/>
                    <a:pt x="42" y="309"/>
                    <a:pt x="42" y="298"/>
                  </a:cubicBezTo>
                  <a:cubicBezTo>
                    <a:pt x="42" y="288"/>
                    <a:pt x="35" y="280"/>
                    <a:pt x="27" y="278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30" y="64"/>
                    <a:pt x="33" y="61"/>
                    <a:pt x="33" y="5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4"/>
                    <a:pt x="29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36"/>
            <p:cNvSpPr>
              <a:spLocks noEditPoints="1"/>
            </p:cNvSpPr>
            <p:nvPr/>
          </p:nvSpPr>
          <p:spPr bwMode="auto">
            <a:xfrm>
              <a:off x="795" y="3470"/>
              <a:ext cx="237" cy="827"/>
            </a:xfrm>
            <a:custGeom>
              <a:avLst/>
              <a:gdLst>
                <a:gd name="T0" fmla="*/ 21 w 100"/>
                <a:gd name="T1" fmla="*/ 340 h 349"/>
                <a:gd name="T2" fmla="*/ 9 w 100"/>
                <a:gd name="T3" fmla="*/ 328 h 349"/>
                <a:gd name="T4" fmla="*/ 21 w 100"/>
                <a:gd name="T5" fmla="*/ 317 h 349"/>
                <a:gd name="T6" fmla="*/ 32 w 100"/>
                <a:gd name="T7" fmla="*/ 328 h 349"/>
                <a:gd name="T8" fmla="*/ 21 w 100"/>
                <a:gd name="T9" fmla="*/ 340 h 349"/>
                <a:gd name="T10" fmla="*/ 91 w 100"/>
                <a:gd name="T11" fmla="*/ 0 h 349"/>
                <a:gd name="T12" fmla="*/ 86 w 100"/>
                <a:gd name="T13" fmla="*/ 0 h 349"/>
                <a:gd name="T14" fmla="*/ 77 w 100"/>
                <a:gd name="T15" fmla="*/ 9 h 349"/>
                <a:gd name="T16" fmla="*/ 77 w 100"/>
                <a:gd name="T17" fmla="*/ 56 h 349"/>
                <a:gd name="T18" fmla="*/ 83 w 100"/>
                <a:gd name="T19" fmla="*/ 65 h 349"/>
                <a:gd name="T20" fmla="*/ 83 w 100"/>
                <a:gd name="T21" fmla="*/ 200 h 349"/>
                <a:gd name="T22" fmla="*/ 15 w 100"/>
                <a:gd name="T23" fmla="*/ 267 h 349"/>
                <a:gd name="T24" fmla="*/ 15 w 100"/>
                <a:gd name="T25" fmla="*/ 308 h 349"/>
                <a:gd name="T26" fmla="*/ 0 w 100"/>
                <a:gd name="T27" fmla="*/ 328 h 349"/>
                <a:gd name="T28" fmla="*/ 21 w 100"/>
                <a:gd name="T29" fmla="*/ 349 h 349"/>
                <a:gd name="T30" fmla="*/ 42 w 100"/>
                <a:gd name="T31" fmla="*/ 328 h 349"/>
                <a:gd name="T32" fmla="*/ 26 w 100"/>
                <a:gd name="T33" fmla="*/ 308 h 349"/>
                <a:gd name="T34" fmla="*/ 26 w 100"/>
                <a:gd name="T35" fmla="*/ 272 h 349"/>
                <a:gd name="T36" fmla="*/ 94 w 100"/>
                <a:gd name="T37" fmla="*/ 204 h 349"/>
                <a:gd name="T38" fmla="*/ 94 w 100"/>
                <a:gd name="T39" fmla="*/ 65 h 349"/>
                <a:gd name="T40" fmla="*/ 100 w 100"/>
                <a:gd name="T41" fmla="*/ 56 h 349"/>
                <a:gd name="T42" fmla="*/ 100 w 100"/>
                <a:gd name="T43" fmla="*/ 9 h 349"/>
                <a:gd name="T44" fmla="*/ 91 w 100"/>
                <a:gd name="T4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349">
                  <a:moveTo>
                    <a:pt x="21" y="340"/>
                  </a:moveTo>
                  <a:cubicBezTo>
                    <a:pt x="15" y="340"/>
                    <a:pt x="9" y="335"/>
                    <a:pt x="9" y="328"/>
                  </a:cubicBezTo>
                  <a:cubicBezTo>
                    <a:pt x="9" y="322"/>
                    <a:pt x="15" y="317"/>
                    <a:pt x="21" y="317"/>
                  </a:cubicBezTo>
                  <a:cubicBezTo>
                    <a:pt x="27" y="317"/>
                    <a:pt x="32" y="322"/>
                    <a:pt x="32" y="328"/>
                  </a:cubicBezTo>
                  <a:cubicBezTo>
                    <a:pt x="32" y="335"/>
                    <a:pt x="27" y="340"/>
                    <a:pt x="21" y="340"/>
                  </a:cubicBezTo>
                  <a:moveTo>
                    <a:pt x="91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1" y="0"/>
                    <a:pt x="77" y="4"/>
                    <a:pt x="77" y="9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61"/>
                    <a:pt x="79" y="64"/>
                    <a:pt x="83" y="65"/>
                  </a:cubicBezTo>
                  <a:cubicBezTo>
                    <a:pt x="83" y="200"/>
                    <a:pt x="83" y="200"/>
                    <a:pt x="83" y="200"/>
                  </a:cubicBezTo>
                  <a:cubicBezTo>
                    <a:pt x="15" y="267"/>
                    <a:pt x="15" y="267"/>
                    <a:pt x="15" y="267"/>
                  </a:cubicBezTo>
                  <a:cubicBezTo>
                    <a:pt x="15" y="308"/>
                    <a:pt x="15" y="308"/>
                    <a:pt x="15" y="308"/>
                  </a:cubicBezTo>
                  <a:cubicBezTo>
                    <a:pt x="6" y="311"/>
                    <a:pt x="0" y="319"/>
                    <a:pt x="0" y="328"/>
                  </a:cubicBezTo>
                  <a:cubicBezTo>
                    <a:pt x="0" y="340"/>
                    <a:pt x="9" y="349"/>
                    <a:pt x="21" y="349"/>
                  </a:cubicBezTo>
                  <a:cubicBezTo>
                    <a:pt x="32" y="349"/>
                    <a:pt x="42" y="340"/>
                    <a:pt x="42" y="328"/>
                  </a:cubicBezTo>
                  <a:cubicBezTo>
                    <a:pt x="42" y="319"/>
                    <a:pt x="35" y="311"/>
                    <a:pt x="26" y="308"/>
                  </a:cubicBezTo>
                  <a:cubicBezTo>
                    <a:pt x="26" y="272"/>
                    <a:pt x="26" y="272"/>
                    <a:pt x="26" y="272"/>
                  </a:cubicBezTo>
                  <a:cubicBezTo>
                    <a:pt x="94" y="204"/>
                    <a:pt x="94" y="204"/>
                    <a:pt x="94" y="204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8" y="64"/>
                    <a:pt x="100" y="61"/>
                    <a:pt x="100" y="56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0" y="4"/>
                    <a:pt x="96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37"/>
            <p:cNvSpPr>
              <a:spLocks noEditPoints="1"/>
            </p:cNvSpPr>
            <p:nvPr/>
          </p:nvSpPr>
          <p:spPr bwMode="auto">
            <a:xfrm>
              <a:off x="426" y="4106"/>
              <a:ext cx="180" cy="246"/>
            </a:xfrm>
            <a:custGeom>
              <a:avLst/>
              <a:gdLst>
                <a:gd name="T0" fmla="*/ 17 w 76"/>
                <a:gd name="T1" fmla="*/ 27 h 104"/>
                <a:gd name="T2" fmla="*/ 8 w 76"/>
                <a:gd name="T3" fmla="*/ 17 h 104"/>
                <a:gd name="T4" fmla="*/ 17 w 76"/>
                <a:gd name="T5" fmla="*/ 8 h 104"/>
                <a:gd name="T6" fmla="*/ 26 w 76"/>
                <a:gd name="T7" fmla="*/ 17 h 104"/>
                <a:gd name="T8" fmla="*/ 17 w 76"/>
                <a:gd name="T9" fmla="*/ 27 h 104"/>
                <a:gd name="T10" fmla="*/ 60 w 76"/>
                <a:gd name="T11" fmla="*/ 27 h 104"/>
                <a:gd name="T12" fmla="*/ 50 w 76"/>
                <a:gd name="T13" fmla="*/ 17 h 104"/>
                <a:gd name="T14" fmla="*/ 60 w 76"/>
                <a:gd name="T15" fmla="*/ 8 h 104"/>
                <a:gd name="T16" fmla="*/ 69 w 76"/>
                <a:gd name="T17" fmla="*/ 17 h 104"/>
                <a:gd name="T18" fmla="*/ 60 w 76"/>
                <a:gd name="T19" fmla="*/ 27 h 104"/>
                <a:gd name="T20" fmla="*/ 60 w 76"/>
                <a:gd name="T21" fmla="*/ 0 h 104"/>
                <a:gd name="T22" fmla="*/ 43 w 76"/>
                <a:gd name="T23" fmla="*/ 17 h 104"/>
                <a:gd name="T24" fmla="*/ 55 w 76"/>
                <a:gd name="T25" fmla="*/ 34 h 104"/>
                <a:gd name="T26" fmla="*/ 55 w 76"/>
                <a:gd name="T27" fmla="*/ 70 h 104"/>
                <a:gd name="T28" fmla="*/ 21 w 76"/>
                <a:gd name="T29" fmla="*/ 70 h 104"/>
                <a:gd name="T30" fmla="*/ 21 w 76"/>
                <a:gd name="T31" fmla="*/ 34 h 104"/>
                <a:gd name="T32" fmla="*/ 34 w 76"/>
                <a:gd name="T33" fmla="*/ 17 h 104"/>
                <a:gd name="T34" fmla="*/ 17 w 76"/>
                <a:gd name="T35" fmla="*/ 0 h 104"/>
                <a:gd name="T36" fmla="*/ 0 w 76"/>
                <a:gd name="T37" fmla="*/ 17 h 104"/>
                <a:gd name="T38" fmla="*/ 13 w 76"/>
                <a:gd name="T39" fmla="*/ 34 h 104"/>
                <a:gd name="T40" fmla="*/ 13 w 76"/>
                <a:gd name="T41" fmla="*/ 70 h 104"/>
                <a:gd name="T42" fmla="*/ 11 w 76"/>
                <a:gd name="T43" fmla="*/ 70 h 104"/>
                <a:gd name="T44" fmla="*/ 11 w 76"/>
                <a:gd name="T45" fmla="*/ 104 h 104"/>
                <a:gd name="T46" fmla="*/ 65 w 76"/>
                <a:gd name="T47" fmla="*/ 104 h 104"/>
                <a:gd name="T48" fmla="*/ 65 w 76"/>
                <a:gd name="T49" fmla="*/ 70 h 104"/>
                <a:gd name="T50" fmla="*/ 64 w 76"/>
                <a:gd name="T51" fmla="*/ 70 h 104"/>
                <a:gd name="T52" fmla="*/ 64 w 76"/>
                <a:gd name="T53" fmla="*/ 34 h 104"/>
                <a:gd name="T54" fmla="*/ 76 w 76"/>
                <a:gd name="T55" fmla="*/ 17 h 104"/>
                <a:gd name="T56" fmla="*/ 60 w 76"/>
                <a:gd name="T5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104">
                  <a:moveTo>
                    <a:pt x="17" y="27"/>
                  </a:moveTo>
                  <a:cubicBezTo>
                    <a:pt x="12" y="27"/>
                    <a:pt x="8" y="22"/>
                    <a:pt x="8" y="17"/>
                  </a:cubicBezTo>
                  <a:cubicBezTo>
                    <a:pt x="8" y="12"/>
                    <a:pt x="12" y="8"/>
                    <a:pt x="17" y="8"/>
                  </a:cubicBezTo>
                  <a:cubicBezTo>
                    <a:pt x="22" y="8"/>
                    <a:pt x="26" y="12"/>
                    <a:pt x="26" y="17"/>
                  </a:cubicBezTo>
                  <a:cubicBezTo>
                    <a:pt x="26" y="22"/>
                    <a:pt x="22" y="27"/>
                    <a:pt x="17" y="27"/>
                  </a:cubicBezTo>
                  <a:moveTo>
                    <a:pt x="60" y="27"/>
                  </a:moveTo>
                  <a:cubicBezTo>
                    <a:pt x="54" y="27"/>
                    <a:pt x="50" y="22"/>
                    <a:pt x="50" y="17"/>
                  </a:cubicBezTo>
                  <a:cubicBezTo>
                    <a:pt x="50" y="12"/>
                    <a:pt x="54" y="8"/>
                    <a:pt x="60" y="8"/>
                  </a:cubicBezTo>
                  <a:cubicBezTo>
                    <a:pt x="65" y="8"/>
                    <a:pt x="69" y="12"/>
                    <a:pt x="69" y="17"/>
                  </a:cubicBezTo>
                  <a:cubicBezTo>
                    <a:pt x="69" y="22"/>
                    <a:pt x="65" y="27"/>
                    <a:pt x="60" y="27"/>
                  </a:cubicBezTo>
                  <a:moveTo>
                    <a:pt x="60" y="0"/>
                  </a:moveTo>
                  <a:cubicBezTo>
                    <a:pt x="50" y="0"/>
                    <a:pt x="43" y="8"/>
                    <a:pt x="43" y="17"/>
                  </a:cubicBezTo>
                  <a:cubicBezTo>
                    <a:pt x="43" y="25"/>
                    <a:pt x="48" y="32"/>
                    <a:pt x="55" y="34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2"/>
                    <a:pt x="34" y="25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5"/>
                    <a:pt x="6" y="32"/>
                    <a:pt x="13" y="34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32"/>
                    <a:pt x="76" y="25"/>
                    <a:pt x="76" y="17"/>
                  </a:cubicBezTo>
                  <a:cubicBezTo>
                    <a:pt x="76" y="8"/>
                    <a:pt x="69" y="0"/>
                    <a:pt x="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38"/>
            <p:cNvSpPr/>
            <p:nvPr/>
          </p:nvSpPr>
          <p:spPr bwMode="auto">
            <a:xfrm>
              <a:off x="2388" y="4172"/>
              <a:ext cx="208" cy="253"/>
            </a:xfrm>
            <a:custGeom>
              <a:avLst/>
              <a:gdLst>
                <a:gd name="T0" fmla="*/ 69 w 88"/>
                <a:gd name="T1" fmla="*/ 0 h 107"/>
                <a:gd name="T2" fmla="*/ 49 w 88"/>
                <a:gd name="T3" fmla="*/ 19 h 107"/>
                <a:gd name="T4" fmla="*/ 63 w 88"/>
                <a:gd name="T5" fmla="*/ 38 h 107"/>
                <a:gd name="T6" fmla="*/ 63 w 88"/>
                <a:gd name="T7" fmla="*/ 72 h 107"/>
                <a:gd name="T8" fmla="*/ 25 w 88"/>
                <a:gd name="T9" fmla="*/ 72 h 107"/>
                <a:gd name="T10" fmla="*/ 25 w 88"/>
                <a:gd name="T11" fmla="*/ 38 h 107"/>
                <a:gd name="T12" fmla="*/ 39 w 88"/>
                <a:gd name="T13" fmla="*/ 19 h 107"/>
                <a:gd name="T14" fmla="*/ 20 w 88"/>
                <a:gd name="T15" fmla="*/ 0 h 107"/>
                <a:gd name="T16" fmla="*/ 0 w 88"/>
                <a:gd name="T17" fmla="*/ 19 h 107"/>
                <a:gd name="T18" fmla="*/ 14 w 88"/>
                <a:gd name="T19" fmla="*/ 38 h 107"/>
                <a:gd name="T20" fmla="*/ 14 w 88"/>
                <a:gd name="T21" fmla="*/ 76 h 107"/>
                <a:gd name="T22" fmla="*/ 14 w 88"/>
                <a:gd name="T23" fmla="*/ 76 h 107"/>
                <a:gd name="T24" fmla="*/ 14 w 88"/>
                <a:gd name="T25" fmla="*/ 107 h 107"/>
                <a:gd name="T26" fmla="*/ 74 w 88"/>
                <a:gd name="T27" fmla="*/ 107 h 107"/>
                <a:gd name="T28" fmla="*/ 74 w 88"/>
                <a:gd name="T29" fmla="*/ 72 h 107"/>
                <a:gd name="T30" fmla="*/ 74 w 88"/>
                <a:gd name="T31" fmla="*/ 72 h 107"/>
                <a:gd name="T32" fmla="*/ 74 w 88"/>
                <a:gd name="T33" fmla="*/ 38 h 107"/>
                <a:gd name="T34" fmla="*/ 88 w 88"/>
                <a:gd name="T35" fmla="*/ 19 h 107"/>
                <a:gd name="T36" fmla="*/ 69 w 88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107">
                  <a:moveTo>
                    <a:pt x="69" y="0"/>
                  </a:moveTo>
                  <a:cubicBezTo>
                    <a:pt x="58" y="0"/>
                    <a:pt x="49" y="8"/>
                    <a:pt x="49" y="19"/>
                  </a:cubicBezTo>
                  <a:cubicBezTo>
                    <a:pt x="49" y="28"/>
                    <a:pt x="55" y="35"/>
                    <a:pt x="63" y="38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3" y="35"/>
                    <a:pt x="39" y="28"/>
                    <a:pt x="39" y="19"/>
                  </a:cubicBezTo>
                  <a:cubicBezTo>
                    <a:pt x="39" y="8"/>
                    <a:pt x="31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28"/>
                    <a:pt x="6" y="35"/>
                    <a:pt x="14" y="3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82" y="35"/>
                    <a:pt x="88" y="28"/>
                    <a:pt x="88" y="19"/>
                  </a:cubicBezTo>
                  <a:cubicBezTo>
                    <a:pt x="88" y="8"/>
                    <a:pt x="79" y="0"/>
                    <a:pt x="6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39"/>
            <p:cNvSpPr/>
            <p:nvPr/>
          </p:nvSpPr>
          <p:spPr bwMode="auto">
            <a:xfrm>
              <a:off x="2158" y="4172"/>
              <a:ext cx="206" cy="253"/>
            </a:xfrm>
            <a:custGeom>
              <a:avLst/>
              <a:gdLst>
                <a:gd name="T0" fmla="*/ 68 w 87"/>
                <a:gd name="T1" fmla="*/ 0 h 107"/>
                <a:gd name="T2" fmla="*/ 49 w 87"/>
                <a:gd name="T3" fmla="*/ 19 h 107"/>
                <a:gd name="T4" fmla="*/ 62 w 87"/>
                <a:gd name="T5" fmla="*/ 38 h 107"/>
                <a:gd name="T6" fmla="*/ 62 w 87"/>
                <a:gd name="T7" fmla="*/ 72 h 107"/>
                <a:gd name="T8" fmla="*/ 25 w 87"/>
                <a:gd name="T9" fmla="*/ 72 h 107"/>
                <a:gd name="T10" fmla="*/ 25 w 87"/>
                <a:gd name="T11" fmla="*/ 38 h 107"/>
                <a:gd name="T12" fmla="*/ 39 w 87"/>
                <a:gd name="T13" fmla="*/ 19 h 107"/>
                <a:gd name="T14" fmla="*/ 19 w 87"/>
                <a:gd name="T15" fmla="*/ 0 h 107"/>
                <a:gd name="T16" fmla="*/ 0 w 87"/>
                <a:gd name="T17" fmla="*/ 19 h 107"/>
                <a:gd name="T18" fmla="*/ 14 w 87"/>
                <a:gd name="T19" fmla="*/ 38 h 107"/>
                <a:gd name="T20" fmla="*/ 14 w 87"/>
                <a:gd name="T21" fmla="*/ 76 h 107"/>
                <a:gd name="T22" fmla="*/ 14 w 87"/>
                <a:gd name="T23" fmla="*/ 76 h 107"/>
                <a:gd name="T24" fmla="*/ 14 w 87"/>
                <a:gd name="T25" fmla="*/ 107 h 107"/>
                <a:gd name="T26" fmla="*/ 74 w 87"/>
                <a:gd name="T27" fmla="*/ 107 h 107"/>
                <a:gd name="T28" fmla="*/ 74 w 87"/>
                <a:gd name="T29" fmla="*/ 72 h 107"/>
                <a:gd name="T30" fmla="*/ 74 w 87"/>
                <a:gd name="T31" fmla="*/ 72 h 107"/>
                <a:gd name="T32" fmla="*/ 74 w 87"/>
                <a:gd name="T33" fmla="*/ 38 h 107"/>
                <a:gd name="T34" fmla="*/ 87 w 87"/>
                <a:gd name="T35" fmla="*/ 19 h 107"/>
                <a:gd name="T36" fmla="*/ 68 w 87"/>
                <a:gd name="T3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107">
                  <a:moveTo>
                    <a:pt x="68" y="0"/>
                  </a:moveTo>
                  <a:cubicBezTo>
                    <a:pt x="57" y="0"/>
                    <a:pt x="49" y="8"/>
                    <a:pt x="49" y="19"/>
                  </a:cubicBezTo>
                  <a:cubicBezTo>
                    <a:pt x="49" y="28"/>
                    <a:pt x="54" y="35"/>
                    <a:pt x="62" y="38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3" y="35"/>
                    <a:pt x="39" y="28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8"/>
                    <a:pt x="6" y="35"/>
                    <a:pt x="14" y="3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82" y="35"/>
                    <a:pt x="87" y="28"/>
                    <a:pt x="87" y="19"/>
                  </a:cubicBezTo>
                  <a:cubicBezTo>
                    <a:pt x="87" y="8"/>
                    <a:pt x="79" y="0"/>
                    <a:pt x="6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40"/>
            <p:cNvSpPr/>
            <p:nvPr/>
          </p:nvSpPr>
          <p:spPr bwMode="auto">
            <a:xfrm>
              <a:off x="2042" y="4172"/>
              <a:ext cx="92" cy="258"/>
            </a:xfrm>
            <a:custGeom>
              <a:avLst/>
              <a:gdLst>
                <a:gd name="T0" fmla="*/ 19 w 39"/>
                <a:gd name="T1" fmla="*/ 0 h 109"/>
                <a:gd name="T2" fmla="*/ 0 w 39"/>
                <a:gd name="T3" fmla="*/ 19 h 109"/>
                <a:gd name="T4" fmla="*/ 14 w 39"/>
                <a:gd name="T5" fmla="*/ 38 h 109"/>
                <a:gd name="T6" fmla="*/ 14 w 39"/>
                <a:gd name="T7" fmla="*/ 71 h 109"/>
                <a:gd name="T8" fmla="*/ 0 w 39"/>
                <a:gd name="T9" fmla="*/ 89 h 109"/>
                <a:gd name="T10" fmla="*/ 19 w 39"/>
                <a:gd name="T11" fmla="*/ 109 h 109"/>
                <a:gd name="T12" fmla="*/ 39 w 39"/>
                <a:gd name="T13" fmla="*/ 89 h 109"/>
                <a:gd name="T14" fmla="*/ 25 w 39"/>
                <a:gd name="T15" fmla="*/ 71 h 109"/>
                <a:gd name="T16" fmla="*/ 25 w 39"/>
                <a:gd name="T17" fmla="*/ 38 h 109"/>
                <a:gd name="T18" fmla="*/ 39 w 39"/>
                <a:gd name="T19" fmla="*/ 19 h 109"/>
                <a:gd name="T20" fmla="*/ 19 w 39"/>
                <a:gd name="T2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109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28"/>
                    <a:pt x="6" y="35"/>
                    <a:pt x="14" y="38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6" y="73"/>
                    <a:pt x="0" y="80"/>
                    <a:pt x="0" y="89"/>
                  </a:cubicBezTo>
                  <a:cubicBezTo>
                    <a:pt x="0" y="100"/>
                    <a:pt x="9" y="109"/>
                    <a:pt x="19" y="109"/>
                  </a:cubicBezTo>
                  <a:cubicBezTo>
                    <a:pt x="30" y="109"/>
                    <a:pt x="39" y="100"/>
                    <a:pt x="39" y="89"/>
                  </a:cubicBezTo>
                  <a:cubicBezTo>
                    <a:pt x="39" y="80"/>
                    <a:pt x="33" y="73"/>
                    <a:pt x="25" y="71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3" y="35"/>
                    <a:pt x="39" y="28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41"/>
            <p:cNvSpPr/>
            <p:nvPr/>
          </p:nvSpPr>
          <p:spPr bwMode="auto">
            <a:xfrm>
              <a:off x="312" y="3902"/>
              <a:ext cx="571" cy="452"/>
            </a:xfrm>
            <a:custGeom>
              <a:avLst/>
              <a:gdLst>
                <a:gd name="T0" fmla="*/ 222 w 241"/>
                <a:gd name="T1" fmla="*/ 0 h 191"/>
                <a:gd name="T2" fmla="*/ 203 w 241"/>
                <a:gd name="T3" fmla="*/ 19 h 191"/>
                <a:gd name="T4" fmla="*/ 207 w 241"/>
                <a:gd name="T5" fmla="*/ 31 h 191"/>
                <a:gd name="T6" fmla="*/ 167 w 241"/>
                <a:gd name="T7" fmla="*/ 71 h 191"/>
                <a:gd name="T8" fmla="*/ 167 w 241"/>
                <a:gd name="T9" fmla="*/ 156 h 191"/>
                <a:gd name="T10" fmla="*/ 151 w 241"/>
                <a:gd name="T11" fmla="*/ 156 h 191"/>
                <a:gd name="T12" fmla="*/ 151 w 241"/>
                <a:gd name="T13" fmla="*/ 71 h 191"/>
                <a:gd name="T14" fmla="*/ 127 w 241"/>
                <a:gd name="T15" fmla="*/ 47 h 191"/>
                <a:gd name="T16" fmla="*/ 66 w 241"/>
                <a:gd name="T17" fmla="*/ 47 h 191"/>
                <a:gd name="T18" fmla="*/ 17 w 241"/>
                <a:gd name="T19" fmla="*/ 96 h 191"/>
                <a:gd name="T20" fmla="*/ 17 w 241"/>
                <a:gd name="T21" fmla="*/ 127 h 191"/>
                <a:gd name="T22" fmla="*/ 0 w 241"/>
                <a:gd name="T23" fmla="*/ 146 h 191"/>
                <a:gd name="T24" fmla="*/ 20 w 241"/>
                <a:gd name="T25" fmla="*/ 166 h 191"/>
                <a:gd name="T26" fmla="*/ 39 w 241"/>
                <a:gd name="T27" fmla="*/ 146 h 191"/>
                <a:gd name="T28" fmla="*/ 22 w 241"/>
                <a:gd name="T29" fmla="*/ 127 h 191"/>
                <a:gd name="T30" fmla="*/ 22 w 241"/>
                <a:gd name="T31" fmla="*/ 98 h 191"/>
                <a:gd name="T32" fmla="*/ 68 w 241"/>
                <a:gd name="T33" fmla="*/ 52 h 191"/>
                <a:gd name="T34" fmla="*/ 124 w 241"/>
                <a:gd name="T35" fmla="*/ 52 h 191"/>
                <a:gd name="T36" fmla="*/ 145 w 241"/>
                <a:gd name="T37" fmla="*/ 73 h 191"/>
                <a:gd name="T38" fmla="*/ 145 w 241"/>
                <a:gd name="T39" fmla="*/ 156 h 191"/>
                <a:gd name="T40" fmla="*/ 134 w 241"/>
                <a:gd name="T41" fmla="*/ 156 h 191"/>
                <a:gd name="T42" fmla="*/ 134 w 241"/>
                <a:gd name="T43" fmla="*/ 191 h 191"/>
                <a:gd name="T44" fmla="*/ 145 w 241"/>
                <a:gd name="T45" fmla="*/ 191 h 191"/>
                <a:gd name="T46" fmla="*/ 145 w 241"/>
                <a:gd name="T47" fmla="*/ 191 h 191"/>
                <a:gd name="T48" fmla="*/ 151 w 241"/>
                <a:gd name="T49" fmla="*/ 191 h 191"/>
                <a:gd name="T50" fmla="*/ 151 w 241"/>
                <a:gd name="T51" fmla="*/ 191 h 191"/>
                <a:gd name="T52" fmla="*/ 167 w 241"/>
                <a:gd name="T53" fmla="*/ 191 h 191"/>
                <a:gd name="T54" fmla="*/ 167 w 241"/>
                <a:gd name="T55" fmla="*/ 191 h 191"/>
                <a:gd name="T56" fmla="*/ 172 w 241"/>
                <a:gd name="T57" fmla="*/ 191 h 191"/>
                <a:gd name="T58" fmla="*/ 172 w 241"/>
                <a:gd name="T59" fmla="*/ 191 h 191"/>
                <a:gd name="T60" fmla="*/ 183 w 241"/>
                <a:gd name="T61" fmla="*/ 191 h 191"/>
                <a:gd name="T62" fmla="*/ 183 w 241"/>
                <a:gd name="T63" fmla="*/ 156 h 191"/>
                <a:gd name="T64" fmla="*/ 172 w 241"/>
                <a:gd name="T65" fmla="*/ 156 h 191"/>
                <a:gd name="T66" fmla="*/ 172 w 241"/>
                <a:gd name="T67" fmla="*/ 73 h 191"/>
                <a:gd name="T68" fmla="*/ 210 w 241"/>
                <a:gd name="T69" fmla="*/ 35 h 191"/>
                <a:gd name="T70" fmla="*/ 222 w 241"/>
                <a:gd name="T71" fmla="*/ 39 h 191"/>
                <a:gd name="T72" fmla="*/ 241 w 241"/>
                <a:gd name="T73" fmla="*/ 19 h 191"/>
                <a:gd name="T74" fmla="*/ 222 w 241"/>
                <a:gd name="T7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191">
                  <a:moveTo>
                    <a:pt x="222" y="0"/>
                  </a:moveTo>
                  <a:cubicBezTo>
                    <a:pt x="211" y="0"/>
                    <a:pt x="203" y="8"/>
                    <a:pt x="203" y="19"/>
                  </a:cubicBezTo>
                  <a:cubicBezTo>
                    <a:pt x="203" y="24"/>
                    <a:pt x="204" y="28"/>
                    <a:pt x="207" y="31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7" y="156"/>
                    <a:pt x="167" y="156"/>
                    <a:pt x="167" y="156"/>
                  </a:cubicBezTo>
                  <a:cubicBezTo>
                    <a:pt x="151" y="156"/>
                    <a:pt x="151" y="156"/>
                    <a:pt x="151" y="156"/>
                  </a:cubicBezTo>
                  <a:cubicBezTo>
                    <a:pt x="151" y="71"/>
                    <a:pt x="151" y="71"/>
                    <a:pt x="151" y="71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7" y="129"/>
                    <a:pt x="0" y="137"/>
                    <a:pt x="0" y="146"/>
                  </a:cubicBezTo>
                  <a:cubicBezTo>
                    <a:pt x="0" y="157"/>
                    <a:pt x="9" y="166"/>
                    <a:pt x="20" y="166"/>
                  </a:cubicBezTo>
                  <a:cubicBezTo>
                    <a:pt x="30" y="166"/>
                    <a:pt x="39" y="157"/>
                    <a:pt x="39" y="146"/>
                  </a:cubicBezTo>
                  <a:cubicBezTo>
                    <a:pt x="39" y="137"/>
                    <a:pt x="32" y="129"/>
                    <a:pt x="22" y="127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124" y="52"/>
                    <a:pt x="124" y="52"/>
                    <a:pt x="124" y="52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45" y="156"/>
                    <a:pt x="145" y="156"/>
                    <a:pt x="145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91"/>
                    <a:pt x="134" y="191"/>
                    <a:pt x="134" y="191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67" y="191"/>
                    <a:pt x="167" y="191"/>
                    <a:pt x="167" y="191"/>
                  </a:cubicBezTo>
                  <a:cubicBezTo>
                    <a:pt x="167" y="191"/>
                    <a:pt x="167" y="191"/>
                    <a:pt x="167" y="191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83" y="191"/>
                    <a:pt x="183" y="191"/>
                    <a:pt x="183" y="191"/>
                  </a:cubicBezTo>
                  <a:cubicBezTo>
                    <a:pt x="183" y="156"/>
                    <a:pt x="183" y="156"/>
                    <a:pt x="183" y="156"/>
                  </a:cubicBezTo>
                  <a:cubicBezTo>
                    <a:pt x="172" y="156"/>
                    <a:pt x="172" y="156"/>
                    <a:pt x="172" y="156"/>
                  </a:cubicBezTo>
                  <a:cubicBezTo>
                    <a:pt x="172" y="73"/>
                    <a:pt x="172" y="73"/>
                    <a:pt x="172" y="73"/>
                  </a:cubicBezTo>
                  <a:cubicBezTo>
                    <a:pt x="210" y="35"/>
                    <a:pt x="210" y="35"/>
                    <a:pt x="210" y="35"/>
                  </a:cubicBezTo>
                  <a:cubicBezTo>
                    <a:pt x="214" y="37"/>
                    <a:pt x="218" y="39"/>
                    <a:pt x="222" y="39"/>
                  </a:cubicBezTo>
                  <a:cubicBezTo>
                    <a:pt x="233" y="39"/>
                    <a:pt x="241" y="30"/>
                    <a:pt x="241" y="19"/>
                  </a:cubicBezTo>
                  <a:cubicBezTo>
                    <a:pt x="241" y="8"/>
                    <a:pt x="233" y="0"/>
                    <a:pt x="2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42"/>
            <p:cNvSpPr/>
            <p:nvPr/>
          </p:nvSpPr>
          <p:spPr bwMode="auto">
            <a:xfrm>
              <a:off x="0" y="3745"/>
              <a:ext cx="473" cy="614"/>
            </a:xfrm>
            <a:custGeom>
              <a:avLst/>
              <a:gdLst>
                <a:gd name="T0" fmla="*/ 180 w 200"/>
                <a:gd name="T1" fmla="*/ 0 h 259"/>
                <a:gd name="T2" fmla="*/ 161 w 200"/>
                <a:gd name="T3" fmla="*/ 18 h 259"/>
                <a:gd name="T4" fmla="*/ 124 w 200"/>
                <a:gd name="T5" fmla="*/ 18 h 259"/>
                <a:gd name="T6" fmla="*/ 54 w 200"/>
                <a:gd name="T7" fmla="*/ 88 h 259"/>
                <a:gd name="T8" fmla="*/ 54 w 200"/>
                <a:gd name="T9" fmla="*/ 165 h 259"/>
                <a:gd name="T10" fmla="*/ 18 w 200"/>
                <a:gd name="T11" fmla="*/ 201 h 259"/>
                <a:gd name="T12" fmla="*/ 18 w 200"/>
                <a:gd name="T13" fmla="*/ 220 h 259"/>
                <a:gd name="T14" fmla="*/ 0 w 200"/>
                <a:gd name="T15" fmla="*/ 239 h 259"/>
                <a:gd name="T16" fmla="*/ 19 w 200"/>
                <a:gd name="T17" fmla="*/ 259 h 259"/>
                <a:gd name="T18" fmla="*/ 39 w 200"/>
                <a:gd name="T19" fmla="*/ 239 h 259"/>
                <a:gd name="T20" fmla="*/ 21 w 200"/>
                <a:gd name="T21" fmla="*/ 220 h 259"/>
                <a:gd name="T22" fmla="*/ 21 w 200"/>
                <a:gd name="T23" fmla="*/ 202 h 259"/>
                <a:gd name="T24" fmla="*/ 57 w 200"/>
                <a:gd name="T25" fmla="*/ 166 h 259"/>
                <a:gd name="T26" fmla="*/ 57 w 200"/>
                <a:gd name="T27" fmla="*/ 89 h 259"/>
                <a:gd name="T28" fmla="*/ 125 w 200"/>
                <a:gd name="T29" fmla="*/ 20 h 259"/>
                <a:gd name="T30" fmla="*/ 161 w 200"/>
                <a:gd name="T31" fmla="*/ 20 h 259"/>
                <a:gd name="T32" fmla="*/ 180 w 200"/>
                <a:gd name="T33" fmla="*/ 38 h 259"/>
                <a:gd name="T34" fmla="*/ 200 w 200"/>
                <a:gd name="T35" fmla="*/ 19 h 259"/>
                <a:gd name="T36" fmla="*/ 180 w 200"/>
                <a:gd name="T37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259">
                  <a:moveTo>
                    <a:pt x="180" y="0"/>
                  </a:moveTo>
                  <a:cubicBezTo>
                    <a:pt x="170" y="0"/>
                    <a:pt x="162" y="8"/>
                    <a:pt x="161" y="18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18" y="220"/>
                    <a:pt x="18" y="220"/>
                    <a:pt x="18" y="220"/>
                  </a:cubicBezTo>
                  <a:cubicBezTo>
                    <a:pt x="8" y="221"/>
                    <a:pt x="0" y="229"/>
                    <a:pt x="0" y="239"/>
                  </a:cubicBezTo>
                  <a:cubicBezTo>
                    <a:pt x="0" y="250"/>
                    <a:pt x="9" y="259"/>
                    <a:pt x="19" y="259"/>
                  </a:cubicBezTo>
                  <a:cubicBezTo>
                    <a:pt x="30" y="259"/>
                    <a:pt x="39" y="250"/>
                    <a:pt x="39" y="239"/>
                  </a:cubicBezTo>
                  <a:cubicBezTo>
                    <a:pt x="39" y="229"/>
                    <a:pt x="31" y="221"/>
                    <a:pt x="21" y="220"/>
                  </a:cubicBezTo>
                  <a:cubicBezTo>
                    <a:pt x="21" y="202"/>
                    <a:pt x="21" y="202"/>
                    <a:pt x="21" y="202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2" y="31"/>
                    <a:pt x="170" y="38"/>
                    <a:pt x="180" y="38"/>
                  </a:cubicBezTo>
                  <a:cubicBezTo>
                    <a:pt x="191" y="38"/>
                    <a:pt x="200" y="30"/>
                    <a:pt x="200" y="19"/>
                  </a:cubicBezTo>
                  <a:cubicBezTo>
                    <a:pt x="200" y="8"/>
                    <a:pt x="191" y="0"/>
                    <a:pt x="1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43"/>
            <p:cNvSpPr>
              <a:spLocks noEditPoints="1"/>
            </p:cNvSpPr>
            <p:nvPr/>
          </p:nvSpPr>
          <p:spPr bwMode="auto">
            <a:xfrm>
              <a:off x="431" y="3459"/>
              <a:ext cx="314" cy="315"/>
            </a:xfrm>
            <a:custGeom>
              <a:avLst/>
              <a:gdLst>
                <a:gd name="T0" fmla="*/ 50 w 133"/>
                <a:gd name="T1" fmla="*/ 3 h 133"/>
                <a:gd name="T2" fmla="*/ 6 w 133"/>
                <a:gd name="T3" fmla="*/ 41 h 133"/>
                <a:gd name="T4" fmla="*/ 12 w 133"/>
                <a:gd name="T5" fmla="*/ 41 h 133"/>
                <a:gd name="T6" fmla="*/ 50 w 133"/>
                <a:gd name="T7" fmla="*/ 3 h 133"/>
                <a:gd name="T8" fmla="*/ 67 w 133"/>
                <a:gd name="T9" fmla="*/ 0 h 133"/>
                <a:gd name="T10" fmla="*/ 63 w 133"/>
                <a:gd name="T11" fmla="*/ 1 h 133"/>
                <a:gd name="T12" fmla="*/ 49 w 133"/>
                <a:gd name="T13" fmla="*/ 14 h 133"/>
                <a:gd name="T14" fmla="*/ 67 w 133"/>
                <a:gd name="T15" fmla="*/ 12 h 133"/>
                <a:gd name="T16" fmla="*/ 122 w 133"/>
                <a:gd name="T17" fmla="*/ 67 h 133"/>
                <a:gd name="T18" fmla="*/ 67 w 133"/>
                <a:gd name="T19" fmla="*/ 122 h 133"/>
                <a:gd name="T20" fmla="*/ 12 w 133"/>
                <a:gd name="T21" fmla="*/ 67 h 133"/>
                <a:gd name="T22" fmla="*/ 15 w 133"/>
                <a:gd name="T23" fmla="*/ 49 h 133"/>
                <a:gd name="T24" fmla="*/ 3 w 133"/>
                <a:gd name="T25" fmla="*/ 49 h 133"/>
                <a:gd name="T26" fmla="*/ 0 w 133"/>
                <a:gd name="T27" fmla="*/ 67 h 133"/>
                <a:gd name="T28" fmla="*/ 67 w 133"/>
                <a:gd name="T29" fmla="*/ 133 h 133"/>
                <a:gd name="T30" fmla="*/ 133 w 133"/>
                <a:gd name="T31" fmla="*/ 67 h 133"/>
                <a:gd name="T32" fmla="*/ 67 w 133"/>
                <a:gd name="T3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" h="133">
                  <a:moveTo>
                    <a:pt x="50" y="3"/>
                  </a:moveTo>
                  <a:cubicBezTo>
                    <a:pt x="30" y="8"/>
                    <a:pt x="14" y="22"/>
                    <a:pt x="6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50" y="3"/>
                    <a:pt x="50" y="3"/>
                    <a:pt x="50" y="3"/>
                  </a:cubicBezTo>
                  <a:moveTo>
                    <a:pt x="67" y="0"/>
                  </a:moveTo>
                  <a:cubicBezTo>
                    <a:pt x="66" y="0"/>
                    <a:pt x="64" y="1"/>
                    <a:pt x="63" y="1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5" y="13"/>
                    <a:pt x="61" y="12"/>
                    <a:pt x="67" y="12"/>
                  </a:cubicBezTo>
                  <a:cubicBezTo>
                    <a:pt x="97" y="12"/>
                    <a:pt x="122" y="36"/>
                    <a:pt x="122" y="67"/>
                  </a:cubicBezTo>
                  <a:cubicBezTo>
                    <a:pt x="122" y="97"/>
                    <a:pt x="97" y="122"/>
                    <a:pt x="67" y="122"/>
                  </a:cubicBezTo>
                  <a:cubicBezTo>
                    <a:pt x="36" y="122"/>
                    <a:pt x="12" y="97"/>
                    <a:pt x="12" y="67"/>
                  </a:cubicBezTo>
                  <a:cubicBezTo>
                    <a:pt x="12" y="60"/>
                    <a:pt x="13" y="54"/>
                    <a:pt x="15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1" y="54"/>
                    <a:pt x="0" y="61"/>
                    <a:pt x="0" y="67"/>
                  </a:cubicBezTo>
                  <a:cubicBezTo>
                    <a:pt x="0" y="103"/>
                    <a:pt x="30" y="133"/>
                    <a:pt x="67" y="133"/>
                  </a:cubicBezTo>
                  <a:cubicBezTo>
                    <a:pt x="103" y="133"/>
                    <a:pt x="133" y="103"/>
                    <a:pt x="133" y="67"/>
                  </a:cubicBezTo>
                  <a:cubicBezTo>
                    <a:pt x="133" y="30"/>
                    <a:pt x="103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44"/>
            <p:cNvSpPr>
              <a:spLocks noEditPoints="1"/>
            </p:cNvSpPr>
            <p:nvPr/>
          </p:nvSpPr>
          <p:spPr bwMode="auto">
            <a:xfrm>
              <a:off x="504" y="3532"/>
              <a:ext cx="168" cy="168"/>
            </a:xfrm>
            <a:custGeom>
              <a:avLst/>
              <a:gdLst>
                <a:gd name="T0" fmla="*/ 36 w 71"/>
                <a:gd name="T1" fmla="*/ 63 h 71"/>
                <a:gd name="T2" fmla="*/ 9 w 71"/>
                <a:gd name="T3" fmla="*/ 36 h 71"/>
                <a:gd name="T4" fmla="*/ 36 w 71"/>
                <a:gd name="T5" fmla="*/ 9 h 71"/>
                <a:gd name="T6" fmla="*/ 63 w 71"/>
                <a:gd name="T7" fmla="*/ 36 h 71"/>
                <a:gd name="T8" fmla="*/ 36 w 71"/>
                <a:gd name="T9" fmla="*/ 63 h 71"/>
                <a:gd name="T10" fmla="*/ 36 w 71"/>
                <a:gd name="T11" fmla="*/ 0 h 71"/>
                <a:gd name="T12" fmla="*/ 0 w 71"/>
                <a:gd name="T13" fmla="*/ 36 h 71"/>
                <a:gd name="T14" fmla="*/ 36 w 71"/>
                <a:gd name="T15" fmla="*/ 71 h 71"/>
                <a:gd name="T16" fmla="*/ 71 w 71"/>
                <a:gd name="T17" fmla="*/ 36 h 71"/>
                <a:gd name="T18" fmla="*/ 36 w 71"/>
                <a:gd name="T1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1">
                  <a:moveTo>
                    <a:pt x="36" y="63"/>
                  </a:moveTo>
                  <a:cubicBezTo>
                    <a:pt x="21" y="63"/>
                    <a:pt x="9" y="51"/>
                    <a:pt x="9" y="36"/>
                  </a:cubicBezTo>
                  <a:cubicBezTo>
                    <a:pt x="9" y="21"/>
                    <a:pt x="21" y="9"/>
                    <a:pt x="36" y="9"/>
                  </a:cubicBezTo>
                  <a:cubicBezTo>
                    <a:pt x="51" y="9"/>
                    <a:pt x="63" y="21"/>
                    <a:pt x="63" y="36"/>
                  </a:cubicBezTo>
                  <a:cubicBezTo>
                    <a:pt x="63" y="51"/>
                    <a:pt x="51" y="63"/>
                    <a:pt x="36" y="63"/>
                  </a:cubicBezTo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5"/>
                    <a:pt x="16" y="71"/>
                    <a:pt x="36" y="71"/>
                  </a:cubicBezTo>
                  <a:cubicBezTo>
                    <a:pt x="55" y="71"/>
                    <a:pt x="71" y="55"/>
                    <a:pt x="71" y="36"/>
                  </a:cubicBezTo>
                  <a:cubicBezTo>
                    <a:pt x="71" y="16"/>
                    <a:pt x="55" y="0"/>
                    <a:pt x="3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45"/>
            <p:cNvSpPr>
              <a:spLocks noEditPoints="1"/>
            </p:cNvSpPr>
            <p:nvPr/>
          </p:nvSpPr>
          <p:spPr bwMode="auto">
            <a:xfrm>
              <a:off x="1595" y="3940"/>
              <a:ext cx="312" cy="315"/>
            </a:xfrm>
            <a:custGeom>
              <a:avLst/>
              <a:gdLst>
                <a:gd name="T0" fmla="*/ 66 w 132"/>
                <a:gd name="T1" fmla="*/ 122 h 133"/>
                <a:gd name="T2" fmla="*/ 11 w 132"/>
                <a:gd name="T3" fmla="*/ 67 h 133"/>
                <a:gd name="T4" fmla="*/ 66 w 132"/>
                <a:gd name="T5" fmla="*/ 12 h 133"/>
                <a:gd name="T6" fmla="*/ 121 w 132"/>
                <a:gd name="T7" fmla="*/ 67 h 133"/>
                <a:gd name="T8" fmla="*/ 66 w 132"/>
                <a:gd name="T9" fmla="*/ 122 h 133"/>
                <a:gd name="T10" fmla="*/ 66 w 132"/>
                <a:gd name="T11" fmla="*/ 0 h 133"/>
                <a:gd name="T12" fmla="*/ 0 w 132"/>
                <a:gd name="T13" fmla="*/ 67 h 133"/>
                <a:gd name="T14" fmla="*/ 66 w 132"/>
                <a:gd name="T15" fmla="*/ 133 h 133"/>
                <a:gd name="T16" fmla="*/ 132 w 132"/>
                <a:gd name="T17" fmla="*/ 67 h 133"/>
                <a:gd name="T18" fmla="*/ 66 w 132"/>
                <a:gd name="T1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3">
                  <a:moveTo>
                    <a:pt x="66" y="122"/>
                  </a:moveTo>
                  <a:cubicBezTo>
                    <a:pt x="36" y="122"/>
                    <a:pt x="11" y="97"/>
                    <a:pt x="11" y="67"/>
                  </a:cubicBezTo>
                  <a:cubicBezTo>
                    <a:pt x="11" y="36"/>
                    <a:pt x="36" y="12"/>
                    <a:pt x="66" y="12"/>
                  </a:cubicBezTo>
                  <a:cubicBezTo>
                    <a:pt x="96" y="12"/>
                    <a:pt x="121" y="36"/>
                    <a:pt x="121" y="67"/>
                  </a:cubicBezTo>
                  <a:cubicBezTo>
                    <a:pt x="121" y="97"/>
                    <a:pt x="96" y="122"/>
                    <a:pt x="66" y="122"/>
                  </a:cubicBezTo>
                  <a:moveTo>
                    <a:pt x="66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103"/>
                    <a:pt x="30" y="133"/>
                    <a:pt x="66" y="133"/>
                  </a:cubicBezTo>
                  <a:cubicBezTo>
                    <a:pt x="103" y="133"/>
                    <a:pt x="132" y="103"/>
                    <a:pt x="132" y="67"/>
                  </a:cubicBezTo>
                  <a:cubicBezTo>
                    <a:pt x="132" y="30"/>
                    <a:pt x="103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46"/>
            <p:cNvSpPr>
              <a:spLocks noEditPoints="1"/>
            </p:cNvSpPr>
            <p:nvPr/>
          </p:nvSpPr>
          <p:spPr bwMode="auto">
            <a:xfrm>
              <a:off x="1668" y="4013"/>
              <a:ext cx="168" cy="168"/>
            </a:xfrm>
            <a:custGeom>
              <a:avLst/>
              <a:gdLst>
                <a:gd name="T0" fmla="*/ 35 w 71"/>
                <a:gd name="T1" fmla="*/ 63 h 71"/>
                <a:gd name="T2" fmla="*/ 8 w 71"/>
                <a:gd name="T3" fmla="*/ 36 h 71"/>
                <a:gd name="T4" fmla="*/ 35 w 71"/>
                <a:gd name="T5" fmla="*/ 9 h 71"/>
                <a:gd name="T6" fmla="*/ 62 w 71"/>
                <a:gd name="T7" fmla="*/ 36 h 71"/>
                <a:gd name="T8" fmla="*/ 35 w 71"/>
                <a:gd name="T9" fmla="*/ 63 h 71"/>
                <a:gd name="T10" fmla="*/ 35 w 71"/>
                <a:gd name="T11" fmla="*/ 0 h 71"/>
                <a:gd name="T12" fmla="*/ 0 w 71"/>
                <a:gd name="T13" fmla="*/ 36 h 71"/>
                <a:gd name="T14" fmla="*/ 35 w 71"/>
                <a:gd name="T15" fmla="*/ 71 h 71"/>
                <a:gd name="T16" fmla="*/ 71 w 71"/>
                <a:gd name="T17" fmla="*/ 36 h 71"/>
                <a:gd name="T18" fmla="*/ 35 w 71"/>
                <a:gd name="T1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1">
                  <a:moveTo>
                    <a:pt x="35" y="63"/>
                  </a:moveTo>
                  <a:cubicBezTo>
                    <a:pt x="20" y="63"/>
                    <a:pt x="8" y="51"/>
                    <a:pt x="8" y="36"/>
                  </a:cubicBezTo>
                  <a:cubicBezTo>
                    <a:pt x="8" y="21"/>
                    <a:pt x="20" y="9"/>
                    <a:pt x="35" y="9"/>
                  </a:cubicBezTo>
                  <a:cubicBezTo>
                    <a:pt x="50" y="9"/>
                    <a:pt x="62" y="21"/>
                    <a:pt x="62" y="36"/>
                  </a:cubicBezTo>
                  <a:cubicBezTo>
                    <a:pt x="62" y="51"/>
                    <a:pt x="50" y="63"/>
                    <a:pt x="35" y="63"/>
                  </a:cubicBezTo>
                  <a:moveTo>
                    <a:pt x="35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5"/>
                    <a:pt x="16" y="71"/>
                    <a:pt x="35" y="71"/>
                  </a:cubicBezTo>
                  <a:cubicBezTo>
                    <a:pt x="55" y="71"/>
                    <a:pt x="71" y="55"/>
                    <a:pt x="71" y="36"/>
                  </a:cubicBezTo>
                  <a:cubicBezTo>
                    <a:pt x="71" y="16"/>
                    <a:pt x="55" y="0"/>
                    <a:pt x="3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47"/>
            <p:cNvSpPr/>
            <p:nvPr/>
          </p:nvSpPr>
          <p:spPr bwMode="auto">
            <a:xfrm>
              <a:off x="2172" y="3738"/>
              <a:ext cx="334" cy="192"/>
            </a:xfrm>
            <a:custGeom>
              <a:avLst/>
              <a:gdLst>
                <a:gd name="T0" fmla="*/ 19 w 141"/>
                <a:gd name="T1" fmla="*/ 0 h 81"/>
                <a:gd name="T2" fmla="*/ 0 w 141"/>
                <a:gd name="T3" fmla="*/ 19 h 81"/>
                <a:gd name="T4" fmla="*/ 19 w 141"/>
                <a:gd name="T5" fmla="*/ 38 h 81"/>
                <a:gd name="T6" fmla="*/ 38 w 141"/>
                <a:gd name="T7" fmla="*/ 24 h 81"/>
                <a:gd name="T8" fmla="*/ 74 w 141"/>
                <a:gd name="T9" fmla="*/ 24 h 81"/>
                <a:gd name="T10" fmla="*/ 74 w 141"/>
                <a:gd name="T11" fmla="*/ 56 h 81"/>
                <a:gd name="T12" fmla="*/ 38 w 141"/>
                <a:gd name="T13" fmla="*/ 56 h 81"/>
                <a:gd name="T14" fmla="*/ 19 w 141"/>
                <a:gd name="T15" fmla="*/ 42 h 81"/>
                <a:gd name="T16" fmla="*/ 0 w 141"/>
                <a:gd name="T17" fmla="*/ 61 h 81"/>
                <a:gd name="T18" fmla="*/ 19 w 141"/>
                <a:gd name="T19" fmla="*/ 81 h 81"/>
                <a:gd name="T20" fmla="*/ 38 w 141"/>
                <a:gd name="T21" fmla="*/ 67 h 81"/>
                <a:gd name="T22" fmla="*/ 74 w 141"/>
                <a:gd name="T23" fmla="*/ 67 h 81"/>
                <a:gd name="T24" fmla="*/ 74 w 141"/>
                <a:gd name="T25" fmla="*/ 75 h 81"/>
                <a:gd name="T26" fmla="*/ 141 w 141"/>
                <a:gd name="T27" fmla="*/ 75 h 81"/>
                <a:gd name="T28" fmla="*/ 141 w 141"/>
                <a:gd name="T29" fmla="*/ 9 h 81"/>
                <a:gd name="T30" fmla="*/ 74 w 141"/>
                <a:gd name="T31" fmla="*/ 9 h 81"/>
                <a:gd name="T32" fmla="*/ 74 w 141"/>
                <a:gd name="T33" fmla="*/ 13 h 81"/>
                <a:gd name="T34" fmla="*/ 38 w 141"/>
                <a:gd name="T35" fmla="*/ 13 h 81"/>
                <a:gd name="T36" fmla="*/ 19 w 141"/>
                <a:gd name="T3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" h="81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8"/>
                    <a:pt x="19" y="38"/>
                  </a:cubicBezTo>
                  <a:cubicBezTo>
                    <a:pt x="28" y="38"/>
                    <a:pt x="36" y="32"/>
                    <a:pt x="38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6" y="48"/>
                    <a:pt x="28" y="42"/>
                    <a:pt x="19" y="42"/>
                  </a:cubicBezTo>
                  <a:cubicBezTo>
                    <a:pt x="9" y="42"/>
                    <a:pt x="0" y="51"/>
                    <a:pt x="0" y="61"/>
                  </a:cubicBezTo>
                  <a:cubicBezTo>
                    <a:pt x="0" y="72"/>
                    <a:pt x="9" y="81"/>
                    <a:pt x="19" y="81"/>
                  </a:cubicBezTo>
                  <a:cubicBezTo>
                    <a:pt x="28" y="81"/>
                    <a:pt x="36" y="75"/>
                    <a:pt x="38" y="67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141" y="75"/>
                    <a:pt x="141" y="75"/>
                    <a:pt x="141" y="75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6" y="5"/>
                    <a:pt x="28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48"/>
            <p:cNvSpPr>
              <a:spLocks noEditPoints="1"/>
            </p:cNvSpPr>
            <p:nvPr/>
          </p:nvSpPr>
          <p:spPr bwMode="auto">
            <a:xfrm>
              <a:off x="1309" y="3942"/>
              <a:ext cx="262" cy="491"/>
            </a:xfrm>
            <a:custGeom>
              <a:avLst/>
              <a:gdLst>
                <a:gd name="T0" fmla="*/ 81 w 111"/>
                <a:gd name="T1" fmla="*/ 198 h 207"/>
                <a:gd name="T2" fmla="*/ 70 w 111"/>
                <a:gd name="T3" fmla="*/ 186 h 207"/>
                <a:gd name="T4" fmla="*/ 81 w 111"/>
                <a:gd name="T5" fmla="*/ 175 h 207"/>
                <a:gd name="T6" fmla="*/ 93 w 111"/>
                <a:gd name="T7" fmla="*/ 186 h 207"/>
                <a:gd name="T8" fmla="*/ 81 w 111"/>
                <a:gd name="T9" fmla="*/ 198 h 207"/>
                <a:gd name="T10" fmla="*/ 20 w 111"/>
                <a:gd name="T11" fmla="*/ 0 h 207"/>
                <a:gd name="T12" fmla="*/ 0 w 111"/>
                <a:gd name="T13" fmla="*/ 20 h 207"/>
                <a:gd name="T14" fmla="*/ 20 w 111"/>
                <a:gd name="T15" fmla="*/ 39 h 207"/>
                <a:gd name="T16" fmla="*/ 39 w 111"/>
                <a:gd name="T17" fmla="*/ 23 h 207"/>
                <a:gd name="T18" fmla="*/ 80 w 111"/>
                <a:gd name="T19" fmla="*/ 23 h 207"/>
                <a:gd name="T20" fmla="*/ 106 w 111"/>
                <a:gd name="T21" fmla="*/ 49 h 207"/>
                <a:gd name="T22" fmla="*/ 106 w 111"/>
                <a:gd name="T23" fmla="*/ 107 h 207"/>
                <a:gd name="T24" fmla="*/ 78 w 111"/>
                <a:gd name="T25" fmla="*/ 134 h 207"/>
                <a:gd name="T26" fmla="*/ 78 w 111"/>
                <a:gd name="T27" fmla="*/ 165 h 207"/>
                <a:gd name="T28" fmla="*/ 60 w 111"/>
                <a:gd name="T29" fmla="*/ 186 h 207"/>
                <a:gd name="T30" fmla="*/ 81 w 111"/>
                <a:gd name="T31" fmla="*/ 207 h 207"/>
                <a:gd name="T32" fmla="*/ 102 w 111"/>
                <a:gd name="T33" fmla="*/ 186 h 207"/>
                <a:gd name="T34" fmla="*/ 84 w 111"/>
                <a:gd name="T35" fmla="*/ 165 h 207"/>
                <a:gd name="T36" fmla="*/ 84 w 111"/>
                <a:gd name="T37" fmla="*/ 137 h 207"/>
                <a:gd name="T38" fmla="*/ 111 w 111"/>
                <a:gd name="T39" fmla="*/ 109 h 207"/>
                <a:gd name="T40" fmla="*/ 111 w 111"/>
                <a:gd name="T41" fmla="*/ 46 h 207"/>
                <a:gd name="T42" fmla="*/ 82 w 111"/>
                <a:gd name="T43" fmla="*/ 17 h 207"/>
                <a:gd name="T44" fmla="*/ 39 w 111"/>
                <a:gd name="T45" fmla="*/ 17 h 207"/>
                <a:gd name="T46" fmla="*/ 20 w 111"/>
                <a:gd name="T47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207">
                  <a:moveTo>
                    <a:pt x="81" y="198"/>
                  </a:moveTo>
                  <a:cubicBezTo>
                    <a:pt x="75" y="198"/>
                    <a:pt x="70" y="193"/>
                    <a:pt x="70" y="186"/>
                  </a:cubicBezTo>
                  <a:cubicBezTo>
                    <a:pt x="70" y="180"/>
                    <a:pt x="75" y="175"/>
                    <a:pt x="81" y="175"/>
                  </a:cubicBezTo>
                  <a:cubicBezTo>
                    <a:pt x="87" y="175"/>
                    <a:pt x="93" y="180"/>
                    <a:pt x="93" y="186"/>
                  </a:cubicBezTo>
                  <a:cubicBezTo>
                    <a:pt x="93" y="193"/>
                    <a:pt x="87" y="198"/>
                    <a:pt x="81" y="198"/>
                  </a:cubicBezTo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39"/>
                    <a:pt x="20" y="39"/>
                  </a:cubicBezTo>
                  <a:cubicBezTo>
                    <a:pt x="29" y="39"/>
                    <a:pt x="37" y="32"/>
                    <a:pt x="39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8" y="165"/>
                    <a:pt x="78" y="165"/>
                    <a:pt x="78" y="165"/>
                  </a:cubicBezTo>
                  <a:cubicBezTo>
                    <a:pt x="68" y="167"/>
                    <a:pt x="60" y="176"/>
                    <a:pt x="60" y="186"/>
                  </a:cubicBezTo>
                  <a:cubicBezTo>
                    <a:pt x="60" y="198"/>
                    <a:pt x="70" y="207"/>
                    <a:pt x="81" y="207"/>
                  </a:cubicBezTo>
                  <a:cubicBezTo>
                    <a:pt x="93" y="207"/>
                    <a:pt x="102" y="198"/>
                    <a:pt x="102" y="186"/>
                  </a:cubicBezTo>
                  <a:cubicBezTo>
                    <a:pt x="102" y="176"/>
                    <a:pt x="94" y="167"/>
                    <a:pt x="84" y="165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111" y="109"/>
                    <a:pt x="111" y="109"/>
                    <a:pt x="111" y="109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7" y="8"/>
                    <a:pt x="29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49"/>
            <p:cNvSpPr/>
            <p:nvPr/>
          </p:nvSpPr>
          <p:spPr bwMode="auto">
            <a:xfrm>
              <a:off x="-2" y="3447"/>
              <a:ext cx="232" cy="230"/>
            </a:xfrm>
            <a:custGeom>
              <a:avLst/>
              <a:gdLst>
                <a:gd name="T0" fmla="*/ 49 w 98"/>
                <a:gd name="T1" fmla="*/ 0 h 97"/>
                <a:gd name="T2" fmla="*/ 0 w 98"/>
                <a:gd name="T3" fmla="*/ 49 h 97"/>
                <a:gd name="T4" fmla="*/ 49 w 98"/>
                <a:gd name="T5" fmla="*/ 97 h 97"/>
                <a:gd name="T6" fmla="*/ 98 w 98"/>
                <a:gd name="T7" fmla="*/ 54 h 97"/>
                <a:gd name="T8" fmla="*/ 93 w 98"/>
                <a:gd name="T9" fmla="*/ 54 h 97"/>
                <a:gd name="T10" fmla="*/ 49 w 98"/>
                <a:gd name="T11" fmla="*/ 93 h 97"/>
                <a:gd name="T12" fmla="*/ 5 w 98"/>
                <a:gd name="T13" fmla="*/ 49 h 97"/>
                <a:gd name="T14" fmla="*/ 49 w 98"/>
                <a:gd name="T15" fmla="*/ 5 h 97"/>
                <a:gd name="T16" fmla="*/ 93 w 98"/>
                <a:gd name="T17" fmla="*/ 46 h 97"/>
                <a:gd name="T18" fmla="*/ 98 w 98"/>
                <a:gd name="T19" fmla="*/ 46 h 97"/>
                <a:gd name="T20" fmla="*/ 49 w 98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97">
                  <a:moveTo>
                    <a:pt x="49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6"/>
                    <a:pt x="22" y="97"/>
                    <a:pt x="49" y="97"/>
                  </a:cubicBezTo>
                  <a:cubicBezTo>
                    <a:pt x="74" y="97"/>
                    <a:pt x="95" y="78"/>
                    <a:pt x="98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76"/>
                    <a:pt x="72" y="93"/>
                    <a:pt x="49" y="93"/>
                  </a:cubicBezTo>
                  <a:cubicBezTo>
                    <a:pt x="25" y="93"/>
                    <a:pt x="5" y="73"/>
                    <a:pt x="5" y="49"/>
                  </a:cubicBezTo>
                  <a:cubicBezTo>
                    <a:pt x="5" y="24"/>
                    <a:pt x="25" y="5"/>
                    <a:pt x="49" y="5"/>
                  </a:cubicBezTo>
                  <a:cubicBezTo>
                    <a:pt x="72" y="5"/>
                    <a:pt x="92" y="23"/>
                    <a:pt x="93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6" y="20"/>
                    <a:pt x="75" y="0"/>
                    <a:pt x="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50"/>
            <p:cNvSpPr>
              <a:spLocks noEditPoints="1"/>
            </p:cNvSpPr>
            <p:nvPr/>
          </p:nvSpPr>
          <p:spPr bwMode="auto">
            <a:xfrm>
              <a:off x="790" y="2833"/>
              <a:ext cx="398" cy="341"/>
            </a:xfrm>
            <a:custGeom>
              <a:avLst/>
              <a:gdLst>
                <a:gd name="T0" fmla="*/ 168 w 168"/>
                <a:gd name="T1" fmla="*/ 134 h 144"/>
                <a:gd name="T2" fmla="*/ 160 w 168"/>
                <a:gd name="T3" fmla="*/ 144 h 144"/>
                <a:gd name="T4" fmla="*/ 168 w 168"/>
                <a:gd name="T5" fmla="*/ 134 h 144"/>
                <a:gd name="T6" fmla="*/ 0 w 168"/>
                <a:gd name="T7" fmla="*/ 84 h 144"/>
                <a:gd name="T8" fmla="*/ 0 w 168"/>
                <a:gd name="T9" fmla="*/ 87 h 144"/>
                <a:gd name="T10" fmla="*/ 0 w 168"/>
                <a:gd name="T11" fmla="*/ 87 h 144"/>
                <a:gd name="T12" fmla="*/ 0 w 168"/>
                <a:gd name="T13" fmla="*/ 84 h 144"/>
                <a:gd name="T14" fmla="*/ 63 w 168"/>
                <a:gd name="T15" fmla="*/ 0 h 144"/>
                <a:gd name="T16" fmla="*/ 51 w 168"/>
                <a:gd name="T17" fmla="*/ 5 h 144"/>
                <a:gd name="T18" fmla="*/ 63 w 168"/>
                <a:gd name="T1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44">
                  <a:moveTo>
                    <a:pt x="168" y="134"/>
                  </a:moveTo>
                  <a:cubicBezTo>
                    <a:pt x="166" y="137"/>
                    <a:pt x="163" y="141"/>
                    <a:pt x="160" y="144"/>
                  </a:cubicBezTo>
                  <a:cubicBezTo>
                    <a:pt x="163" y="141"/>
                    <a:pt x="166" y="137"/>
                    <a:pt x="168" y="134"/>
                  </a:cubicBezTo>
                  <a:moveTo>
                    <a:pt x="0" y="84"/>
                  </a:moveTo>
                  <a:cubicBezTo>
                    <a:pt x="0" y="85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4"/>
                    <a:pt x="0" y="84"/>
                    <a:pt x="0" y="84"/>
                  </a:cubicBezTo>
                  <a:moveTo>
                    <a:pt x="63" y="0"/>
                  </a:moveTo>
                  <a:cubicBezTo>
                    <a:pt x="59" y="2"/>
                    <a:pt x="55" y="3"/>
                    <a:pt x="51" y="5"/>
                  </a:cubicBezTo>
                  <a:cubicBezTo>
                    <a:pt x="55" y="3"/>
                    <a:pt x="59" y="2"/>
                    <a:pt x="6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51"/>
            <p:cNvSpPr/>
            <p:nvPr/>
          </p:nvSpPr>
          <p:spPr bwMode="auto">
            <a:xfrm>
              <a:off x="1006" y="3046"/>
              <a:ext cx="288" cy="282"/>
            </a:xfrm>
            <a:custGeom>
              <a:avLst/>
              <a:gdLst>
                <a:gd name="T0" fmla="*/ 122 w 122"/>
                <a:gd name="T1" fmla="*/ 0 h 119"/>
                <a:gd name="T2" fmla="*/ 90 w 122"/>
                <a:gd name="T3" fmla="*/ 0 h 119"/>
                <a:gd name="T4" fmla="*/ 82 w 122"/>
                <a:gd name="T5" fmla="*/ 34 h 119"/>
                <a:gd name="T6" fmla="*/ 77 w 122"/>
                <a:gd name="T7" fmla="*/ 44 h 119"/>
                <a:gd name="T8" fmla="*/ 77 w 122"/>
                <a:gd name="T9" fmla="*/ 44 h 119"/>
                <a:gd name="T10" fmla="*/ 69 w 122"/>
                <a:gd name="T11" fmla="*/ 54 h 119"/>
                <a:gd name="T12" fmla="*/ 69 w 122"/>
                <a:gd name="T13" fmla="*/ 54 h 119"/>
                <a:gd name="T14" fmla="*/ 65 w 122"/>
                <a:gd name="T15" fmla="*/ 59 h 119"/>
                <a:gd name="T16" fmla="*/ 60 w 122"/>
                <a:gd name="T17" fmla="*/ 64 h 119"/>
                <a:gd name="T18" fmla="*/ 57 w 122"/>
                <a:gd name="T19" fmla="*/ 66 h 119"/>
                <a:gd name="T20" fmla="*/ 54 w 122"/>
                <a:gd name="T21" fmla="*/ 69 h 119"/>
                <a:gd name="T22" fmla="*/ 47 w 122"/>
                <a:gd name="T23" fmla="*/ 74 h 119"/>
                <a:gd name="T24" fmla="*/ 0 w 122"/>
                <a:gd name="T25" fmla="*/ 87 h 119"/>
                <a:gd name="T26" fmla="*/ 0 w 122"/>
                <a:gd name="T27" fmla="*/ 119 h 119"/>
                <a:gd name="T28" fmla="*/ 61 w 122"/>
                <a:gd name="T29" fmla="*/ 102 h 119"/>
                <a:gd name="T30" fmla="*/ 61 w 122"/>
                <a:gd name="T31" fmla="*/ 102 h 119"/>
                <a:gd name="T32" fmla="*/ 62 w 122"/>
                <a:gd name="T33" fmla="*/ 102 h 119"/>
                <a:gd name="T34" fmla="*/ 62 w 122"/>
                <a:gd name="T35" fmla="*/ 102 h 119"/>
                <a:gd name="T36" fmla="*/ 62 w 122"/>
                <a:gd name="T37" fmla="*/ 102 h 119"/>
                <a:gd name="T38" fmla="*/ 62 w 122"/>
                <a:gd name="T39" fmla="*/ 102 h 119"/>
                <a:gd name="T40" fmla="*/ 62 w 122"/>
                <a:gd name="T41" fmla="*/ 102 h 119"/>
                <a:gd name="T42" fmla="*/ 73 w 122"/>
                <a:gd name="T43" fmla="*/ 94 h 119"/>
                <a:gd name="T44" fmla="*/ 73 w 122"/>
                <a:gd name="T45" fmla="*/ 94 h 119"/>
                <a:gd name="T46" fmla="*/ 73 w 122"/>
                <a:gd name="T47" fmla="*/ 94 h 119"/>
                <a:gd name="T48" fmla="*/ 82 w 122"/>
                <a:gd name="T49" fmla="*/ 87 h 119"/>
                <a:gd name="T50" fmla="*/ 82 w 122"/>
                <a:gd name="T51" fmla="*/ 87 h 119"/>
                <a:gd name="T52" fmla="*/ 82 w 122"/>
                <a:gd name="T53" fmla="*/ 87 h 119"/>
                <a:gd name="T54" fmla="*/ 82 w 122"/>
                <a:gd name="T55" fmla="*/ 87 h 119"/>
                <a:gd name="T56" fmla="*/ 82 w 122"/>
                <a:gd name="T57" fmla="*/ 87 h 119"/>
                <a:gd name="T58" fmla="*/ 86 w 122"/>
                <a:gd name="T59" fmla="*/ 83 h 119"/>
                <a:gd name="T60" fmla="*/ 86 w 122"/>
                <a:gd name="T61" fmla="*/ 83 h 119"/>
                <a:gd name="T62" fmla="*/ 86 w 122"/>
                <a:gd name="T63" fmla="*/ 83 h 119"/>
                <a:gd name="T64" fmla="*/ 94 w 122"/>
                <a:gd name="T65" fmla="*/ 75 h 119"/>
                <a:gd name="T66" fmla="*/ 94 w 122"/>
                <a:gd name="T67" fmla="*/ 75 h 119"/>
                <a:gd name="T68" fmla="*/ 94 w 122"/>
                <a:gd name="T69" fmla="*/ 75 h 119"/>
                <a:gd name="T70" fmla="*/ 94 w 122"/>
                <a:gd name="T71" fmla="*/ 75 h 119"/>
                <a:gd name="T72" fmla="*/ 94 w 122"/>
                <a:gd name="T73" fmla="*/ 75 h 119"/>
                <a:gd name="T74" fmla="*/ 94 w 122"/>
                <a:gd name="T75" fmla="*/ 74 h 119"/>
                <a:gd name="T76" fmla="*/ 97 w 122"/>
                <a:gd name="T77" fmla="*/ 70 h 119"/>
                <a:gd name="T78" fmla="*/ 101 w 122"/>
                <a:gd name="T79" fmla="*/ 65 h 119"/>
                <a:gd name="T80" fmla="*/ 103 w 122"/>
                <a:gd name="T81" fmla="*/ 62 h 119"/>
                <a:gd name="T82" fmla="*/ 107 w 122"/>
                <a:gd name="T83" fmla="*/ 55 h 119"/>
                <a:gd name="T84" fmla="*/ 107 w 122"/>
                <a:gd name="T85" fmla="*/ 55 h 119"/>
                <a:gd name="T86" fmla="*/ 111 w 122"/>
                <a:gd name="T87" fmla="*/ 47 h 119"/>
                <a:gd name="T88" fmla="*/ 122 w 122"/>
                <a:gd name="T8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119">
                  <a:moveTo>
                    <a:pt x="122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90" y="12"/>
                    <a:pt x="87" y="23"/>
                    <a:pt x="82" y="34"/>
                  </a:cubicBezTo>
                  <a:cubicBezTo>
                    <a:pt x="81" y="37"/>
                    <a:pt x="79" y="40"/>
                    <a:pt x="77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5" y="47"/>
                    <a:pt x="72" y="51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8" y="56"/>
                    <a:pt x="67" y="58"/>
                    <a:pt x="65" y="59"/>
                  </a:cubicBezTo>
                  <a:cubicBezTo>
                    <a:pt x="64" y="61"/>
                    <a:pt x="62" y="62"/>
                    <a:pt x="60" y="64"/>
                  </a:cubicBezTo>
                  <a:cubicBezTo>
                    <a:pt x="59" y="65"/>
                    <a:pt x="58" y="66"/>
                    <a:pt x="57" y="66"/>
                  </a:cubicBezTo>
                  <a:cubicBezTo>
                    <a:pt x="56" y="68"/>
                    <a:pt x="55" y="68"/>
                    <a:pt x="54" y="69"/>
                  </a:cubicBezTo>
                  <a:cubicBezTo>
                    <a:pt x="51" y="71"/>
                    <a:pt x="49" y="73"/>
                    <a:pt x="47" y="74"/>
                  </a:cubicBezTo>
                  <a:cubicBezTo>
                    <a:pt x="33" y="82"/>
                    <a:pt x="17" y="87"/>
                    <a:pt x="0" y="87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2" y="119"/>
                    <a:pt x="43" y="11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1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6" y="100"/>
                    <a:pt x="69" y="97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6" y="92"/>
                    <a:pt x="79" y="90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6"/>
                    <a:pt x="85" y="84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9" y="80"/>
                    <a:pt x="91" y="77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5" y="72"/>
                    <a:pt x="96" y="71"/>
                    <a:pt x="97" y="70"/>
                  </a:cubicBezTo>
                  <a:cubicBezTo>
                    <a:pt x="99" y="68"/>
                    <a:pt x="100" y="67"/>
                    <a:pt x="101" y="65"/>
                  </a:cubicBezTo>
                  <a:cubicBezTo>
                    <a:pt x="102" y="64"/>
                    <a:pt x="102" y="63"/>
                    <a:pt x="103" y="62"/>
                  </a:cubicBezTo>
                  <a:cubicBezTo>
                    <a:pt x="104" y="60"/>
                    <a:pt x="106" y="58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9" y="52"/>
                    <a:pt x="110" y="49"/>
                    <a:pt x="111" y="47"/>
                  </a:cubicBezTo>
                  <a:cubicBezTo>
                    <a:pt x="118" y="32"/>
                    <a:pt x="121" y="16"/>
                    <a:pt x="1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52"/>
            <p:cNvSpPr>
              <a:spLocks noEditPoints="1"/>
            </p:cNvSpPr>
            <p:nvPr/>
          </p:nvSpPr>
          <p:spPr bwMode="auto">
            <a:xfrm>
              <a:off x="715" y="2783"/>
              <a:ext cx="572" cy="543"/>
            </a:xfrm>
            <a:custGeom>
              <a:avLst/>
              <a:gdLst>
                <a:gd name="T0" fmla="*/ 185 w 242"/>
                <a:gd name="T1" fmla="*/ 213 h 229"/>
                <a:gd name="T2" fmla="*/ 184 w 242"/>
                <a:gd name="T3" fmla="*/ 213 h 229"/>
                <a:gd name="T4" fmla="*/ 184 w 242"/>
                <a:gd name="T5" fmla="*/ 213 h 229"/>
                <a:gd name="T6" fmla="*/ 184 w 242"/>
                <a:gd name="T7" fmla="*/ 214 h 229"/>
                <a:gd name="T8" fmla="*/ 185 w 242"/>
                <a:gd name="T9" fmla="*/ 213 h 229"/>
                <a:gd name="T10" fmla="*/ 185 w 242"/>
                <a:gd name="T11" fmla="*/ 213 h 229"/>
                <a:gd name="T12" fmla="*/ 205 w 242"/>
                <a:gd name="T13" fmla="*/ 198 h 229"/>
                <a:gd name="T14" fmla="*/ 196 w 242"/>
                <a:gd name="T15" fmla="*/ 205 h 229"/>
                <a:gd name="T16" fmla="*/ 196 w 242"/>
                <a:gd name="T17" fmla="*/ 205 h 229"/>
                <a:gd name="T18" fmla="*/ 205 w 242"/>
                <a:gd name="T19" fmla="*/ 198 h 229"/>
                <a:gd name="T20" fmla="*/ 205 w 242"/>
                <a:gd name="T21" fmla="*/ 198 h 229"/>
                <a:gd name="T22" fmla="*/ 217 w 242"/>
                <a:gd name="T23" fmla="*/ 186 h 229"/>
                <a:gd name="T24" fmla="*/ 209 w 242"/>
                <a:gd name="T25" fmla="*/ 194 h 229"/>
                <a:gd name="T26" fmla="*/ 209 w 242"/>
                <a:gd name="T27" fmla="*/ 194 h 229"/>
                <a:gd name="T28" fmla="*/ 217 w 242"/>
                <a:gd name="T29" fmla="*/ 186 h 229"/>
                <a:gd name="T30" fmla="*/ 217 w 242"/>
                <a:gd name="T31" fmla="*/ 186 h 229"/>
                <a:gd name="T32" fmla="*/ 62 w 242"/>
                <a:gd name="T33" fmla="*/ 175 h 229"/>
                <a:gd name="T34" fmla="*/ 41 w 242"/>
                <a:gd name="T35" fmla="*/ 198 h 229"/>
                <a:gd name="T36" fmla="*/ 110 w 242"/>
                <a:gd name="T37" fmla="*/ 229 h 229"/>
                <a:gd name="T38" fmla="*/ 113 w 242"/>
                <a:gd name="T39" fmla="*/ 198 h 229"/>
                <a:gd name="T40" fmla="*/ 62 w 242"/>
                <a:gd name="T41" fmla="*/ 175 h 229"/>
                <a:gd name="T42" fmla="*/ 32 w 242"/>
                <a:gd name="T43" fmla="*/ 108 h 229"/>
                <a:gd name="T44" fmla="*/ 5 w 242"/>
                <a:gd name="T45" fmla="*/ 108 h 229"/>
                <a:gd name="T46" fmla="*/ 0 w 242"/>
                <a:gd name="T47" fmla="*/ 108 h 229"/>
                <a:gd name="T48" fmla="*/ 3 w 242"/>
                <a:gd name="T49" fmla="*/ 133 h 229"/>
                <a:gd name="T50" fmla="*/ 34 w 242"/>
                <a:gd name="T51" fmla="*/ 126 h 229"/>
                <a:gd name="T52" fmla="*/ 32 w 242"/>
                <a:gd name="T53" fmla="*/ 108 h 229"/>
                <a:gd name="T54" fmla="*/ 32 w 242"/>
                <a:gd name="T55" fmla="*/ 108 h 229"/>
                <a:gd name="T56" fmla="*/ 11 w 242"/>
                <a:gd name="T57" fmla="*/ 58 h 229"/>
                <a:gd name="T58" fmla="*/ 10 w 242"/>
                <a:gd name="T59" fmla="*/ 60 h 229"/>
                <a:gd name="T60" fmla="*/ 11 w 242"/>
                <a:gd name="T61" fmla="*/ 58 h 229"/>
                <a:gd name="T62" fmla="*/ 11 w 242"/>
                <a:gd name="T63" fmla="*/ 58 h 229"/>
                <a:gd name="T64" fmla="*/ 205 w 242"/>
                <a:gd name="T65" fmla="*/ 17 h 229"/>
                <a:gd name="T66" fmla="*/ 183 w 242"/>
                <a:gd name="T67" fmla="*/ 40 h 229"/>
                <a:gd name="T68" fmla="*/ 201 w 242"/>
                <a:gd name="T69" fmla="*/ 63 h 229"/>
                <a:gd name="T70" fmla="*/ 211 w 242"/>
                <a:gd name="T71" fmla="*/ 89 h 229"/>
                <a:gd name="T72" fmla="*/ 242 w 242"/>
                <a:gd name="T73" fmla="*/ 82 h 229"/>
                <a:gd name="T74" fmla="*/ 229 w 242"/>
                <a:gd name="T75" fmla="*/ 47 h 229"/>
                <a:gd name="T76" fmla="*/ 205 w 242"/>
                <a:gd name="T77" fmla="*/ 17 h 229"/>
                <a:gd name="T78" fmla="*/ 64 w 242"/>
                <a:gd name="T79" fmla="*/ 0 h 229"/>
                <a:gd name="T80" fmla="*/ 62 w 242"/>
                <a:gd name="T81" fmla="*/ 1 h 229"/>
                <a:gd name="T82" fmla="*/ 61 w 242"/>
                <a:gd name="T83" fmla="*/ 2 h 229"/>
                <a:gd name="T84" fmla="*/ 61 w 242"/>
                <a:gd name="T85" fmla="*/ 2 h 229"/>
                <a:gd name="T86" fmla="*/ 61 w 242"/>
                <a:gd name="T87" fmla="*/ 2 h 229"/>
                <a:gd name="T88" fmla="*/ 64 w 242"/>
                <a:gd name="T8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2" h="229">
                  <a:moveTo>
                    <a:pt x="185" y="213"/>
                  </a:moveTo>
                  <a:cubicBezTo>
                    <a:pt x="184" y="213"/>
                    <a:pt x="184" y="213"/>
                    <a:pt x="184" y="213"/>
                  </a:cubicBezTo>
                  <a:cubicBezTo>
                    <a:pt x="184" y="213"/>
                    <a:pt x="184" y="213"/>
                    <a:pt x="184" y="213"/>
                  </a:cubicBezTo>
                  <a:cubicBezTo>
                    <a:pt x="184" y="214"/>
                    <a:pt x="184" y="214"/>
                    <a:pt x="184" y="214"/>
                  </a:cubicBezTo>
                  <a:cubicBezTo>
                    <a:pt x="184" y="213"/>
                    <a:pt x="184" y="213"/>
                    <a:pt x="185" y="213"/>
                  </a:cubicBezTo>
                  <a:cubicBezTo>
                    <a:pt x="185" y="213"/>
                    <a:pt x="185" y="213"/>
                    <a:pt x="185" y="213"/>
                  </a:cubicBezTo>
                  <a:moveTo>
                    <a:pt x="205" y="198"/>
                  </a:moveTo>
                  <a:cubicBezTo>
                    <a:pt x="202" y="201"/>
                    <a:pt x="199" y="203"/>
                    <a:pt x="196" y="205"/>
                  </a:cubicBezTo>
                  <a:cubicBezTo>
                    <a:pt x="196" y="205"/>
                    <a:pt x="196" y="205"/>
                    <a:pt x="196" y="205"/>
                  </a:cubicBezTo>
                  <a:cubicBezTo>
                    <a:pt x="199" y="203"/>
                    <a:pt x="202" y="201"/>
                    <a:pt x="205" y="198"/>
                  </a:cubicBezTo>
                  <a:cubicBezTo>
                    <a:pt x="205" y="198"/>
                    <a:pt x="205" y="198"/>
                    <a:pt x="205" y="198"/>
                  </a:cubicBezTo>
                  <a:moveTo>
                    <a:pt x="217" y="186"/>
                  </a:moveTo>
                  <a:cubicBezTo>
                    <a:pt x="214" y="188"/>
                    <a:pt x="212" y="191"/>
                    <a:pt x="209" y="194"/>
                  </a:cubicBezTo>
                  <a:cubicBezTo>
                    <a:pt x="209" y="194"/>
                    <a:pt x="209" y="194"/>
                    <a:pt x="209" y="194"/>
                  </a:cubicBezTo>
                  <a:cubicBezTo>
                    <a:pt x="212" y="191"/>
                    <a:pt x="214" y="188"/>
                    <a:pt x="217" y="186"/>
                  </a:cubicBezTo>
                  <a:cubicBezTo>
                    <a:pt x="217" y="186"/>
                    <a:pt x="217" y="186"/>
                    <a:pt x="217" y="186"/>
                  </a:cubicBezTo>
                  <a:moveTo>
                    <a:pt x="62" y="175"/>
                  </a:moveTo>
                  <a:cubicBezTo>
                    <a:pt x="41" y="198"/>
                    <a:pt x="41" y="198"/>
                    <a:pt x="41" y="198"/>
                  </a:cubicBezTo>
                  <a:cubicBezTo>
                    <a:pt x="60" y="216"/>
                    <a:pt x="84" y="227"/>
                    <a:pt x="110" y="229"/>
                  </a:cubicBezTo>
                  <a:cubicBezTo>
                    <a:pt x="113" y="198"/>
                    <a:pt x="113" y="198"/>
                    <a:pt x="113" y="198"/>
                  </a:cubicBezTo>
                  <a:cubicBezTo>
                    <a:pt x="94" y="196"/>
                    <a:pt x="76" y="188"/>
                    <a:pt x="62" y="175"/>
                  </a:cubicBezTo>
                  <a:moveTo>
                    <a:pt x="32" y="108"/>
                  </a:moveTo>
                  <a:cubicBezTo>
                    <a:pt x="5" y="108"/>
                    <a:pt x="5" y="108"/>
                    <a:pt x="5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6"/>
                    <a:pt x="1" y="125"/>
                    <a:pt x="3" y="133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3" y="120"/>
                    <a:pt x="32" y="114"/>
                    <a:pt x="32" y="108"/>
                  </a:cubicBezTo>
                  <a:cubicBezTo>
                    <a:pt x="32" y="108"/>
                    <a:pt x="32" y="108"/>
                    <a:pt x="32" y="108"/>
                  </a:cubicBezTo>
                  <a:moveTo>
                    <a:pt x="11" y="58"/>
                  </a:moveTo>
                  <a:cubicBezTo>
                    <a:pt x="10" y="59"/>
                    <a:pt x="10" y="59"/>
                    <a:pt x="10" y="60"/>
                  </a:cubicBezTo>
                  <a:cubicBezTo>
                    <a:pt x="10" y="59"/>
                    <a:pt x="10" y="59"/>
                    <a:pt x="11" y="58"/>
                  </a:cubicBezTo>
                  <a:cubicBezTo>
                    <a:pt x="11" y="58"/>
                    <a:pt x="11" y="58"/>
                    <a:pt x="11" y="58"/>
                  </a:cubicBezTo>
                  <a:moveTo>
                    <a:pt x="205" y="17"/>
                  </a:moveTo>
                  <a:cubicBezTo>
                    <a:pt x="183" y="40"/>
                    <a:pt x="183" y="40"/>
                    <a:pt x="183" y="40"/>
                  </a:cubicBezTo>
                  <a:cubicBezTo>
                    <a:pt x="190" y="47"/>
                    <a:pt x="196" y="54"/>
                    <a:pt x="201" y="63"/>
                  </a:cubicBezTo>
                  <a:cubicBezTo>
                    <a:pt x="206" y="71"/>
                    <a:pt x="209" y="80"/>
                    <a:pt x="211" y="89"/>
                  </a:cubicBezTo>
                  <a:cubicBezTo>
                    <a:pt x="242" y="82"/>
                    <a:pt x="242" y="82"/>
                    <a:pt x="242" y="82"/>
                  </a:cubicBezTo>
                  <a:cubicBezTo>
                    <a:pt x="240" y="70"/>
                    <a:pt x="235" y="58"/>
                    <a:pt x="229" y="47"/>
                  </a:cubicBezTo>
                  <a:cubicBezTo>
                    <a:pt x="222" y="36"/>
                    <a:pt x="214" y="25"/>
                    <a:pt x="205" y="17"/>
                  </a:cubicBezTo>
                  <a:moveTo>
                    <a:pt x="64" y="0"/>
                  </a:moveTo>
                  <a:cubicBezTo>
                    <a:pt x="63" y="0"/>
                    <a:pt x="63" y="1"/>
                    <a:pt x="62" y="1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1"/>
                    <a:pt x="63" y="1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53"/>
            <p:cNvSpPr/>
            <p:nvPr/>
          </p:nvSpPr>
          <p:spPr bwMode="auto">
            <a:xfrm>
              <a:off x="741" y="2748"/>
              <a:ext cx="262" cy="203"/>
            </a:xfrm>
            <a:custGeom>
              <a:avLst/>
              <a:gdLst>
                <a:gd name="T0" fmla="*/ 111 w 111"/>
                <a:gd name="T1" fmla="*/ 0 h 86"/>
                <a:gd name="T2" fmla="*/ 102 w 111"/>
                <a:gd name="T3" fmla="*/ 1 h 86"/>
                <a:gd name="T4" fmla="*/ 96 w 111"/>
                <a:gd name="T5" fmla="*/ 1 h 86"/>
                <a:gd name="T6" fmla="*/ 95 w 111"/>
                <a:gd name="T7" fmla="*/ 1 h 86"/>
                <a:gd name="T8" fmla="*/ 89 w 111"/>
                <a:gd name="T9" fmla="*/ 2 h 86"/>
                <a:gd name="T10" fmla="*/ 87 w 111"/>
                <a:gd name="T11" fmla="*/ 3 h 86"/>
                <a:gd name="T12" fmla="*/ 80 w 111"/>
                <a:gd name="T13" fmla="*/ 4 h 86"/>
                <a:gd name="T14" fmla="*/ 72 w 111"/>
                <a:gd name="T15" fmla="*/ 7 h 86"/>
                <a:gd name="T16" fmla="*/ 65 w 111"/>
                <a:gd name="T17" fmla="*/ 9 h 86"/>
                <a:gd name="T18" fmla="*/ 63 w 111"/>
                <a:gd name="T19" fmla="*/ 11 h 86"/>
                <a:gd name="T20" fmla="*/ 53 w 111"/>
                <a:gd name="T21" fmla="*/ 15 h 86"/>
                <a:gd name="T22" fmla="*/ 53 w 111"/>
                <a:gd name="T23" fmla="*/ 15 h 86"/>
                <a:gd name="T24" fmla="*/ 50 w 111"/>
                <a:gd name="T25" fmla="*/ 17 h 86"/>
                <a:gd name="T26" fmla="*/ 50 w 111"/>
                <a:gd name="T27" fmla="*/ 17 h 86"/>
                <a:gd name="T28" fmla="*/ 0 w 111"/>
                <a:gd name="T29" fmla="*/ 73 h 86"/>
                <a:gd name="T30" fmla="*/ 29 w 111"/>
                <a:gd name="T31" fmla="*/ 86 h 86"/>
                <a:gd name="T32" fmla="*/ 68 w 111"/>
                <a:gd name="T33" fmla="*/ 43 h 86"/>
                <a:gd name="T34" fmla="*/ 72 w 111"/>
                <a:gd name="T35" fmla="*/ 41 h 86"/>
                <a:gd name="T36" fmla="*/ 84 w 111"/>
                <a:gd name="T37" fmla="*/ 36 h 86"/>
                <a:gd name="T38" fmla="*/ 86 w 111"/>
                <a:gd name="T39" fmla="*/ 36 h 86"/>
                <a:gd name="T40" fmla="*/ 93 w 111"/>
                <a:gd name="T41" fmla="*/ 34 h 86"/>
                <a:gd name="T42" fmla="*/ 102 w 111"/>
                <a:gd name="T43" fmla="*/ 33 h 86"/>
                <a:gd name="T44" fmla="*/ 107 w 111"/>
                <a:gd name="T45" fmla="*/ 32 h 86"/>
                <a:gd name="T46" fmla="*/ 111 w 111"/>
                <a:gd name="T47" fmla="*/ 32 h 86"/>
                <a:gd name="T48" fmla="*/ 111 w 111"/>
                <a:gd name="T4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86">
                  <a:moveTo>
                    <a:pt x="111" y="0"/>
                  </a:moveTo>
                  <a:cubicBezTo>
                    <a:pt x="108" y="0"/>
                    <a:pt x="105" y="0"/>
                    <a:pt x="102" y="1"/>
                  </a:cubicBezTo>
                  <a:cubicBezTo>
                    <a:pt x="100" y="1"/>
                    <a:pt x="98" y="1"/>
                    <a:pt x="96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3" y="2"/>
                    <a:pt x="91" y="2"/>
                    <a:pt x="89" y="2"/>
                  </a:cubicBezTo>
                  <a:cubicBezTo>
                    <a:pt x="88" y="3"/>
                    <a:pt x="88" y="3"/>
                    <a:pt x="87" y="3"/>
                  </a:cubicBezTo>
                  <a:cubicBezTo>
                    <a:pt x="85" y="3"/>
                    <a:pt x="82" y="4"/>
                    <a:pt x="80" y="4"/>
                  </a:cubicBezTo>
                  <a:cubicBezTo>
                    <a:pt x="78" y="5"/>
                    <a:pt x="75" y="6"/>
                    <a:pt x="72" y="7"/>
                  </a:cubicBezTo>
                  <a:cubicBezTo>
                    <a:pt x="70" y="8"/>
                    <a:pt x="68" y="8"/>
                    <a:pt x="65" y="9"/>
                  </a:cubicBezTo>
                  <a:cubicBezTo>
                    <a:pt x="65" y="10"/>
                    <a:pt x="64" y="10"/>
                    <a:pt x="63" y="11"/>
                  </a:cubicBezTo>
                  <a:cubicBezTo>
                    <a:pt x="59" y="12"/>
                    <a:pt x="56" y="13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2" y="16"/>
                    <a:pt x="51" y="16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28" y="30"/>
                    <a:pt x="10" y="49"/>
                    <a:pt x="0" y="73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37" y="68"/>
                    <a:pt x="51" y="53"/>
                    <a:pt x="68" y="43"/>
                  </a:cubicBezTo>
                  <a:cubicBezTo>
                    <a:pt x="70" y="42"/>
                    <a:pt x="71" y="42"/>
                    <a:pt x="72" y="41"/>
                  </a:cubicBezTo>
                  <a:cubicBezTo>
                    <a:pt x="76" y="39"/>
                    <a:pt x="80" y="38"/>
                    <a:pt x="84" y="36"/>
                  </a:cubicBezTo>
                  <a:cubicBezTo>
                    <a:pt x="85" y="36"/>
                    <a:pt x="85" y="36"/>
                    <a:pt x="86" y="36"/>
                  </a:cubicBezTo>
                  <a:cubicBezTo>
                    <a:pt x="88" y="35"/>
                    <a:pt x="91" y="34"/>
                    <a:pt x="93" y="34"/>
                  </a:cubicBezTo>
                  <a:cubicBezTo>
                    <a:pt x="96" y="33"/>
                    <a:pt x="99" y="33"/>
                    <a:pt x="102" y="33"/>
                  </a:cubicBezTo>
                  <a:cubicBezTo>
                    <a:pt x="104" y="32"/>
                    <a:pt x="105" y="32"/>
                    <a:pt x="107" y="32"/>
                  </a:cubicBezTo>
                  <a:cubicBezTo>
                    <a:pt x="108" y="32"/>
                    <a:pt x="110" y="32"/>
                    <a:pt x="111" y="32"/>
                  </a:cubicBezTo>
                  <a:cubicBezTo>
                    <a:pt x="111" y="0"/>
                    <a:pt x="111" y="0"/>
                    <a:pt x="1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54"/>
            <p:cNvSpPr>
              <a:spLocks noEditPoints="1"/>
            </p:cNvSpPr>
            <p:nvPr/>
          </p:nvSpPr>
          <p:spPr bwMode="auto">
            <a:xfrm>
              <a:off x="807" y="2840"/>
              <a:ext cx="395" cy="396"/>
            </a:xfrm>
            <a:custGeom>
              <a:avLst/>
              <a:gdLst>
                <a:gd name="T0" fmla="*/ 167 w 167"/>
                <a:gd name="T1" fmla="*/ 87 h 167"/>
                <a:gd name="T2" fmla="*/ 159 w 167"/>
                <a:gd name="T3" fmla="*/ 87 h 167"/>
                <a:gd name="T4" fmla="*/ 84 w 167"/>
                <a:gd name="T5" fmla="*/ 159 h 167"/>
                <a:gd name="T6" fmla="*/ 29 w 167"/>
                <a:gd name="T7" fmla="*/ 136 h 167"/>
                <a:gd name="T8" fmla="*/ 24 w 167"/>
                <a:gd name="T9" fmla="*/ 142 h 167"/>
                <a:gd name="T10" fmla="*/ 84 w 167"/>
                <a:gd name="T11" fmla="*/ 167 h 167"/>
                <a:gd name="T12" fmla="*/ 167 w 167"/>
                <a:gd name="T13" fmla="*/ 87 h 167"/>
                <a:gd name="T14" fmla="*/ 84 w 167"/>
                <a:gd name="T15" fmla="*/ 0 h 167"/>
                <a:gd name="T16" fmla="*/ 0 w 167"/>
                <a:gd name="T17" fmla="*/ 84 h 167"/>
                <a:gd name="T18" fmla="*/ 18 w 167"/>
                <a:gd name="T19" fmla="*/ 136 h 167"/>
                <a:gd name="T20" fmla="*/ 24 w 167"/>
                <a:gd name="T21" fmla="*/ 130 h 167"/>
                <a:gd name="T22" fmla="*/ 8 w 167"/>
                <a:gd name="T23" fmla="*/ 84 h 167"/>
                <a:gd name="T24" fmla="*/ 84 w 167"/>
                <a:gd name="T25" fmla="*/ 8 h 167"/>
                <a:gd name="T26" fmla="*/ 159 w 167"/>
                <a:gd name="T27" fmla="*/ 79 h 167"/>
                <a:gd name="T28" fmla="*/ 167 w 167"/>
                <a:gd name="T29" fmla="*/ 79 h 167"/>
                <a:gd name="T30" fmla="*/ 84 w 167"/>
                <a:gd name="T3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7" h="167">
                  <a:moveTo>
                    <a:pt x="167" y="87"/>
                  </a:moveTo>
                  <a:cubicBezTo>
                    <a:pt x="159" y="87"/>
                    <a:pt x="159" y="87"/>
                    <a:pt x="159" y="87"/>
                  </a:cubicBezTo>
                  <a:cubicBezTo>
                    <a:pt x="157" y="127"/>
                    <a:pt x="124" y="159"/>
                    <a:pt x="84" y="159"/>
                  </a:cubicBezTo>
                  <a:cubicBezTo>
                    <a:pt x="62" y="159"/>
                    <a:pt x="43" y="151"/>
                    <a:pt x="29" y="136"/>
                  </a:cubicBezTo>
                  <a:cubicBezTo>
                    <a:pt x="24" y="142"/>
                    <a:pt x="24" y="142"/>
                    <a:pt x="24" y="142"/>
                  </a:cubicBezTo>
                  <a:cubicBezTo>
                    <a:pt x="39" y="158"/>
                    <a:pt x="60" y="167"/>
                    <a:pt x="84" y="167"/>
                  </a:cubicBezTo>
                  <a:cubicBezTo>
                    <a:pt x="129" y="167"/>
                    <a:pt x="165" y="132"/>
                    <a:pt x="167" y="87"/>
                  </a:cubicBezTo>
                  <a:moveTo>
                    <a:pt x="84" y="0"/>
                  </a:moveTo>
                  <a:cubicBezTo>
                    <a:pt x="37" y="0"/>
                    <a:pt x="0" y="37"/>
                    <a:pt x="0" y="84"/>
                  </a:cubicBezTo>
                  <a:cubicBezTo>
                    <a:pt x="0" y="103"/>
                    <a:pt x="7" y="122"/>
                    <a:pt x="18" y="136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14" y="118"/>
                    <a:pt x="8" y="101"/>
                    <a:pt x="8" y="84"/>
                  </a:cubicBezTo>
                  <a:cubicBezTo>
                    <a:pt x="8" y="42"/>
                    <a:pt x="42" y="8"/>
                    <a:pt x="84" y="8"/>
                  </a:cubicBezTo>
                  <a:cubicBezTo>
                    <a:pt x="124" y="8"/>
                    <a:pt x="157" y="39"/>
                    <a:pt x="159" y="79"/>
                  </a:cubicBezTo>
                  <a:cubicBezTo>
                    <a:pt x="167" y="79"/>
                    <a:pt x="167" y="79"/>
                    <a:pt x="167" y="79"/>
                  </a:cubicBezTo>
                  <a:cubicBezTo>
                    <a:pt x="165" y="35"/>
                    <a:pt x="128" y="0"/>
                    <a:pt x="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55"/>
            <p:cNvSpPr>
              <a:spLocks noEditPoints="1"/>
            </p:cNvSpPr>
            <p:nvPr/>
          </p:nvSpPr>
          <p:spPr bwMode="auto">
            <a:xfrm>
              <a:off x="859" y="2911"/>
              <a:ext cx="291" cy="273"/>
            </a:xfrm>
            <a:custGeom>
              <a:avLst/>
              <a:gdLst>
                <a:gd name="T0" fmla="*/ 84 w 123"/>
                <a:gd name="T1" fmla="*/ 93 h 115"/>
                <a:gd name="T2" fmla="*/ 61 w 123"/>
                <a:gd name="T3" fmla="*/ 99 h 115"/>
                <a:gd name="T4" fmla="*/ 39 w 123"/>
                <a:gd name="T5" fmla="*/ 93 h 115"/>
                <a:gd name="T6" fmla="*/ 31 w 123"/>
                <a:gd name="T7" fmla="*/ 107 h 115"/>
                <a:gd name="T8" fmla="*/ 62 w 123"/>
                <a:gd name="T9" fmla="*/ 115 h 115"/>
                <a:gd name="T10" fmla="*/ 93 w 123"/>
                <a:gd name="T11" fmla="*/ 107 h 115"/>
                <a:gd name="T12" fmla="*/ 84 w 123"/>
                <a:gd name="T13" fmla="*/ 93 h 115"/>
                <a:gd name="T14" fmla="*/ 31 w 123"/>
                <a:gd name="T15" fmla="*/ 0 h 115"/>
                <a:gd name="T16" fmla="*/ 0 w 123"/>
                <a:gd name="T17" fmla="*/ 54 h 115"/>
                <a:gd name="T18" fmla="*/ 0 w 123"/>
                <a:gd name="T19" fmla="*/ 54 h 115"/>
                <a:gd name="T20" fmla="*/ 16 w 123"/>
                <a:gd name="T21" fmla="*/ 54 h 115"/>
                <a:gd name="T22" fmla="*/ 39 w 123"/>
                <a:gd name="T23" fmla="*/ 14 h 115"/>
                <a:gd name="T24" fmla="*/ 31 w 123"/>
                <a:gd name="T25" fmla="*/ 0 h 115"/>
                <a:gd name="T26" fmla="*/ 92 w 123"/>
                <a:gd name="T27" fmla="*/ 0 h 115"/>
                <a:gd name="T28" fmla="*/ 84 w 123"/>
                <a:gd name="T29" fmla="*/ 14 h 115"/>
                <a:gd name="T30" fmla="*/ 107 w 123"/>
                <a:gd name="T31" fmla="*/ 49 h 115"/>
                <a:gd name="T32" fmla="*/ 123 w 123"/>
                <a:gd name="T33" fmla="*/ 49 h 115"/>
                <a:gd name="T34" fmla="*/ 92 w 123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" h="115">
                  <a:moveTo>
                    <a:pt x="84" y="93"/>
                  </a:moveTo>
                  <a:cubicBezTo>
                    <a:pt x="78" y="97"/>
                    <a:pt x="70" y="99"/>
                    <a:pt x="61" y="99"/>
                  </a:cubicBezTo>
                  <a:cubicBezTo>
                    <a:pt x="54" y="99"/>
                    <a:pt x="46" y="97"/>
                    <a:pt x="39" y="93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40" y="113"/>
                    <a:pt x="51" y="115"/>
                    <a:pt x="62" y="115"/>
                  </a:cubicBezTo>
                  <a:cubicBezTo>
                    <a:pt x="72" y="115"/>
                    <a:pt x="83" y="112"/>
                    <a:pt x="93" y="107"/>
                  </a:cubicBezTo>
                  <a:cubicBezTo>
                    <a:pt x="84" y="93"/>
                    <a:pt x="84" y="93"/>
                    <a:pt x="84" y="93"/>
                  </a:cubicBezTo>
                  <a:moveTo>
                    <a:pt x="31" y="0"/>
                  </a:moveTo>
                  <a:cubicBezTo>
                    <a:pt x="12" y="11"/>
                    <a:pt x="0" y="3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37"/>
                    <a:pt x="25" y="22"/>
                    <a:pt x="39" y="14"/>
                  </a:cubicBezTo>
                  <a:cubicBezTo>
                    <a:pt x="31" y="0"/>
                    <a:pt x="31" y="0"/>
                    <a:pt x="31" y="0"/>
                  </a:cubicBezTo>
                  <a:moveTo>
                    <a:pt x="92" y="0"/>
                  </a:moveTo>
                  <a:cubicBezTo>
                    <a:pt x="84" y="14"/>
                    <a:pt x="84" y="14"/>
                    <a:pt x="84" y="14"/>
                  </a:cubicBezTo>
                  <a:cubicBezTo>
                    <a:pt x="97" y="21"/>
                    <a:pt x="105" y="34"/>
                    <a:pt x="107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1" y="29"/>
                    <a:pt x="110" y="10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56"/>
            <p:cNvSpPr/>
            <p:nvPr/>
          </p:nvSpPr>
          <p:spPr bwMode="auto">
            <a:xfrm>
              <a:off x="1202" y="2534"/>
              <a:ext cx="1834" cy="512"/>
            </a:xfrm>
            <a:custGeom>
              <a:avLst/>
              <a:gdLst>
                <a:gd name="T0" fmla="*/ 747 w 775"/>
                <a:gd name="T1" fmla="*/ 0 h 216"/>
                <a:gd name="T2" fmla="*/ 720 w 775"/>
                <a:gd name="T3" fmla="*/ 27 h 216"/>
                <a:gd name="T4" fmla="*/ 726 w 775"/>
                <a:gd name="T5" fmla="*/ 43 h 216"/>
                <a:gd name="T6" fmla="*/ 582 w 775"/>
                <a:gd name="T7" fmla="*/ 186 h 216"/>
                <a:gd name="T8" fmla="*/ 469 w 775"/>
                <a:gd name="T9" fmla="*/ 186 h 216"/>
                <a:gd name="T10" fmla="*/ 435 w 775"/>
                <a:gd name="T11" fmla="*/ 186 h 216"/>
                <a:gd name="T12" fmla="*/ 316 w 775"/>
                <a:gd name="T13" fmla="*/ 186 h 216"/>
                <a:gd name="T14" fmla="*/ 317 w 775"/>
                <a:gd name="T15" fmla="*/ 187 h 216"/>
                <a:gd name="T16" fmla="*/ 296 w 775"/>
                <a:gd name="T17" fmla="*/ 208 h 216"/>
                <a:gd name="T18" fmla="*/ 0 w 775"/>
                <a:gd name="T19" fmla="*/ 208 h 216"/>
                <a:gd name="T20" fmla="*/ 0 w 775"/>
                <a:gd name="T21" fmla="*/ 213 h 216"/>
                <a:gd name="T22" fmla="*/ 0 w 775"/>
                <a:gd name="T23" fmla="*/ 216 h 216"/>
                <a:gd name="T24" fmla="*/ 7 w 775"/>
                <a:gd name="T25" fmla="*/ 216 h 216"/>
                <a:gd name="T26" fmla="*/ 7 w 775"/>
                <a:gd name="T27" fmla="*/ 213 h 216"/>
                <a:gd name="T28" fmla="*/ 39 w 775"/>
                <a:gd name="T29" fmla="*/ 212 h 216"/>
                <a:gd name="T30" fmla="*/ 39 w 775"/>
                <a:gd name="T31" fmla="*/ 213 h 216"/>
                <a:gd name="T32" fmla="*/ 39 w 775"/>
                <a:gd name="T33" fmla="*/ 216 h 216"/>
                <a:gd name="T34" fmla="*/ 564 w 775"/>
                <a:gd name="T35" fmla="*/ 216 h 216"/>
                <a:gd name="T36" fmla="*/ 731 w 775"/>
                <a:gd name="T37" fmla="*/ 49 h 216"/>
                <a:gd name="T38" fmla="*/ 747 w 775"/>
                <a:gd name="T39" fmla="*/ 54 h 216"/>
                <a:gd name="T40" fmla="*/ 775 w 775"/>
                <a:gd name="T41" fmla="*/ 27 h 216"/>
                <a:gd name="T42" fmla="*/ 747 w 775"/>
                <a:gd name="T4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5" h="216">
                  <a:moveTo>
                    <a:pt x="747" y="0"/>
                  </a:moveTo>
                  <a:cubicBezTo>
                    <a:pt x="732" y="0"/>
                    <a:pt x="720" y="12"/>
                    <a:pt x="720" y="27"/>
                  </a:cubicBezTo>
                  <a:cubicBezTo>
                    <a:pt x="720" y="33"/>
                    <a:pt x="722" y="39"/>
                    <a:pt x="726" y="43"/>
                  </a:cubicBezTo>
                  <a:cubicBezTo>
                    <a:pt x="582" y="186"/>
                    <a:pt x="582" y="186"/>
                    <a:pt x="582" y="186"/>
                  </a:cubicBezTo>
                  <a:cubicBezTo>
                    <a:pt x="469" y="186"/>
                    <a:pt x="469" y="186"/>
                    <a:pt x="469" y="186"/>
                  </a:cubicBezTo>
                  <a:cubicBezTo>
                    <a:pt x="435" y="186"/>
                    <a:pt x="435" y="186"/>
                    <a:pt x="435" y="186"/>
                  </a:cubicBezTo>
                  <a:cubicBezTo>
                    <a:pt x="316" y="186"/>
                    <a:pt x="316" y="186"/>
                    <a:pt x="316" y="186"/>
                  </a:cubicBezTo>
                  <a:cubicBezTo>
                    <a:pt x="317" y="187"/>
                    <a:pt x="317" y="187"/>
                    <a:pt x="317" y="187"/>
                  </a:cubicBezTo>
                  <a:cubicBezTo>
                    <a:pt x="296" y="208"/>
                    <a:pt x="296" y="208"/>
                    <a:pt x="296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9"/>
                    <a:pt x="0" y="211"/>
                    <a:pt x="0" y="213"/>
                  </a:cubicBezTo>
                  <a:cubicBezTo>
                    <a:pt x="0" y="214"/>
                    <a:pt x="0" y="215"/>
                    <a:pt x="0" y="216"/>
                  </a:cubicBezTo>
                  <a:cubicBezTo>
                    <a:pt x="7" y="216"/>
                    <a:pt x="7" y="216"/>
                    <a:pt x="7" y="216"/>
                  </a:cubicBezTo>
                  <a:cubicBezTo>
                    <a:pt x="7" y="215"/>
                    <a:pt x="7" y="214"/>
                    <a:pt x="7" y="213"/>
                  </a:cubicBezTo>
                  <a:cubicBezTo>
                    <a:pt x="39" y="212"/>
                    <a:pt x="39" y="212"/>
                    <a:pt x="39" y="212"/>
                  </a:cubicBezTo>
                  <a:cubicBezTo>
                    <a:pt x="39" y="213"/>
                    <a:pt x="39" y="213"/>
                    <a:pt x="39" y="213"/>
                  </a:cubicBezTo>
                  <a:cubicBezTo>
                    <a:pt x="39" y="214"/>
                    <a:pt x="39" y="215"/>
                    <a:pt x="39" y="216"/>
                  </a:cubicBezTo>
                  <a:cubicBezTo>
                    <a:pt x="564" y="216"/>
                    <a:pt x="564" y="216"/>
                    <a:pt x="564" y="216"/>
                  </a:cubicBezTo>
                  <a:cubicBezTo>
                    <a:pt x="731" y="49"/>
                    <a:pt x="731" y="49"/>
                    <a:pt x="731" y="49"/>
                  </a:cubicBezTo>
                  <a:cubicBezTo>
                    <a:pt x="736" y="52"/>
                    <a:pt x="741" y="54"/>
                    <a:pt x="747" y="54"/>
                  </a:cubicBezTo>
                  <a:cubicBezTo>
                    <a:pt x="762" y="54"/>
                    <a:pt x="775" y="42"/>
                    <a:pt x="775" y="27"/>
                  </a:cubicBezTo>
                  <a:cubicBezTo>
                    <a:pt x="775" y="12"/>
                    <a:pt x="762" y="0"/>
                    <a:pt x="7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57"/>
            <p:cNvSpPr/>
            <p:nvPr/>
          </p:nvSpPr>
          <p:spPr bwMode="auto">
            <a:xfrm>
              <a:off x="1219" y="3037"/>
              <a:ext cx="75" cy="9"/>
            </a:xfrm>
            <a:custGeom>
              <a:avLst/>
              <a:gdLst>
                <a:gd name="T0" fmla="*/ 32 w 32"/>
                <a:gd name="T1" fmla="*/ 0 h 4"/>
                <a:gd name="T2" fmla="*/ 0 w 32"/>
                <a:gd name="T3" fmla="*/ 1 h 4"/>
                <a:gd name="T4" fmla="*/ 0 w 32"/>
                <a:gd name="T5" fmla="*/ 4 h 4"/>
                <a:gd name="T6" fmla="*/ 32 w 32"/>
                <a:gd name="T7" fmla="*/ 4 h 4"/>
                <a:gd name="T8" fmla="*/ 32 w 32"/>
                <a:gd name="T9" fmla="*/ 1 h 4"/>
                <a:gd name="T10" fmla="*/ 32 w 3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4">
                  <a:moveTo>
                    <a:pt x="3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58"/>
            <p:cNvSpPr>
              <a:spLocks noEditPoints="1"/>
            </p:cNvSpPr>
            <p:nvPr/>
          </p:nvSpPr>
          <p:spPr bwMode="auto">
            <a:xfrm>
              <a:off x="47" y="2973"/>
              <a:ext cx="1136" cy="656"/>
            </a:xfrm>
            <a:custGeom>
              <a:avLst/>
              <a:gdLst>
                <a:gd name="T0" fmla="*/ 168 w 480"/>
                <a:gd name="T1" fmla="*/ 246 h 277"/>
                <a:gd name="T2" fmla="*/ 77 w 480"/>
                <a:gd name="T3" fmla="*/ 246 h 277"/>
                <a:gd name="T4" fmla="*/ 77 w 480"/>
                <a:gd name="T5" fmla="*/ 249 h 277"/>
                <a:gd name="T6" fmla="*/ 77 w 480"/>
                <a:gd name="T7" fmla="*/ 254 h 277"/>
                <a:gd name="T8" fmla="*/ 165 w 480"/>
                <a:gd name="T9" fmla="*/ 254 h 277"/>
                <a:gd name="T10" fmla="*/ 168 w 480"/>
                <a:gd name="T11" fmla="*/ 246 h 277"/>
                <a:gd name="T12" fmla="*/ 27 w 480"/>
                <a:gd name="T13" fmla="*/ 223 h 277"/>
                <a:gd name="T14" fmla="*/ 0 w 480"/>
                <a:gd name="T15" fmla="*/ 250 h 277"/>
                <a:gd name="T16" fmla="*/ 27 w 480"/>
                <a:gd name="T17" fmla="*/ 277 h 277"/>
                <a:gd name="T18" fmla="*/ 54 w 480"/>
                <a:gd name="T19" fmla="*/ 254 h 277"/>
                <a:gd name="T20" fmla="*/ 72 w 480"/>
                <a:gd name="T21" fmla="*/ 254 h 277"/>
                <a:gd name="T22" fmla="*/ 72 w 480"/>
                <a:gd name="T23" fmla="*/ 249 h 277"/>
                <a:gd name="T24" fmla="*/ 72 w 480"/>
                <a:gd name="T25" fmla="*/ 246 h 277"/>
                <a:gd name="T26" fmla="*/ 54 w 480"/>
                <a:gd name="T27" fmla="*/ 246 h 277"/>
                <a:gd name="T28" fmla="*/ 27 w 480"/>
                <a:gd name="T29" fmla="*/ 223 h 277"/>
                <a:gd name="T30" fmla="*/ 211 w 480"/>
                <a:gd name="T31" fmla="*/ 219 h 277"/>
                <a:gd name="T32" fmla="*/ 177 w 480"/>
                <a:gd name="T33" fmla="*/ 254 h 277"/>
                <a:gd name="T34" fmla="*/ 177 w 480"/>
                <a:gd name="T35" fmla="*/ 254 h 277"/>
                <a:gd name="T36" fmla="*/ 211 w 480"/>
                <a:gd name="T37" fmla="*/ 219 h 277"/>
                <a:gd name="T38" fmla="*/ 339 w 480"/>
                <a:gd name="T39" fmla="*/ 80 h 277"/>
                <a:gd name="T40" fmla="*/ 212 w 480"/>
                <a:gd name="T41" fmla="*/ 208 h 277"/>
                <a:gd name="T42" fmla="*/ 225 w 480"/>
                <a:gd name="T43" fmla="*/ 206 h 277"/>
                <a:gd name="T44" fmla="*/ 345 w 480"/>
                <a:gd name="T45" fmla="*/ 86 h 277"/>
                <a:gd name="T46" fmla="*/ 339 w 480"/>
                <a:gd name="T47" fmla="*/ 80 h 277"/>
                <a:gd name="T48" fmla="*/ 405 w 480"/>
                <a:gd name="T49" fmla="*/ 0 h 277"/>
                <a:gd name="T50" fmla="*/ 378 w 480"/>
                <a:gd name="T51" fmla="*/ 27 h 277"/>
                <a:gd name="T52" fmla="*/ 381 w 480"/>
                <a:gd name="T53" fmla="*/ 39 h 277"/>
                <a:gd name="T54" fmla="*/ 345 w 480"/>
                <a:gd name="T55" fmla="*/ 74 h 277"/>
                <a:gd name="T56" fmla="*/ 350 w 480"/>
                <a:gd name="T57" fmla="*/ 80 h 277"/>
                <a:gd name="T58" fmla="*/ 385 w 480"/>
                <a:gd name="T59" fmla="*/ 46 h 277"/>
                <a:gd name="T60" fmla="*/ 405 w 480"/>
                <a:gd name="T61" fmla="*/ 54 h 277"/>
                <a:gd name="T62" fmla="*/ 431 w 480"/>
                <a:gd name="T63" fmla="*/ 31 h 277"/>
                <a:gd name="T64" fmla="*/ 480 w 480"/>
                <a:gd name="T65" fmla="*/ 31 h 277"/>
                <a:gd name="T66" fmla="*/ 480 w 480"/>
                <a:gd name="T67" fmla="*/ 28 h 277"/>
                <a:gd name="T68" fmla="*/ 480 w 480"/>
                <a:gd name="T69" fmla="*/ 23 h 277"/>
                <a:gd name="T70" fmla="*/ 466 w 480"/>
                <a:gd name="T71" fmla="*/ 23 h 277"/>
                <a:gd name="T72" fmla="*/ 466 w 480"/>
                <a:gd name="T73" fmla="*/ 27 h 277"/>
                <a:gd name="T74" fmla="*/ 450 w 480"/>
                <a:gd name="T75" fmla="*/ 28 h 277"/>
                <a:gd name="T76" fmla="*/ 450 w 480"/>
                <a:gd name="T77" fmla="*/ 23 h 277"/>
                <a:gd name="T78" fmla="*/ 431 w 480"/>
                <a:gd name="T79" fmla="*/ 23 h 277"/>
                <a:gd name="T80" fmla="*/ 405 w 480"/>
                <a:gd name="T8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0" h="277">
                  <a:moveTo>
                    <a:pt x="168" y="246"/>
                  </a:moveTo>
                  <a:cubicBezTo>
                    <a:pt x="77" y="246"/>
                    <a:pt x="77" y="246"/>
                    <a:pt x="77" y="246"/>
                  </a:cubicBezTo>
                  <a:cubicBezTo>
                    <a:pt x="77" y="247"/>
                    <a:pt x="77" y="248"/>
                    <a:pt x="77" y="249"/>
                  </a:cubicBezTo>
                  <a:cubicBezTo>
                    <a:pt x="77" y="250"/>
                    <a:pt x="77" y="252"/>
                    <a:pt x="77" y="254"/>
                  </a:cubicBezTo>
                  <a:cubicBezTo>
                    <a:pt x="165" y="254"/>
                    <a:pt x="165" y="254"/>
                    <a:pt x="165" y="254"/>
                  </a:cubicBezTo>
                  <a:cubicBezTo>
                    <a:pt x="166" y="251"/>
                    <a:pt x="167" y="248"/>
                    <a:pt x="168" y="246"/>
                  </a:cubicBezTo>
                  <a:moveTo>
                    <a:pt x="27" y="223"/>
                  </a:moveTo>
                  <a:cubicBezTo>
                    <a:pt x="12" y="223"/>
                    <a:pt x="0" y="235"/>
                    <a:pt x="0" y="250"/>
                  </a:cubicBezTo>
                  <a:cubicBezTo>
                    <a:pt x="0" y="265"/>
                    <a:pt x="12" y="277"/>
                    <a:pt x="27" y="277"/>
                  </a:cubicBezTo>
                  <a:cubicBezTo>
                    <a:pt x="41" y="277"/>
                    <a:pt x="52" y="267"/>
                    <a:pt x="54" y="254"/>
                  </a:cubicBezTo>
                  <a:cubicBezTo>
                    <a:pt x="72" y="254"/>
                    <a:pt x="72" y="254"/>
                    <a:pt x="72" y="254"/>
                  </a:cubicBezTo>
                  <a:cubicBezTo>
                    <a:pt x="72" y="252"/>
                    <a:pt x="72" y="250"/>
                    <a:pt x="72" y="249"/>
                  </a:cubicBezTo>
                  <a:cubicBezTo>
                    <a:pt x="72" y="248"/>
                    <a:pt x="72" y="247"/>
                    <a:pt x="72" y="246"/>
                  </a:cubicBezTo>
                  <a:cubicBezTo>
                    <a:pt x="54" y="246"/>
                    <a:pt x="54" y="246"/>
                    <a:pt x="54" y="246"/>
                  </a:cubicBezTo>
                  <a:cubicBezTo>
                    <a:pt x="52" y="233"/>
                    <a:pt x="41" y="223"/>
                    <a:pt x="27" y="223"/>
                  </a:cubicBezTo>
                  <a:moveTo>
                    <a:pt x="211" y="219"/>
                  </a:moveTo>
                  <a:cubicBezTo>
                    <a:pt x="195" y="225"/>
                    <a:pt x="182" y="238"/>
                    <a:pt x="177" y="254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211" y="219"/>
                    <a:pt x="211" y="219"/>
                    <a:pt x="211" y="219"/>
                  </a:cubicBezTo>
                  <a:moveTo>
                    <a:pt x="339" y="80"/>
                  </a:moveTo>
                  <a:cubicBezTo>
                    <a:pt x="212" y="208"/>
                    <a:pt x="212" y="208"/>
                    <a:pt x="212" y="208"/>
                  </a:cubicBezTo>
                  <a:cubicBezTo>
                    <a:pt x="216" y="207"/>
                    <a:pt x="221" y="206"/>
                    <a:pt x="225" y="206"/>
                  </a:cubicBezTo>
                  <a:cubicBezTo>
                    <a:pt x="345" y="86"/>
                    <a:pt x="345" y="86"/>
                    <a:pt x="345" y="86"/>
                  </a:cubicBezTo>
                  <a:cubicBezTo>
                    <a:pt x="343" y="84"/>
                    <a:pt x="341" y="82"/>
                    <a:pt x="339" y="80"/>
                  </a:cubicBezTo>
                  <a:moveTo>
                    <a:pt x="405" y="0"/>
                  </a:moveTo>
                  <a:cubicBezTo>
                    <a:pt x="390" y="0"/>
                    <a:pt x="378" y="12"/>
                    <a:pt x="378" y="27"/>
                  </a:cubicBezTo>
                  <a:cubicBezTo>
                    <a:pt x="378" y="31"/>
                    <a:pt x="379" y="35"/>
                    <a:pt x="381" y="39"/>
                  </a:cubicBezTo>
                  <a:cubicBezTo>
                    <a:pt x="345" y="74"/>
                    <a:pt x="345" y="74"/>
                    <a:pt x="345" y="74"/>
                  </a:cubicBezTo>
                  <a:cubicBezTo>
                    <a:pt x="347" y="77"/>
                    <a:pt x="348" y="79"/>
                    <a:pt x="350" y="80"/>
                  </a:cubicBezTo>
                  <a:cubicBezTo>
                    <a:pt x="385" y="46"/>
                    <a:pt x="385" y="46"/>
                    <a:pt x="385" y="46"/>
                  </a:cubicBezTo>
                  <a:cubicBezTo>
                    <a:pt x="390" y="51"/>
                    <a:pt x="397" y="54"/>
                    <a:pt x="405" y="54"/>
                  </a:cubicBezTo>
                  <a:cubicBezTo>
                    <a:pt x="418" y="54"/>
                    <a:pt x="430" y="44"/>
                    <a:pt x="431" y="31"/>
                  </a:cubicBezTo>
                  <a:cubicBezTo>
                    <a:pt x="480" y="31"/>
                    <a:pt x="480" y="31"/>
                    <a:pt x="480" y="31"/>
                  </a:cubicBezTo>
                  <a:cubicBezTo>
                    <a:pt x="480" y="30"/>
                    <a:pt x="480" y="29"/>
                    <a:pt x="480" y="28"/>
                  </a:cubicBezTo>
                  <a:cubicBezTo>
                    <a:pt x="480" y="26"/>
                    <a:pt x="480" y="24"/>
                    <a:pt x="480" y="23"/>
                  </a:cubicBezTo>
                  <a:cubicBezTo>
                    <a:pt x="466" y="23"/>
                    <a:pt x="466" y="23"/>
                    <a:pt x="466" y="23"/>
                  </a:cubicBezTo>
                  <a:cubicBezTo>
                    <a:pt x="466" y="24"/>
                    <a:pt x="466" y="26"/>
                    <a:pt x="466" y="27"/>
                  </a:cubicBezTo>
                  <a:cubicBezTo>
                    <a:pt x="450" y="28"/>
                    <a:pt x="450" y="28"/>
                    <a:pt x="450" y="28"/>
                  </a:cubicBezTo>
                  <a:cubicBezTo>
                    <a:pt x="450" y="26"/>
                    <a:pt x="450" y="24"/>
                    <a:pt x="450" y="23"/>
                  </a:cubicBezTo>
                  <a:cubicBezTo>
                    <a:pt x="431" y="23"/>
                    <a:pt x="431" y="23"/>
                    <a:pt x="431" y="23"/>
                  </a:cubicBezTo>
                  <a:cubicBezTo>
                    <a:pt x="430" y="10"/>
                    <a:pt x="418" y="0"/>
                    <a:pt x="4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59"/>
            <p:cNvSpPr/>
            <p:nvPr/>
          </p:nvSpPr>
          <p:spPr bwMode="auto">
            <a:xfrm>
              <a:off x="438" y="3461"/>
              <a:ext cx="142" cy="114"/>
            </a:xfrm>
            <a:custGeom>
              <a:avLst/>
              <a:gdLst>
                <a:gd name="T0" fmla="*/ 60 w 60"/>
                <a:gd name="T1" fmla="*/ 0 h 48"/>
                <a:gd name="T2" fmla="*/ 47 w 60"/>
                <a:gd name="T3" fmla="*/ 2 h 48"/>
                <a:gd name="T4" fmla="*/ 9 w 60"/>
                <a:gd name="T5" fmla="*/ 40 h 48"/>
                <a:gd name="T6" fmla="*/ 3 w 60"/>
                <a:gd name="T7" fmla="*/ 40 h 48"/>
                <a:gd name="T8" fmla="*/ 0 w 60"/>
                <a:gd name="T9" fmla="*/ 48 h 48"/>
                <a:gd name="T10" fmla="*/ 12 w 60"/>
                <a:gd name="T11" fmla="*/ 48 h 48"/>
                <a:gd name="T12" fmla="*/ 46 w 60"/>
                <a:gd name="T13" fmla="*/ 13 h 48"/>
                <a:gd name="T14" fmla="*/ 60 w 60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48">
                  <a:moveTo>
                    <a:pt x="60" y="0"/>
                  </a:moveTo>
                  <a:cubicBezTo>
                    <a:pt x="56" y="0"/>
                    <a:pt x="51" y="1"/>
                    <a:pt x="47" y="2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2"/>
                    <a:pt x="1" y="45"/>
                    <a:pt x="0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7" y="32"/>
                    <a:pt x="30" y="19"/>
                    <a:pt x="46" y="13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60"/>
            <p:cNvSpPr/>
            <p:nvPr/>
          </p:nvSpPr>
          <p:spPr bwMode="auto">
            <a:xfrm>
              <a:off x="218" y="3556"/>
              <a:ext cx="12" cy="19"/>
            </a:xfrm>
            <a:custGeom>
              <a:avLst/>
              <a:gdLst>
                <a:gd name="T0" fmla="*/ 5 w 5"/>
                <a:gd name="T1" fmla="*/ 0 h 8"/>
                <a:gd name="T2" fmla="*/ 0 w 5"/>
                <a:gd name="T3" fmla="*/ 0 h 8"/>
                <a:gd name="T4" fmla="*/ 0 w 5"/>
                <a:gd name="T5" fmla="*/ 3 h 8"/>
                <a:gd name="T6" fmla="*/ 0 w 5"/>
                <a:gd name="T7" fmla="*/ 8 h 8"/>
                <a:gd name="T8" fmla="*/ 5 w 5"/>
                <a:gd name="T9" fmla="*/ 8 h 8"/>
                <a:gd name="T10" fmla="*/ 5 w 5"/>
                <a:gd name="T11" fmla="*/ 3 h 8"/>
                <a:gd name="T12" fmla="*/ 5 w 5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6"/>
                    <a:pt x="5" y="4"/>
                    <a:pt x="5" y="3"/>
                  </a:cubicBezTo>
                  <a:cubicBezTo>
                    <a:pt x="5" y="2"/>
                    <a:pt x="5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61"/>
            <p:cNvSpPr>
              <a:spLocks noEditPoints="1"/>
            </p:cNvSpPr>
            <p:nvPr/>
          </p:nvSpPr>
          <p:spPr bwMode="auto">
            <a:xfrm>
              <a:off x="849" y="3027"/>
              <a:ext cx="353" cy="150"/>
            </a:xfrm>
            <a:custGeom>
              <a:avLst/>
              <a:gdLst>
                <a:gd name="T0" fmla="*/ 6 w 149"/>
                <a:gd name="T1" fmla="*/ 51 h 63"/>
                <a:gd name="T2" fmla="*/ 0 w 149"/>
                <a:gd name="T3" fmla="*/ 57 h 63"/>
                <a:gd name="T4" fmla="*/ 6 w 149"/>
                <a:gd name="T5" fmla="*/ 63 h 63"/>
                <a:gd name="T6" fmla="*/ 11 w 149"/>
                <a:gd name="T7" fmla="*/ 57 h 63"/>
                <a:gd name="T8" fmla="*/ 6 w 149"/>
                <a:gd name="T9" fmla="*/ 51 h 63"/>
                <a:gd name="T10" fmla="*/ 149 w 149"/>
                <a:gd name="T11" fmla="*/ 0 h 63"/>
                <a:gd name="T12" fmla="*/ 141 w 149"/>
                <a:gd name="T13" fmla="*/ 0 h 63"/>
                <a:gd name="T14" fmla="*/ 141 w 149"/>
                <a:gd name="T15" fmla="*/ 5 h 63"/>
                <a:gd name="T16" fmla="*/ 141 w 149"/>
                <a:gd name="T17" fmla="*/ 8 h 63"/>
                <a:gd name="T18" fmla="*/ 149 w 149"/>
                <a:gd name="T19" fmla="*/ 8 h 63"/>
                <a:gd name="T20" fmla="*/ 149 w 149"/>
                <a:gd name="T21" fmla="*/ 5 h 63"/>
                <a:gd name="T22" fmla="*/ 149 w 149"/>
                <a:gd name="T2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63">
                  <a:moveTo>
                    <a:pt x="6" y="51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2" y="59"/>
                    <a:pt x="4" y="61"/>
                    <a:pt x="6" y="63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9" y="56"/>
                    <a:pt x="8" y="54"/>
                    <a:pt x="6" y="51"/>
                  </a:cubicBezTo>
                  <a:moveTo>
                    <a:pt x="149" y="0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41" y="1"/>
                    <a:pt x="141" y="3"/>
                    <a:pt x="141" y="5"/>
                  </a:cubicBezTo>
                  <a:cubicBezTo>
                    <a:pt x="141" y="6"/>
                    <a:pt x="141" y="7"/>
                    <a:pt x="141" y="8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49" y="7"/>
                    <a:pt x="149" y="6"/>
                    <a:pt x="149" y="5"/>
                  </a:cubicBezTo>
                  <a:cubicBezTo>
                    <a:pt x="149" y="3"/>
                    <a:pt x="149" y="1"/>
                    <a:pt x="1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62"/>
            <p:cNvSpPr/>
            <p:nvPr/>
          </p:nvSpPr>
          <p:spPr bwMode="auto">
            <a:xfrm>
              <a:off x="1112" y="3027"/>
              <a:ext cx="38" cy="12"/>
            </a:xfrm>
            <a:custGeom>
              <a:avLst/>
              <a:gdLst>
                <a:gd name="T0" fmla="*/ 16 w 16"/>
                <a:gd name="T1" fmla="*/ 0 h 5"/>
                <a:gd name="T2" fmla="*/ 0 w 16"/>
                <a:gd name="T3" fmla="*/ 0 h 5"/>
                <a:gd name="T4" fmla="*/ 0 w 16"/>
                <a:gd name="T5" fmla="*/ 5 h 5"/>
                <a:gd name="T6" fmla="*/ 16 w 16"/>
                <a:gd name="T7" fmla="*/ 4 h 5"/>
                <a:gd name="T8" fmla="*/ 16 w 1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1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63"/>
            <p:cNvSpPr/>
            <p:nvPr/>
          </p:nvSpPr>
          <p:spPr bwMode="auto">
            <a:xfrm>
              <a:off x="1349" y="3084"/>
              <a:ext cx="1978" cy="197"/>
            </a:xfrm>
            <a:custGeom>
              <a:avLst/>
              <a:gdLst>
                <a:gd name="T0" fmla="*/ 795 w 1978"/>
                <a:gd name="T1" fmla="*/ 0 h 197"/>
                <a:gd name="T2" fmla="*/ 0 w 1978"/>
                <a:gd name="T3" fmla="*/ 0 h 197"/>
                <a:gd name="T4" fmla="*/ 0 w 1978"/>
                <a:gd name="T5" fmla="*/ 10 h 197"/>
                <a:gd name="T6" fmla="*/ 792 w 1978"/>
                <a:gd name="T7" fmla="*/ 10 h 197"/>
                <a:gd name="T8" fmla="*/ 946 w 1978"/>
                <a:gd name="T9" fmla="*/ 164 h 197"/>
                <a:gd name="T10" fmla="*/ 1914 w 1978"/>
                <a:gd name="T11" fmla="*/ 164 h 197"/>
                <a:gd name="T12" fmla="*/ 1914 w 1978"/>
                <a:gd name="T13" fmla="*/ 197 h 197"/>
                <a:gd name="T14" fmla="*/ 1978 w 1978"/>
                <a:gd name="T15" fmla="*/ 159 h 197"/>
                <a:gd name="T16" fmla="*/ 1914 w 1978"/>
                <a:gd name="T17" fmla="*/ 123 h 197"/>
                <a:gd name="T18" fmla="*/ 1914 w 1978"/>
                <a:gd name="T19" fmla="*/ 154 h 197"/>
                <a:gd name="T20" fmla="*/ 949 w 1978"/>
                <a:gd name="T21" fmla="*/ 154 h 197"/>
                <a:gd name="T22" fmla="*/ 795 w 1978"/>
                <a:gd name="T2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8" h="197">
                  <a:moveTo>
                    <a:pt x="7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792" y="10"/>
                  </a:lnTo>
                  <a:lnTo>
                    <a:pt x="946" y="164"/>
                  </a:lnTo>
                  <a:lnTo>
                    <a:pt x="1914" y="164"/>
                  </a:lnTo>
                  <a:lnTo>
                    <a:pt x="1914" y="197"/>
                  </a:lnTo>
                  <a:lnTo>
                    <a:pt x="1978" y="159"/>
                  </a:lnTo>
                  <a:lnTo>
                    <a:pt x="1914" y="123"/>
                  </a:lnTo>
                  <a:lnTo>
                    <a:pt x="1914" y="154"/>
                  </a:lnTo>
                  <a:lnTo>
                    <a:pt x="949" y="154"/>
                  </a:lnTo>
                  <a:lnTo>
                    <a:pt x="7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64"/>
            <p:cNvSpPr/>
            <p:nvPr/>
          </p:nvSpPr>
          <p:spPr bwMode="auto">
            <a:xfrm>
              <a:off x="1349" y="3084"/>
              <a:ext cx="1978" cy="197"/>
            </a:xfrm>
            <a:custGeom>
              <a:avLst/>
              <a:gdLst>
                <a:gd name="T0" fmla="*/ 795 w 1978"/>
                <a:gd name="T1" fmla="*/ 0 h 197"/>
                <a:gd name="T2" fmla="*/ 0 w 1978"/>
                <a:gd name="T3" fmla="*/ 0 h 197"/>
                <a:gd name="T4" fmla="*/ 0 w 1978"/>
                <a:gd name="T5" fmla="*/ 10 h 197"/>
                <a:gd name="T6" fmla="*/ 792 w 1978"/>
                <a:gd name="T7" fmla="*/ 10 h 197"/>
                <a:gd name="T8" fmla="*/ 946 w 1978"/>
                <a:gd name="T9" fmla="*/ 164 h 197"/>
                <a:gd name="T10" fmla="*/ 1914 w 1978"/>
                <a:gd name="T11" fmla="*/ 164 h 197"/>
                <a:gd name="T12" fmla="*/ 1914 w 1978"/>
                <a:gd name="T13" fmla="*/ 197 h 197"/>
                <a:gd name="T14" fmla="*/ 1978 w 1978"/>
                <a:gd name="T15" fmla="*/ 159 h 197"/>
                <a:gd name="T16" fmla="*/ 1914 w 1978"/>
                <a:gd name="T17" fmla="*/ 123 h 197"/>
                <a:gd name="T18" fmla="*/ 1914 w 1978"/>
                <a:gd name="T19" fmla="*/ 154 h 197"/>
                <a:gd name="T20" fmla="*/ 949 w 1978"/>
                <a:gd name="T21" fmla="*/ 154 h 197"/>
                <a:gd name="T22" fmla="*/ 795 w 1978"/>
                <a:gd name="T2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8" h="197">
                  <a:moveTo>
                    <a:pt x="79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792" y="10"/>
                  </a:lnTo>
                  <a:lnTo>
                    <a:pt x="946" y="164"/>
                  </a:lnTo>
                  <a:lnTo>
                    <a:pt x="1914" y="164"/>
                  </a:lnTo>
                  <a:lnTo>
                    <a:pt x="1914" y="197"/>
                  </a:lnTo>
                  <a:lnTo>
                    <a:pt x="1978" y="159"/>
                  </a:lnTo>
                  <a:lnTo>
                    <a:pt x="1914" y="123"/>
                  </a:lnTo>
                  <a:lnTo>
                    <a:pt x="1914" y="154"/>
                  </a:lnTo>
                  <a:lnTo>
                    <a:pt x="949" y="154"/>
                  </a:lnTo>
                  <a:lnTo>
                    <a:pt x="79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65"/>
            <p:cNvSpPr/>
            <p:nvPr/>
          </p:nvSpPr>
          <p:spPr bwMode="auto">
            <a:xfrm>
              <a:off x="2056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66"/>
            <p:cNvSpPr/>
            <p:nvPr/>
          </p:nvSpPr>
          <p:spPr bwMode="auto">
            <a:xfrm>
              <a:off x="2056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67"/>
            <p:cNvSpPr/>
            <p:nvPr/>
          </p:nvSpPr>
          <p:spPr bwMode="auto">
            <a:xfrm>
              <a:off x="1954" y="3136"/>
              <a:ext cx="83" cy="93"/>
            </a:xfrm>
            <a:custGeom>
              <a:avLst/>
              <a:gdLst>
                <a:gd name="T0" fmla="*/ 0 w 83"/>
                <a:gd name="T1" fmla="*/ 0 h 93"/>
                <a:gd name="T2" fmla="*/ 0 w 83"/>
                <a:gd name="T3" fmla="*/ 93 h 93"/>
                <a:gd name="T4" fmla="*/ 83 w 83"/>
                <a:gd name="T5" fmla="*/ 48 h 93"/>
                <a:gd name="T6" fmla="*/ 0 w 83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93">
                  <a:moveTo>
                    <a:pt x="0" y="0"/>
                  </a:moveTo>
                  <a:lnTo>
                    <a:pt x="0" y="93"/>
                  </a:lnTo>
                  <a:lnTo>
                    <a:pt x="83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68"/>
            <p:cNvSpPr/>
            <p:nvPr/>
          </p:nvSpPr>
          <p:spPr bwMode="auto">
            <a:xfrm>
              <a:off x="1954" y="3136"/>
              <a:ext cx="83" cy="93"/>
            </a:xfrm>
            <a:custGeom>
              <a:avLst/>
              <a:gdLst>
                <a:gd name="T0" fmla="*/ 0 w 83"/>
                <a:gd name="T1" fmla="*/ 0 h 93"/>
                <a:gd name="T2" fmla="*/ 0 w 83"/>
                <a:gd name="T3" fmla="*/ 93 h 93"/>
                <a:gd name="T4" fmla="*/ 83 w 83"/>
                <a:gd name="T5" fmla="*/ 48 h 93"/>
                <a:gd name="T6" fmla="*/ 0 w 83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93">
                  <a:moveTo>
                    <a:pt x="0" y="0"/>
                  </a:moveTo>
                  <a:lnTo>
                    <a:pt x="0" y="93"/>
                  </a:lnTo>
                  <a:lnTo>
                    <a:pt x="83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69"/>
            <p:cNvSpPr/>
            <p:nvPr/>
          </p:nvSpPr>
          <p:spPr bwMode="auto">
            <a:xfrm>
              <a:off x="1855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70"/>
            <p:cNvSpPr/>
            <p:nvPr/>
          </p:nvSpPr>
          <p:spPr bwMode="auto">
            <a:xfrm>
              <a:off x="1855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71"/>
            <p:cNvSpPr/>
            <p:nvPr/>
          </p:nvSpPr>
          <p:spPr bwMode="auto">
            <a:xfrm>
              <a:off x="1753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72"/>
            <p:cNvSpPr/>
            <p:nvPr/>
          </p:nvSpPr>
          <p:spPr bwMode="auto">
            <a:xfrm>
              <a:off x="1753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73"/>
            <p:cNvSpPr/>
            <p:nvPr/>
          </p:nvSpPr>
          <p:spPr bwMode="auto">
            <a:xfrm>
              <a:off x="1652" y="3136"/>
              <a:ext cx="82" cy="93"/>
            </a:xfrm>
            <a:custGeom>
              <a:avLst/>
              <a:gdLst>
                <a:gd name="T0" fmla="*/ 0 w 82"/>
                <a:gd name="T1" fmla="*/ 0 h 93"/>
                <a:gd name="T2" fmla="*/ 0 w 82"/>
                <a:gd name="T3" fmla="*/ 93 h 93"/>
                <a:gd name="T4" fmla="*/ 82 w 82"/>
                <a:gd name="T5" fmla="*/ 48 h 93"/>
                <a:gd name="T6" fmla="*/ 0 w 82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93">
                  <a:moveTo>
                    <a:pt x="0" y="0"/>
                  </a:moveTo>
                  <a:lnTo>
                    <a:pt x="0" y="93"/>
                  </a:lnTo>
                  <a:lnTo>
                    <a:pt x="82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74"/>
            <p:cNvSpPr/>
            <p:nvPr/>
          </p:nvSpPr>
          <p:spPr bwMode="auto">
            <a:xfrm>
              <a:off x="1652" y="3136"/>
              <a:ext cx="82" cy="93"/>
            </a:xfrm>
            <a:custGeom>
              <a:avLst/>
              <a:gdLst>
                <a:gd name="T0" fmla="*/ 0 w 82"/>
                <a:gd name="T1" fmla="*/ 0 h 93"/>
                <a:gd name="T2" fmla="*/ 0 w 82"/>
                <a:gd name="T3" fmla="*/ 93 h 93"/>
                <a:gd name="T4" fmla="*/ 82 w 82"/>
                <a:gd name="T5" fmla="*/ 48 h 93"/>
                <a:gd name="T6" fmla="*/ 0 w 82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93">
                  <a:moveTo>
                    <a:pt x="0" y="0"/>
                  </a:moveTo>
                  <a:lnTo>
                    <a:pt x="0" y="93"/>
                  </a:lnTo>
                  <a:lnTo>
                    <a:pt x="82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75"/>
            <p:cNvSpPr/>
            <p:nvPr/>
          </p:nvSpPr>
          <p:spPr bwMode="auto">
            <a:xfrm>
              <a:off x="1552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76"/>
            <p:cNvSpPr/>
            <p:nvPr/>
          </p:nvSpPr>
          <p:spPr bwMode="auto">
            <a:xfrm>
              <a:off x="1552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77"/>
            <p:cNvSpPr/>
            <p:nvPr/>
          </p:nvSpPr>
          <p:spPr bwMode="auto">
            <a:xfrm>
              <a:off x="1450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78"/>
            <p:cNvSpPr/>
            <p:nvPr/>
          </p:nvSpPr>
          <p:spPr bwMode="auto">
            <a:xfrm>
              <a:off x="1450" y="3136"/>
              <a:ext cx="81" cy="93"/>
            </a:xfrm>
            <a:custGeom>
              <a:avLst/>
              <a:gdLst>
                <a:gd name="T0" fmla="*/ 0 w 81"/>
                <a:gd name="T1" fmla="*/ 0 h 93"/>
                <a:gd name="T2" fmla="*/ 0 w 81"/>
                <a:gd name="T3" fmla="*/ 93 h 93"/>
                <a:gd name="T4" fmla="*/ 81 w 81"/>
                <a:gd name="T5" fmla="*/ 48 h 93"/>
                <a:gd name="T6" fmla="*/ 0 w 81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93">
                  <a:moveTo>
                    <a:pt x="0" y="0"/>
                  </a:moveTo>
                  <a:lnTo>
                    <a:pt x="0" y="93"/>
                  </a:lnTo>
                  <a:lnTo>
                    <a:pt x="81" y="4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79"/>
            <p:cNvSpPr/>
            <p:nvPr/>
          </p:nvSpPr>
          <p:spPr bwMode="auto">
            <a:xfrm>
              <a:off x="192" y="2274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80"/>
            <p:cNvSpPr/>
            <p:nvPr/>
          </p:nvSpPr>
          <p:spPr bwMode="auto">
            <a:xfrm>
              <a:off x="192" y="2274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81"/>
            <p:cNvSpPr/>
            <p:nvPr/>
          </p:nvSpPr>
          <p:spPr bwMode="auto">
            <a:xfrm>
              <a:off x="263" y="2345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6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82"/>
            <p:cNvSpPr/>
            <p:nvPr/>
          </p:nvSpPr>
          <p:spPr bwMode="auto">
            <a:xfrm>
              <a:off x="263" y="2345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6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83"/>
            <p:cNvSpPr/>
            <p:nvPr/>
          </p:nvSpPr>
          <p:spPr bwMode="auto">
            <a:xfrm>
              <a:off x="336" y="2416"/>
              <a:ext cx="90" cy="92"/>
            </a:xfrm>
            <a:custGeom>
              <a:avLst/>
              <a:gdLst>
                <a:gd name="T0" fmla="*/ 0 w 90"/>
                <a:gd name="T1" fmla="*/ 0 h 92"/>
                <a:gd name="T2" fmla="*/ 24 w 90"/>
                <a:gd name="T3" fmla="*/ 92 h 92"/>
                <a:gd name="T4" fmla="*/ 90 w 90"/>
                <a:gd name="T5" fmla="*/ 26 h 92"/>
                <a:gd name="T6" fmla="*/ 0 w 90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2">
                  <a:moveTo>
                    <a:pt x="0" y="0"/>
                  </a:moveTo>
                  <a:lnTo>
                    <a:pt x="24" y="92"/>
                  </a:lnTo>
                  <a:lnTo>
                    <a:pt x="90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84"/>
            <p:cNvSpPr/>
            <p:nvPr/>
          </p:nvSpPr>
          <p:spPr bwMode="auto">
            <a:xfrm>
              <a:off x="336" y="2416"/>
              <a:ext cx="90" cy="92"/>
            </a:xfrm>
            <a:custGeom>
              <a:avLst/>
              <a:gdLst>
                <a:gd name="T0" fmla="*/ 0 w 90"/>
                <a:gd name="T1" fmla="*/ 0 h 92"/>
                <a:gd name="T2" fmla="*/ 24 w 90"/>
                <a:gd name="T3" fmla="*/ 92 h 92"/>
                <a:gd name="T4" fmla="*/ 90 w 90"/>
                <a:gd name="T5" fmla="*/ 26 h 92"/>
                <a:gd name="T6" fmla="*/ 0 w 90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2">
                  <a:moveTo>
                    <a:pt x="0" y="0"/>
                  </a:moveTo>
                  <a:lnTo>
                    <a:pt x="24" y="92"/>
                  </a:lnTo>
                  <a:lnTo>
                    <a:pt x="90" y="2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85"/>
            <p:cNvSpPr/>
            <p:nvPr/>
          </p:nvSpPr>
          <p:spPr bwMode="auto">
            <a:xfrm>
              <a:off x="407" y="2489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86"/>
            <p:cNvSpPr/>
            <p:nvPr/>
          </p:nvSpPr>
          <p:spPr bwMode="auto">
            <a:xfrm>
              <a:off x="407" y="2489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87"/>
            <p:cNvSpPr/>
            <p:nvPr/>
          </p:nvSpPr>
          <p:spPr bwMode="auto">
            <a:xfrm>
              <a:off x="478" y="2560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88"/>
            <p:cNvSpPr/>
            <p:nvPr/>
          </p:nvSpPr>
          <p:spPr bwMode="auto">
            <a:xfrm>
              <a:off x="478" y="2560"/>
              <a:ext cx="90" cy="90"/>
            </a:xfrm>
            <a:custGeom>
              <a:avLst/>
              <a:gdLst>
                <a:gd name="T0" fmla="*/ 0 w 90"/>
                <a:gd name="T1" fmla="*/ 0 h 90"/>
                <a:gd name="T2" fmla="*/ 24 w 90"/>
                <a:gd name="T3" fmla="*/ 90 h 90"/>
                <a:gd name="T4" fmla="*/ 90 w 90"/>
                <a:gd name="T5" fmla="*/ 24 h 90"/>
                <a:gd name="T6" fmla="*/ 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0"/>
                  </a:moveTo>
                  <a:lnTo>
                    <a:pt x="24" y="90"/>
                  </a:lnTo>
                  <a:lnTo>
                    <a:pt x="90" y="2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89"/>
            <p:cNvSpPr/>
            <p:nvPr/>
          </p:nvSpPr>
          <p:spPr bwMode="auto">
            <a:xfrm>
              <a:off x="549" y="2631"/>
              <a:ext cx="92" cy="91"/>
            </a:xfrm>
            <a:custGeom>
              <a:avLst/>
              <a:gdLst>
                <a:gd name="T0" fmla="*/ 0 w 92"/>
                <a:gd name="T1" fmla="*/ 0 h 91"/>
                <a:gd name="T2" fmla="*/ 24 w 92"/>
                <a:gd name="T3" fmla="*/ 91 h 91"/>
                <a:gd name="T4" fmla="*/ 92 w 92"/>
                <a:gd name="T5" fmla="*/ 24 h 91"/>
                <a:gd name="T6" fmla="*/ 0 w 92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1">
                  <a:moveTo>
                    <a:pt x="0" y="0"/>
                  </a:moveTo>
                  <a:lnTo>
                    <a:pt x="24" y="91"/>
                  </a:lnTo>
                  <a:lnTo>
                    <a:pt x="92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90"/>
            <p:cNvSpPr/>
            <p:nvPr/>
          </p:nvSpPr>
          <p:spPr bwMode="auto">
            <a:xfrm>
              <a:off x="549" y="2631"/>
              <a:ext cx="92" cy="91"/>
            </a:xfrm>
            <a:custGeom>
              <a:avLst/>
              <a:gdLst>
                <a:gd name="T0" fmla="*/ 0 w 92"/>
                <a:gd name="T1" fmla="*/ 0 h 91"/>
                <a:gd name="T2" fmla="*/ 24 w 92"/>
                <a:gd name="T3" fmla="*/ 91 h 91"/>
                <a:gd name="T4" fmla="*/ 92 w 92"/>
                <a:gd name="T5" fmla="*/ 24 h 91"/>
                <a:gd name="T6" fmla="*/ 0 w 92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1">
                  <a:moveTo>
                    <a:pt x="0" y="0"/>
                  </a:moveTo>
                  <a:lnTo>
                    <a:pt x="24" y="91"/>
                  </a:lnTo>
                  <a:lnTo>
                    <a:pt x="92" y="2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91"/>
            <p:cNvSpPr/>
            <p:nvPr/>
          </p:nvSpPr>
          <p:spPr bwMode="auto">
            <a:xfrm>
              <a:off x="620" y="2703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92"/>
            <p:cNvSpPr/>
            <p:nvPr/>
          </p:nvSpPr>
          <p:spPr bwMode="auto">
            <a:xfrm>
              <a:off x="620" y="2703"/>
              <a:ext cx="92" cy="92"/>
            </a:xfrm>
            <a:custGeom>
              <a:avLst/>
              <a:gdLst>
                <a:gd name="T0" fmla="*/ 0 w 92"/>
                <a:gd name="T1" fmla="*/ 0 h 92"/>
                <a:gd name="T2" fmla="*/ 26 w 92"/>
                <a:gd name="T3" fmla="*/ 92 h 92"/>
                <a:gd name="T4" fmla="*/ 92 w 92"/>
                <a:gd name="T5" fmla="*/ 23 h 92"/>
                <a:gd name="T6" fmla="*/ 0 w 92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2">
                  <a:moveTo>
                    <a:pt x="0" y="0"/>
                  </a:moveTo>
                  <a:lnTo>
                    <a:pt x="26" y="92"/>
                  </a:lnTo>
                  <a:lnTo>
                    <a:pt x="92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93"/>
            <p:cNvSpPr/>
            <p:nvPr/>
          </p:nvSpPr>
          <p:spPr bwMode="auto">
            <a:xfrm>
              <a:off x="218" y="2158"/>
              <a:ext cx="610" cy="613"/>
            </a:xfrm>
            <a:custGeom>
              <a:avLst/>
              <a:gdLst>
                <a:gd name="T0" fmla="*/ 0 w 610"/>
                <a:gd name="T1" fmla="*/ 0 h 613"/>
                <a:gd name="T2" fmla="*/ 19 w 610"/>
                <a:gd name="T3" fmla="*/ 73 h 613"/>
                <a:gd name="T4" fmla="*/ 42 w 610"/>
                <a:gd name="T5" fmla="*/ 49 h 613"/>
                <a:gd name="T6" fmla="*/ 603 w 610"/>
                <a:gd name="T7" fmla="*/ 613 h 613"/>
                <a:gd name="T8" fmla="*/ 610 w 610"/>
                <a:gd name="T9" fmla="*/ 606 h 613"/>
                <a:gd name="T10" fmla="*/ 49 w 610"/>
                <a:gd name="T11" fmla="*/ 42 h 613"/>
                <a:gd name="T12" fmla="*/ 71 w 610"/>
                <a:gd name="T13" fmla="*/ 21 h 613"/>
                <a:gd name="T14" fmla="*/ 0 w 610"/>
                <a:gd name="T1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0" h="613">
                  <a:moveTo>
                    <a:pt x="0" y="0"/>
                  </a:moveTo>
                  <a:lnTo>
                    <a:pt x="19" y="73"/>
                  </a:lnTo>
                  <a:lnTo>
                    <a:pt x="42" y="49"/>
                  </a:lnTo>
                  <a:lnTo>
                    <a:pt x="603" y="613"/>
                  </a:lnTo>
                  <a:lnTo>
                    <a:pt x="610" y="606"/>
                  </a:lnTo>
                  <a:lnTo>
                    <a:pt x="49" y="42"/>
                  </a:lnTo>
                  <a:lnTo>
                    <a:pt x="71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94"/>
            <p:cNvSpPr/>
            <p:nvPr/>
          </p:nvSpPr>
          <p:spPr bwMode="auto">
            <a:xfrm>
              <a:off x="218" y="2158"/>
              <a:ext cx="610" cy="613"/>
            </a:xfrm>
            <a:custGeom>
              <a:avLst/>
              <a:gdLst>
                <a:gd name="T0" fmla="*/ 0 w 610"/>
                <a:gd name="T1" fmla="*/ 0 h 613"/>
                <a:gd name="T2" fmla="*/ 19 w 610"/>
                <a:gd name="T3" fmla="*/ 73 h 613"/>
                <a:gd name="T4" fmla="*/ 42 w 610"/>
                <a:gd name="T5" fmla="*/ 49 h 613"/>
                <a:gd name="T6" fmla="*/ 603 w 610"/>
                <a:gd name="T7" fmla="*/ 613 h 613"/>
                <a:gd name="T8" fmla="*/ 610 w 610"/>
                <a:gd name="T9" fmla="*/ 606 h 613"/>
                <a:gd name="T10" fmla="*/ 49 w 610"/>
                <a:gd name="T11" fmla="*/ 42 h 613"/>
                <a:gd name="T12" fmla="*/ 71 w 610"/>
                <a:gd name="T13" fmla="*/ 21 h 613"/>
                <a:gd name="T14" fmla="*/ 0 w 610"/>
                <a:gd name="T1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0" h="613">
                  <a:moveTo>
                    <a:pt x="0" y="0"/>
                  </a:moveTo>
                  <a:lnTo>
                    <a:pt x="19" y="73"/>
                  </a:lnTo>
                  <a:lnTo>
                    <a:pt x="42" y="49"/>
                  </a:lnTo>
                  <a:lnTo>
                    <a:pt x="603" y="613"/>
                  </a:lnTo>
                  <a:lnTo>
                    <a:pt x="610" y="606"/>
                  </a:lnTo>
                  <a:lnTo>
                    <a:pt x="49" y="42"/>
                  </a:lnTo>
                  <a:lnTo>
                    <a:pt x="71" y="21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Rectangle 95"/>
            <p:cNvSpPr>
              <a:spLocks noChangeArrowheads="1"/>
            </p:cNvSpPr>
            <p:nvPr/>
          </p:nvSpPr>
          <p:spPr bwMode="auto">
            <a:xfrm>
              <a:off x="1396" y="2835"/>
              <a:ext cx="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Rectangle 96"/>
            <p:cNvSpPr>
              <a:spLocks noChangeArrowheads="1"/>
            </p:cNvSpPr>
            <p:nvPr/>
          </p:nvSpPr>
          <p:spPr bwMode="auto">
            <a:xfrm>
              <a:off x="1396" y="2835"/>
              <a:ext cx="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Rectangle 97"/>
            <p:cNvSpPr>
              <a:spLocks noChangeArrowheads="1"/>
            </p:cNvSpPr>
            <p:nvPr/>
          </p:nvSpPr>
          <p:spPr bwMode="auto">
            <a:xfrm>
              <a:off x="1928" y="2835"/>
              <a:ext cx="26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Rectangle 98"/>
            <p:cNvSpPr>
              <a:spLocks noChangeArrowheads="1"/>
            </p:cNvSpPr>
            <p:nvPr/>
          </p:nvSpPr>
          <p:spPr bwMode="auto">
            <a:xfrm>
              <a:off x="1928" y="2835"/>
              <a:ext cx="26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Rectangle 99"/>
            <p:cNvSpPr>
              <a:spLocks noChangeArrowheads="1"/>
            </p:cNvSpPr>
            <p:nvPr/>
          </p:nvSpPr>
          <p:spPr bwMode="auto">
            <a:xfrm>
              <a:off x="209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Rectangle 100"/>
            <p:cNvSpPr>
              <a:spLocks noChangeArrowheads="1"/>
            </p:cNvSpPr>
            <p:nvPr/>
          </p:nvSpPr>
          <p:spPr bwMode="auto">
            <a:xfrm>
              <a:off x="209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Rectangle 101"/>
            <p:cNvSpPr>
              <a:spLocks noChangeArrowheads="1"/>
            </p:cNvSpPr>
            <p:nvPr/>
          </p:nvSpPr>
          <p:spPr bwMode="auto">
            <a:xfrm>
              <a:off x="206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Rectangle 102"/>
            <p:cNvSpPr>
              <a:spLocks noChangeArrowheads="1"/>
            </p:cNvSpPr>
            <p:nvPr/>
          </p:nvSpPr>
          <p:spPr bwMode="auto">
            <a:xfrm>
              <a:off x="206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Rectangle 103"/>
            <p:cNvSpPr>
              <a:spLocks noChangeArrowheads="1"/>
            </p:cNvSpPr>
            <p:nvPr/>
          </p:nvSpPr>
          <p:spPr bwMode="auto">
            <a:xfrm>
              <a:off x="187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Rectangle 104"/>
            <p:cNvSpPr>
              <a:spLocks noChangeArrowheads="1"/>
            </p:cNvSpPr>
            <p:nvPr/>
          </p:nvSpPr>
          <p:spPr bwMode="auto">
            <a:xfrm>
              <a:off x="1876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05"/>
            <p:cNvSpPr/>
            <p:nvPr/>
          </p:nvSpPr>
          <p:spPr bwMode="auto">
            <a:xfrm>
              <a:off x="1789" y="2835"/>
              <a:ext cx="12" cy="74"/>
            </a:xfrm>
            <a:custGeom>
              <a:avLst/>
              <a:gdLst>
                <a:gd name="T0" fmla="*/ 12 w 12"/>
                <a:gd name="T1" fmla="*/ 0 h 74"/>
                <a:gd name="T2" fmla="*/ 9 w 12"/>
                <a:gd name="T3" fmla="*/ 0 h 74"/>
                <a:gd name="T4" fmla="*/ 9 w 12"/>
                <a:gd name="T5" fmla="*/ 74 h 74"/>
                <a:gd name="T6" fmla="*/ 0 w 12"/>
                <a:gd name="T7" fmla="*/ 74 h 74"/>
                <a:gd name="T8" fmla="*/ 12 w 12"/>
                <a:gd name="T9" fmla="*/ 74 h 74"/>
                <a:gd name="T10" fmla="*/ 12 w 12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4">
                  <a:moveTo>
                    <a:pt x="12" y="0"/>
                  </a:moveTo>
                  <a:lnTo>
                    <a:pt x="9" y="0"/>
                  </a:lnTo>
                  <a:lnTo>
                    <a:pt x="9" y="74"/>
                  </a:lnTo>
                  <a:lnTo>
                    <a:pt x="0" y="74"/>
                  </a:lnTo>
                  <a:lnTo>
                    <a:pt x="12" y="74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06"/>
            <p:cNvSpPr/>
            <p:nvPr/>
          </p:nvSpPr>
          <p:spPr bwMode="auto">
            <a:xfrm>
              <a:off x="1789" y="2835"/>
              <a:ext cx="12" cy="74"/>
            </a:xfrm>
            <a:custGeom>
              <a:avLst/>
              <a:gdLst>
                <a:gd name="T0" fmla="*/ 12 w 12"/>
                <a:gd name="T1" fmla="*/ 0 h 74"/>
                <a:gd name="T2" fmla="*/ 9 w 12"/>
                <a:gd name="T3" fmla="*/ 0 h 74"/>
                <a:gd name="T4" fmla="*/ 9 w 12"/>
                <a:gd name="T5" fmla="*/ 74 h 74"/>
                <a:gd name="T6" fmla="*/ 0 w 12"/>
                <a:gd name="T7" fmla="*/ 74 h 74"/>
                <a:gd name="T8" fmla="*/ 12 w 12"/>
                <a:gd name="T9" fmla="*/ 74 h 74"/>
                <a:gd name="T10" fmla="*/ 12 w 12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4">
                  <a:moveTo>
                    <a:pt x="12" y="0"/>
                  </a:moveTo>
                  <a:lnTo>
                    <a:pt x="9" y="0"/>
                  </a:lnTo>
                  <a:lnTo>
                    <a:pt x="9" y="74"/>
                  </a:lnTo>
                  <a:lnTo>
                    <a:pt x="0" y="74"/>
                  </a:lnTo>
                  <a:lnTo>
                    <a:pt x="12" y="74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Rectangle 107"/>
            <p:cNvSpPr>
              <a:spLocks noChangeArrowheads="1"/>
            </p:cNvSpPr>
            <p:nvPr/>
          </p:nvSpPr>
          <p:spPr bwMode="auto">
            <a:xfrm>
              <a:off x="1846" y="2835"/>
              <a:ext cx="1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Rectangle 108"/>
            <p:cNvSpPr>
              <a:spLocks noChangeArrowheads="1"/>
            </p:cNvSpPr>
            <p:nvPr/>
          </p:nvSpPr>
          <p:spPr bwMode="auto">
            <a:xfrm>
              <a:off x="1846" y="2835"/>
              <a:ext cx="1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Rectangle 109"/>
            <p:cNvSpPr>
              <a:spLocks noChangeArrowheads="1"/>
            </p:cNvSpPr>
            <p:nvPr/>
          </p:nvSpPr>
          <p:spPr bwMode="auto">
            <a:xfrm>
              <a:off x="1973" y="2835"/>
              <a:ext cx="1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Rectangle 110"/>
            <p:cNvSpPr>
              <a:spLocks noChangeArrowheads="1"/>
            </p:cNvSpPr>
            <p:nvPr/>
          </p:nvSpPr>
          <p:spPr bwMode="auto">
            <a:xfrm>
              <a:off x="1973" y="2835"/>
              <a:ext cx="1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Rectangle 111"/>
            <p:cNvSpPr>
              <a:spLocks noChangeArrowheads="1"/>
            </p:cNvSpPr>
            <p:nvPr/>
          </p:nvSpPr>
          <p:spPr bwMode="auto">
            <a:xfrm>
              <a:off x="1999" y="2835"/>
              <a:ext cx="5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Rectangle 112"/>
            <p:cNvSpPr>
              <a:spLocks noChangeArrowheads="1"/>
            </p:cNvSpPr>
            <p:nvPr/>
          </p:nvSpPr>
          <p:spPr bwMode="auto">
            <a:xfrm>
              <a:off x="1999" y="2835"/>
              <a:ext cx="50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113"/>
            <p:cNvSpPr/>
            <p:nvPr/>
          </p:nvSpPr>
          <p:spPr bwMode="auto">
            <a:xfrm>
              <a:off x="1770" y="2835"/>
              <a:ext cx="28" cy="74"/>
            </a:xfrm>
            <a:custGeom>
              <a:avLst/>
              <a:gdLst>
                <a:gd name="T0" fmla="*/ 28 w 28"/>
                <a:gd name="T1" fmla="*/ 0 h 74"/>
                <a:gd name="T2" fmla="*/ 0 w 28"/>
                <a:gd name="T3" fmla="*/ 0 h 74"/>
                <a:gd name="T4" fmla="*/ 0 w 28"/>
                <a:gd name="T5" fmla="*/ 74 h 74"/>
                <a:gd name="T6" fmla="*/ 19 w 28"/>
                <a:gd name="T7" fmla="*/ 74 h 74"/>
                <a:gd name="T8" fmla="*/ 28 w 28"/>
                <a:gd name="T9" fmla="*/ 74 h 74"/>
                <a:gd name="T10" fmla="*/ 28 w 28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4">
                  <a:moveTo>
                    <a:pt x="28" y="0"/>
                  </a:moveTo>
                  <a:lnTo>
                    <a:pt x="0" y="0"/>
                  </a:lnTo>
                  <a:lnTo>
                    <a:pt x="0" y="74"/>
                  </a:lnTo>
                  <a:lnTo>
                    <a:pt x="19" y="74"/>
                  </a:lnTo>
                  <a:lnTo>
                    <a:pt x="28" y="7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114"/>
            <p:cNvSpPr/>
            <p:nvPr/>
          </p:nvSpPr>
          <p:spPr bwMode="auto">
            <a:xfrm>
              <a:off x="1770" y="2835"/>
              <a:ext cx="28" cy="74"/>
            </a:xfrm>
            <a:custGeom>
              <a:avLst/>
              <a:gdLst>
                <a:gd name="T0" fmla="*/ 28 w 28"/>
                <a:gd name="T1" fmla="*/ 0 h 74"/>
                <a:gd name="T2" fmla="*/ 0 w 28"/>
                <a:gd name="T3" fmla="*/ 0 h 74"/>
                <a:gd name="T4" fmla="*/ 0 w 28"/>
                <a:gd name="T5" fmla="*/ 74 h 74"/>
                <a:gd name="T6" fmla="*/ 19 w 28"/>
                <a:gd name="T7" fmla="*/ 74 h 74"/>
                <a:gd name="T8" fmla="*/ 28 w 28"/>
                <a:gd name="T9" fmla="*/ 74 h 74"/>
                <a:gd name="T10" fmla="*/ 28 w 28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4">
                  <a:moveTo>
                    <a:pt x="28" y="0"/>
                  </a:moveTo>
                  <a:lnTo>
                    <a:pt x="0" y="0"/>
                  </a:lnTo>
                  <a:lnTo>
                    <a:pt x="0" y="74"/>
                  </a:lnTo>
                  <a:lnTo>
                    <a:pt x="19" y="74"/>
                  </a:lnTo>
                  <a:lnTo>
                    <a:pt x="28" y="74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Rectangle 115"/>
            <p:cNvSpPr>
              <a:spLocks noChangeArrowheads="1"/>
            </p:cNvSpPr>
            <p:nvPr/>
          </p:nvSpPr>
          <p:spPr bwMode="auto">
            <a:xfrm>
              <a:off x="173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Rectangle 116"/>
            <p:cNvSpPr>
              <a:spLocks noChangeArrowheads="1"/>
            </p:cNvSpPr>
            <p:nvPr/>
          </p:nvSpPr>
          <p:spPr bwMode="auto">
            <a:xfrm>
              <a:off x="173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Rectangle 117"/>
            <p:cNvSpPr>
              <a:spLocks noChangeArrowheads="1"/>
            </p:cNvSpPr>
            <p:nvPr/>
          </p:nvSpPr>
          <p:spPr bwMode="auto">
            <a:xfrm>
              <a:off x="151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Rectangle 118"/>
            <p:cNvSpPr>
              <a:spLocks noChangeArrowheads="1"/>
            </p:cNvSpPr>
            <p:nvPr/>
          </p:nvSpPr>
          <p:spPr bwMode="auto">
            <a:xfrm>
              <a:off x="1510" y="2835"/>
              <a:ext cx="28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Rectangle 119"/>
            <p:cNvSpPr>
              <a:spLocks noChangeArrowheads="1"/>
            </p:cNvSpPr>
            <p:nvPr/>
          </p:nvSpPr>
          <p:spPr bwMode="auto">
            <a:xfrm>
              <a:off x="168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Rectangle 120"/>
            <p:cNvSpPr>
              <a:spLocks noChangeArrowheads="1"/>
            </p:cNvSpPr>
            <p:nvPr/>
          </p:nvSpPr>
          <p:spPr bwMode="auto">
            <a:xfrm>
              <a:off x="168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Rectangle 121"/>
            <p:cNvSpPr>
              <a:spLocks noChangeArrowheads="1"/>
            </p:cNvSpPr>
            <p:nvPr/>
          </p:nvSpPr>
          <p:spPr bwMode="auto">
            <a:xfrm>
              <a:off x="164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Rectangle 122"/>
            <p:cNvSpPr>
              <a:spLocks noChangeArrowheads="1"/>
            </p:cNvSpPr>
            <p:nvPr/>
          </p:nvSpPr>
          <p:spPr bwMode="auto">
            <a:xfrm>
              <a:off x="1649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Rectangle 123"/>
            <p:cNvSpPr>
              <a:spLocks noChangeArrowheads="1"/>
            </p:cNvSpPr>
            <p:nvPr/>
          </p:nvSpPr>
          <p:spPr bwMode="auto">
            <a:xfrm>
              <a:off x="146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Rectangle 124"/>
            <p:cNvSpPr>
              <a:spLocks noChangeArrowheads="1"/>
            </p:cNvSpPr>
            <p:nvPr/>
          </p:nvSpPr>
          <p:spPr bwMode="auto">
            <a:xfrm>
              <a:off x="1460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Rectangle 125"/>
            <p:cNvSpPr>
              <a:spLocks noChangeArrowheads="1"/>
            </p:cNvSpPr>
            <p:nvPr/>
          </p:nvSpPr>
          <p:spPr bwMode="auto">
            <a:xfrm>
              <a:off x="1372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Rectangle 126"/>
            <p:cNvSpPr>
              <a:spLocks noChangeArrowheads="1"/>
            </p:cNvSpPr>
            <p:nvPr/>
          </p:nvSpPr>
          <p:spPr bwMode="auto">
            <a:xfrm>
              <a:off x="1372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Rectangle 127"/>
            <p:cNvSpPr>
              <a:spLocks noChangeArrowheads="1"/>
            </p:cNvSpPr>
            <p:nvPr/>
          </p:nvSpPr>
          <p:spPr bwMode="auto">
            <a:xfrm>
              <a:off x="1353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Rectangle 128"/>
            <p:cNvSpPr>
              <a:spLocks noChangeArrowheads="1"/>
            </p:cNvSpPr>
            <p:nvPr/>
          </p:nvSpPr>
          <p:spPr bwMode="auto">
            <a:xfrm>
              <a:off x="1353" y="2835"/>
              <a:ext cx="12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Rectangle 129"/>
            <p:cNvSpPr>
              <a:spLocks noChangeArrowheads="1"/>
            </p:cNvSpPr>
            <p:nvPr/>
          </p:nvSpPr>
          <p:spPr bwMode="auto">
            <a:xfrm>
              <a:off x="1429" y="2835"/>
              <a:ext cx="1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Rectangle 130"/>
            <p:cNvSpPr>
              <a:spLocks noChangeArrowheads="1"/>
            </p:cNvSpPr>
            <p:nvPr/>
          </p:nvSpPr>
          <p:spPr bwMode="auto">
            <a:xfrm>
              <a:off x="1429" y="2835"/>
              <a:ext cx="17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Rectangle 131"/>
            <p:cNvSpPr>
              <a:spLocks noChangeArrowheads="1"/>
            </p:cNvSpPr>
            <p:nvPr/>
          </p:nvSpPr>
          <p:spPr bwMode="auto">
            <a:xfrm>
              <a:off x="1555" y="2835"/>
              <a:ext cx="11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Rectangle 132"/>
            <p:cNvSpPr>
              <a:spLocks noChangeArrowheads="1"/>
            </p:cNvSpPr>
            <p:nvPr/>
          </p:nvSpPr>
          <p:spPr bwMode="auto">
            <a:xfrm>
              <a:off x="1555" y="2835"/>
              <a:ext cx="11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Rectangle 133"/>
            <p:cNvSpPr>
              <a:spLocks noChangeArrowheads="1"/>
            </p:cNvSpPr>
            <p:nvPr/>
          </p:nvSpPr>
          <p:spPr bwMode="auto">
            <a:xfrm>
              <a:off x="1581" y="2835"/>
              <a:ext cx="4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Rectangle 134"/>
            <p:cNvSpPr>
              <a:spLocks noChangeArrowheads="1"/>
            </p:cNvSpPr>
            <p:nvPr/>
          </p:nvSpPr>
          <p:spPr bwMode="auto">
            <a:xfrm>
              <a:off x="1581" y="2835"/>
              <a:ext cx="49" cy="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Rectangle 135"/>
            <p:cNvSpPr>
              <a:spLocks noChangeArrowheads="1"/>
            </p:cNvSpPr>
            <p:nvPr/>
          </p:nvSpPr>
          <p:spPr bwMode="auto">
            <a:xfrm>
              <a:off x="2944" y="3312"/>
              <a:ext cx="26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Rectangle 136"/>
            <p:cNvSpPr>
              <a:spLocks noChangeArrowheads="1"/>
            </p:cNvSpPr>
            <p:nvPr/>
          </p:nvSpPr>
          <p:spPr bwMode="auto">
            <a:xfrm>
              <a:off x="2944" y="3312"/>
              <a:ext cx="26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Rectangle 137"/>
            <p:cNvSpPr>
              <a:spLocks noChangeArrowheads="1"/>
            </p:cNvSpPr>
            <p:nvPr/>
          </p:nvSpPr>
          <p:spPr bwMode="auto">
            <a:xfrm>
              <a:off x="311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Rectangle 138"/>
            <p:cNvSpPr>
              <a:spLocks noChangeArrowheads="1"/>
            </p:cNvSpPr>
            <p:nvPr/>
          </p:nvSpPr>
          <p:spPr bwMode="auto">
            <a:xfrm>
              <a:off x="311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Rectangle 139"/>
            <p:cNvSpPr>
              <a:spLocks noChangeArrowheads="1"/>
            </p:cNvSpPr>
            <p:nvPr/>
          </p:nvSpPr>
          <p:spPr bwMode="auto">
            <a:xfrm>
              <a:off x="3081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Rectangle 140"/>
            <p:cNvSpPr>
              <a:spLocks noChangeArrowheads="1"/>
            </p:cNvSpPr>
            <p:nvPr/>
          </p:nvSpPr>
          <p:spPr bwMode="auto">
            <a:xfrm>
              <a:off x="3081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Rectangle 141"/>
            <p:cNvSpPr>
              <a:spLocks noChangeArrowheads="1"/>
            </p:cNvSpPr>
            <p:nvPr/>
          </p:nvSpPr>
          <p:spPr bwMode="auto">
            <a:xfrm>
              <a:off x="2894" y="3312"/>
              <a:ext cx="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Rectangle 142"/>
            <p:cNvSpPr>
              <a:spLocks noChangeArrowheads="1"/>
            </p:cNvSpPr>
            <p:nvPr/>
          </p:nvSpPr>
          <p:spPr bwMode="auto">
            <a:xfrm>
              <a:off x="2894" y="3312"/>
              <a:ext cx="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143"/>
            <p:cNvSpPr/>
            <p:nvPr/>
          </p:nvSpPr>
          <p:spPr bwMode="auto">
            <a:xfrm>
              <a:off x="2804" y="3312"/>
              <a:ext cx="12" cy="73"/>
            </a:xfrm>
            <a:custGeom>
              <a:avLst/>
              <a:gdLst>
                <a:gd name="T0" fmla="*/ 12 w 12"/>
                <a:gd name="T1" fmla="*/ 0 h 73"/>
                <a:gd name="T2" fmla="*/ 9 w 12"/>
                <a:gd name="T3" fmla="*/ 0 h 73"/>
                <a:gd name="T4" fmla="*/ 9 w 12"/>
                <a:gd name="T5" fmla="*/ 73 h 73"/>
                <a:gd name="T6" fmla="*/ 0 w 12"/>
                <a:gd name="T7" fmla="*/ 73 h 73"/>
                <a:gd name="T8" fmla="*/ 12 w 12"/>
                <a:gd name="T9" fmla="*/ 73 h 73"/>
                <a:gd name="T10" fmla="*/ 12 w 12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3">
                  <a:moveTo>
                    <a:pt x="12" y="0"/>
                  </a:moveTo>
                  <a:lnTo>
                    <a:pt x="9" y="0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12" y="73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144"/>
            <p:cNvSpPr/>
            <p:nvPr/>
          </p:nvSpPr>
          <p:spPr bwMode="auto">
            <a:xfrm>
              <a:off x="2804" y="3312"/>
              <a:ext cx="12" cy="73"/>
            </a:xfrm>
            <a:custGeom>
              <a:avLst/>
              <a:gdLst>
                <a:gd name="T0" fmla="*/ 12 w 12"/>
                <a:gd name="T1" fmla="*/ 0 h 73"/>
                <a:gd name="T2" fmla="*/ 9 w 12"/>
                <a:gd name="T3" fmla="*/ 0 h 73"/>
                <a:gd name="T4" fmla="*/ 9 w 12"/>
                <a:gd name="T5" fmla="*/ 73 h 73"/>
                <a:gd name="T6" fmla="*/ 0 w 12"/>
                <a:gd name="T7" fmla="*/ 73 h 73"/>
                <a:gd name="T8" fmla="*/ 12 w 12"/>
                <a:gd name="T9" fmla="*/ 73 h 73"/>
                <a:gd name="T10" fmla="*/ 12 w 12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3">
                  <a:moveTo>
                    <a:pt x="12" y="0"/>
                  </a:moveTo>
                  <a:lnTo>
                    <a:pt x="9" y="0"/>
                  </a:lnTo>
                  <a:lnTo>
                    <a:pt x="9" y="73"/>
                  </a:lnTo>
                  <a:lnTo>
                    <a:pt x="0" y="73"/>
                  </a:lnTo>
                  <a:lnTo>
                    <a:pt x="12" y="73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Rectangle 145"/>
            <p:cNvSpPr>
              <a:spLocks noChangeArrowheads="1"/>
            </p:cNvSpPr>
            <p:nvPr/>
          </p:nvSpPr>
          <p:spPr bwMode="auto">
            <a:xfrm>
              <a:off x="2861" y="3312"/>
              <a:ext cx="1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Rectangle 146"/>
            <p:cNvSpPr>
              <a:spLocks noChangeArrowheads="1"/>
            </p:cNvSpPr>
            <p:nvPr/>
          </p:nvSpPr>
          <p:spPr bwMode="auto">
            <a:xfrm>
              <a:off x="2861" y="3312"/>
              <a:ext cx="1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Rectangle 147"/>
            <p:cNvSpPr>
              <a:spLocks noChangeArrowheads="1"/>
            </p:cNvSpPr>
            <p:nvPr/>
          </p:nvSpPr>
          <p:spPr bwMode="auto">
            <a:xfrm>
              <a:off x="2989" y="3312"/>
              <a:ext cx="11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Rectangle 148"/>
            <p:cNvSpPr>
              <a:spLocks noChangeArrowheads="1"/>
            </p:cNvSpPr>
            <p:nvPr/>
          </p:nvSpPr>
          <p:spPr bwMode="auto">
            <a:xfrm>
              <a:off x="2989" y="3312"/>
              <a:ext cx="11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Rectangle 149"/>
            <p:cNvSpPr>
              <a:spLocks noChangeArrowheads="1"/>
            </p:cNvSpPr>
            <p:nvPr/>
          </p:nvSpPr>
          <p:spPr bwMode="auto">
            <a:xfrm>
              <a:off x="3015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Rectangle 150"/>
            <p:cNvSpPr>
              <a:spLocks noChangeArrowheads="1"/>
            </p:cNvSpPr>
            <p:nvPr/>
          </p:nvSpPr>
          <p:spPr bwMode="auto">
            <a:xfrm>
              <a:off x="3015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51"/>
            <p:cNvSpPr/>
            <p:nvPr/>
          </p:nvSpPr>
          <p:spPr bwMode="auto">
            <a:xfrm>
              <a:off x="2785" y="3312"/>
              <a:ext cx="28" cy="73"/>
            </a:xfrm>
            <a:custGeom>
              <a:avLst/>
              <a:gdLst>
                <a:gd name="T0" fmla="*/ 28 w 28"/>
                <a:gd name="T1" fmla="*/ 0 h 73"/>
                <a:gd name="T2" fmla="*/ 0 w 28"/>
                <a:gd name="T3" fmla="*/ 0 h 73"/>
                <a:gd name="T4" fmla="*/ 0 w 28"/>
                <a:gd name="T5" fmla="*/ 73 h 73"/>
                <a:gd name="T6" fmla="*/ 19 w 28"/>
                <a:gd name="T7" fmla="*/ 73 h 73"/>
                <a:gd name="T8" fmla="*/ 28 w 28"/>
                <a:gd name="T9" fmla="*/ 73 h 73"/>
                <a:gd name="T10" fmla="*/ 28 w 28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3">
                  <a:moveTo>
                    <a:pt x="28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19" y="73"/>
                  </a:lnTo>
                  <a:lnTo>
                    <a:pt x="28" y="73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52"/>
            <p:cNvSpPr/>
            <p:nvPr/>
          </p:nvSpPr>
          <p:spPr bwMode="auto">
            <a:xfrm>
              <a:off x="2785" y="3312"/>
              <a:ext cx="28" cy="73"/>
            </a:xfrm>
            <a:custGeom>
              <a:avLst/>
              <a:gdLst>
                <a:gd name="T0" fmla="*/ 28 w 28"/>
                <a:gd name="T1" fmla="*/ 0 h 73"/>
                <a:gd name="T2" fmla="*/ 0 w 28"/>
                <a:gd name="T3" fmla="*/ 0 h 73"/>
                <a:gd name="T4" fmla="*/ 0 w 28"/>
                <a:gd name="T5" fmla="*/ 73 h 73"/>
                <a:gd name="T6" fmla="*/ 19 w 28"/>
                <a:gd name="T7" fmla="*/ 73 h 73"/>
                <a:gd name="T8" fmla="*/ 28 w 28"/>
                <a:gd name="T9" fmla="*/ 73 h 73"/>
                <a:gd name="T10" fmla="*/ 28 w 28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3">
                  <a:moveTo>
                    <a:pt x="28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19" y="73"/>
                  </a:lnTo>
                  <a:lnTo>
                    <a:pt x="28" y="73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Rectangle 153"/>
            <p:cNvSpPr>
              <a:spLocks noChangeArrowheads="1"/>
            </p:cNvSpPr>
            <p:nvPr/>
          </p:nvSpPr>
          <p:spPr bwMode="auto">
            <a:xfrm>
              <a:off x="2745" y="3312"/>
              <a:ext cx="28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Rectangle 154"/>
            <p:cNvSpPr>
              <a:spLocks noChangeArrowheads="1"/>
            </p:cNvSpPr>
            <p:nvPr/>
          </p:nvSpPr>
          <p:spPr bwMode="auto">
            <a:xfrm>
              <a:off x="2745" y="3312"/>
              <a:ext cx="28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Rectangle 155"/>
            <p:cNvSpPr>
              <a:spLocks noChangeArrowheads="1"/>
            </p:cNvSpPr>
            <p:nvPr/>
          </p:nvSpPr>
          <p:spPr bwMode="auto">
            <a:xfrm>
              <a:off x="2695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Rectangle 156"/>
            <p:cNvSpPr>
              <a:spLocks noChangeArrowheads="1"/>
            </p:cNvSpPr>
            <p:nvPr/>
          </p:nvSpPr>
          <p:spPr bwMode="auto">
            <a:xfrm>
              <a:off x="2695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Rectangle 157"/>
            <p:cNvSpPr>
              <a:spLocks noChangeArrowheads="1"/>
            </p:cNvSpPr>
            <p:nvPr/>
          </p:nvSpPr>
          <p:spPr bwMode="auto">
            <a:xfrm>
              <a:off x="266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Rectangle 158"/>
            <p:cNvSpPr>
              <a:spLocks noChangeArrowheads="1"/>
            </p:cNvSpPr>
            <p:nvPr/>
          </p:nvSpPr>
          <p:spPr bwMode="auto">
            <a:xfrm>
              <a:off x="2664" y="3312"/>
              <a:ext cx="12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Rectangle 159"/>
            <p:cNvSpPr>
              <a:spLocks noChangeArrowheads="1"/>
            </p:cNvSpPr>
            <p:nvPr/>
          </p:nvSpPr>
          <p:spPr bwMode="auto">
            <a:xfrm>
              <a:off x="2596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Rectangle 160"/>
            <p:cNvSpPr>
              <a:spLocks noChangeArrowheads="1"/>
            </p:cNvSpPr>
            <p:nvPr/>
          </p:nvSpPr>
          <p:spPr bwMode="auto">
            <a:xfrm>
              <a:off x="2596" y="3312"/>
              <a:ext cx="49" cy="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0" name="TextBox 74"/>
          <p:cNvSpPr txBox="1"/>
          <p:nvPr/>
        </p:nvSpPr>
        <p:spPr>
          <a:xfrm>
            <a:off x="3543881" y="2828836"/>
            <a:ext cx="663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2000">
                      <a:srgbClr val="4FA8DB"/>
                    </a:gs>
                    <a:gs pos="83000">
                      <a:srgbClr val="4DAFE8"/>
                    </a:gs>
                    <a:gs pos="100000">
                      <a:srgbClr val="1B4DAB"/>
                    </a:gs>
                  </a:gsLst>
                  <a:lin ang="5400000" scaled="1"/>
                </a:gradFill>
                <a:latin typeface="方正准圆_GBK" panose="03000509000000000000" pitchFamily="65" charset="-122"/>
                <a:ea typeface="方正准圆_GBK" panose="03000509000000000000" pitchFamily="65" charset="-122"/>
              </a:defRPr>
            </a:lvl1pPr>
          </a:lstStyle>
          <a:p>
            <a:r>
              <a:rPr lang="zh-CN" altLang="en-US" sz="7200" dirty="0">
                <a:solidFill>
                  <a:srgbClr val="F5F5F5"/>
                </a:solidFill>
              </a:rPr>
              <a:t>研究成果与运用</a:t>
            </a:r>
          </a:p>
        </p:txBody>
      </p:sp>
      <p:sp>
        <p:nvSpPr>
          <p:cNvPr id="271" name="文本框 270"/>
          <p:cNvSpPr txBox="1"/>
          <p:nvPr/>
        </p:nvSpPr>
        <p:spPr>
          <a:xfrm>
            <a:off x="3543881" y="1916958"/>
            <a:ext cx="2830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F5F5F5"/>
                </a:solidFill>
                <a:latin typeface="方正准圆_GBK" panose="03000509000000000000" pitchFamily="65" charset="-122"/>
                <a:ea typeface="方正准圆_GBK" panose="03000509000000000000" pitchFamily="65" charset="-122"/>
              </a:rPr>
              <a:t>PART TWO</a:t>
            </a:r>
            <a:endParaRPr lang="zh-CN" altLang="en-US" sz="4800" dirty="0">
              <a:solidFill>
                <a:srgbClr val="F5F5F5"/>
              </a:solidFill>
              <a:latin typeface="方正准圆_GBK" panose="03000509000000000000" pitchFamily="65" charset="-122"/>
              <a:ea typeface="方正准圆_GBK" panose="03000509000000000000" pitchFamily="65" charset="-122"/>
            </a:endParaRPr>
          </a:p>
        </p:txBody>
      </p:sp>
      <p:sp>
        <p:nvSpPr>
          <p:cNvPr id="272" name="TextBox 13"/>
          <p:cNvSpPr txBox="1">
            <a:spLocks noChangeArrowheads="1"/>
          </p:cNvSpPr>
          <p:nvPr/>
        </p:nvSpPr>
        <p:spPr bwMode="auto">
          <a:xfrm>
            <a:off x="3543880" y="4110046"/>
            <a:ext cx="64659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dirty="0">
                <a:solidFill>
                  <a:srgbClr val="F5F5F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单击此处可编辑内容，根据您的需要自由拉伸文本框大小。您可以在此处添加关于本章节的简要介绍，模板所有素材均可自由编辑</a:t>
            </a:r>
            <a:endParaRPr lang="en-US" altLang="zh-CN" dirty="0">
              <a:solidFill>
                <a:srgbClr val="F5F5F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10592571" y="241252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3291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9" name="Freeform 20"/>
          <p:cNvSpPr/>
          <p:nvPr/>
        </p:nvSpPr>
        <p:spPr bwMode="auto">
          <a:xfrm>
            <a:off x="6507787" y="3020832"/>
            <a:ext cx="851505" cy="693649"/>
          </a:xfrm>
          <a:custGeom>
            <a:avLst/>
            <a:gdLst>
              <a:gd name="T0" fmla="*/ 280 w 280"/>
              <a:gd name="T1" fmla="*/ 27 h 228"/>
              <a:gd name="T2" fmla="*/ 247 w 280"/>
              <a:gd name="T3" fmla="*/ 36 h 228"/>
              <a:gd name="T4" fmla="*/ 272 w 280"/>
              <a:gd name="T5" fmla="*/ 5 h 228"/>
              <a:gd name="T6" fmla="*/ 236 w 280"/>
              <a:gd name="T7" fmla="*/ 19 h 228"/>
              <a:gd name="T8" fmla="*/ 194 w 280"/>
              <a:gd name="T9" fmla="*/ 0 h 228"/>
              <a:gd name="T10" fmla="*/ 136 w 280"/>
              <a:gd name="T11" fmla="*/ 58 h 228"/>
              <a:gd name="T12" fmla="*/ 138 w 280"/>
              <a:gd name="T13" fmla="*/ 71 h 228"/>
              <a:gd name="T14" fmla="*/ 19 w 280"/>
              <a:gd name="T15" fmla="*/ 11 h 228"/>
              <a:gd name="T16" fmla="*/ 12 w 280"/>
              <a:gd name="T17" fmla="*/ 40 h 228"/>
              <a:gd name="T18" fmla="*/ 37 w 280"/>
              <a:gd name="T19" fmla="*/ 88 h 228"/>
              <a:gd name="T20" fmla="*/ 11 w 280"/>
              <a:gd name="T21" fmla="*/ 80 h 228"/>
              <a:gd name="T22" fmla="*/ 11 w 280"/>
              <a:gd name="T23" fmla="*/ 81 h 228"/>
              <a:gd name="T24" fmla="*/ 57 w 280"/>
              <a:gd name="T25" fmla="*/ 138 h 228"/>
              <a:gd name="T26" fmla="*/ 42 w 280"/>
              <a:gd name="T27" fmla="*/ 140 h 228"/>
              <a:gd name="T28" fmla="*/ 31 w 280"/>
              <a:gd name="T29" fmla="*/ 139 h 228"/>
              <a:gd name="T30" fmla="*/ 85 w 280"/>
              <a:gd name="T31" fmla="*/ 178 h 228"/>
              <a:gd name="T32" fmla="*/ 14 w 280"/>
              <a:gd name="T33" fmla="*/ 203 h 228"/>
              <a:gd name="T34" fmla="*/ 0 w 280"/>
              <a:gd name="T35" fmla="*/ 202 h 228"/>
              <a:gd name="T36" fmla="*/ 88 w 280"/>
              <a:gd name="T37" fmla="*/ 228 h 228"/>
              <a:gd name="T38" fmla="*/ 251 w 280"/>
              <a:gd name="T39" fmla="*/ 65 h 228"/>
              <a:gd name="T40" fmla="*/ 251 w 280"/>
              <a:gd name="T41" fmla="*/ 57 h 228"/>
              <a:gd name="T42" fmla="*/ 280 w 280"/>
              <a:gd name="T43" fmla="*/ 27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0" h="228">
                <a:moveTo>
                  <a:pt x="280" y="27"/>
                </a:moveTo>
                <a:cubicBezTo>
                  <a:pt x="270" y="32"/>
                  <a:pt x="259" y="35"/>
                  <a:pt x="247" y="36"/>
                </a:cubicBezTo>
                <a:cubicBezTo>
                  <a:pt x="259" y="29"/>
                  <a:pt x="268" y="18"/>
                  <a:pt x="272" y="5"/>
                </a:cubicBezTo>
                <a:cubicBezTo>
                  <a:pt x="261" y="11"/>
                  <a:pt x="249" y="16"/>
                  <a:pt x="236" y="19"/>
                </a:cubicBezTo>
                <a:cubicBezTo>
                  <a:pt x="225" y="7"/>
                  <a:pt x="210" y="0"/>
                  <a:pt x="194" y="0"/>
                </a:cubicBezTo>
                <a:cubicBezTo>
                  <a:pt x="162" y="0"/>
                  <a:pt x="136" y="26"/>
                  <a:pt x="136" y="58"/>
                </a:cubicBezTo>
                <a:cubicBezTo>
                  <a:pt x="136" y="62"/>
                  <a:pt x="137" y="67"/>
                  <a:pt x="138" y="71"/>
                </a:cubicBezTo>
                <a:cubicBezTo>
                  <a:pt x="90" y="69"/>
                  <a:pt x="48" y="46"/>
                  <a:pt x="19" y="11"/>
                </a:cubicBezTo>
                <a:cubicBezTo>
                  <a:pt x="14" y="19"/>
                  <a:pt x="12" y="29"/>
                  <a:pt x="12" y="40"/>
                </a:cubicBezTo>
                <a:cubicBezTo>
                  <a:pt x="12" y="60"/>
                  <a:pt x="22" y="77"/>
                  <a:pt x="37" y="88"/>
                </a:cubicBezTo>
                <a:cubicBezTo>
                  <a:pt x="28" y="87"/>
                  <a:pt x="19" y="85"/>
                  <a:pt x="11" y="80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109"/>
                  <a:pt x="31" y="132"/>
                  <a:pt x="57" y="138"/>
                </a:cubicBezTo>
                <a:cubicBezTo>
                  <a:pt x="52" y="139"/>
                  <a:pt x="47" y="140"/>
                  <a:pt x="42" y="140"/>
                </a:cubicBezTo>
                <a:cubicBezTo>
                  <a:pt x="38" y="140"/>
                  <a:pt x="35" y="139"/>
                  <a:pt x="31" y="139"/>
                </a:cubicBezTo>
                <a:cubicBezTo>
                  <a:pt x="39" y="161"/>
                  <a:pt x="60" y="178"/>
                  <a:pt x="85" y="178"/>
                </a:cubicBezTo>
                <a:cubicBezTo>
                  <a:pt x="65" y="194"/>
                  <a:pt x="40" y="203"/>
                  <a:pt x="14" y="203"/>
                </a:cubicBezTo>
                <a:cubicBezTo>
                  <a:pt x="9" y="203"/>
                  <a:pt x="4" y="203"/>
                  <a:pt x="0" y="202"/>
                </a:cubicBezTo>
                <a:cubicBezTo>
                  <a:pt x="25" y="219"/>
                  <a:pt x="55" y="228"/>
                  <a:pt x="88" y="228"/>
                </a:cubicBezTo>
                <a:cubicBezTo>
                  <a:pt x="194" y="228"/>
                  <a:pt x="251" y="140"/>
                  <a:pt x="251" y="65"/>
                </a:cubicBezTo>
                <a:cubicBezTo>
                  <a:pt x="251" y="62"/>
                  <a:pt x="251" y="60"/>
                  <a:pt x="251" y="57"/>
                </a:cubicBezTo>
                <a:cubicBezTo>
                  <a:pt x="263" y="49"/>
                  <a:pt x="272" y="39"/>
                  <a:pt x="280" y="27"/>
                </a:cubicBezTo>
                <a:close/>
              </a:path>
            </a:pathLst>
          </a:custGeom>
          <a:solidFill>
            <a:srgbClr val="3291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0" name="Freeform 37"/>
          <p:cNvSpPr/>
          <p:nvPr/>
        </p:nvSpPr>
        <p:spPr bwMode="auto">
          <a:xfrm>
            <a:off x="7906414" y="2797564"/>
            <a:ext cx="2363514" cy="4060436"/>
          </a:xfrm>
          <a:custGeom>
            <a:avLst/>
            <a:gdLst>
              <a:gd name="T0" fmla="*/ 470 w 588"/>
              <a:gd name="T1" fmla="*/ 274 h 1010"/>
              <a:gd name="T2" fmla="*/ 543 w 588"/>
              <a:gd name="T3" fmla="*/ 164 h 1010"/>
              <a:gd name="T4" fmla="*/ 588 w 588"/>
              <a:gd name="T5" fmla="*/ 13 h 1010"/>
              <a:gd name="T6" fmla="*/ 580 w 588"/>
              <a:gd name="T7" fmla="*/ 9 h 1010"/>
              <a:gd name="T8" fmla="*/ 531 w 588"/>
              <a:gd name="T9" fmla="*/ 143 h 1010"/>
              <a:gd name="T10" fmla="*/ 456 w 588"/>
              <a:gd name="T11" fmla="*/ 237 h 1010"/>
              <a:gd name="T12" fmla="*/ 454 w 588"/>
              <a:gd name="T13" fmla="*/ 238 h 1010"/>
              <a:gd name="T14" fmla="*/ 310 w 588"/>
              <a:gd name="T15" fmla="*/ 0 h 1010"/>
              <a:gd name="T16" fmla="*/ 272 w 588"/>
              <a:gd name="T17" fmla="*/ 25 h 1010"/>
              <a:gd name="T18" fmla="*/ 401 w 588"/>
              <a:gd name="T19" fmla="*/ 434 h 1010"/>
              <a:gd name="T20" fmla="*/ 234 w 588"/>
              <a:gd name="T21" fmla="*/ 365 h 1010"/>
              <a:gd name="T22" fmla="*/ 106 w 588"/>
              <a:gd name="T23" fmla="*/ 257 h 1010"/>
              <a:gd name="T24" fmla="*/ 12 w 588"/>
              <a:gd name="T25" fmla="*/ 95 h 1010"/>
              <a:gd name="T26" fmla="*/ 0 w 588"/>
              <a:gd name="T27" fmla="*/ 101 h 1010"/>
              <a:gd name="T28" fmla="*/ 90 w 588"/>
              <a:gd name="T29" fmla="*/ 284 h 1010"/>
              <a:gd name="T30" fmla="*/ 218 w 588"/>
              <a:gd name="T31" fmla="*/ 413 h 1010"/>
              <a:gd name="T32" fmla="*/ 406 w 588"/>
              <a:gd name="T33" fmla="*/ 511 h 1010"/>
              <a:gd name="T34" fmla="*/ 331 w 588"/>
              <a:gd name="T35" fmla="*/ 1010 h 1010"/>
              <a:gd name="T36" fmla="*/ 557 w 588"/>
              <a:gd name="T37" fmla="*/ 1010 h 1010"/>
              <a:gd name="T38" fmla="*/ 546 w 588"/>
              <a:gd name="T39" fmla="*/ 509 h 1010"/>
              <a:gd name="T40" fmla="*/ 470 w 588"/>
              <a:gd name="T41" fmla="*/ 274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88" h="1010">
                <a:moveTo>
                  <a:pt x="470" y="274"/>
                </a:moveTo>
                <a:cubicBezTo>
                  <a:pt x="498" y="243"/>
                  <a:pt x="523" y="207"/>
                  <a:pt x="543" y="164"/>
                </a:cubicBezTo>
                <a:cubicBezTo>
                  <a:pt x="564" y="120"/>
                  <a:pt x="581" y="71"/>
                  <a:pt x="588" y="13"/>
                </a:cubicBezTo>
                <a:cubicBezTo>
                  <a:pt x="580" y="9"/>
                  <a:pt x="580" y="9"/>
                  <a:pt x="580" y="9"/>
                </a:cubicBezTo>
                <a:cubicBezTo>
                  <a:pt x="571" y="60"/>
                  <a:pt x="552" y="106"/>
                  <a:pt x="531" y="143"/>
                </a:cubicBezTo>
                <a:cubicBezTo>
                  <a:pt x="509" y="181"/>
                  <a:pt x="483" y="212"/>
                  <a:pt x="456" y="237"/>
                </a:cubicBezTo>
                <a:cubicBezTo>
                  <a:pt x="455" y="238"/>
                  <a:pt x="455" y="238"/>
                  <a:pt x="454" y="238"/>
                </a:cubicBezTo>
                <a:cubicBezTo>
                  <a:pt x="415" y="153"/>
                  <a:pt x="366" y="73"/>
                  <a:pt x="310" y="0"/>
                </a:cubicBezTo>
                <a:cubicBezTo>
                  <a:pt x="272" y="25"/>
                  <a:pt x="272" y="25"/>
                  <a:pt x="272" y="25"/>
                </a:cubicBezTo>
                <a:cubicBezTo>
                  <a:pt x="346" y="158"/>
                  <a:pt x="386" y="295"/>
                  <a:pt x="401" y="434"/>
                </a:cubicBezTo>
                <a:cubicBezTo>
                  <a:pt x="344" y="419"/>
                  <a:pt x="287" y="397"/>
                  <a:pt x="234" y="365"/>
                </a:cubicBezTo>
                <a:cubicBezTo>
                  <a:pt x="188" y="337"/>
                  <a:pt x="145" y="301"/>
                  <a:pt x="106" y="257"/>
                </a:cubicBezTo>
                <a:cubicBezTo>
                  <a:pt x="68" y="212"/>
                  <a:pt x="32" y="157"/>
                  <a:pt x="12" y="95"/>
                </a:cubicBezTo>
                <a:cubicBezTo>
                  <a:pt x="0" y="101"/>
                  <a:pt x="0" y="101"/>
                  <a:pt x="0" y="101"/>
                </a:cubicBezTo>
                <a:cubicBezTo>
                  <a:pt x="18" y="172"/>
                  <a:pt x="52" y="232"/>
                  <a:pt x="90" y="284"/>
                </a:cubicBezTo>
                <a:cubicBezTo>
                  <a:pt x="128" y="335"/>
                  <a:pt x="172" y="378"/>
                  <a:pt x="218" y="413"/>
                </a:cubicBezTo>
                <a:cubicBezTo>
                  <a:pt x="278" y="457"/>
                  <a:pt x="341" y="489"/>
                  <a:pt x="406" y="511"/>
                </a:cubicBezTo>
                <a:cubicBezTo>
                  <a:pt x="412" y="679"/>
                  <a:pt x="383" y="847"/>
                  <a:pt x="331" y="1010"/>
                </a:cubicBezTo>
                <a:cubicBezTo>
                  <a:pt x="557" y="1010"/>
                  <a:pt x="557" y="1010"/>
                  <a:pt x="557" y="1010"/>
                </a:cubicBezTo>
                <a:cubicBezTo>
                  <a:pt x="583" y="820"/>
                  <a:pt x="587" y="695"/>
                  <a:pt x="546" y="509"/>
                </a:cubicBezTo>
                <a:cubicBezTo>
                  <a:pt x="528" y="428"/>
                  <a:pt x="503" y="349"/>
                  <a:pt x="470" y="274"/>
                </a:cubicBezTo>
                <a:close/>
              </a:path>
            </a:pathLst>
          </a:custGeom>
          <a:solidFill>
            <a:srgbClr val="153E9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1" name="Freeform 32"/>
          <p:cNvSpPr>
            <a:spLocks noEditPoints="1"/>
          </p:cNvSpPr>
          <p:nvPr/>
        </p:nvSpPr>
        <p:spPr bwMode="auto">
          <a:xfrm>
            <a:off x="10346023" y="2207066"/>
            <a:ext cx="459615" cy="458092"/>
          </a:xfrm>
          <a:custGeom>
            <a:avLst/>
            <a:gdLst>
              <a:gd name="T0" fmla="*/ 106 w 114"/>
              <a:gd name="T1" fmla="*/ 0 h 114"/>
              <a:gd name="T2" fmla="*/ 8 w 114"/>
              <a:gd name="T3" fmla="*/ 0 h 114"/>
              <a:gd name="T4" fmla="*/ 0 w 114"/>
              <a:gd name="T5" fmla="*/ 8 h 114"/>
              <a:gd name="T6" fmla="*/ 0 w 114"/>
              <a:gd name="T7" fmla="*/ 106 h 114"/>
              <a:gd name="T8" fmla="*/ 8 w 114"/>
              <a:gd name="T9" fmla="*/ 114 h 114"/>
              <a:gd name="T10" fmla="*/ 106 w 114"/>
              <a:gd name="T11" fmla="*/ 114 h 114"/>
              <a:gd name="T12" fmla="*/ 114 w 114"/>
              <a:gd name="T13" fmla="*/ 106 h 114"/>
              <a:gd name="T14" fmla="*/ 114 w 114"/>
              <a:gd name="T15" fmla="*/ 8 h 114"/>
              <a:gd name="T16" fmla="*/ 106 w 114"/>
              <a:gd name="T17" fmla="*/ 0 h 114"/>
              <a:gd name="T18" fmla="*/ 35 w 114"/>
              <a:gd name="T19" fmla="*/ 96 h 114"/>
              <a:gd name="T20" fmla="*/ 17 w 114"/>
              <a:gd name="T21" fmla="*/ 96 h 114"/>
              <a:gd name="T22" fmla="*/ 17 w 114"/>
              <a:gd name="T23" fmla="*/ 44 h 114"/>
              <a:gd name="T24" fmla="*/ 35 w 114"/>
              <a:gd name="T25" fmla="*/ 44 h 114"/>
              <a:gd name="T26" fmla="*/ 35 w 114"/>
              <a:gd name="T27" fmla="*/ 96 h 114"/>
              <a:gd name="T28" fmla="*/ 26 w 114"/>
              <a:gd name="T29" fmla="*/ 37 h 114"/>
              <a:gd name="T30" fmla="*/ 26 w 114"/>
              <a:gd name="T31" fmla="*/ 37 h 114"/>
              <a:gd name="T32" fmla="*/ 16 w 114"/>
              <a:gd name="T33" fmla="*/ 28 h 114"/>
              <a:gd name="T34" fmla="*/ 26 w 114"/>
              <a:gd name="T35" fmla="*/ 19 h 114"/>
              <a:gd name="T36" fmla="*/ 36 w 114"/>
              <a:gd name="T37" fmla="*/ 28 h 114"/>
              <a:gd name="T38" fmla="*/ 26 w 114"/>
              <a:gd name="T39" fmla="*/ 37 h 114"/>
              <a:gd name="T40" fmla="*/ 97 w 114"/>
              <a:gd name="T41" fmla="*/ 96 h 114"/>
              <a:gd name="T42" fmla="*/ 80 w 114"/>
              <a:gd name="T43" fmla="*/ 96 h 114"/>
              <a:gd name="T44" fmla="*/ 80 w 114"/>
              <a:gd name="T45" fmla="*/ 68 h 114"/>
              <a:gd name="T46" fmla="*/ 71 w 114"/>
              <a:gd name="T47" fmla="*/ 56 h 114"/>
              <a:gd name="T48" fmla="*/ 62 w 114"/>
              <a:gd name="T49" fmla="*/ 63 h 114"/>
              <a:gd name="T50" fmla="*/ 61 w 114"/>
              <a:gd name="T51" fmla="*/ 67 h 114"/>
              <a:gd name="T52" fmla="*/ 61 w 114"/>
              <a:gd name="T53" fmla="*/ 96 h 114"/>
              <a:gd name="T54" fmla="*/ 44 w 114"/>
              <a:gd name="T55" fmla="*/ 96 h 114"/>
              <a:gd name="T56" fmla="*/ 44 w 114"/>
              <a:gd name="T57" fmla="*/ 44 h 114"/>
              <a:gd name="T58" fmla="*/ 61 w 114"/>
              <a:gd name="T59" fmla="*/ 44 h 114"/>
              <a:gd name="T60" fmla="*/ 61 w 114"/>
              <a:gd name="T61" fmla="*/ 51 h 114"/>
              <a:gd name="T62" fmla="*/ 77 w 114"/>
              <a:gd name="T63" fmla="*/ 43 h 114"/>
              <a:gd name="T64" fmla="*/ 97 w 114"/>
              <a:gd name="T65" fmla="*/ 66 h 114"/>
              <a:gd name="T66" fmla="*/ 97 w 114"/>
              <a:gd name="T67" fmla="*/ 9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4" h="114">
                <a:moveTo>
                  <a:pt x="106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1"/>
                  <a:pt x="4" y="114"/>
                  <a:pt x="8" y="114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110" y="114"/>
                  <a:pt x="114" y="111"/>
                  <a:pt x="114" y="106"/>
                </a:cubicBezTo>
                <a:cubicBezTo>
                  <a:pt x="114" y="8"/>
                  <a:pt x="114" y="8"/>
                  <a:pt x="114" y="8"/>
                </a:cubicBezTo>
                <a:cubicBezTo>
                  <a:pt x="114" y="3"/>
                  <a:pt x="110" y="0"/>
                  <a:pt x="106" y="0"/>
                </a:cubicBezTo>
                <a:close/>
                <a:moveTo>
                  <a:pt x="35" y="96"/>
                </a:moveTo>
                <a:cubicBezTo>
                  <a:pt x="17" y="96"/>
                  <a:pt x="17" y="96"/>
                  <a:pt x="17" y="96"/>
                </a:cubicBezTo>
                <a:cubicBezTo>
                  <a:pt x="17" y="44"/>
                  <a:pt x="17" y="44"/>
                  <a:pt x="17" y="44"/>
                </a:cubicBezTo>
                <a:cubicBezTo>
                  <a:pt x="35" y="44"/>
                  <a:pt x="35" y="44"/>
                  <a:pt x="35" y="44"/>
                </a:cubicBezTo>
                <a:lnTo>
                  <a:pt x="35" y="96"/>
                </a:lnTo>
                <a:close/>
                <a:moveTo>
                  <a:pt x="26" y="37"/>
                </a:moveTo>
                <a:cubicBezTo>
                  <a:pt x="26" y="37"/>
                  <a:pt x="26" y="37"/>
                  <a:pt x="26" y="37"/>
                </a:cubicBezTo>
                <a:cubicBezTo>
                  <a:pt x="20" y="37"/>
                  <a:pt x="16" y="33"/>
                  <a:pt x="16" y="28"/>
                </a:cubicBezTo>
                <a:cubicBezTo>
                  <a:pt x="16" y="23"/>
                  <a:pt x="20" y="19"/>
                  <a:pt x="26" y="19"/>
                </a:cubicBezTo>
                <a:cubicBezTo>
                  <a:pt x="32" y="19"/>
                  <a:pt x="36" y="23"/>
                  <a:pt x="36" y="28"/>
                </a:cubicBezTo>
                <a:cubicBezTo>
                  <a:pt x="36" y="33"/>
                  <a:pt x="32" y="37"/>
                  <a:pt x="26" y="37"/>
                </a:cubicBezTo>
                <a:close/>
                <a:moveTo>
                  <a:pt x="97" y="96"/>
                </a:moveTo>
                <a:cubicBezTo>
                  <a:pt x="80" y="96"/>
                  <a:pt x="80" y="96"/>
                  <a:pt x="80" y="96"/>
                </a:cubicBezTo>
                <a:cubicBezTo>
                  <a:pt x="80" y="68"/>
                  <a:pt x="80" y="68"/>
                  <a:pt x="80" y="68"/>
                </a:cubicBezTo>
                <a:cubicBezTo>
                  <a:pt x="80" y="61"/>
                  <a:pt x="77" y="56"/>
                  <a:pt x="71" y="56"/>
                </a:cubicBezTo>
                <a:cubicBezTo>
                  <a:pt x="66" y="56"/>
                  <a:pt x="63" y="59"/>
                  <a:pt x="62" y="63"/>
                </a:cubicBezTo>
                <a:cubicBezTo>
                  <a:pt x="61" y="64"/>
                  <a:pt x="61" y="65"/>
                  <a:pt x="61" y="67"/>
                </a:cubicBezTo>
                <a:cubicBezTo>
                  <a:pt x="61" y="96"/>
                  <a:pt x="61" y="96"/>
                  <a:pt x="61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49"/>
                  <a:pt x="44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51"/>
                  <a:pt x="61" y="51"/>
                  <a:pt x="61" y="51"/>
                </a:cubicBezTo>
                <a:cubicBezTo>
                  <a:pt x="64" y="48"/>
                  <a:pt x="68" y="43"/>
                  <a:pt x="77" y="43"/>
                </a:cubicBezTo>
                <a:cubicBezTo>
                  <a:pt x="88" y="43"/>
                  <a:pt x="97" y="50"/>
                  <a:pt x="97" y="66"/>
                </a:cubicBezTo>
                <a:lnTo>
                  <a:pt x="97" y="96"/>
                </a:lnTo>
                <a:close/>
              </a:path>
            </a:pathLst>
          </a:custGeom>
          <a:solidFill>
            <a:srgbClr val="3291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12" name="Group 33"/>
          <p:cNvGrpSpPr/>
          <p:nvPr/>
        </p:nvGrpSpPr>
        <p:grpSpPr>
          <a:xfrm>
            <a:off x="10254709" y="4173364"/>
            <a:ext cx="872050" cy="872049"/>
            <a:chOff x="4127501" y="4194175"/>
            <a:chExt cx="909638" cy="909637"/>
          </a:xfrm>
          <a:solidFill>
            <a:srgbClr val="3291FF"/>
          </a:solidFill>
        </p:grpSpPr>
        <p:sp>
          <p:nvSpPr>
            <p:cNvPr id="13" name="Freeform 11"/>
            <p:cNvSpPr/>
            <p:nvPr/>
          </p:nvSpPr>
          <p:spPr bwMode="auto">
            <a:xfrm>
              <a:off x="4386263" y="4659313"/>
              <a:ext cx="96838" cy="192087"/>
            </a:xfrm>
            <a:custGeom>
              <a:avLst/>
              <a:gdLst>
                <a:gd name="T0" fmla="*/ 0 w 61"/>
                <a:gd name="T1" fmla="*/ 18 h 121"/>
                <a:gd name="T2" fmla="*/ 22 w 61"/>
                <a:gd name="T3" fmla="*/ 18 h 121"/>
                <a:gd name="T4" fmla="*/ 22 w 61"/>
                <a:gd name="T5" fmla="*/ 121 h 121"/>
                <a:gd name="T6" fmla="*/ 40 w 61"/>
                <a:gd name="T7" fmla="*/ 121 h 121"/>
                <a:gd name="T8" fmla="*/ 40 w 61"/>
                <a:gd name="T9" fmla="*/ 18 h 121"/>
                <a:gd name="T10" fmla="*/ 61 w 61"/>
                <a:gd name="T11" fmla="*/ 18 h 121"/>
                <a:gd name="T12" fmla="*/ 61 w 61"/>
                <a:gd name="T13" fmla="*/ 0 h 121"/>
                <a:gd name="T14" fmla="*/ 0 w 61"/>
                <a:gd name="T15" fmla="*/ 0 h 121"/>
                <a:gd name="T16" fmla="*/ 0 w 61"/>
                <a:gd name="T17" fmla="*/ 1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1">
                  <a:moveTo>
                    <a:pt x="0" y="18"/>
                  </a:moveTo>
                  <a:lnTo>
                    <a:pt x="22" y="18"/>
                  </a:lnTo>
                  <a:lnTo>
                    <a:pt x="22" y="121"/>
                  </a:lnTo>
                  <a:lnTo>
                    <a:pt x="40" y="121"/>
                  </a:lnTo>
                  <a:lnTo>
                    <a:pt x="40" y="18"/>
                  </a:lnTo>
                  <a:lnTo>
                    <a:pt x="61" y="18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4572001" y="4440238"/>
              <a:ext cx="25400" cy="109537"/>
            </a:xfrm>
            <a:custGeom>
              <a:avLst/>
              <a:gdLst>
                <a:gd name="T0" fmla="*/ 3 w 6"/>
                <a:gd name="T1" fmla="*/ 26 h 26"/>
                <a:gd name="T2" fmla="*/ 5 w 6"/>
                <a:gd name="T3" fmla="*/ 25 h 26"/>
                <a:gd name="T4" fmla="*/ 6 w 6"/>
                <a:gd name="T5" fmla="*/ 23 h 26"/>
                <a:gd name="T6" fmla="*/ 6 w 6"/>
                <a:gd name="T7" fmla="*/ 3 h 26"/>
                <a:gd name="T8" fmla="*/ 5 w 6"/>
                <a:gd name="T9" fmla="*/ 1 h 26"/>
                <a:gd name="T10" fmla="*/ 3 w 6"/>
                <a:gd name="T11" fmla="*/ 0 h 26"/>
                <a:gd name="T12" fmla="*/ 0 w 6"/>
                <a:gd name="T13" fmla="*/ 1 h 26"/>
                <a:gd name="T14" fmla="*/ 0 w 6"/>
                <a:gd name="T15" fmla="*/ 3 h 26"/>
                <a:gd name="T16" fmla="*/ 0 w 6"/>
                <a:gd name="T17" fmla="*/ 23 h 26"/>
                <a:gd name="T18" fmla="*/ 0 w 6"/>
                <a:gd name="T19" fmla="*/ 25 h 26"/>
                <a:gd name="T20" fmla="*/ 3 w 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6">
                  <a:moveTo>
                    <a:pt x="3" y="26"/>
                  </a:moveTo>
                  <a:cubicBezTo>
                    <a:pt x="4" y="26"/>
                    <a:pt x="5" y="26"/>
                    <a:pt x="5" y="25"/>
                  </a:cubicBezTo>
                  <a:cubicBezTo>
                    <a:pt x="6" y="25"/>
                    <a:pt x="6" y="24"/>
                    <a:pt x="6" y="2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2" y="26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4600576" y="4659313"/>
              <a:ext cx="79375" cy="192087"/>
            </a:xfrm>
            <a:custGeom>
              <a:avLst/>
              <a:gdLst>
                <a:gd name="T0" fmla="*/ 13 w 19"/>
                <a:gd name="T1" fmla="*/ 12 h 46"/>
                <a:gd name="T2" fmla="*/ 9 w 19"/>
                <a:gd name="T3" fmla="*/ 12 h 46"/>
                <a:gd name="T4" fmla="*/ 6 w 19"/>
                <a:gd name="T5" fmla="*/ 15 h 46"/>
                <a:gd name="T6" fmla="*/ 6 w 19"/>
                <a:gd name="T7" fmla="*/ 0 h 46"/>
                <a:gd name="T8" fmla="*/ 0 w 19"/>
                <a:gd name="T9" fmla="*/ 0 h 46"/>
                <a:gd name="T10" fmla="*/ 0 w 19"/>
                <a:gd name="T11" fmla="*/ 46 h 46"/>
                <a:gd name="T12" fmla="*/ 6 w 19"/>
                <a:gd name="T13" fmla="*/ 46 h 46"/>
                <a:gd name="T14" fmla="*/ 6 w 19"/>
                <a:gd name="T15" fmla="*/ 43 h 46"/>
                <a:gd name="T16" fmla="*/ 9 w 19"/>
                <a:gd name="T17" fmla="*/ 45 h 46"/>
                <a:gd name="T18" fmla="*/ 13 w 19"/>
                <a:gd name="T19" fmla="*/ 46 h 46"/>
                <a:gd name="T20" fmla="*/ 18 w 19"/>
                <a:gd name="T21" fmla="*/ 44 h 46"/>
                <a:gd name="T22" fmla="*/ 19 w 19"/>
                <a:gd name="T23" fmla="*/ 39 h 46"/>
                <a:gd name="T24" fmla="*/ 19 w 19"/>
                <a:gd name="T25" fmla="*/ 20 h 46"/>
                <a:gd name="T26" fmla="*/ 17 w 19"/>
                <a:gd name="T27" fmla="*/ 14 h 46"/>
                <a:gd name="T28" fmla="*/ 13 w 19"/>
                <a:gd name="T29" fmla="*/ 12 h 46"/>
                <a:gd name="T30" fmla="*/ 12 w 19"/>
                <a:gd name="T31" fmla="*/ 38 h 46"/>
                <a:gd name="T32" fmla="*/ 12 w 19"/>
                <a:gd name="T33" fmla="*/ 40 h 46"/>
                <a:gd name="T34" fmla="*/ 10 w 19"/>
                <a:gd name="T35" fmla="*/ 41 h 46"/>
                <a:gd name="T36" fmla="*/ 8 w 19"/>
                <a:gd name="T37" fmla="*/ 41 h 46"/>
                <a:gd name="T38" fmla="*/ 6 w 19"/>
                <a:gd name="T39" fmla="*/ 39 h 46"/>
                <a:gd name="T40" fmla="*/ 6 w 19"/>
                <a:gd name="T41" fmla="*/ 18 h 46"/>
                <a:gd name="T42" fmla="*/ 8 w 19"/>
                <a:gd name="T43" fmla="*/ 17 h 46"/>
                <a:gd name="T44" fmla="*/ 9 w 19"/>
                <a:gd name="T45" fmla="*/ 17 h 46"/>
                <a:gd name="T46" fmla="*/ 11 w 19"/>
                <a:gd name="T47" fmla="*/ 18 h 46"/>
                <a:gd name="T48" fmla="*/ 12 w 19"/>
                <a:gd name="T49" fmla="*/ 20 h 46"/>
                <a:gd name="T50" fmla="*/ 12 w 19"/>
                <a:gd name="T51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" h="46">
                  <a:moveTo>
                    <a:pt x="13" y="12"/>
                  </a:moveTo>
                  <a:cubicBezTo>
                    <a:pt x="11" y="12"/>
                    <a:pt x="10" y="12"/>
                    <a:pt x="9" y="12"/>
                  </a:cubicBezTo>
                  <a:cubicBezTo>
                    <a:pt x="8" y="13"/>
                    <a:pt x="7" y="14"/>
                    <a:pt x="6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" y="44"/>
                    <a:pt x="8" y="45"/>
                    <a:pt x="9" y="45"/>
                  </a:cubicBezTo>
                  <a:cubicBezTo>
                    <a:pt x="10" y="46"/>
                    <a:pt x="12" y="46"/>
                    <a:pt x="13" y="46"/>
                  </a:cubicBezTo>
                  <a:cubicBezTo>
                    <a:pt x="15" y="46"/>
                    <a:pt x="16" y="46"/>
                    <a:pt x="18" y="44"/>
                  </a:cubicBezTo>
                  <a:cubicBezTo>
                    <a:pt x="19" y="43"/>
                    <a:pt x="19" y="41"/>
                    <a:pt x="19" y="3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7"/>
                    <a:pt x="19" y="15"/>
                    <a:pt x="17" y="14"/>
                  </a:cubicBezTo>
                  <a:cubicBezTo>
                    <a:pt x="16" y="12"/>
                    <a:pt x="15" y="12"/>
                    <a:pt x="13" y="12"/>
                  </a:cubicBezTo>
                  <a:close/>
                  <a:moveTo>
                    <a:pt x="12" y="38"/>
                  </a:moveTo>
                  <a:cubicBezTo>
                    <a:pt x="12" y="39"/>
                    <a:pt x="12" y="40"/>
                    <a:pt x="12" y="40"/>
                  </a:cubicBezTo>
                  <a:cubicBezTo>
                    <a:pt x="11" y="41"/>
                    <a:pt x="11" y="41"/>
                    <a:pt x="10" y="41"/>
                  </a:cubicBezTo>
                  <a:cubicBezTo>
                    <a:pt x="9" y="41"/>
                    <a:pt x="9" y="41"/>
                    <a:pt x="8" y="41"/>
                  </a:cubicBezTo>
                  <a:cubicBezTo>
                    <a:pt x="8" y="40"/>
                    <a:pt x="7" y="40"/>
                    <a:pt x="6" y="3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7"/>
                    <a:pt x="8" y="17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0" y="17"/>
                    <a:pt x="11" y="17"/>
                    <a:pt x="11" y="18"/>
                  </a:cubicBezTo>
                  <a:cubicBezTo>
                    <a:pt x="12" y="18"/>
                    <a:pt x="12" y="19"/>
                    <a:pt x="12" y="20"/>
                  </a:cubicBezTo>
                  <a:lnTo>
                    <a:pt x="12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4495801" y="4710113"/>
              <a:ext cx="84138" cy="141287"/>
            </a:xfrm>
            <a:custGeom>
              <a:avLst/>
              <a:gdLst>
                <a:gd name="T0" fmla="*/ 13 w 20"/>
                <a:gd name="T1" fmla="*/ 26 h 34"/>
                <a:gd name="T2" fmla="*/ 11 w 20"/>
                <a:gd name="T3" fmla="*/ 27 h 34"/>
                <a:gd name="T4" fmla="*/ 9 w 20"/>
                <a:gd name="T5" fmla="*/ 28 h 34"/>
                <a:gd name="T6" fmla="*/ 7 w 20"/>
                <a:gd name="T7" fmla="*/ 28 h 34"/>
                <a:gd name="T8" fmla="*/ 7 w 20"/>
                <a:gd name="T9" fmla="*/ 26 h 34"/>
                <a:gd name="T10" fmla="*/ 7 w 20"/>
                <a:gd name="T11" fmla="*/ 0 h 34"/>
                <a:gd name="T12" fmla="*/ 0 w 20"/>
                <a:gd name="T13" fmla="*/ 0 h 34"/>
                <a:gd name="T14" fmla="*/ 0 w 20"/>
                <a:gd name="T15" fmla="*/ 28 h 34"/>
                <a:gd name="T16" fmla="*/ 1 w 20"/>
                <a:gd name="T17" fmla="*/ 33 h 34"/>
                <a:gd name="T18" fmla="*/ 5 w 20"/>
                <a:gd name="T19" fmla="*/ 34 h 34"/>
                <a:gd name="T20" fmla="*/ 9 w 20"/>
                <a:gd name="T21" fmla="*/ 33 h 34"/>
                <a:gd name="T22" fmla="*/ 13 w 20"/>
                <a:gd name="T23" fmla="*/ 30 h 34"/>
                <a:gd name="T24" fmla="*/ 13 w 20"/>
                <a:gd name="T25" fmla="*/ 34 h 34"/>
                <a:gd name="T26" fmla="*/ 20 w 20"/>
                <a:gd name="T27" fmla="*/ 34 h 34"/>
                <a:gd name="T28" fmla="*/ 20 w 20"/>
                <a:gd name="T29" fmla="*/ 0 h 34"/>
                <a:gd name="T30" fmla="*/ 13 w 20"/>
                <a:gd name="T31" fmla="*/ 0 h 34"/>
                <a:gd name="T32" fmla="*/ 13 w 20"/>
                <a:gd name="T33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4">
                  <a:moveTo>
                    <a:pt x="13" y="26"/>
                  </a:moveTo>
                  <a:cubicBezTo>
                    <a:pt x="12" y="26"/>
                    <a:pt x="11" y="27"/>
                    <a:pt x="11" y="27"/>
                  </a:cubicBezTo>
                  <a:cubicBezTo>
                    <a:pt x="10" y="28"/>
                    <a:pt x="9" y="28"/>
                    <a:pt x="9" y="28"/>
                  </a:cubicBezTo>
                  <a:cubicBezTo>
                    <a:pt x="8" y="28"/>
                    <a:pt x="8" y="28"/>
                    <a:pt x="7" y="28"/>
                  </a:cubicBezTo>
                  <a:cubicBezTo>
                    <a:pt x="7" y="27"/>
                    <a:pt x="7" y="27"/>
                    <a:pt x="7" y="2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1" y="32"/>
                    <a:pt x="1" y="33"/>
                  </a:cubicBezTo>
                  <a:cubicBezTo>
                    <a:pt x="2" y="34"/>
                    <a:pt x="3" y="34"/>
                    <a:pt x="5" y="34"/>
                  </a:cubicBezTo>
                  <a:cubicBezTo>
                    <a:pt x="6" y="34"/>
                    <a:pt x="8" y="34"/>
                    <a:pt x="9" y="33"/>
                  </a:cubicBezTo>
                  <a:cubicBezTo>
                    <a:pt x="10" y="32"/>
                    <a:pt x="12" y="31"/>
                    <a:pt x="13" y="30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4127501" y="4194175"/>
              <a:ext cx="909638" cy="909637"/>
            </a:xfrm>
            <a:custGeom>
              <a:avLst/>
              <a:gdLst>
                <a:gd name="T0" fmla="*/ 108 w 217"/>
                <a:gd name="T1" fmla="*/ 0 h 217"/>
                <a:gd name="T2" fmla="*/ 0 w 217"/>
                <a:gd name="T3" fmla="*/ 108 h 217"/>
                <a:gd name="T4" fmla="*/ 108 w 217"/>
                <a:gd name="T5" fmla="*/ 217 h 217"/>
                <a:gd name="T6" fmla="*/ 217 w 217"/>
                <a:gd name="T7" fmla="*/ 108 h 217"/>
                <a:gd name="T8" fmla="*/ 108 w 217"/>
                <a:gd name="T9" fmla="*/ 0 h 217"/>
                <a:gd name="T10" fmla="*/ 126 w 217"/>
                <a:gd name="T11" fmla="*/ 53 h 217"/>
                <a:gd name="T12" fmla="*/ 134 w 217"/>
                <a:gd name="T13" fmla="*/ 53 h 217"/>
                <a:gd name="T14" fmla="*/ 134 w 217"/>
                <a:gd name="T15" fmla="*/ 82 h 217"/>
                <a:gd name="T16" fmla="*/ 134 w 217"/>
                <a:gd name="T17" fmla="*/ 84 h 217"/>
                <a:gd name="T18" fmla="*/ 136 w 217"/>
                <a:gd name="T19" fmla="*/ 84 h 217"/>
                <a:gd name="T20" fmla="*/ 138 w 217"/>
                <a:gd name="T21" fmla="*/ 84 h 217"/>
                <a:gd name="T22" fmla="*/ 140 w 217"/>
                <a:gd name="T23" fmla="*/ 82 h 217"/>
                <a:gd name="T24" fmla="*/ 140 w 217"/>
                <a:gd name="T25" fmla="*/ 53 h 217"/>
                <a:gd name="T26" fmla="*/ 148 w 217"/>
                <a:gd name="T27" fmla="*/ 53 h 217"/>
                <a:gd name="T28" fmla="*/ 148 w 217"/>
                <a:gd name="T29" fmla="*/ 91 h 217"/>
                <a:gd name="T30" fmla="*/ 140 w 217"/>
                <a:gd name="T31" fmla="*/ 91 h 217"/>
                <a:gd name="T32" fmla="*/ 140 w 217"/>
                <a:gd name="T33" fmla="*/ 86 h 217"/>
                <a:gd name="T34" fmla="*/ 136 w 217"/>
                <a:gd name="T35" fmla="*/ 90 h 217"/>
                <a:gd name="T36" fmla="*/ 131 w 217"/>
                <a:gd name="T37" fmla="*/ 91 h 217"/>
                <a:gd name="T38" fmla="*/ 127 w 217"/>
                <a:gd name="T39" fmla="*/ 89 h 217"/>
                <a:gd name="T40" fmla="*/ 126 w 217"/>
                <a:gd name="T41" fmla="*/ 84 h 217"/>
                <a:gd name="T42" fmla="*/ 126 w 217"/>
                <a:gd name="T43" fmla="*/ 53 h 217"/>
                <a:gd name="T44" fmla="*/ 98 w 217"/>
                <a:gd name="T45" fmla="*/ 62 h 217"/>
                <a:gd name="T46" fmla="*/ 101 w 217"/>
                <a:gd name="T47" fmla="*/ 55 h 217"/>
                <a:gd name="T48" fmla="*/ 109 w 217"/>
                <a:gd name="T49" fmla="*/ 52 h 217"/>
                <a:gd name="T50" fmla="*/ 117 w 217"/>
                <a:gd name="T51" fmla="*/ 55 h 217"/>
                <a:gd name="T52" fmla="*/ 120 w 217"/>
                <a:gd name="T53" fmla="*/ 62 h 217"/>
                <a:gd name="T54" fmla="*/ 120 w 217"/>
                <a:gd name="T55" fmla="*/ 81 h 217"/>
                <a:gd name="T56" fmla="*/ 117 w 217"/>
                <a:gd name="T57" fmla="*/ 89 h 217"/>
                <a:gd name="T58" fmla="*/ 109 w 217"/>
                <a:gd name="T59" fmla="*/ 91 h 217"/>
                <a:gd name="T60" fmla="*/ 101 w 217"/>
                <a:gd name="T61" fmla="*/ 89 h 217"/>
                <a:gd name="T62" fmla="*/ 98 w 217"/>
                <a:gd name="T63" fmla="*/ 81 h 217"/>
                <a:gd name="T64" fmla="*/ 98 w 217"/>
                <a:gd name="T65" fmla="*/ 62 h 217"/>
                <a:gd name="T66" fmla="*/ 77 w 217"/>
                <a:gd name="T67" fmla="*/ 40 h 217"/>
                <a:gd name="T68" fmla="*/ 83 w 217"/>
                <a:gd name="T69" fmla="*/ 60 h 217"/>
                <a:gd name="T70" fmla="*/ 83 w 217"/>
                <a:gd name="T71" fmla="*/ 60 h 217"/>
                <a:gd name="T72" fmla="*/ 88 w 217"/>
                <a:gd name="T73" fmla="*/ 40 h 217"/>
                <a:gd name="T74" fmla="*/ 97 w 217"/>
                <a:gd name="T75" fmla="*/ 40 h 217"/>
                <a:gd name="T76" fmla="*/ 87 w 217"/>
                <a:gd name="T77" fmla="*/ 70 h 217"/>
                <a:gd name="T78" fmla="*/ 87 w 217"/>
                <a:gd name="T79" fmla="*/ 91 h 217"/>
                <a:gd name="T80" fmla="*/ 79 w 217"/>
                <a:gd name="T81" fmla="*/ 91 h 217"/>
                <a:gd name="T82" fmla="*/ 79 w 217"/>
                <a:gd name="T83" fmla="*/ 71 h 217"/>
                <a:gd name="T84" fmla="*/ 68 w 217"/>
                <a:gd name="T85" fmla="*/ 40 h 217"/>
                <a:gd name="T86" fmla="*/ 77 w 217"/>
                <a:gd name="T87" fmla="*/ 40 h 217"/>
                <a:gd name="T88" fmla="*/ 177 w 217"/>
                <a:gd name="T89" fmla="*/ 146 h 217"/>
                <a:gd name="T90" fmla="*/ 152 w 217"/>
                <a:gd name="T91" fmla="*/ 171 h 217"/>
                <a:gd name="T92" fmla="*/ 68 w 217"/>
                <a:gd name="T93" fmla="*/ 171 h 217"/>
                <a:gd name="T94" fmla="*/ 43 w 217"/>
                <a:gd name="T95" fmla="*/ 146 h 217"/>
                <a:gd name="T96" fmla="*/ 43 w 217"/>
                <a:gd name="T97" fmla="*/ 127 h 217"/>
                <a:gd name="T98" fmla="*/ 68 w 217"/>
                <a:gd name="T99" fmla="*/ 102 h 217"/>
                <a:gd name="T100" fmla="*/ 152 w 217"/>
                <a:gd name="T101" fmla="*/ 102 h 217"/>
                <a:gd name="T102" fmla="*/ 177 w 217"/>
                <a:gd name="T103" fmla="*/ 127 h 217"/>
                <a:gd name="T104" fmla="*/ 177 w 217"/>
                <a:gd name="T105" fmla="*/ 14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7" h="217">
                  <a:moveTo>
                    <a:pt x="108" y="0"/>
                  </a:moveTo>
                  <a:cubicBezTo>
                    <a:pt x="48" y="0"/>
                    <a:pt x="0" y="48"/>
                    <a:pt x="0" y="108"/>
                  </a:cubicBezTo>
                  <a:cubicBezTo>
                    <a:pt x="0" y="169"/>
                    <a:pt x="48" y="217"/>
                    <a:pt x="108" y="217"/>
                  </a:cubicBezTo>
                  <a:cubicBezTo>
                    <a:pt x="169" y="217"/>
                    <a:pt x="217" y="169"/>
                    <a:pt x="217" y="108"/>
                  </a:cubicBezTo>
                  <a:cubicBezTo>
                    <a:pt x="217" y="48"/>
                    <a:pt x="169" y="0"/>
                    <a:pt x="108" y="0"/>
                  </a:cubicBezTo>
                  <a:close/>
                  <a:moveTo>
                    <a:pt x="126" y="53"/>
                  </a:moveTo>
                  <a:cubicBezTo>
                    <a:pt x="134" y="53"/>
                    <a:pt x="134" y="53"/>
                    <a:pt x="134" y="53"/>
                  </a:cubicBezTo>
                  <a:cubicBezTo>
                    <a:pt x="134" y="82"/>
                    <a:pt x="134" y="82"/>
                    <a:pt x="134" y="82"/>
                  </a:cubicBezTo>
                  <a:cubicBezTo>
                    <a:pt x="134" y="83"/>
                    <a:pt x="134" y="83"/>
                    <a:pt x="134" y="84"/>
                  </a:cubicBezTo>
                  <a:cubicBezTo>
                    <a:pt x="134" y="84"/>
                    <a:pt x="135" y="84"/>
                    <a:pt x="136" y="84"/>
                  </a:cubicBezTo>
                  <a:cubicBezTo>
                    <a:pt x="136" y="84"/>
                    <a:pt x="137" y="84"/>
                    <a:pt x="138" y="84"/>
                  </a:cubicBezTo>
                  <a:cubicBezTo>
                    <a:pt x="139" y="83"/>
                    <a:pt x="139" y="82"/>
                    <a:pt x="140" y="82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86"/>
                    <a:pt x="140" y="86"/>
                    <a:pt x="140" y="86"/>
                  </a:cubicBezTo>
                  <a:cubicBezTo>
                    <a:pt x="139" y="88"/>
                    <a:pt x="137" y="89"/>
                    <a:pt x="136" y="90"/>
                  </a:cubicBezTo>
                  <a:cubicBezTo>
                    <a:pt x="134" y="91"/>
                    <a:pt x="133" y="91"/>
                    <a:pt x="131" y="91"/>
                  </a:cubicBezTo>
                  <a:cubicBezTo>
                    <a:pt x="130" y="91"/>
                    <a:pt x="128" y="91"/>
                    <a:pt x="127" y="89"/>
                  </a:cubicBezTo>
                  <a:cubicBezTo>
                    <a:pt x="126" y="88"/>
                    <a:pt x="126" y="87"/>
                    <a:pt x="126" y="84"/>
                  </a:cubicBezTo>
                  <a:lnTo>
                    <a:pt x="126" y="53"/>
                  </a:lnTo>
                  <a:close/>
                  <a:moveTo>
                    <a:pt x="98" y="62"/>
                  </a:moveTo>
                  <a:cubicBezTo>
                    <a:pt x="98" y="59"/>
                    <a:pt x="99" y="57"/>
                    <a:pt x="101" y="55"/>
                  </a:cubicBezTo>
                  <a:cubicBezTo>
                    <a:pt x="103" y="53"/>
                    <a:pt x="106" y="52"/>
                    <a:pt x="109" y="52"/>
                  </a:cubicBezTo>
                  <a:cubicBezTo>
                    <a:pt x="112" y="52"/>
                    <a:pt x="115" y="53"/>
                    <a:pt x="117" y="55"/>
                  </a:cubicBezTo>
                  <a:cubicBezTo>
                    <a:pt x="119" y="57"/>
                    <a:pt x="120" y="59"/>
                    <a:pt x="120" y="62"/>
                  </a:cubicBezTo>
                  <a:cubicBezTo>
                    <a:pt x="120" y="81"/>
                    <a:pt x="120" y="81"/>
                    <a:pt x="120" y="81"/>
                  </a:cubicBezTo>
                  <a:cubicBezTo>
                    <a:pt x="120" y="84"/>
                    <a:pt x="119" y="87"/>
                    <a:pt x="117" y="89"/>
                  </a:cubicBezTo>
                  <a:cubicBezTo>
                    <a:pt x="115" y="91"/>
                    <a:pt x="112" y="91"/>
                    <a:pt x="109" y="91"/>
                  </a:cubicBezTo>
                  <a:cubicBezTo>
                    <a:pt x="105" y="91"/>
                    <a:pt x="103" y="91"/>
                    <a:pt x="101" y="89"/>
                  </a:cubicBezTo>
                  <a:cubicBezTo>
                    <a:pt x="99" y="87"/>
                    <a:pt x="98" y="84"/>
                    <a:pt x="98" y="81"/>
                  </a:cubicBezTo>
                  <a:lnTo>
                    <a:pt x="98" y="62"/>
                  </a:lnTo>
                  <a:close/>
                  <a:moveTo>
                    <a:pt x="77" y="40"/>
                  </a:move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68" y="40"/>
                    <a:pt x="68" y="40"/>
                    <a:pt x="68" y="40"/>
                  </a:cubicBezTo>
                  <a:lnTo>
                    <a:pt x="77" y="40"/>
                  </a:lnTo>
                  <a:close/>
                  <a:moveTo>
                    <a:pt x="177" y="146"/>
                  </a:moveTo>
                  <a:cubicBezTo>
                    <a:pt x="177" y="160"/>
                    <a:pt x="166" y="171"/>
                    <a:pt x="152" y="171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54" y="171"/>
                    <a:pt x="43" y="160"/>
                    <a:pt x="43" y="146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3" y="113"/>
                    <a:pt x="54" y="102"/>
                    <a:pt x="68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6" y="102"/>
                    <a:pt x="177" y="113"/>
                    <a:pt x="177" y="127"/>
                  </a:cubicBezTo>
                  <a:lnTo>
                    <a:pt x="177" y="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4697413" y="4705350"/>
              <a:ext cx="84138" cy="150812"/>
            </a:xfrm>
            <a:custGeom>
              <a:avLst/>
              <a:gdLst>
                <a:gd name="T0" fmla="*/ 10 w 20"/>
                <a:gd name="T1" fmla="*/ 0 h 36"/>
                <a:gd name="T2" fmla="*/ 3 w 20"/>
                <a:gd name="T3" fmla="*/ 3 h 36"/>
                <a:gd name="T4" fmla="*/ 0 w 20"/>
                <a:gd name="T5" fmla="*/ 10 h 36"/>
                <a:gd name="T6" fmla="*/ 0 w 20"/>
                <a:gd name="T7" fmla="*/ 25 h 36"/>
                <a:gd name="T8" fmla="*/ 2 w 20"/>
                <a:gd name="T9" fmla="*/ 33 h 36"/>
                <a:gd name="T10" fmla="*/ 9 w 20"/>
                <a:gd name="T11" fmla="*/ 36 h 36"/>
                <a:gd name="T12" fmla="*/ 17 w 20"/>
                <a:gd name="T13" fmla="*/ 33 h 36"/>
                <a:gd name="T14" fmla="*/ 20 w 20"/>
                <a:gd name="T15" fmla="*/ 25 h 36"/>
                <a:gd name="T16" fmla="*/ 20 w 20"/>
                <a:gd name="T17" fmla="*/ 23 h 36"/>
                <a:gd name="T18" fmla="*/ 13 w 20"/>
                <a:gd name="T19" fmla="*/ 23 h 36"/>
                <a:gd name="T20" fmla="*/ 13 w 20"/>
                <a:gd name="T21" fmla="*/ 25 h 36"/>
                <a:gd name="T22" fmla="*/ 12 w 20"/>
                <a:gd name="T23" fmla="*/ 29 h 36"/>
                <a:gd name="T24" fmla="*/ 10 w 20"/>
                <a:gd name="T25" fmla="*/ 30 h 36"/>
                <a:gd name="T26" fmla="*/ 7 w 20"/>
                <a:gd name="T27" fmla="*/ 29 h 36"/>
                <a:gd name="T28" fmla="*/ 7 w 20"/>
                <a:gd name="T29" fmla="*/ 25 h 36"/>
                <a:gd name="T30" fmla="*/ 7 w 20"/>
                <a:gd name="T31" fmla="*/ 19 h 36"/>
                <a:gd name="T32" fmla="*/ 20 w 20"/>
                <a:gd name="T33" fmla="*/ 19 h 36"/>
                <a:gd name="T34" fmla="*/ 20 w 20"/>
                <a:gd name="T35" fmla="*/ 10 h 36"/>
                <a:gd name="T36" fmla="*/ 17 w 20"/>
                <a:gd name="T37" fmla="*/ 3 h 36"/>
                <a:gd name="T38" fmla="*/ 10 w 20"/>
                <a:gd name="T39" fmla="*/ 0 h 36"/>
                <a:gd name="T40" fmla="*/ 13 w 20"/>
                <a:gd name="T41" fmla="*/ 13 h 36"/>
                <a:gd name="T42" fmla="*/ 7 w 20"/>
                <a:gd name="T43" fmla="*/ 13 h 36"/>
                <a:gd name="T44" fmla="*/ 7 w 20"/>
                <a:gd name="T45" fmla="*/ 10 h 36"/>
                <a:gd name="T46" fmla="*/ 7 w 20"/>
                <a:gd name="T47" fmla="*/ 7 h 36"/>
                <a:gd name="T48" fmla="*/ 10 w 20"/>
                <a:gd name="T49" fmla="*/ 6 h 36"/>
                <a:gd name="T50" fmla="*/ 12 w 20"/>
                <a:gd name="T51" fmla="*/ 7 h 36"/>
                <a:gd name="T52" fmla="*/ 13 w 20"/>
                <a:gd name="T53" fmla="*/ 10 h 36"/>
                <a:gd name="T54" fmla="*/ 13 w 20"/>
                <a:gd name="T55" fmla="*/ 1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36">
                  <a:moveTo>
                    <a:pt x="10" y="0"/>
                  </a:moveTo>
                  <a:cubicBezTo>
                    <a:pt x="7" y="0"/>
                    <a:pt x="4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8"/>
                    <a:pt x="1" y="31"/>
                    <a:pt x="2" y="33"/>
                  </a:cubicBezTo>
                  <a:cubicBezTo>
                    <a:pt x="4" y="35"/>
                    <a:pt x="6" y="36"/>
                    <a:pt x="9" y="36"/>
                  </a:cubicBezTo>
                  <a:cubicBezTo>
                    <a:pt x="13" y="36"/>
                    <a:pt x="15" y="35"/>
                    <a:pt x="17" y="33"/>
                  </a:cubicBezTo>
                  <a:cubicBezTo>
                    <a:pt x="19" y="31"/>
                    <a:pt x="20" y="29"/>
                    <a:pt x="20" y="25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7"/>
                    <a:pt x="12" y="28"/>
                    <a:pt x="12" y="29"/>
                  </a:cubicBezTo>
                  <a:cubicBezTo>
                    <a:pt x="11" y="29"/>
                    <a:pt x="11" y="30"/>
                    <a:pt x="10" y="30"/>
                  </a:cubicBezTo>
                  <a:cubicBezTo>
                    <a:pt x="8" y="30"/>
                    <a:pt x="8" y="29"/>
                    <a:pt x="7" y="29"/>
                  </a:cubicBezTo>
                  <a:cubicBezTo>
                    <a:pt x="7" y="28"/>
                    <a:pt x="7" y="27"/>
                    <a:pt x="7" y="25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9" y="4"/>
                    <a:pt x="17" y="3"/>
                  </a:cubicBezTo>
                  <a:cubicBezTo>
                    <a:pt x="15" y="1"/>
                    <a:pt x="13" y="0"/>
                    <a:pt x="10" y="0"/>
                  </a:cubicBezTo>
                  <a:close/>
                  <a:moveTo>
                    <a:pt x="13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7" y="8"/>
                    <a:pt x="7" y="7"/>
                  </a:cubicBezTo>
                  <a:cubicBezTo>
                    <a:pt x="8" y="6"/>
                    <a:pt x="9" y="6"/>
                    <a:pt x="10" y="6"/>
                  </a:cubicBezTo>
                  <a:cubicBezTo>
                    <a:pt x="11" y="6"/>
                    <a:pt x="11" y="6"/>
                    <a:pt x="12" y="7"/>
                  </a:cubicBezTo>
                  <a:cubicBezTo>
                    <a:pt x="12" y="8"/>
                    <a:pt x="13" y="9"/>
                    <a:pt x="13" y="10"/>
                  </a:cubicBezTo>
                  <a:lnTo>
                    <a:pt x="13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34"/>
          <p:cNvGrpSpPr/>
          <p:nvPr/>
        </p:nvGrpSpPr>
        <p:grpSpPr>
          <a:xfrm>
            <a:off x="10861947" y="1773325"/>
            <a:ext cx="534188" cy="534188"/>
            <a:chOff x="11395868" y="1690688"/>
            <a:chExt cx="557213" cy="557212"/>
          </a:xfrm>
          <a:solidFill>
            <a:srgbClr val="3291FF"/>
          </a:solidFill>
        </p:grpSpPr>
        <p:sp>
          <p:nvSpPr>
            <p:cNvPr id="20" name="Freeform 17"/>
            <p:cNvSpPr/>
            <p:nvPr/>
          </p:nvSpPr>
          <p:spPr bwMode="auto">
            <a:xfrm>
              <a:off x="11580018" y="1857375"/>
              <a:ext cx="71438" cy="93662"/>
            </a:xfrm>
            <a:custGeom>
              <a:avLst/>
              <a:gdLst>
                <a:gd name="T0" fmla="*/ 10 w 17"/>
                <a:gd name="T1" fmla="*/ 22 h 22"/>
                <a:gd name="T2" fmla="*/ 14 w 17"/>
                <a:gd name="T3" fmla="*/ 20 h 22"/>
                <a:gd name="T4" fmla="*/ 16 w 17"/>
                <a:gd name="T5" fmla="*/ 11 h 22"/>
                <a:gd name="T6" fmla="*/ 6 w 17"/>
                <a:gd name="T7" fmla="*/ 0 h 22"/>
                <a:gd name="T8" fmla="*/ 6 w 17"/>
                <a:gd name="T9" fmla="*/ 0 h 22"/>
                <a:gd name="T10" fmla="*/ 2 w 17"/>
                <a:gd name="T11" fmla="*/ 2 h 22"/>
                <a:gd name="T12" fmla="*/ 0 w 17"/>
                <a:gd name="T13" fmla="*/ 10 h 22"/>
                <a:gd name="T14" fmla="*/ 10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10" y="22"/>
                  </a:moveTo>
                  <a:cubicBezTo>
                    <a:pt x="12" y="22"/>
                    <a:pt x="13" y="21"/>
                    <a:pt x="14" y="20"/>
                  </a:cubicBezTo>
                  <a:cubicBezTo>
                    <a:pt x="16" y="18"/>
                    <a:pt x="17" y="15"/>
                    <a:pt x="16" y="11"/>
                  </a:cubicBezTo>
                  <a:cubicBezTo>
                    <a:pt x="15" y="5"/>
                    <a:pt x="11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1" y="16"/>
                    <a:pt x="5" y="22"/>
                    <a:pt x="10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11559381" y="2020888"/>
              <a:ext cx="107950" cy="76200"/>
            </a:xfrm>
            <a:custGeom>
              <a:avLst/>
              <a:gdLst>
                <a:gd name="T0" fmla="*/ 20 w 26"/>
                <a:gd name="T1" fmla="*/ 1 h 18"/>
                <a:gd name="T2" fmla="*/ 19 w 26"/>
                <a:gd name="T3" fmla="*/ 0 h 18"/>
                <a:gd name="T4" fmla="*/ 14 w 26"/>
                <a:gd name="T5" fmla="*/ 0 h 18"/>
                <a:gd name="T6" fmla="*/ 14 w 26"/>
                <a:gd name="T7" fmla="*/ 0 h 18"/>
                <a:gd name="T8" fmla="*/ 0 w 26"/>
                <a:gd name="T9" fmla="*/ 9 h 18"/>
                <a:gd name="T10" fmla="*/ 13 w 26"/>
                <a:gd name="T11" fmla="*/ 18 h 18"/>
                <a:gd name="T12" fmla="*/ 26 w 26"/>
                <a:gd name="T13" fmla="*/ 9 h 18"/>
                <a:gd name="T14" fmla="*/ 26 w 26"/>
                <a:gd name="T15" fmla="*/ 7 h 18"/>
                <a:gd name="T16" fmla="*/ 20 w 26"/>
                <a:gd name="T1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8">
                  <a:moveTo>
                    <a:pt x="20" y="1"/>
                  </a:moveTo>
                  <a:cubicBezTo>
                    <a:pt x="19" y="1"/>
                    <a:pt x="19" y="1"/>
                    <a:pt x="19" y="0"/>
                  </a:cubicBezTo>
                  <a:cubicBezTo>
                    <a:pt x="17" y="0"/>
                    <a:pt x="1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0" y="4"/>
                    <a:pt x="0" y="9"/>
                  </a:cubicBezTo>
                  <a:cubicBezTo>
                    <a:pt x="0" y="14"/>
                    <a:pt x="6" y="18"/>
                    <a:pt x="13" y="18"/>
                  </a:cubicBezTo>
                  <a:cubicBezTo>
                    <a:pt x="22" y="18"/>
                    <a:pt x="26" y="15"/>
                    <a:pt x="26" y="9"/>
                  </a:cubicBezTo>
                  <a:cubicBezTo>
                    <a:pt x="26" y="9"/>
                    <a:pt x="26" y="8"/>
                    <a:pt x="26" y="7"/>
                  </a:cubicBezTo>
                  <a:cubicBezTo>
                    <a:pt x="25" y="5"/>
                    <a:pt x="23" y="4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11395868" y="1690688"/>
              <a:ext cx="557213" cy="557212"/>
            </a:xfrm>
            <a:custGeom>
              <a:avLst/>
              <a:gdLst>
                <a:gd name="T0" fmla="*/ 66 w 133"/>
                <a:gd name="T1" fmla="*/ 0 h 133"/>
                <a:gd name="T2" fmla="*/ 0 w 133"/>
                <a:gd name="T3" fmla="*/ 67 h 133"/>
                <a:gd name="T4" fmla="*/ 66 w 133"/>
                <a:gd name="T5" fmla="*/ 133 h 133"/>
                <a:gd name="T6" fmla="*/ 133 w 133"/>
                <a:gd name="T7" fmla="*/ 67 h 133"/>
                <a:gd name="T8" fmla="*/ 66 w 133"/>
                <a:gd name="T9" fmla="*/ 0 h 133"/>
                <a:gd name="T10" fmla="*/ 60 w 133"/>
                <a:gd name="T11" fmla="*/ 103 h 133"/>
                <a:gd name="T12" fmla="*/ 52 w 133"/>
                <a:gd name="T13" fmla="*/ 104 h 133"/>
                <a:gd name="T14" fmla="*/ 42 w 133"/>
                <a:gd name="T15" fmla="*/ 103 h 133"/>
                <a:gd name="T16" fmla="*/ 30 w 133"/>
                <a:gd name="T17" fmla="*/ 95 h 133"/>
                <a:gd name="T18" fmla="*/ 29 w 133"/>
                <a:gd name="T19" fmla="*/ 90 h 133"/>
                <a:gd name="T20" fmla="*/ 30 w 133"/>
                <a:gd name="T21" fmla="*/ 85 h 133"/>
                <a:gd name="T22" fmla="*/ 51 w 133"/>
                <a:gd name="T23" fmla="*/ 74 h 133"/>
                <a:gd name="T24" fmla="*/ 51 w 133"/>
                <a:gd name="T25" fmla="*/ 74 h 133"/>
                <a:gd name="T26" fmla="*/ 50 w 133"/>
                <a:gd name="T27" fmla="*/ 69 h 133"/>
                <a:gd name="T28" fmla="*/ 50 w 133"/>
                <a:gd name="T29" fmla="*/ 67 h 133"/>
                <a:gd name="T30" fmla="*/ 33 w 133"/>
                <a:gd name="T31" fmla="*/ 50 h 133"/>
                <a:gd name="T32" fmla="*/ 46 w 133"/>
                <a:gd name="T33" fmla="*/ 35 h 133"/>
                <a:gd name="T34" fmla="*/ 53 w 133"/>
                <a:gd name="T35" fmla="*/ 33 h 133"/>
                <a:gd name="T36" fmla="*/ 74 w 133"/>
                <a:gd name="T37" fmla="*/ 33 h 133"/>
                <a:gd name="T38" fmla="*/ 75 w 133"/>
                <a:gd name="T39" fmla="*/ 35 h 133"/>
                <a:gd name="T40" fmla="*/ 75 w 133"/>
                <a:gd name="T41" fmla="*/ 36 h 133"/>
                <a:gd name="T42" fmla="*/ 70 w 133"/>
                <a:gd name="T43" fmla="*/ 40 h 133"/>
                <a:gd name="T44" fmla="*/ 69 w 133"/>
                <a:gd name="T45" fmla="*/ 40 h 133"/>
                <a:gd name="T46" fmla="*/ 68 w 133"/>
                <a:gd name="T47" fmla="*/ 40 h 133"/>
                <a:gd name="T48" fmla="*/ 71 w 133"/>
                <a:gd name="T49" fmla="*/ 50 h 133"/>
                <a:gd name="T50" fmla="*/ 64 w 133"/>
                <a:gd name="T51" fmla="*/ 63 h 133"/>
                <a:gd name="T52" fmla="*/ 61 w 133"/>
                <a:gd name="T53" fmla="*/ 67 h 133"/>
                <a:gd name="T54" fmla="*/ 66 w 133"/>
                <a:gd name="T55" fmla="*/ 73 h 133"/>
                <a:gd name="T56" fmla="*/ 74 w 133"/>
                <a:gd name="T57" fmla="*/ 87 h 133"/>
                <a:gd name="T58" fmla="*/ 60 w 133"/>
                <a:gd name="T59" fmla="*/ 103 h 133"/>
                <a:gd name="T60" fmla="*/ 107 w 133"/>
                <a:gd name="T61" fmla="*/ 67 h 133"/>
                <a:gd name="T62" fmla="*/ 106 w 133"/>
                <a:gd name="T63" fmla="*/ 69 h 133"/>
                <a:gd name="T64" fmla="*/ 94 w 133"/>
                <a:gd name="T65" fmla="*/ 69 h 133"/>
                <a:gd name="T66" fmla="*/ 94 w 133"/>
                <a:gd name="T67" fmla="*/ 81 h 133"/>
                <a:gd name="T68" fmla="*/ 92 w 133"/>
                <a:gd name="T69" fmla="*/ 82 h 133"/>
                <a:gd name="T70" fmla="*/ 89 w 133"/>
                <a:gd name="T71" fmla="*/ 82 h 133"/>
                <a:gd name="T72" fmla="*/ 87 w 133"/>
                <a:gd name="T73" fmla="*/ 81 h 133"/>
                <a:gd name="T74" fmla="*/ 87 w 133"/>
                <a:gd name="T75" fmla="*/ 69 h 133"/>
                <a:gd name="T76" fmla="*/ 75 w 133"/>
                <a:gd name="T77" fmla="*/ 69 h 133"/>
                <a:gd name="T78" fmla="*/ 74 w 133"/>
                <a:gd name="T79" fmla="*/ 67 h 133"/>
                <a:gd name="T80" fmla="*/ 74 w 133"/>
                <a:gd name="T81" fmla="*/ 64 h 133"/>
                <a:gd name="T82" fmla="*/ 75 w 133"/>
                <a:gd name="T83" fmla="*/ 62 h 133"/>
                <a:gd name="T84" fmla="*/ 87 w 133"/>
                <a:gd name="T85" fmla="*/ 62 h 133"/>
                <a:gd name="T86" fmla="*/ 87 w 133"/>
                <a:gd name="T87" fmla="*/ 50 h 133"/>
                <a:gd name="T88" fmla="*/ 89 w 133"/>
                <a:gd name="T89" fmla="*/ 49 h 133"/>
                <a:gd name="T90" fmla="*/ 92 w 133"/>
                <a:gd name="T91" fmla="*/ 49 h 133"/>
                <a:gd name="T92" fmla="*/ 94 w 133"/>
                <a:gd name="T93" fmla="*/ 50 h 133"/>
                <a:gd name="T94" fmla="*/ 94 w 133"/>
                <a:gd name="T95" fmla="*/ 62 h 133"/>
                <a:gd name="T96" fmla="*/ 106 w 133"/>
                <a:gd name="T97" fmla="*/ 62 h 133"/>
                <a:gd name="T98" fmla="*/ 107 w 133"/>
                <a:gd name="T99" fmla="*/ 64 h 133"/>
                <a:gd name="T100" fmla="*/ 107 w 133"/>
                <a:gd name="T101" fmla="*/ 6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" h="133">
                  <a:moveTo>
                    <a:pt x="66" y="0"/>
                  </a:moveTo>
                  <a:cubicBezTo>
                    <a:pt x="29" y="0"/>
                    <a:pt x="0" y="30"/>
                    <a:pt x="0" y="67"/>
                  </a:cubicBezTo>
                  <a:cubicBezTo>
                    <a:pt x="0" y="103"/>
                    <a:pt x="29" y="133"/>
                    <a:pt x="66" y="133"/>
                  </a:cubicBezTo>
                  <a:cubicBezTo>
                    <a:pt x="103" y="133"/>
                    <a:pt x="133" y="103"/>
                    <a:pt x="133" y="67"/>
                  </a:cubicBezTo>
                  <a:cubicBezTo>
                    <a:pt x="133" y="30"/>
                    <a:pt x="103" y="0"/>
                    <a:pt x="66" y="0"/>
                  </a:cubicBezTo>
                  <a:close/>
                  <a:moveTo>
                    <a:pt x="60" y="103"/>
                  </a:moveTo>
                  <a:cubicBezTo>
                    <a:pt x="58" y="104"/>
                    <a:pt x="55" y="104"/>
                    <a:pt x="52" y="104"/>
                  </a:cubicBezTo>
                  <a:cubicBezTo>
                    <a:pt x="48" y="104"/>
                    <a:pt x="45" y="104"/>
                    <a:pt x="42" y="103"/>
                  </a:cubicBezTo>
                  <a:cubicBezTo>
                    <a:pt x="36" y="101"/>
                    <a:pt x="32" y="99"/>
                    <a:pt x="30" y="95"/>
                  </a:cubicBezTo>
                  <a:cubicBezTo>
                    <a:pt x="29" y="94"/>
                    <a:pt x="29" y="92"/>
                    <a:pt x="29" y="90"/>
                  </a:cubicBezTo>
                  <a:cubicBezTo>
                    <a:pt x="29" y="88"/>
                    <a:pt x="29" y="87"/>
                    <a:pt x="30" y="85"/>
                  </a:cubicBezTo>
                  <a:cubicBezTo>
                    <a:pt x="33" y="78"/>
                    <a:pt x="42" y="74"/>
                    <a:pt x="51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0" y="72"/>
                    <a:pt x="50" y="71"/>
                    <a:pt x="50" y="69"/>
                  </a:cubicBezTo>
                  <a:cubicBezTo>
                    <a:pt x="50" y="69"/>
                    <a:pt x="50" y="68"/>
                    <a:pt x="50" y="67"/>
                  </a:cubicBezTo>
                  <a:cubicBezTo>
                    <a:pt x="40" y="67"/>
                    <a:pt x="33" y="60"/>
                    <a:pt x="33" y="50"/>
                  </a:cubicBezTo>
                  <a:cubicBezTo>
                    <a:pt x="33" y="44"/>
                    <a:pt x="39" y="37"/>
                    <a:pt x="46" y="35"/>
                  </a:cubicBezTo>
                  <a:cubicBezTo>
                    <a:pt x="48" y="34"/>
                    <a:pt x="51" y="33"/>
                    <a:pt x="53" y="33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5" y="33"/>
                    <a:pt x="75" y="34"/>
                    <a:pt x="75" y="35"/>
                  </a:cubicBezTo>
                  <a:cubicBezTo>
                    <a:pt x="76" y="35"/>
                    <a:pt x="75" y="36"/>
                    <a:pt x="75" y="36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69" y="40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70" y="43"/>
                    <a:pt x="71" y="46"/>
                    <a:pt x="71" y="50"/>
                  </a:cubicBezTo>
                  <a:cubicBezTo>
                    <a:pt x="71" y="55"/>
                    <a:pt x="69" y="59"/>
                    <a:pt x="64" y="63"/>
                  </a:cubicBezTo>
                  <a:cubicBezTo>
                    <a:pt x="61" y="65"/>
                    <a:pt x="61" y="66"/>
                    <a:pt x="61" y="67"/>
                  </a:cubicBezTo>
                  <a:cubicBezTo>
                    <a:pt x="61" y="68"/>
                    <a:pt x="63" y="71"/>
                    <a:pt x="66" y="73"/>
                  </a:cubicBezTo>
                  <a:cubicBezTo>
                    <a:pt x="72" y="77"/>
                    <a:pt x="74" y="81"/>
                    <a:pt x="74" y="87"/>
                  </a:cubicBezTo>
                  <a:cubicBezTo>
                    <a:pt x="74" y="94"/>
                    <a:pt x="69" y="101"/>
                    <a:pt x="60" y="103"/>
                  </a:cubicBezTo>
                  <a:close/>
                  <a:moveTo>
                    <a:pt x="107" y="67"/>
                  </a:moveTo>
                  <a:cubicBezTo>
                    <a:pt x="107" y="68"/>
                    <a:pt x="107" y="69"/>
                    <a:pt x="106" y="69"/>
                  </a:cubicBezTo>
                  <a:cubicBezTo>
                    <a:pt x="94" y="69"/>
                    <a:pt x="94" y="69"/>
                    <a:pt x="94" y="69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94" y="82"/>
                    <a:pt x="93" y="82"/>
                    <a:pt x="92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8" y="82"/>
                    <a:pt x="87" y="82"/>
                    <a:pt x="87" y="81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4" y="69"/>
                    <a:pt x="74" y="68"/>
                    <a:pt x="74" y="67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63"/>
                    <a:pt x="74" y="62"/>
                    <a:pt x="75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49"/>
                    <a:pt x="88" y="49"/>
                    <a:pt x="89" y="49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3" y="49"/>
                    <a:pt x="94" y="49"/>
                    <a:pt x="94" y="50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7" y="62"/>
                    <a:pt x="107" y="63"/>
                    <a:pt x="107" y="64"/>
                  </a:cubicBezTo>
                  <a:lnTo>
                    <a:pt x="107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23" name="Freeform 32"/>
          <p:cNvSpPr>
            <a:spLocks noEditPoints="1"/>
          </p:cNvSpPr>
          <p:nvPr/>
        </p:nvSpPr>
        <p:spPr bwMode="auto">
          <a:xfrm>
            <a:off x="8002294" y="2797565"/>
            <a:ext cx="957277" cy="479399"/>
          </a:xfrm>
          <a:custGeom>
            <a:avLst/>
            <a:gdLst>
              <a:gd name="T0" fmla="*/ 101 w 238"/>
              <a:gd name="T1" fmla="*/ 35 h 119"/>
              <a:gd name="T2" fmla="*/ 190 w 238"/>
              <a:gd name="T3" fmla="*/ 50 h 119"/>
              <a:gd name="T4" fmla="*/ 157 w 238"/>
              <a:gd name="T5" fmla="*/ 59 h 119"/>
              <a:gd name="T6" fmla="*/ 147 w 238"/>
              <a:gd name="T7" fmla="*/ 41 h 119"/>
              <a:gd name="T8" fmla="*/ 116 w 238"/>
              <a:gd name="T9" fmla="*/ 41 h 119"/>
              <a:gd name="T10" fmla="*/ 139 w 238"/>
              <a:gd name="T11" fmla="*/ 87 h 119"/>
              <a:gd name="T12" fmla="*/ 238 w 238"/>
              <a:gd name="T13" fmla="*/ 59 h 119"/>
              <a:gd name="T14" fmla="*/ 95 w 238"/>
              <a:gd name="T15" fmla="*/ 21 h 119"/>
              <a:gd name="T16" fmla="*/ 93 w 238"/>
              <a:gd name="T17" fmla="*/ 21 h 119"/>
              <a:gd name="T18" fmla="*/ 83 w 238"/>
              <a:gd name="T19" fmla="*/ 0 h 119"/>
              <a:gd name="T20" fmla="*/ 52 w 238"/>
              <a:gd name="T21" fmla="*/ 4 h 119"/>
              <a:gd name="T22" fmla="*/ 65 w 238"/>
              <a:gd name="T23" fmla="*/ 29 h 119"/>
              <a:gd name="T24" fmla="*/ 29 w 238"/>
              <a:gd name="T25" fmla="*/ 119 h 119"/>
              <a:gd name="T26" fmla="*/ 128 w 238"/>
              <a:gd name="T27" fmla="*/ 91 h 119"/>
              <a:gd name="T28" fmla="*/ 101 w 238"/>
              <a:gd name="T29" fmla="*/ 35 h 119"/>
              <a:gd name="T30" fmla="*/ 56 w 238"/>
              <a:gd name="T31" fmla="*/ 86 h 119"/>
              <a:gd name="T32" fmla="*/ 74 w 238"/>
              <a:gd name="T33" fmla="*/ 47 h 119"/>
              <a:gd name="T34" fmla="*/ 89 w 238"/>
              <a:gd name="T35" fmla="*/ 78 h 119"/>
              <a:gd name="T36" fmla="*/ 56 w 238"/>
              <a:gd name="T37" fmla="*/ 86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119">
                <a:moveTo>
                  <a:pt x="101" y="35"/>
                </a:moveTo>
                <a:cubicBezTo>
                  <a:pt x="149" y="21"/>
                  <a:pt x="190" y="50"/>
                  <a:pt x="190" y="50"/>
                </a:cubicBezTo>
                <a:cubicBezTo>
                  <a:pt x="157" y="59"/>
                  <a:pt x="157" y="59"/>
                  <a:pt x="157" y="59"/>
                </a:cubicBezTo>
                <a:cubicBezTo>
                  <a:pt x="147" y="41"/>
                  <a:pt x="147" y="41"/>
                  <a:pt x="147" y="41"/>
                </a:cubicBezTo>
                <a:cubicBezTo>
                  <a:pt x="138" y="40"/>
                  <a:pt x="127" y="39"/>
                  <a:pt x="116" y="41"/>
                </a:cubicBezTo>
                <a:cubicBezTo>
                  <a:pt x="139" y="87"/>
                  <a:pt x="139" y="87"/>
                  <a:pt x="139" y="87"/>
                </a:cubicBezTo>
                <a:cubicBezTo>
                  <a:pt x="238" y="59"/>
                  <a:pt x="238" y="59"/>
                  <a:pt x="238" y="59"/>
                </a:cubicBezTo>
                <a:cubicBezTo>
                  <a:pt x="238" y="59"/>
                  <a:pt x="202" y="3"/>
                  <a:pt x="95" y="21"/>
                </a:cubicBezTo>
                <a:cubicBezTo>
                  <a:pt x="95" y="21"/>
                  <a:pt x="94" y="21"/>
                  <a:pt x="93" y="21"/>
                </a:cubicBezTo>
                <a:cubicBezTo>
                  <a:pt x="83" y="0"/>
                  <a:pt x="83" y="0"/>
                  <a:pt x="83" y="0"/>
                </a:cubicBezTo>
                <a:cubicBezTo>
                  <a:pt x="52" y="4"/>
                  <a:pt x="52" y="4"/>
                  <a:pt x="52" y="4"/>
                </a:cubicBezTo>
                <a:cubicBezTo>
                  <a:pt x="65" y="29"/>
                  <a:pt x="65" y="29"/>
                  <a:pt x="65" y="29"/>
                </a:cubicBezTo>
                <a:cubicBezTo>
                  <a:pt x="0" y="56"/>
                  <a:pt x="29" y="119"/>
                  <a:pt x="29" y="119"/>
                </a:cubicBezTo>
                <a:cubicBezTo>
                  <a:pt x="128" y="91"/>
                  <a:pt x="128" y="91"/>
                  <a:pt x="128" y="91"/>
                </a:cubicBezTo>
                <a:lnTo>
                  <a:pt x="101" y="35"/>
                </a:lnTo>
                <a:close/>
                <a:moveTo>
                  <a:pt x="56" y="86"/>
                </a:moveTo>
                <a:cubicBezTo>
                  <a:pt x="56" y="86"/>
                  <a:pt x="46" y="65"/>
                  <a:pt x="74" y="47"/>
                </a:cubicBezTo>
                <a:cubicBezTo>
                  <a:pt x="89" y="78"/>
                  <a:pt x="89" y="78"/>
                  <a:pt x="89" y="78"/>
                </a:cubicBezTo>
                <a:lnTo>
                  <a:pt x="56" y="86"/>
                </a:lnTo>
                <a:close/>
              </a:path>
            </a:pathLst>
          </a:custGeom>
          <a:solidFill>
            <a:srgbClr val="3291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24" name="Group 36"/>
          <p:cNvGrpSpPr/>
          <p:nvPr/>
        </p:nvGrpSpPr>
        <p:grpSpPr>
          <a:xfrm>
            <a:off x="10049252" y="3710706"/>
            <a:ext cx="590498" cy="369823"/>
            <a:chOff x="3913188" y="3711575"/>
            <a:chExt cx="615950" cy="385763"/>
          </a:xfrm>
          <a:solidFill>
            <a:srgbClr val="3291FF"/>
          </a:solidFill>
        </p:grpSpPr>
        <p:sp>
          <p:nvSpPr>
            <p:cNvPr id="25" name="Freeform 33"/>
            <p:cNvSpPr>
              <a:spLocks noEditPoints="1"/>
            </p:cNvSpPr>
            <p:nvPr/>
          </p:nvSpPr>
          <p:spPr bwMode="auto">
            <a:xfrm>
              <a:off x="3913188" y="3711575"/>
              <a:ext cx="314325" cy="377825"/>
            </a:xfrm>
            <a:custGeom>
              <a:avLst/>
              <a:gdLst>
                <a:gd name="T0" fmla="*/ 57 w 75"/>
                <a:gd name="T1" fmla="*/ 41 h 90"/>
                <a:gd name="T2" fmla="*/ 71 w 75"/>
                <a:gd name="T3" fmla="*/ 24 h 90"/>
                <a:gd name="T4" fmla="*/ 46 w 75"/>
                <a:gd name="T5" fmla="*/ 0 h 90"/>
                <a:gd name="T6" fmla="*/ 20 w 75"/>
                <a:gd name="T7" fmla="*/ 0 h 90"/>
                <a:gd name="T8" fmla="*/ 19 w 75"/>
                <a:gd name="T9" fmla="*/ 0 h 90"/>
                <a:gd name="T10" fmla="*/ 0 w 75"/>
                <a:gd name="T11" fmla="*/ 0 h 90"/>
                <a:gd name="T12" fmla="*/ 0 w 75"/>
                <a:gd name="T13" fmla="*/ 89 h 90"/>
                <a:gd name="T14" fmla="*/ 19 w 75"/>
                <a:gd name="T15" fmla="*/ 89 h 90"/>
                <a:gd name="T16" fmla="*/ 20 w 75"/>
                <a:gd name="T17" fmla="*/ 89 h 90"/>
                <a:gd name="T18" fmla="*/ 46 w 75"/>
                <a:gd name="T19" fmla="*/ 89 h 90"/>
                <a:gd name="T20" fmla="*/ 74 w 75"/>
                <a:gd name="T21" fmla="*/ 63 h 90"/>
                <a:gd name="T22" fmla="*/ 57 w 75"/>
                <a:gd name="T23" fmla="*/ 41 h 90"/>
                <a:gd name="T24" fmla="*/ 20 w 75"/>
                <a:gd name="T25" fmla="*/ 16 h 90"/>
                <a:gd name="T26" fmla="*/ 42 w 75"/>
                <a:gd name="T27" fmla="*/ 16 h 90"/>
                <a:gd name="T28" fmla="*/ 46 w 75"/>
                <a:gd name="T29" fmla="*/ 16 h 90"/>
                <a:gd name="T30" fmla="*/ 52 w 75"/>
                <a:gd name="T31" fmla="*/ 25 h 90"/>
                <a:gd name="T32" fmla="*/ 44 w 75"/>
                <a:gd name="T33" fmla="*/ 36 h 90"/>
                <a:gd name="T34" fmla="*/ 20 w 75"/>
                <a:gd name="T35" fmla="*/ 36 h 90"/>
                <a:gd name="T36" fmla="*/ 20 w 75"/>
                <a:gd name="T37" fmla="*/ 16 h 90"/>
                <a:gd name="T38" fmla="*/ 44 w 75"/>
                <a:gd name="T39" fmla="*/ 73 h 90"/>
                <a:gd name="T40" fmla="*/ 43 w 75"/>
                <a:gd name="T41" fmla="*/ 73 h 90"/>
                <a:gd name="T42" fmla="*/ 20 w 75"/>
                <a:gd name="T43" fmla="*/ 73 h 90"/>
                <a:gd name="T44" fmla="*/ 20 w 75"/>
                <a:gd name="T45" fmla="*/ 49 h 90"/>
                <a:gd name="T46" fmla="*/ 46 w 75"/>
                <a:gd name="T47" fmla="*/ 49 h 90"/>
                <a:gd name="T48" fmla="*/ 55 w 75"/>
                <a:gd name="T49" fmla="*/ 62 h 90"/>
                <a:gd name="T50" fmla="*/ 44 w 75"/>
                <a:gd name="T5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5" h="90">
                  <a:moveTo>
                    <a:pt x="57" y="41"/>
                  </a:moveTo>
                  <a:cubicBezTo>
                    <a:pt x="57" y="41"/>
                    <a:pt x="71" y="40"/>
                    <a:pt x="71" y="24"/>
                  </a:cubicBezTo>
                  <a:cubicBezTo>
                    <a:pt x="71" y="8"/>
                    <a:pt x="60" y="0"/>
                    <a:pt x="4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89"/>
                    <a:pt x="74" y="90"/>
                    <a:pt x="74" y="63"/>
                  </a:cubicBezTo>
                  <a:cubicBezTo>
                    <a:pt x="74" y="63"/>
                    <a:pt x="75" y="41"/>
                    <a:pt x="57" y="41"/>
                  </a:cubicBezTo>
                  <a:close/>
                  <a:moveTo>
                    <a:pt x="20" y="16"/>
                  </a:moveTo>
                  <a:cubicBezTo>
                    <a:pt x="42" y="16"/>
                    <a:pt x="42" y="16"/>
                    <a:pt x="42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52" y="16"/>
                    <a:pt x="52" y="25"/>
                  </a:cubicBezTo>
                  <a:cubicBezTo>
                    <a:pt x="52" y="34"/>
                    <a:pt x="48" y="36"/>
                    <a:pt x="44" y="36"/>
                  </a:cubicBezTo>
                  <a:cubicBezTo>
                    <a:pt x="20" y="36"/>
                    <a:pt x="20" y="36"/>
                    <a:pt x="20" y="36"/>
                  </a:cubicBezTo>
                  <a:lnTo>
                    <a:pt x="20" y="16"/>
                  </a:lnTo>
                  <a:close/>
                  <a:moveTo>
                    <a:pt x="44" y="73"/>
                  </a:moveTo>
                  <a:cubicBezTo>
                    <a:pt x="44" y="73"/>
                    <a:pt x="43" y="73"/>
                    <a:pt x="43" y="73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55" y="49"/>
                    <a:pt x="55" y="62"/>
                  </a:cubicBezTo>
                  <a:cubicBezTo>
                    <a:pt x="55" y="72"/>
                    <a:pt x="48" y="73"/>
                    <a:pt x="44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6" name="Freeform 34"/>
            <p:cNvSpPr>
              <a:spLocks noEditPoints="1"/>
            </p:cNvSpPr>
            <p:nvPr/>
          </p:nvSpPr>
          <p:spPr bwMode="auto">
            <a:xfrm>
              <a:off x="4227513" y="3808413"/>
              <a:ext cx="301625" cy="288925"/>
            </a:xfrm>
            <a:custGeom>
              <a:avLst/>
              <a:gdLst>
                <a:gd name="T0" fmla="*/ 36 w 72"/>
                <a:gd name="T1" fmla="*/ 0 h 69"/>
                <a:gd name="T2" fmla="*/ 2 w 72"/>
                <a:gd name="T3" fmla="*/ 34 h 69"/>
                <a:gd name="T4" fmla="*/ 36 w 72"/>
                <a:gd name="T5" fmla="*/ 68 h 69"/>
                <a:gd name="T6" fmla="*/ 66 w 72"/>
                <a:gd name="T7" fmla="*/ 44 h 69"/>
                <a:gd name="T8" fmla="*/ 51 w 72"/>
                <a:gd name="T9" fmla="*/ 44 h 69"/>
                <a:gd name="T10" fmla="*/ 37 w 72"/>
                <a:gd name="T11" fmla="*/ 54 h 69"/>
                <a:gd name="T12" fmla="*/ 21 w 72"/>
                <a:gd name="T13" fmla="*/ 38 h 69"/>
                <a:gd name="T14" fmla="*/ 67 w 72"/>
                <a:gd name="T15" fmla="*/ 38 h 69"/>
                <a:gd name="T16" fmla="*/ 36 w 72"/>
                <a:gd name="T17" fmla="*/ 0 h 69"/>
                <a:gd name="T18" fmla="*/ 21 w 72"/>
                <a:gd name="T19" fmla="*/ 26 h 69"/>
                <a:gd name="T20" fmla="*/ 37 w 72"/>
                <a:gd name="T21" fmla="*/ 13 h 69"/>
                <a:gd name="T22" fmla="*/ 50 w 72"/>
                <a:gd name="T23" fmla="*/ 26 h 69"/>
                <a:gd name="T24" fmla="*/ 21 w 72"/>
                <a:gd name="T25" fmla="*/ 2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69">
                  <a:moveTo>
                    <a:pt x="36" y="0"/>
                  </a:moveTo>
                  <a:cubicBezTo>
                    <a:pt x="2" y="0"/>
                    <a:pt x="2" y="34"/>
                    <a:pt x="2" y="34"/>
                  </a:cubicBezTo>
                  <a:cubicBezTo>
                    <a:pt x="2" y="34"/>
                    <a:pt x="0" y="68"/>
                    <a:pt x="36" y="68"/>
                  </a:cubicBezTo>
                  <a:cubicBezTo>
                    <a:pt x="36" y="68"/>
                    <a:pt x="66" y="69"/>
                    <a:pt x="66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54"/>
                    <a:pt x="37" y="54"/>
                  </a:cubicBezTo>
                  <a:cubicBezTo>
                    <a:pt x="37" y="54"/>
                    <a:pt x="21" y="55"/>
                    <a:pt x="21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72" y="0"/>
                    <a:pt x="36" y="0"/>
                  </a:cubicBezTo>
                  <a:close/>
                  <a:moveTo>
                    <a:pt x="21" y="26"/>
                  </a:moveTo>
                  <a:cubicBezTo>
                    <a:pt x="21" y="26"/>
                    <a:pt x="23" y="13"/>
                    <a:pt x="37" y="13"/>
                  </a:cubicBezTo>
                  <a:cubicBezTo>
                    <a:pt x="50" y="13"/>
                    <a:pt x="50" y="26"/>
                    <a:pt x="50" y="26"/>
                  </a:cubicBezTo>
                  <a:lnTo>
                    <a:pt x="21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7" name="Rectangle 35"/>
            <p:cNvSpPr>
              <a:spLocks noChangeArrowheads="1"/>
            </p:cNvSpPr>
            <p:nvPr/>
          </p:nvSpPr>
          <p:spPr bwMode="auto">
            <a:xfrm>
              <a:off x="4298951" y="3736975"/>
              <a:ext cx="155575" cy="412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28" name="Freeform 37"/>
          <p:cNvSpPr/>
          <p:nvPr/>
        </p:nvSpPr>
        <p:spPr bwMode="auto">
          <a:xfrm>
            <a:off x="9329393" y="2449050"/>
            <a:ext cx="837046" cy="806608"/>
          </a:xfrm>
          <a:custGeom>
            <a:avLst/>
            <a:gdLst>
              <a:gd name="T0" fmla="*/ 0 w 208"/>
              <a:gd name="T1" fmla="*/ 68 h 201"/>
              <a:gd name="T2" fmla="*/ 8 w 208"/>
              <a:gd name="T3" fmla="*/ 78 h 201"/>
              <a:gd name="T4" fmla="*/ 31 w 208"/>
              <a:gd name="T5" fmla="*/ 72 h 201"/>
              <a:gd name="T6" fmla="*/ 64 w 208"/>
              <a:gd name="T7" fmla="*/ 172 h 201"/>
              <a:gd name="T8" fmla="*/ 106 w 208"/>
              <a:gd name="T9" fmla="*/ 189 h 201"/>
              <a:gd name="T10" fmla="*/ 197 w 208"/>
              <a:gd name="T11" fmla="*/ 62 h 201"/>
              <a:gd name="T12" fmla="*/ 114 w 208"/>
              <a:gd name="T13" fmla="*/ 67 h 201"/>
              <a:gd name="T14" fmla="*/ 137 w 208"/>
              <a:gd name="T15" fmla="*/ 94 h 201"/>
              <a:gd name="T16" fmla="*/ 109 w 208"/>
              <a:gd name="T17" fmla="*/ 130 h 201"/>
              <a:gd name="T18" fmla="*/ 93 w 208"/>
              <a:gd name="T19" fmla="*/ 90 h 201"/>
              <a:gd name="T20" fmla="*/ 60 w 208"/>
              <a:gd name="T21" fmla="*/ 22 h 201"/>
              <a:gd name="T22" fmla="*/ 0 w 208"/>
              <a:gd name="T23" fmla="*/ 68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8" h="201">
                <a:moveTo>
                  <a:pt x="0" y="68"/>
                </a:moveTo>
                <a:cubicBezTo>
                  <a:pt x="8" y="78"/>
                  <a:pt x="8" y="78"/>
                  <a:pt x="8" y="78"/>
                </a:cubicBezTo>
                <a:cubicBezTo>
                  <a:pt x="8" y="78"/>
                  <a:pt x="25" y="65"/>
                  <a:pt x="31" y="72"/>
                </a:cubicBezTo>
                <a:cubicBezTo>
                  <a:pt x="36" y="78"/>
                  <a:pt x="57" y="157"/>
                  <a:pt x="64" y="172"/>
                </a:cubicBezTo>
                <a:cubicBezTo>
                  <a:pt x="70" y="184"/>
                  <a:pt x="87" y="201"/>
                  <a:pt x="106" y="189"/>
                </a:cubicBezTo>
                <a:cubicBezTo>
                  <a:pt x="125" y="177"/>
                  <a:pt x="186" y="124"/>
                  <a:pt x="197" y="62"/>
                </a:cubicBezTo>
                <a:cubicBezTo>
                  <a:pt x="208" y="0"/>
                  <a:pt x="123" y="13"/>
                  <a:pt x="114" y="67"/>
                </a:cubicBezTo>
                <a:cubicBezTo>
                  <a:pt x="137" y="54"/>
                  <a:pt x="149" y="73"/>
                  <a:pt x="137" y="94"/>
                </a:cubicBezTo>
                <a:cubicBezTo>
                  <a:pt x="126" y="116"/>
                  <a:pt x="115" y="130"/>
                  <a:pt x="109" y="130"/>
                </a:cubicBezTo>
                <a:cubicBezTo>
                  <a:pt x="104" y="130"/>
                  <a:pt x="100" y="116"/>
                  <a:pt x="93" y="90"/>
                </a:cubicBezTo>
                <a:cubicBezTo>
                  <a:pt x="87" y="64"/>
                  <a:pt x="87" y="17"/>
                  <a:pt x="60" y="22"/>
                </a:cubicBezTo>
                <a:cubicBezTo>
                  <a:pt x="34" y="27"/>
                  <a:pt x="0" y="68"/>
                  <a:pt x="0" y="68"/>
                </a:cubicBezTo>
                <a:close/>
              </a:path>
            </a:pathLst>
          </a:custGeom>
          <a:solidFill>
            <a:srgbClr val="3291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29" name="Group 38"/>
          <p:cNvGrpSpPr/>
          <p:nvPr/>
        </p:nvGrpSpPr>
        <p:grpSpPr>
          <a:xfrm>
            <a:off x="7407230" y="1217830"/>
            <a:ext cx="905533" cy="905531"/>
            <a:chOff x="1157288" y="1111250"/>
            <a:chExt cx="944563" cy="944562"/>
          </a:xfrm>
          <a:solidFill>
            <a:srgbClr val="3291FF"/>
          </a:solidFill>
        </p:grpSpPr>
        <p:sp>
          <p:nvSpPr>
            <p:cNvPr id="30" name="Freeform 45"/>
            <p:cNvSpPr/>
            <p:nvPr/>
          </p:nvSpPr>
          <p:spPr bwMode="auto">
            <a:xfrm>
              <a:off x="1463676" y="1111250"/>
              <a:ext cx="360363" cy="357187"/>
            </a:xfrm>
            <a:custGeom>
              <a:avLst/>
              <a:gdLst>
                <a:gd name="T0" fmla="*/ 86 w 86"/>
                <a:gd name="T1" fmla="*/ 10 h 85"/>
                <a:gd name="T2" fmla="*/ 40 w 86"/>
                <a:gd name="T3" fmla="*/ 0 h 85"/>
                <a:gd name="T4" fmla="*/ 0 w 86"/>
                <a:gd name="T5" fmla="*/ 8 h 85"/>
                <a:gd name="T6" fmla="*/ 86 w 86"/>
                <a:gd name="T7" fmla="*/ 85 h 85"/>
                <a:gd name="T8" fmla="*/ 86 w 86"/>
                <a:gd name="T9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5">
                  <a:moveTo>
                    <a:pt x="86" y="10"/>
                  </a:moveTo>
                  <a:cubicBezTo>
                    <a:pt x="71" y="4"/>
                    <a:pt x="56" y="0"/>
                    <a:pt x="40" y="0"/>
                  </a:cubicBezTo>
                  <a:cubicBezTo>
                    <a:pt x="26" y="0"/>
                    <a:pt x="13" y="3"/>
                    <a:pt x="0" y="8"/>
                  </a:cubicBezTo>
                  <a:cubicBezTo>
                    <a:pt x="3" y="10"/>
                    <a:pt x="82" y="82"/>
                    <a:pt x="86" y="85"/>
                  </a:cubicBezTo>
                  <a:cubicBezTo>
                    <a:pt x="86" y="80"/>
                    <a:pt x="86" y="12"/>
                    <a:pt x="86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1" name="Freeform 46"/>
            <p:cNvSpPr/>
            <p:nvPr/>
          </p:nvSpPr>
          <p:spPr bwMode="auto">
            <a:xfrm>
              <a:off x="1190626" y="1581150"/>
              <a:ext cx="196850" cy="406400"/>
            </a:xfrm>
            <a:custGeom>
              <a:avLst/>
              <a:gdLst>
                <a:gd name="T0" fmla="*/ 47 w 47"/>
                <a:gd name="T1" fmla="*/ 97 h 97"/>
                <a:gd name="T2" fmla="*/ 47 w 47"/>
                <a:gd name="T3" fmla="*/ 0 h 97"/>
                <a:gd name="T4" fmla="*/ 0 w 47"/>
                <a:gd name="T5" fmla="*/ 42 h 97"/>
                <a:gd name="T6" fmla="*/ 47 w 47"/>
                <a:gd name="T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97">
                  <a:moveTo>
                    <a:pt x="47" y="97"/>
                  </a:moveTo>
                  <a:cubicBezTo>
                    <a:pt x="47" y="92"/>
                    <a:pt x="47" y="5"/>
                    <a:pt x="47" y="0"/>
                  </a:cubicBezTo>
                  <a:cubicBezTo>
                    <a:pt x="43" y="3"/>
                    <a:pt x="2" y="41"/>
                    <a:pt x="0" y="42"/>
                  </a:cubicBezTo>
                  <a:cubicBezTo>
                    <a:pt x="9" y="65"/>
                    <a:pt x="26" y="84"/>
                    <a:pt x="47" y="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2" name="Freeform 47"/>
            <p:cNvSpPr/>
            <p:nvPr/>
          </p:nvSpPr>
          <p:spPr bwMode="auto">
            <a:xfrm>
              <a:off x="1157288" y="1166813"/>
              <a:ext cx="436563" cy="539750"/>
            </a:xfrm>
            <a:custGeom>
              <a:avLst/>
              <a:gdLst>
                <a:gd name="T0" fmla="*/ 0 w 104"/>
                <a:gd name="T1" fmla="*/ 100 h 129"/>
                <a:gd name="T2" fmla="*/ 4 w 104"/>
                <a:gd name="T3" fmla="*/ 129 h 129"/>
                <a:gd name="T4" fmla="*/ 104 w 104"/>
                <a:gd name="T5" fmla="*/ 38 h 129"/>
                <a:gd name="T6" fmla="*/ 61 w 104"/>
                <a:gd name="T7" fmla="*/ 0 h 129"/>
                <a:gd name="T8" fmla="*/ 0 w 104"/>
                <a:gd name="T9" fmla="*/ 10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29">
                  <a:moveTo>
                    <a:pt x="0" y="100"/>
                  </a:moveTo>
                  <a:cubicBezTo>
                    <a:pt x="0" y="109"/>
                    <a:pt x="2" y="119"/>
                    <a:pt x="4" y="129"/>
                  </a:cubicBezTo>
                  <a:cubicBezTo>
                    <a:pt x="7" y="126"/>
                    <a:pt x="102" y="40"/>
                    <a:pt x="104" y="38"/>
                  </a:cubicBezTo>
                  <a:cubicBezTo>
                    <a:pt x="102" y="37"/>
                    <a:pt x="63" y="1"/>
                    <a:pt x="61" y="0"/>
                  </a:cubicBezTo>
                  <a:cubicBezTo>
                    <a:pt x="24" y="19"/>
                    <a:pt x="0" y="57"/>
                    <a:pt x="0" y="1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3" name="Freeform 48"/>
            <p:cNvSpPr/>
            <p:nvPr/>
          </p:nvSpPr>
          <p:spPr bwMode="auto">
            <a:xfrm>
              <a:off x="1438276" y="1790700"/>
              <a:ext cx="615950" cy="265112"/>
            </a:xfrm>
            <a:custGeom>
              <a:avLst/>
              <a:gdLst>
                <a:gd name="T0" fmla="*/ 0 w 147"/>
                <a:gd name="T1" fmla="*/ 0 h 63"/>
                <a:gd name="T2" fmla="*/ 0 w 147"/>
                <a:gd name="T3" fmla="*/ 53 h 63"/>
                <a:gd name="T4" fmla="*/ 35 w 147"/>
                <a:gd name="T5" fmla="*/ 63 h 63"/>
                <a:gd name="T6" fmla="*/ 56 w 147"/>
                <a:gd name="T7" fmla="*/ 63 h 63"/>
                <a:gd name="T8" fmla="*/ 147 w 147"/>
                <a:gd name="T9" fmla="*/ 0 h 63"/>
                <a:gd name="T10" fmla="*/ 0 w 147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63">
                  <a:moveTo>
                    <a:pt x="0" y="0"/>
                  </a:moveTo>
                  <a:cubicBezTo>
                    <a:pt x="0" y="2"/>
                    <a:pt x="0" y="52"/>
                    <a:pt x="0" y="53"/>
                  </a:cubicBezTo>
                  <a:cubicBezTo>
                    <a:pt x="11" y="58"/>
                    <a:pt x="23" y="62"/>
                    <a:pt x="35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95" y="59"/>
                    <a:pt x="129" y="35"/>
                    <a:pt x="147" y="0"/>
                  </a:cubicBezTo>
                  <a:cubicBezTo>
                    <a:pt x="143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4" name="Freeform 49"/>
            <p:cNvSpPr/>
            <p:nvPr/>
          </p:nvSpPr>
          <p:spPr bwMode="auto">
            <a:xfrm>
              <a:off x="1874838" y="1182688"/>
              <a:ext cx="227013" cy="558800"/>
            </a:xfrm>
            <a:custGeom>
              <a:avLst/>
              <a:gdLst>
                <a:gd name="T0" fmla="*/ 0 w 54"/>
                <a:gd name="T1" fmla="*/ 0 h 133"/>
                <a:gd name="T2" fmla="*/ 0 w 54"/>
                <a:gd name="T3" fmla="*/ 133 h 133"/>
                <a:gd name="T4" fmla="*/ 48 w 54"/>
                <a:gd name="T5" fmla="*/ 133 h 133"/>
                <a:gd name="T6" fmla="*/ 54 w 54"/>
                <a:gd name="T7" fmla="*/ 96 h 133"/>
                <a:gd name="T8" fmla="*/ 0 w 54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33">
                  <a:moveTo>
                    <a:pt x="0" y="0"/>
                  </a:moveTo>
                  <a:cubicBezTo>
                    <a:pt x="0" y="4"/>
                    <a:pt x="0" y="130"/>
                    <a:pt x="0" y="133"/>
                  </a:cubicBezTo>
                  <a:cubicBezTo>
                    <a:pt x="2" y="133"/>
                    <a:pt x="46" y="133"/>
                    <a:pt x="48" y="133"/>
                  </a:cubicBezTo>
                  <a:cubicBezTo>
                    <a:pt x="52" y="121"/>
                    <a:pt x="54" y="108"/>
                    <a:pt x="54" y="96"/>
                  </a:cubicBezTo>
                  <a:cubicBezTo>
                    <a:pt x="54" y="57"/>
                    <a:pt x="33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35" name="Freeform 5"/>
          <p:cNvSpPr>
            <a:spLocks noEditPoints="1"/>
          </p:cNvSpPr>
          <p:nvPr/>
        </p:nvSpPr>
        <p:spPr bwMode="auto">
          <a:xfrm>
            <a:off x="10881732" y="2427743"/>
            <a:ext cx="703118" cy="700075"/>
          </a:xfrm>
          <a:custGeom>
            <a:avLst/>
            <a:gdLst>
              <a:gd name="T0" fmla="*/ 168 w 175"/>
              <a:gd name="T1" fmla="*/ 53 h 174"/>
              <a:gd name="T2" fmla="*/ 149 w 175"/>
              <a:gd name="T3" fmla="*/ 25 h 174"/>
              <a:gd name="T4" fmla="*/ 121 w 175"/>
              <a:gd name="T5" fmla="*/ 6 h 174"/>
              <a:gd name="T6" fmla="*/ 87 w 175"/>
              <a:gd name="T7" fmla="*/ 0 h 174"/>
              <a:gd name="T8" fmla="*/ 53 w 175"/>
              <a:gd name="T9" fmla="*/ 6 h 174"/>
              <a:gd name="T10" fmla="*/ 26 w 175"/>
              <a:gd name="T11" fmla="*/ 25 h 174"/>
              <a:gd name="T12" fmla="*/ 7 w 175"/>
              <a:gd name="T13" fmla="*/ 53 h 174"/>
              <a:gd name="T14" fmla="*/ 0 w 175"/>
              <a:gd name="T15" fmla="*/ 87 h 174"/>
              <a:gd name="T16" fmla="*/ 7 w 175"/>
              <a:gd name="T17" fmla="*/ 121 h 174"/>
              <a:gd name="T18" fmla="*/ 26 w 175"/>
              <a:gd name="T19" fmla="*/ 149 h 174"/>
              <a:gd name="T20" fmla="*/ 53 w 175"/>
              <a:gd name="T21" fmla="*/ 167 h 174"/>
              <a:gd name="T22" fmla="*/ 87 w 175"/>
              <a:gd name="T23" fmla="*/ 174 h 174"/>
              <a:gd name="T24" fmla="*/ 121 w 175"/>
              <a:gd name="T25" fmla="*/ 167 h 174"/>
              <a:gd name="T26" fmla="*/ 149 w 175"/>
              <a:gd name="T27" fmla="*/ 149 h 174"/>
              <a:gd name="T28" fmla="*/ 168 w 175"/>
              <a:gd name="T29" fmla="*/ 121 h 174"/>
              <a:gd name="T30" fmla="*/ 175 w 175"/>
              <a:gd name="T31" fmla="*/ 87 h 174"/>
              <a:gd name="T32" fmla="*/ 162 w 175"/>
              <a:gd name="T33" fmla="*/ 86 h 174"/>
              <a:gd name="T34" fmla="*/ 108 w 175"/>
              <a:gd name="T35" fmla="*/ 80 h 174"/>
              <a:gd name="T36" fmla="*/ 145 w 175"/>
              <a:gd name="T37" fmla="*/ 40 h 174"/>
              <a:gd name="T38" fmla="*/ 137 w 175"/>
              <a:gd name="T39" fmla="*/ 31 h 174"/>
              <a:gd name="T40" fmla="*/ 70 w 175"/>
              <a:gd name="T41" fmla="*/ 14 h 174"/>
              <a:gd name="T42" fmla="*/ 137 w 175"/>
              <a:gd name="T43" fmla="*/ 31 h 174"/>
              <a:gd name="T44" fmla="*/ 70 w 175"/>
              <a:gd name="T45" fmla="*/ 14 h 174"/>
              <a:gd name="T46" fmla="*/ 70 w 175"/>
              <a:gd name="T47" fmla="*/ 14 h 174"/>
              <a:gd name="T48" fmla="*/ 83 w 175"/>
              <a:gd name="T49" fmla="*/ 62 h 174"/>
              <a:gd name="T50" fmla="*/ 56 w 175"/>
              <a:gd name="T51" fmla="*/ 19 h 174"/>
              <a:gd name="T52" fmla="*/ 13 w 175"/>
              <a:gd name="T53" fmla="*/ 85 h 174"/>
              <a:gd name="T54" fmla="*/ 96 w 175"/>
              <a:gd name="T55" fmla="*/ 87 h 174"/>
              <a:gd name="T56" fmla="*/ 32 w 175"/>
              <a:gd name="T57" fmla="*/ 137 h 174"/>
              <a:gd name="T58" fmla="*/ 13 w 175"/>
              <a:gd name="T59" fmla="*/ 87 h 174"/>
              <a:gd name="T60" fmla="*/ 40 w 175"/>
              <a:gd name="T61" fmla="*/ 144 h 174"/>
              <a:gd name="T62" fmla="*/ 100 w 175"/>
              <a:gd name="T63" fmla="*/ 99 h 174"/>
              <a:gd name="T64" fmla="*/ 117 w 175"/>
              <a:gd name="T65" fmla="*/ 156 h 174"/>
              <a:gd name="T66" fmla="*/ 129 w 175"/>
              <a:gd name="T67" fmla="*/ 149 h 174"/>
              <a:gd name="T68" fmla="*/ 161 w 175"/>
              <a:gd name="T69" fmla="*/ 9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5" h="174">
                <a:moveTo>
                  <a:pt x="173" y="69"/>
                </a:moveTo>
                <a:cubicBezTo>
                  <a:pt x="172" y="64"/>
                  <a:pt x="170" y="58"/>
                  <a:pt x="168" y="53"/>
                </a:cubicBezTo>
                <a:cubicBezTo>
                  <a:pt x="166" y="48"/>
                  <a:pt x="163" y="43"/>
                  <a:pt x="160" y="38"/>
                </a:cubicBezTo>
                <a:cubicBezTo>
                  <a:pt x="157" y="33"/>
                  <a:pt x="153" y="29"/>
                  <a:pt x="149" y="25"/>
                </a:cubicBezTo>
                <a:cubicBezTo>
                  <a:pt x="145" y="21"/>
                  <a:pt x="141" y="18"/>
                  <a:pt x="136" y="14"/>
                </a:cubicBezTo>
                <a:cubicBezTo>
                  <a:pt x="132" y="11"/>
                  <a:pt x="127" y="9"/>
                  <a:pt x="121" y="6"/>
                </a:cubicBezTo>
                <a:cubicBezTo>
                  <a:pt x="116" y="4"/>
                  <a:pt x="111" y="2"/>
                  <a:pt x="105" y="1"/>
                </a:cubicBezTo>
                <a:cubicBezTo>
                  <a:pt x="99" y="0"/>
                  <a:pt x="93" y="0"/>
                  <a:pt x="87" y="0"/>
                </a:cubicBezTo>
                <a:cubicBezTo>
                  <a:pt x="82" y="0"/>
                  <a:pt x="76" y="0"/>
                  <a:pt x="70" y="1"/>
                </a:cubicBezTo>
                <a:cubicBezTo>
                  <a:pt x="64" y="2"/>
                  <a:pt x="59" y="4"/>
                  <a:pt x="53" y="6"/>
                </a:cubicBezTo>
                <a:cubicBezTo>
                  <a:pt x="48" y="9"/>
                  <a:pt x="43" y="11"/>
                  <a:pt x="39" y="14"/>
                </a:cubicBezTo>
                <a:cubicBezTo>
                  <a:pt x="34" y="18"/>
                  <a:pt x="30" y="21"/>
                  <a:pt x="26" y="25"/>
                </a:cubicBezTo>
                <a:cubicBezTo>
                  <a:pt x="22" y="29"/>
                  <a:pt x="18" y="33"/>
                  <a:pt x="15" y="38"/>
                </a:cubicBezTo>
                <a:cubicBezTo>
                  <a:pt x="12" y="43"/>
                  <a:pt x="9" y="48"/>
                  <a:pt x="7" y="53"/>
                </a:cubicBezTo>
                <a:cubicBezTo>
                  <a:pt x="5" y="58"/>
                  <a:pt x="3" y="64"/>
                  <a:pt x="2" y="69"/>
                </a:cubicBezTo>
                <a:cubicBezTo>
                  <a:pt x="1" y="75"/>
                  <a:pt x="0" y="81"/>
                  <a:pt x="0" y="87"/>
                </a:cubicBezTo>
                <a:cubicBezTo>
                  <a:pt x="0" y="93"/>
                  <a:pt x="1" y="99"/>
                  <a:pt x="2" y="105"/>
                </a:cubicBezTo>
                <a:cubicBezTo>
                  <a:pt x="3" y="110"/>
                  <a:pt x="5" y="116"/>
                  <a:pt x="7" y="121"/>
                </a:cubicBezTo>
                <a:cubicBezTo>
                  <a:pt x="9" y="126"/>
                  <a:pt x="12" y="131"/>
                  <a:pt x="15" y="136"/>
                </a:cubicBezTo>
                <a:cubicBezTo>
                  <a:pt x="18" y="140"/>
                  <a:pt x="22" y="145"/>
                  <a:pt x="26" y="149"/>
                </a:cubicBezTo>
                <a:cubicBezTo>
                  <a:pt x="30" y="153"/>
                  <a:pt x="34" y="156"/>
                  <a:pt x="39" y="159"/>
                </a:cubicBezTo>
                <a:cubicBezTo>
                  <a:pt x="43" y="163"/>
                  <a:pt x="48" y="165"/>
                  <a:pt x="53" y="167"/>
                </a:cubicBezTo>
                <a:cubicBezTo>
                  <a:pt x="59" y="170"/>
                  <a:pt x="64" y="171"/>
                  <a:pt x="70" y="173"/>
                </a:cubicBezTo>
                <a:cubicBezTo>
                  <a:pt x="76" y="174"/>
                  <a:pt x="82" y="174"/>
                  <a:pt x="87" y="174"/>
                </a:cubicBezTo>
                <a:cubicBezTo>
                  <a:pt x="93" y="174"/>
                  <a:pt x="99" y="174"/>
                  <a:pt x="105" y="173"/>
                </a:cubicBezTo>
                <a:cubicBezTo>
                  <a:pt x="111" y="171"/>
                  <a:pt x="116" y="170"/>
                  <a:pt x="121" y="167"/>
                </a:cubicBezTo>
                <a:cubicBezTo>
                  <a:pt x="127" y="165"/>
                  <a:pt x="132" y="163"/>
                  <a:pt x="136" y="159"/>
                </a:cubicBezTo>
                <a:cubicBezTo>
                  <a:pt x="141" y="156"/>
                  <a:pt x="145" y="153"/>
                  <a:pt x="149" y="149"/>
                </a:cubicBezTo>
                <a:cubicBezTo>
                  <a:pt x="153" y="145"/>
                  <a:pt x="157" y="140"/>
                  <a:pt x="160" y="136"/>
                </a:cubicBezTo>
                <a:cubicBezTo>
                  <a:pt x="163" y="131"/>
                  <a:pt x="166" y="126"/>
                  <a:pt x="168" y="121"/>
                </a:cubicBezTo>
                <a:cubicBezTo>
                  <a:pt x="170" y="116"/>
                  <a:pt x="172" y="110"/>
                  <a:pt x="173" y="105"/>
                </a:cubicBezTo>
                <a:cubicBezTo>
                  <a:pt x="174" y="99"/>
                  <a:pt x="175" y="93"/>
                  <a:pt x="175" y="87"/>
                </a:cubicBezTo>
                <a:cubicBezTo>
                  <a:pt x="175" y="81"/>
                  <a:pt x="174" y="75"/>
                  <a:pt x="173" y="69"/>
                </a:cubicBezTo>
                <a:close/>
                <a:moveTo>
                  <a:pt x="162" y="86"/>
                </a:moveTo>
                <a:cubicBezTo>
                  <a:pt x="161" y="86"/>
                  <a:pt x="136" y="81"/>
                  <a:pt x="110" y="84"/>
                </a:cubicBezTo>
                <a:cubicBezTo>
                  <a:pt x="110" y="82"/>
                  <a:pt x="109" y="81"/>
                  <a:pt x="108" y="80"/>
                </a:cubicBezTo>
                <a:cubicBezTo>
                  <a:pt x="107" y="76"/>
                  <a:pt x="105" y="73"/>
                  <a:pt x="104" y="69"/>
                </a:cubicBezTo>
                <a:cubicBezTo>
                  <a:pt x="133" y="57"/>
                  <a:pt x="145" y="40"/>
                  <a:pt x="145" y="40"/>
                </a:cubicBezTo>
                <a:cubicBezTo>
                  <a:pt x="156" y="52"/>
                  <a:pt x="162" y="68"/>
                  <a:pt x="162" y="86"/>
                </a:cubicBezTo>
                <a:close/>
                <a:moveTo>
                  <a:pt x="137" y="31"/>
                </a:moveTo>
                <a:cubicBezTo>
                  <a:pt x="137" y="31"/>
                  <a:pt x="126" y="47"/>
                  <a:pt x="98" y="58"/>
                </a:cubicBezTo>
                <a:cubicBezTo>
                  <a:pt x="85" y="35"/>
                  <a:pt x="71" y="16"/>
                  <a:pt x="70" y="14"/>
                </a:cubicBezTo>
                <a:cubicBezTo>
                  <a:pt x="76" y="13"/>
                  <a:pt x="81" y="12"/>
                  <a:pt x="87" y="12"/>
                </a:cubicBezTo>
                <a:cubicBezTo>
                  <a:pt x="106" y="12"/>
                  <a:pt x="124" y="19"/>
                  <a:pt x="137" y="31"/>
                </a:cubicBezTo>
                <a:close/>
                <a:moveTo>
                  <a:pt x="70" y="14"/>
                </a:moveTo>
                <a:cubicBezTo>
                  <a:pt x="70" y="14"/>
                  <a:pt x="70" y="14"/>
                  <a:pt x="70" y="14"/>
                </a:cubicBezTo>
                <a:cubicBezTo>
                  <a:pt x="70" y="14"/>
                  <a:pt x="69" y="15"/>
                  <a:pt x="69" y="15"/>
                </a:cubicBezTo>
                <a:cubicBezTo>
                  <a:pt x="69" y="15"/>
                  <a:pt x="70" y="15"/>
                  <a:pt x="70" y="14"/>
                </a:cubicBezTo>
                <a:close/>
                <a:moveTo>
                  <a:pt x="56" y="19"/>
                </a:moveTo>
                <a:cubicBezTo>
                  <a:pt x="57" y="21"/>
                  <a:pt x="70" y="39"/>
                  <a:pt x="83" y="62"/>
                </a:cubicBezTo>
                <a:cubicBezTo>
                  <a:pt x="47" y="72"/>
                  <a:pt x="16" y="72"/>
                  <a:pt x="14" y="72"/>
                </a:cubicBezTo>
                <a:cubicBezTo>
                  <a:pt x="19" y="48"/>
                  <a:pt x="35" y="29"/>
                  <a:pt x="56" y="19"/>
                </a:cubicBezTo>
                <a:close/>
                <a:moveTo>
                  <a:pt x="13" y="87"/>
                </a:moveTo>
                <a:cubicBezTo>
                  <a:pt x="13" y="86"/>
                  <a:pt x="13" y="85"/>
                  <a:pt x="13" y="85"/>
                </a:cubicBezTo>
                <a:cubicBezTo>
                  <a:pt x="14" y="85"/>
                  <a:pt x="51" y="85"/>
                  <a:pt x="90" y="74"/>
                </a:cubicBezTo>
                <a:cubicBezTo>
                  <a:pt x="92" y="78"/>
                  <a:pt x="94" y="82"/>
                  <a:pt x="96" y="87"/>
                </a:cubicBezTo>
                <a:cubicBezTo>
                  <a:pt x="95" y="87"/>
                  <a:pt x="94" y="87"/>
                  <a:pt x="93" y="88"/>
                </a:cubicBezTo>
                <a:cubicBezTo>
                  <a:pt x="52" y="101"/>
                  <a:pt x="32" y="137"/>
                  <a:pt x="32" y="137"/>
                </a:cubicBezTo>
                <a:cubicBezTo>
                  <a:pt x="32" y="137"/>
                  <a:pt x="32" y="137"/>
                  <a:pt x="32" y="137"/>
                </a:cubicBezTo>
                <a:cubicBezTo>
                  <a:pt x="20" y="124"/>
                  <a:pt x="13" y="106"/>
                  <a:pt x="13" y="87"/>
                </a:cubicBezTo>
                <a:close/>
                <a:moveTo>
                  <a:pt x="87" y="162"/>
                </a:moveTo>
                <a:cubicBezTo>
                  <a:pt x="69" y="162"/>
                  <a:pt x="53" y="155"/>
                  <a:pt x="40" y="144"/>
                </a:cubicBezTo>
                <a:cubicBezTo>
                  <a:pt x="41" y="145"/>
                  <a:pt x="42" y="146"/>
                  <a:pt x="42" y="146"/>
                </a:cubicBezTo>
                <a:cubicBezTo>
                  <a:pt x="42" y="146"/>
                  <a:pt x="56" y="115"/>
                  <a:pt x="100" y="99"/>
                </a:cubicBezTo>
                <a:cubicBezTo>
                  <a:pt x="100" y="99"/>
                  <a:pt x="100" y="99"/>
                  <a:pt x="101" y="99"/>
                </a:cubicBezTo>
                <a:cubicBezTo>
                  <a:pt x="111" y="126"/>
                  <a:pt x="115" y="149"/>
                  <a:pt x="117" y="156"/>
                </a:cubicBezTo>
                <a:cubicBezTo>
                  <a:pt x="108" y="159"/>
                  <a:pt x="98" y="162"/>
                  <a:pt x="87" y="162"/>
                </a:cubicBezTo>
                <a:close/>
                <a:moveTo>
                  <a:pt x="129" y="149"/>
                </a:moveTo>
                <a:cubicBezTo>
                  <a:pt x="128" y="144"/>
                  <a:pt x="124" y="122"/>
                  <a:pt x="115" y="96"/>
                </a:cubicBezTo>
                <a:cubicBezTo>
                  <a:pt x="139" y="92"/>
                  <a:pt x="160" y="98"/>
                  <a:pt x="161" y="99"/>
                </a:cubicBezTo>
                <a:cubicBezTo>
                  <a:pt x="158" y="120"/>
                  <a:pt x="146" y="138"/>
                  <a:pt x="129" y="149"/>
                </a:cubicBezTo>
                <a:close/>
              </a:path>
            </a:pathLst>
          </a:custGeom>
          <a:solidFill>
            <a:srgbClr val="3291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6" name="Freeform 21"/>
          <p:cNvSpPr/>
          <p:nvPr/>
        </p:nvSpPr>
        <p:spPr bwMode="auto">
          <a:xfrm>
            <a:off x="10708235" y="3228263"/>
            <a:ext cx="917708" cy="913141"/>
          </a:xfrm>
          <a:custGeom>
            <a:avLst/>
            <a:gdLst>
              <a:gd name="T0" fmla="*/ 114 w 228"/>
              <a:gd name="T1" fmla="*/ 0 h 227"/>
              <a:gd name="T2" fmla="*/ 0 w 228"/>
              <a:gd name="T3" fmla="*/ 114 h 227"/>
              <a:gd name="T4" fmla="*/ 68 w 228"/>
              <a:gd name="T5" fmla="*/ 218 h 227"/>
              <a:gd name="T6" fmla="*/ 70 w 228"/>
              <a:gd name="T7" fmla="*/ 192 h 227"/>
              <a:gd name="T8" fmla="*/ 85 w 228"/>
              <a:gd name="T9" fmla="*/ 130 h 227"/>
              <a:gd name="T10" fmla="*/ 81 w 228"/>
              <a:gd name="T11" fmla="*/ 112 h 227"/>
              <a:gd name="T12" fmla="*/ 103 w 228"/>
              <a:gd name="T13" fmla="*/ 82 h 227"/>
              <a:gd name="T14" fmla="*/ 119 w 228"/>
              <a:gd name="T15" fmla="*/ 99 h 227"/>
              <a:gd name="T16" fmla="*/ 109 w 228"/>
              <a:gd name="T17" fmla="*/ 140 h 227"/>
              <a:gd name="T18" fmla="*/ 127 w 228"/>
              <a:gd name="T19" fmla="*/ 162 h 227"/>
              <a:gd name="T20" fmla="*/ 163 w 228"/>
              <a:gd name="T21" fmla="*/ 101 h 227"/>
              <a:gd name="T22" fmla="*/ 115 w 228"/>
              <a:gd name="T23" fmla="*/ 57 h 227"/>
              <a:gd name="T24" fmla="*/ 59 w 228"/>
              <a:gd name="T25" fmla="*/ 112 h 227"/>
              <a:gd name="T26" fmla="*/ 67 w 228"/>
              <a:gd name="T27" fmla="*/ 134 h 227"/>
              <a:gd name="T28" fmla="*/ 68 w 228"/>
              <a:gd name="T29" fmla="*/ 141 h 227"/>
              <a:gd name="T30" fmla="*/ 66 w 228"/>
              <a:gd name="T31" fmla="*/ 150 h 227"/>
              <a:gd name="T32" fmla="*/ 60 w 228"/>
              <a:gd name="T33" fmla="*/ 153 h 227"/>
              <a:gd name="T34" fmla="*/ 37 w 228"/>
              <a:gd name="T35" fmla="*/ 109 h 227"/>
              <a:gd name="T36" fmla="*/ 118 w 228"/>
              <a:gd name="T37" fmla="*/ 38 h 227"/>
              <a:gd name="T38" fmla="*/ 191 w 228"/>
              <a:gd name="T39" fmla="*/ 103 h 227"/>
              <a:gd name="T40" fmla="*/ 129 w 228"/>
              <a:gd name="T41" fmla="*/ 181 h 227"/>
              <a:gd name="T42" fmla="*/ 101 w 228"/>
              <a:gd name="T43" fmla="*/ 167 h 227"/>
              <a:gd name="T44" fmla="*/ 93 w 228"/>
              <a:gd name="T45" fmla="*/ 198 h 227"/>
              <a:gd name="T46" fmla="*/ 82 w 228"/>
              <a:gd name="T47" fmla="*/ 223 h 227"/>
              <a:gd name="T48" fmla="*/ 114 w 228"/>
              <a:gd name="T49" fmla="*/ 227 h 227"/>
              <a:gd name="T50" fmla="*/ 228 w 228"/>
              <a:gd name="T51" fmla="*/ 114 h 227"/>
              <a:gd name="T52" fmla="*/ 114 w 228"/>
              <a:gd name="T53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8" h="227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60"/>
                  <a:pt x="28" y="200"/>
                  <a:pt x="68" y="218"/>
                </a:cubicBezTo>
                <a:cubicBezTo>
                  <a:pt x="68" y="210"/>
                  <a:pt x="68" y="200"/>
                  <a:pt x="70" y="192"/>
                </a:cubicBezTo>
                <a:cubicBezTo>
                  <a:pt x="73" y="183"/>
                  <a:pt x="85" y="130"/>
                  <a:pt x="85" y="130"/>
                </a:cubicBezTo>
                <a:cubicBezTo>
                  <a:pt x="85" y="130"/>
                  <a:pt x="81" y="122"/>
                  <a:pt x="81" y="112"/>
                </a:cubicBezTo>
                <a:cubicBezTo>
                  <a:pt x="81" y="95"/>
                  <a:pt x="91" y="82"/>
                  <a:pt x="103" y="82"/>
                </a:cubicBezTo>
                <a:cubicBezTo>
                  <a:pt x="114" y="82"/>
                  <a:pt x="119" y="90"/>
                  <a:pt x="119" y="99"/>
                </a:cubicBezTo>
                <a:cubicBezTo>
                  <a:pt x="119" y="110"/>
                  <a:pt x="112" y="125"/>
                  <a:pt x="109" y="140"/>
                </a:cubicBezTo>
                <a:cubicBezTo>
                  <a:pt x="106" y="152"/>
                  <a:pt x="115" y="162"/>
                  <a:pt x="127" y="162"/>
                </a:cubicBezTo>
                <a:cubicBezTo>
                  <a:pt x="148" y="162"/>
                  <a:pt x="163" y="134"/>
                  <a:pt x="163" y="101"/>
                </a:cubicBezTo>
                <a:cubicBezTo>
                  <a:pt x="163" y="76"/>
                  <a:pt x="146" y="57"/>
                  <a:pt x="115" y="57"/>
                </a:cubicBezTo>
                <a:cubicBezTo>
                  <a:pt x="81" y="57"/>
                  <a:pt x="59" y="83"/>
                  <a:pt x="59" y="112"/>
                </a:cubicBezTo>
                <a:cubicBezTo>
                  <a:pt x="59" y="122"/>
                  <a:pt x="62" y="129"/>
                  <a:pt x="67" y="134"/>
                </a:cubicBezTo>
                <a:cubicBezTo>
                  <a:pt x="69" y="137"/>
                  <a:pt x="69" y="138"/>
                  <a:pt x="68" y="141"/>
                </a:cubicBezTo>
                <a:cubicBezTo>
                  <a:pt x="68" y="143"/>
                  <a:pt x="67" y="148"/>
                  <a:pt x="66" y="150"/>
                </a:cubicBezTo>
                <a:cubicBezTo>
                  <a:pt x="65" y="153"/>
                  <a:pt x="63" y="154"/>
                  <a:pt x="60" y="153"/>
                </a:cubicBezTo>
                <a:cubicBezTo>
                  <a:pt x="44" y="146"/>
                  <a:pt x="37" y="129"/>
                  <a:pt x="37" y="109"/>
                </a:cubicBezTo>
                <a:cubicBezTo>
                  <a:pt x="37" y="77"/>
                  <a:pt x="64" y="38"/>
                  <a:pt x="118" y="38"/>
                </a:cubicBezTo>
                <a:cubicBezTo>
                  <a:pt x="162" y="38"/>
                  <a:pt x="191" y="70"/>
                  <a:pt x="191" y="103"/>
                </a:cubicBezTo>
                <a:cubicBezTo>
                  <a:pt x="191" y="148"/>
                  <a:pt x="166" y="181"/>
                  <a:pt x="129" y="181"/>
                </a:cubicBezTo>
                <a:cubicBezTo>
                  <a:pt x="117" y="181"/>
                  <a:pt x="105" y="175"/>
                  <a:pt x="101" y="167"/>
                </a:cubicBezTo>
                <a:cubicBezTo>
                  <a:pt x="101" y="167"/>
                  <a:pt x="95" y="193"/>
                  <a:pt x="93" y="198"/>
                </a:cubicBezTo>
                <a:cubicBezTo>
                  <a:pt x="91" y="207"/>
                  <a:pt x="86" y="216"/>
                  <a:pt x="82" y="223"/>
                </a:cubicBezTo>
                <a:cubicBezTo>
                  <a:pt x="92" y="226"/>
                  <a:pt x="103" y="227"/>
                  <a:pt x="114" y="227"/>
                </a:cubicBezTo>
                <a:cubicBezTo>
                  <a:pt x="177" y="227"/>
                  <a:pt x="228" y="176"/>
                  <a:pt x="228" y="114"/>
                </a:cubicBezTo>
                <a:cubicBezTo>
                  <a:pt x="228" y="51"/>
                  <a:pt x="177" y="0"/>
                  <a:pt x="114" y="0"/>
                </a:cubicBezTo>
                <a:close/>
              </a:path>
            </a:pathLst>
          </a:custGeom>
          <a:solidFill>
            <a:srgbClr val="3291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37" name="Freeform 22"/>
          <p:cNvSpPr>
            <a:spLocks noEditPoints="1"/>
          </p:cNvSpPr>
          <p:nvPr/>
        </p:nvSpPr>
        <p:spPr bwMode="auto">
          <a:xfrm>
            <a:off x="8384291" y="1853986"/>
            <a:ext cx="820306" cy="818784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rgbClr val="3291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38" name="Group 22"/>
          <p:cNvGrpSpPr/>
          <p:nvPr/>
        </p:nvGrpSpPr>
        <p:grpSpPr>
          <a:xfrm>
            <a:off x="9498323" y="820615"/>
            <a:ext cx="739645" cy="687899"/>
            <a:chOff x="3338513" y="696913"/>
            <a:chExt cx="771525" cy="717550"/>
          </a:xfrm>
          <a:solidFill>
            <a:srgbClr val="3291FF"/>
          </a:solidFill>
        </p:grpSpPr>
        <p:sp>
          <p:nvSpPr>
            <p:cNvPr id="39" name="Freeform 23"/>
            <p:cNvSpPr/>
            <p:nvPr/>
          </p:nvSpPr>
          <p:spPr bwMode="auto">
            <a:xfrm>
              <a:off x="3586163" y="696913"/>
              <a:ext cx="523875" cy="717550"/>
            </a:xfrm>
            <a:custGeom>
              <a:avLst/>
              <a:gdLst>
                <a:gd name="T0" fmla="*/ 115 w 125"/>
                <a:gd name="T1" fmla="*/ 63 h 171"/>
                <a:gd name="T2" fmla="*/ 69 w 125"/>
                <a:gd name="T3" fmla="*/ 63 h 171"/>
                <a:gd name="T4" fmla="*/ 85 w 125"/>
                <a:gd name="T5" fmla="*/ 32 h 171"/>
                <a:gd name="T6" fmla="*/ 74 w 125"/>
                <a:gd name="T7" fmla="*/ 0 h 171"/>
                <a:gd name="T8" fmla="*/ 61 w 125"/>
                <a:gd name="T9" fmla="*/ 21 h 171"/>
                <a:gd name="T10" fmla="*/ 37 w 125"/>
                <a:gd name="T11" fmla="*/ 53 h 171"/>
                <a:gd name="T12" fmla="*/ 0 w 125"/>
                <a:gd name="T13" fmla="*/ 70 h 171"/>
                <a:gd name="T14" fmla="*/ 0 w 125"/>
                <a:gd name="T15" fmla="*/ 71 h 171"/>
                <a:gd name="T16" fmla="*/ 0 w 125"/>
                <a:gd name="T17" fmla="*/ 148 h 171"/>
                <a:gd name="T18" fmla="*/ 26 w 125"/>
                <a:gd name="T19" fmla="*/ 155 h 171"/>
                <a:gd name="T20" fmla="*/ 76 w 125"/>
                <a:gd name="T21" fmla="*/ 171 h 171"/>
                <a:gd name="T22" fmla="*/ 91 w 125"/>
                <a:gd name="T23" fmla="*/ 147 h 171"/>
                <a:gd name="T24" fmla="*/ 103 w 125"/>
                <a:gd name="T25" fmla="*/ 121 h 171"/>
                <a:gd name="T26" fmla="*/ 107 w 125"/>
                <a:gd name="T27" fmla="*/ 91 h 171"/>
                <a:gd name="T28" fmla="*/ 115 w 125"/>
                <a:gd name="T29" fmla="*/ 6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71">
                  <a:moveTo>
                    <a:pt x="115" y="63"/>
                  </a:moveTo>
                  <a:cubicBezTo>
                    <a:pt x="105" y="57"/>
                    <a:pt x="69" y="63"/>
                    <a:pt x="69" y="63"/>
                  </a:cubicBezTo>
                  <a:cubicBezTo>
                    <a:pt x="75" y="59"/>
                    <a:pt x="85" y="38"/>
                    <a:pt x="85" y="32"/>
                  </a:cubicBezTo>
                  <a:cubicBezTo>
                    <a:pt x="86" y="19"/>
                    <a:pt x="83" y="0"/>
                    <a:pt x="74" y="0"/>
                  </a:cubicBezTo>
                  <a:cubicBezTo>
                    <a:pt x="64" y="0"/>
                    <a:pt x="62" y="16"/>
                    <a:pt x="61" y="21"/>
                  </a:cubicBezTo>
                  <a:cubicBezTo>
                    <a:pt x="59" y="35"/>
                    <a:pt x="46" y="48"/>
                    <a:pt x="37" y="53"/>
                  </a:cubicBezTo>
                  <a:cubicBezTo>
                    <a:pt x="25" y="60"/>
                    <a:pt x="16" y="66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9" y="148"/>
                    <a:pt x="18" y="150"/>
                    <a:pt x="26" y="155"/>
                  </a:cubicBezTo>
                  <a:cubicBezTo>
                    <a:pt x="43" y="164"/>
                    <a:pt x="56" y="171"/>
                    <a:pt x="76" y="171"/>
                  </a:cubicBezTo>
                  <a:cubicBezTo>
                    <a:pt x="106" y="171"/>
                    <a:pt x="103" y="148"/>
                    <a:pt x="91" y="147"/>
                  </a:cubicBezTo>
                  <a:cubicBezTo>
                    <a:pt x="115" y="148"/>
                    <a:pt x="117" y="128"/>
                    <a:pt x="103" y="121"/>
                  </a:cubicBezTo>
                  <a:cubicBezTo>
                    <a:pt x="125" y="121"/>
                    <a:pt x="122" y="93"/>
                    <a:pt x="107" y="91"/>
                  </a:cubicBezTo>
                  <a:cubicBezTo>
                    <a:pt x="124" y="92"/>
                    <a:pt x="125" y="70"/>
                    <a:pt x="115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0" name="Rectangle 24"/>
            <p:cNvSpPr>
              <a:spLocks noChangeArrowheads="1"/>
            </p:cNvSpPr>
            <p:nvPr/>
          </p:nvSpPr>
          <p:spPr bwMode="auto">
            <a:xfrm>
              <a:off x="3338513" y="960438"/>
              <a:ext cx="163513" cy="3905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41" name="Freeform 23"/>
          <p:cNvSpPr>
            <a:spLocks noEditPoints="1"/>
          </p:cNvSpPr>
          <p:nvPr/>
        </p:nvSpPr>
        <p:spPr bwMode="auto">
          <a:xfrm>
            <a:off x="8448210" y="4477744"/>
            <a:ext cx="334819" cy="289161"/>
          </a:xfrm>
          <a:custGeom>
            <a:avLst/>
            <a:gdLst>
              <a:gd name="T0" fmla="*/ 42 w 83"/>
              <a:gd name="T1" fmla="*/ 0 h 72"/>
              <a:gd name="T2" fmla="*/ 0 w 83"/>
              <a:gd name="T3" fmla="*/ 31 h 72"/>
              <a:gd name="T4" fmla="*/ 14 w 83"/>
              <a:gd name="T5" fmla="*/ 54 h 72"/>
              <a:gd name="T6" fmla="*/ 4 w 83"/>
              <a:gd name="T7" fmla="*/ 72 h 72"/>
              <a:gd name="T8" fmla="*/ 24 w 83"/>
              <a:gd name="T9" fmla="*/ 59 h 72"/>
              <a:gd name="T10" fmla="*/ 42 w 83"/>
              <a:gd name="T11" fmla="*/ 62 h 72"/>
              <a:gd name="T12" fmla="*/ 83 w 83"/>
              <a:gd name="T13" fmla="*/ 31 h 72"/>
              <a:gd name="T14" fmla="*/ 42 w 83"/>
              <a:gd name="T15" fmla="*/ 0 h 72"/>
              <a:gd name="T16" fmla="*/ 42 w 83"/>
              <a:gd name="T17" fmla="*/ 12 h 72"/>
              <a:gd name="T18" fmla="*/ 9 w 83"/>
              <a:gd name="T19" fmla="*/ 23 h 72"/>
              <a:gd name="T20" fmla="*/ 42 w 83"/>
              <a:gd name="T21" fmla="*/ 7 h 72"/>
              <a:gd name="T22" fmla="*/ 75 w 83"/>
              <a:gd name="T23" fmla="*/ 23 h 72"/>
              <a:gd name="T24" fmla="*/ 42 w 83"/>
              <a:gd name="T25" fmla="*/ 1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3" h="72">
                <a:moveTo>
                  <a:pt x="42" y="0"/>
                </a:moveTo>
                <a:cubicBezTo>
                  <a:pt x="19" y="0"/>
                  <a:pt x="0" y="14"/>
                  <a:pt x="0" y="31"/>
                </a:cubicBezTo>
                <a:cubicBezTo>
                  <a:pt x="0" y="40"/>
                  <a:pt x="6" y="48"/>
                  <a:pt x="14" y="54"/>
                </a:cubicBezTo>
                <a:cubicBezTo>
                  <a:pt x="4" y="72"/>
                  <a:pt x="4" y="72"/>
                  <a:pt x="4" y="72"/>
                </a:cubicBezTo>
                <a:cubicBezTo>
                  <a:pt x="24" y="59"/>
                  <a:pt x="24" y="59"/>
                  <a:pt x="24" y="59"/>
                </a:cubicBezTo>
                <a:cubicBezTo>
                  <a:pt x="29" y="61"/>
                  <a:pt x="35" y="62"/>
                  <a:pt x="42" y="62"/>
                </a:cubicBezTo>
                <a:cubicBezTo>
                  <a:pt x="64" y="62"/>
                  <a:pt x="83" y="48"/>
                  <a:pt x="83" y="31"/>
                </a:cubicBezTo>
                <a:cubicBezTo>
                  <a:pt x="83" y="14"/>
                  <a:pt x="64" y="0"/>
                  <a:pt x="42" y="0"/>
                </a:cubicBezTo>
                <a:close/>
                <a:moveTo>
                  <a:pt x="42" y="12"/>
                </a:moveTo>
                <a:cubicBezTo>
                  <a:pt x="28" y="12"/>
                  <a:pt x="16" y="16"/>
                  <a:pt x="9" y="23"/>
                </a:cubicBezTo>
                <a:cubicBezTo>
                  <a:pt x="12" y="14"/>
                  <a:pt x="26" y="7"/>
                  <a:pt x="42" y="7"/>
                </a:cubicBezTo>
                <a:cubicBezTo>
                  <a:pt x="58" y="7"/>
                  <a:pt x="72" y="14"/>
                  <a:pt x="75" y="23"/>
                </a:cubicBezTo>
                <a:cubicBezTo>
                  <a:pt x="68" y="16"/>
                  <a:pt x="55" y="12"/>
                  <a:pt x="42" y="12"/>
                </a:cubicBezTo>
                <a:close/>
              </a:path>
            </a:pathLst>
          </a:custGeom>
          <a:solidFill>
            <a:srgbClr val="3291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42" name="Group 24"/>
          <p:cNvGrpSpPr/>
          <p:nvPr/>
        </p:nvGrpSpPr>
        <p:grpSpPr>
          <a:xfrm>
            <a:off x="6819775" y="3311968"/>
            <a:ext cx="1270788" cy="1190127"/>
            <a:chOff x="544513" y="3295650"/>
            <a:chExt cx="1325563" cy="1241425"/>
          </a:xfrm>
          <a:solidFill>
            <a:srgbClr val="3291FF"/>
          </a:solidFill>
        </p:grpSpPr>
        <p:sp>
          <p:nvSpPr>
            <p:cNvPr id="43" name="Freeform 26"/>
            <p:cNvSpPr/>
            <p:nvPr/>
          </p:nvSpPr>
          <p:spPr bwMode="auto">
            <a:xfrm>
              <a:off x="692151" y="3351213"/>
              <a:ext cx="1077913" cy="1185862"/>
            </a:xfrm>
            <a:custGeom>
              <a:avLst/>
              <a:gdLst>
                <a:gd name="T0" fmla="*/ 55 w 257"/>
                <a:gd name="T1" fmla="*/ 128 h 283"/>
                <a:gd name="T2" fmla="*/ 49 w 257"/>
                <a:gd name="T3" fmla="*/ 128 h 283"/>
                <a:gd name="T4" fmla="*/ 43 w 257"/>
                <a:gd name="T5" fmla="*/ 129 h 283"/>
                <a:gd name="T6" fmla="*/ 36 w 257"/>
                <a:gd name="T7" fmla="*/ 133 h 283"/>
                <a:gd name="T8" fmla="*/ 9 w 257"/>
                <a:gd name="T9" fmla="*/ 145 h 283"/>
                <a:gd name="T10" fmla="*/ 4 w 257"/>
                <a:gd name="T11" fmla="*/ 167 h 283"/>
                <a:gd name="T12" fmla="*/ 26 w 257"/>
                <a:gd name="T13" fmla="*/ 218 h 283"/>
                <a:gd name="T14" fmla="*/ 46 w 257"/>
                <a:gd name="T15" fmla="*/ 229 h 283"/>
                <a:gd name="T16" fmla="*/ 61 w 257"/>
                <a:gd name="T17" fmla="*/ 223 h 283"/>
                <a:gd name="T18" fmla="*/ 73 w 257"/>
                <a:gd name="T19" fmla="*/ 243 h 283"/>
                <a:gd name="T20" fmla="*/ 77 w 257"/>
                <a:gd name="T21" fmla="*/ 240 h 283"/>
                <a:gd name="T22" fmla="*/ 106 w 257"/>
                <a:gd name="T23" fmla="*/ 273 h 283"/>
                <a:gd name="T24" fmla="*/ 139 w 257"/>
                <a:gd name="T25" fmla="*/ 275 h 283"/>
                <a:gd name="T26" fmla="*/ 141 w 257"/>
                <a:gd name="T27" fmla="*/ 242 h 283"/>
                <a:gd name="T28" fmla="*/ 138 w 257"/>
                <a:gd name="T29" fmla="*/ 239 h 283"/>
                <a:gd name="T30" fmla="*/ 138 w 257"/>
                <a:gd name="T31" fmla="*/ 239 h 283"/>
                <a:gd name="T32" fmla="*/ 112 w 257"/>
                <a:gd name="T33" fmla="*/ 209 h 283"/>
                <a:gd name="T34" fmla="*/ 128 w 257"/>
                <a:gd name="T35" fmla="*/ 194 h 283"/>
                <a:gd name="T36" fmla="*/ 131 w 257"/>
                <a:gd name="T37" fmla="*/ 193 h 283"/>
                <a:gd name="T38" fmla="*/ 257 w 257"/>
                <a:gd name="T39" fmla="*/ 188 h 283"/>
                <a:gd name="T40" fmla="*/ 174 w 257"/>
                <a:gd name="T41" fmla="*/ 0 h 283"/>
                <a:gd name="T42" fmla="*/ 55 w 257"/>
                <a:gd name="T43" fmla="*/ 128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7" h="283">
                  <a:moveTo>
                    <a:pt x="55" y="128"/>
                  </a:moveTo>
                  <a:cubicBezTo>
                    <a:pt x="53" y="127"/>
                    <a:pt x="51" y="127"/>
                    <a:pt x="49" y="128"/>
                  </a:cubicBezTo>
                  <a:cubicBezTo>
                    <a:pt x="47" y="128"/>
                    <a:pt x="45" y="128"/>
                    <a:pt x="43" y="129"/>
                  </a:cubicBezTo>
                  <a:cubicBezTo>
                    <a:pt x="41" y="130"/>
                    <a:pt x="38" y="131"/>
                    <a:pt x="36" y="133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2" y="148"/>
                    <a:pt x="0" y="158"/>
                    <a:pt x="4" y="167"/>
                  </a:cubicBezTo>
                  <a:cubicBezTo>
                    <a:pt x="26" y="218"/>
                    <a:pt x="26" y="218"/>
                    <a:pt x="26" y="218"/>
                  </a:cubicBezTo>
                  <a:cubicBezTo>
                    <a:pt x="30" y="227"/>
                    <a:pt x="39" y="232"/>
                    <a:pt x="46" y="229"/>
                  </a:cubicBezTo>
                  <a:cubicBezTo>
                    <a:pt x="61" y="223"/>
                    <a:pt x="61" y="223"/>
                    <a:pt x="61" y="223"/>
                  </a:cubicBezTo>
                  <a:cubicBezTo>
                    <a:pt x="73" y="243"/>
                    <a:pt x="73" y="243"/>
                    <a:pt x="73" y="243"/>
                  </a:cubicBezTo>
                  <a:cubicBezTo>
                    <a:pt x="77" y="240"/>
                    <a:pt x="77" y="240"/>
                    <a:pt x="77" y="240"/>
                  </a:cubicBezTo>
                  <a:cubicBezTo>
                    <a:pt x="106" y="273"/>
                    <a:pt x="106" y="273"/>
                    <a:pt x="106" y="273"/>
                  </a:cubicBezTo>
                  <a:cubicBezTo>
                    <a:pt x="115" y="282"/>
                    <a:pt x="129" y="283"/>
                    <a:pt x="139" y="275"/>
                  </a:cubicBezTo>
                  <a:cubicBezTo>
                    <a:pt x="149" y="266"/>
                    <a:pt x="149" y="251"/>
                    <a:pt x="141" y="242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128" y="194"/>
                    <a:pt x="128" y="194"/>
                    <a:pt x="128" y="194"/>
                  </a:cubicBezTo>
                  <a:cubicBezTo>
                    <a:pt x="129" y="194"/>
                    <a:pt x="130" y="193"/>
                    <a:pt x="131" y="193"/>
                  </a:cubicBezTo>
                  <a:cubicBezTo>
                    <a:pt x="197" y="178"/>
                    <a:pt x="257" y="188"/>
                    <a:pt x="257" y="188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1" y="54"/>
                    <a:pt x="86" y="108"/>
                    <a:pt x="55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4" name="Freeform 27"/>
            <p:cNvSpPr/>
            <p:nvPr/>
          </p:nvSpPr>
          <p:spPr bwMode="auto">
            <a:xfrm>
              <a:off x="1446213" y="3295650"/>
              <a:ext cx="423863" cy="865187"/>
            </a:xfrm>
            <a:custGeom>
              <a:avLst/>
              <a:gdLst>
                <a:gd name="T0" fmla="*/ 0 w 267"/>
                <a:gd name="T1" fmla="*/ 16 h 545"/>
                <a:gd name="T2" fmla="*/ 233 w 267"/>
                <a:gd name="T3" fmla="*/ 545 h 545"/>
                <a:gd name="T4" fmla="*/ 267 w 267"/>
                <a:gd name="T5" fmla="*/ 531 h 545"/>
                <a:gd name="T6" fmla="*/ 32 w 267"/>
                <a:gd name="T7" fmla="*/ 0 h 545"/>
                <a:gd name="T8" fmla="*/ 0 w 267"/>
                <a:gd name="T9" fmla="*/ 16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545">
                  <a:moveTo>
                    <a:pt x="0" y="16"/>
                  </a:moveTo>
                  <a:lnTo>
                    <a:pt x="233" y="545"/>
                  </a:lnTo>
                  <a:lnTo>
                    <a:pt x="267" y="531"/>
                  </a:lnTo>
                  <a:lnTo>
                    <a:pt x="32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5" name="Freeform 28"/>
            <p:cNvSpPr/>
            <p:nvPr/>
          </p:nvSpPr>
          <p:spPr bwMode="auto">
            <a:xfrm>
              <a:off x="544513" y="4021138"/>
              <a:ext cx="257175" cy="339725"/>
            </a:xfrm>
            <a:custGeom>
              <a:avLst/>
              <a:gdLst>
                <a:gd name="T0" fmla="*/ 30 w 61"/>
                <a:gd name="T1" fmla="*/ 10 h 81"/>
                <a:gd name="T2" fmla="*/ 28 w 61"/>
                <a:gd name="T3" fmla="*/ 0 h 81"/>
                <a:gd name="T4" fmla="*/ 17 w 61"/>
                <a:gd name="T5" fmla="*/ 5 h 81"/>
                <a:gd name="T6" fmla="*/ 1 w 61"/>
                <a:gd name="T7" fmla="*/ 32 h 81"/>
                <a:gd name="T8" fmla="*/ 15 w 61"/>
                <a:gd name="T9" fmla="*/ 26 h 81"/>
                <a:gd name="T10" fmla="*/ 21 w 61"/>
                <a:gd name="T11" fmla="*/ 28 h 81"/>
                <a:gd name="T12" fmla="*/ 21 w 61"/>
                <a:gd name="T13" fmla="*/ 29 h 81"/>
                <a:gd name="T14" fmla="*/ 22 w 61"/>
                <a:gd name="T15" fmla="*/ 29 h 81"/>
                <a:gd name="T16" fmla="*/ 19 w 61"/>
                <a:gd name="T17" fmla="*/ 35 h 81"/>
                <a:gd name="T18" fmla="*/ 4 w 61"/>
                <a:gd name="T19" fmla="*/ 42 h 81"/>
                <a:gd name="T20" fmla="*/ 6 w 61"/>
                <a:gd name="T21" fmla="*/ 47 h 81"/>
                <a:gd name="T22" fmla="*/ 21 w 61"/>
                <a:gd name="T23" fmla="*/ 40 h 81"/>
                <a:gd name="T24" fmla="*/ 27 w 61"/>
                <a:gd name="T25" fmla="*/ 42 h 81"/>
                <a:gd name="T26" fmla="*/ 28 w 61"/>
                <a:gd name="T27" fmla="*/ 43 h 81"/>
                <a:gd name="T28" fmla="*/ 28 w 61"/>
                <a:gd name="T29" fmla="*/ 43 h 81"/>
                <a:gd name="T30" fmla="*/ 25 w 61"/>
                <a:gd name="T31" fmla="*/ 49 h 81"/>
                <a:gd name="T32" fmla="*/ 10 w 61"/>
                <a:gd name="T33" fmla="*/ 56 h 81"/>
                <a:gd name="T34" fmla="*/ 12 w 61"/>
                <a:gd name="T35" fmla="*/ 61 h 81"/>
                <a:gd name="T36" fmla="*/ 28 w 61"/>
                <a:gd name="T37" fmla="*/ 54 h 81"/>
                <a:gd name="T38" fmla="*/ 34 w 61"/>
                <a:gd name="T39" fmla="*/ 56 h 81"/>
                <a:gd name="T40" fmla="*/ 34 w 61"/>
                <a:gd name="T41" fmla="*/ 56 h 81"/>
                <a:gd name="T42" fmla="*/ 34 w 61"/>
                <a:gd name="T43" fmla="*/ 57 h 81"/>
                <a:gd name="T44" fmla="*/ 31 w 61"/>
                <a:gd name="T45" fmla="*/ 63 h 81"/>
                <a:gd name="T46" fmla="*/ 17 w 61"/>
                <a:gd name="T47" fmla="*/ 69 h 81"/>
                <a:gd name="T48" fmla="*/ 48 w 61"/>
                <a:gd name="T49" fmla="*/ 76 h 81"/>
                <a:gd name="T50" fmla="*/ 61 w 61"/>
                <a:gd name="T51" fmla="*/ 71 h 81"/>
                <a:gd name="T52" fmla="*/ 53 w 61"/>
                <a:gd name="T53" fmla="*/ 61 h 81"/>
                <a:gd name="T54" fmla="*/ 30 w 61"/>
                <a:gd name="T55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" h="81">
                  <a:moveTo>
                    <a:pt x="30" y="10"/>
                  </a:moveTo>
                  <a:cubicBezTo>
                    <a:pt x="29" y="6"/>
                    <a:pt x="28" y="3"/>
                    <a:pt x="28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6" y="10"/>
                    <a:pt x="0" y="21"/>
                    <a:pt x="1" y="32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8" y="25"/>
                    <a:pt x="20" y="26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2" y="29"/>
                    <a:pt x="22" y="29"/>
                  </a:cubicBezTo>
                  <a:cubicBezTo>
                    <a:pt x="23" y="31"/>
                    <a:pt x="22" y="34"/>
                    <a:pt x="19" y="35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4" y="39"/>
                    <a:pt x="26" y="40"/>
                    <a:pt x="27" y="42"/>
                  </a:cubicBezTo>
                  <a:cubicBezTo>
                    <a:pt x="27" y="42"/>
                    <a:pt x="27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5"/>
                    <a:pt x="28" y="48"/>
                    <a:pt x="25" y="49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3"/>
                    <a:pt x="33" y="54"/>
                    <a:pt x="34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5" y="59"/>
                    <a:pt x="34" y="62"/>
                    <a:pt x="31" y="63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4" y="78"/>
                    <a:pt x="37" y="81"/>
                    <a:pt x="48" y="76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8" y="68"/>
                    <a:pt x="55" y="65"/>
                    <a:pt x="53" y="61"/>
                  </a:cubicBezTo>
                  <a:lnTo>
                    <a:pt x="3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46" name="Freeform 52"/>
          <p:cNvSpPr/>
          <p:nvPr/>
        </p:nvSpPr>
        <p:spPr bwMode="auto">
          <a:xfrm>
            <a:off x="6707155" y="1949866"/>
            <a:ext cx="587454" cy="707684"/>
          </a:xfrm>
          <a:custGeom>
            <a:avLst/>
            <a:gdLst>
              <a:gd name="T0" fmla="*/ 60 w 146"/>
              <a:gd name="T1" fmla="*/ 173 h 176"/>
              <a:gd name="T2" fmla="*/ 40 w 146"/>
              <a:gd name="T3" fmla="*/ 173 h 176"/>
              <a:gd name="T4" fmla="*/ 38 w 146"/>
              <a:gd name="T5" fmla="*/ 172 h 176"/>
              <a:gd name="T6" fmla="*/ 17 w 146"/>
              <a:gd name="T7" fmla="*/ 122 h 176"/>
              <a:gd name="T8" fmla="*/ 40 w 146"/>
              <a:gd name="T9" fmla="*/ 62 h 176"/>
              <a:gd name="T10" fmla="*/ 55 w 146"/>
              <a:gd name="T11" fmla="*/ 24 h 176"/>
              <a:gd name="T12" fmla="*/ 103 w 146"/>
              <a:gd name="T13" fmla="*/ 9 h 176"/>
              <a:gd name="T14" fmla="*/ 141 w 146"/>
              <a:gd name="T15" fmla="*/ 53 h 176"/>
              <a:gd name="T16" fmla="*/ 108 w 146"/>
              <a:gd name="T17" fmla="*/ 142 h 176"/>
              <a:gd name="T18" fmla="*/ 98 w 146"/>
              <a:gd name="T19" fmla="*/ 146 h 176"/>
              <a:gd name="T20" fmla="*/ 94 w 146"/>
              <a:gd name="T21" fmla="*/ 137 h 176"/>
              <a:gd name="T22" fmla="*/ 127 w 146"/>
              <a:gd name="T23" fmla="*/ 49 h 176"/>
              <a:gd name="T24" fmla="*/ 98 w 146"/>
              <a:gd name="T25" fmla="*/ 23 h 176"/>
              <a:gd name="T26" fmla="*/ 69 w 146"/>
              <a:gd name="T27" fmla="*/ 30 h 176"/>
              <a:gd name="T28" fmla="*/ 54 w 146"/>
              <a:gd name="T29" fmla="*/ 67 h 176"/>
              <a:gd name="T30" fmla="*/ 30 w 146"/>
              <a:gd name="T31" fmla="*/ 127 h 176"/>
              <a:gd name="T32" fmla="*/ 44 w 146"/>
              <a:gd name="T33" fmla="*/ 159 h 176"/>
              <a:gd name="T34" fmla="*/ 45 w 146"/>
              <a:gd name="T35" fmla="*/ 159 h 176"/>
              <a:gd name="T36" fmla="*/ 61 w 146"/>
              <a:gd name="T37" fmla="*/ 151 h 176"/>
              <a:gd name="T38" fmla="*/ 67 w 146"/>
              <a:gd name="T39" fmla="*/ 135 h 176"/>
              <a:gd name="T40" fmla="*/ 93 w 146"/>
              <a:gd name="T41" fmla="*/ 68 h 176"/>
              <a:gd name="T42" fmla="*/ 91 w 146"/>
              <a:gd name="T43" fmla="*/ 58 h 176"/>
              <a:gd name="T44" fmla="*/ 82 w 146"/>
              <a:gd name="T45" fmla="*/ 67 h 176"/>
              <a:gd name="T46" fmla="*/ 57 w 146"/>
              <a:gd name="T47" fmla="*/ 130 h 176"/>
              <a:gd name="T48" fmla="*/ 48 w 146"/>
              <a:gd name="T49" fmla="*/ 134 h 176"/>
              <a:gd name="T50" fmla="*/ 44 w 146"/>
              <a:gd name="T51" fmla="*/ 124 h 176"/>
              <a:gd name="T52" fmla="*/ 68 w 146"/>
              <a:gd name="T53" fmla="*/ 62 h 176"/>
              <a:gd name="T54" fmla="*/ 96 w 146"/>
              <a:gd name="T55" fmla="*/ 44 h 176"/>
              <a:gd name="T56" fmla="*/ 107 w 146"/>
              <a:gd name="T57" fmla="*/ 72 h 176"/>
              <a:gd name="T58" fmla="*/ 80 w 146"/>
              <a:gd name="T59" fmla="*/ 141 h 176"/>
              <a:gd name="T60" fmla="*/ 74 w 146"/>
              <a:gd name="T61" fmla="*/ 156 h 176"/>
              <a:gd name="T62" fmla="*/ 60 w 146"/>
              <a:gd name="T63" fmla="*/ 1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76">
                <a:moveTo>
                  <a:pt x="60" y="173"/>
                </a:moveTo>
                <a:cubicBezTo>
                  <a:pt x="54" y="176"/>
                  <a:pt x="47" y="176"/>
                  <a:pt x="40" y="173"/>
                </a:cubicBezTo>
                <a:cubicBezTo>
                  <a:pt x="38" y="172"/>
                  <a:pt x="38" y="172"/>
                  <a:pt x="38" y="172"/>
                </a:cubicBezTo>
                <a:cubicBezTo>
                  <a:pt x="31" y="169"/>
                  <a:pt x="0" y="160"/>
                  <a:pt x="17" y="122"/>
                </a:cubicBezTo>
                <a:cubicBezTo>
                  <a:pt x="24" y="106"/>
                  <a:pt x="31" y="84"/>
                  <a:pt x="40" y="62"/>
                </a:cubicBezTo>
                <a:cubicBezTo>
                  <a:pt x="45" y="50"/>
                  <a:pt x="50" y="37"/>
                  <a:pt x="55" y="24"/>
                </a:cubicBezTo>
                <a:cubicBezTo>
                  <a:pt x="64" y="1"/>
                  <a:pt x="78" y="0"/>
                  <a:pt x="103" y="9"/>
                </a:cubicBezTo>
                <a:cubicBezTo>
                  <a:pt x="133" y="20"/>
                  <a:pt x="146" y="39"/>
                  <a:pt x="141" y="53"/>
                </a:cubicBezTo>
                <a:cubicBezTo>
                  <a:pt x="135" y="73"/>
                  <a:pt x="109" y="139"/>
                  <a:pt x="108" y="142"/>
                </a:cubicBezTo>
                <a:cubicBezTo>
                  <a:pt x="106" y="146"/>
                  <a:pt x="102" y="148"/>
                  <a:pt x="98" y="146"/>
                </a:cubicBezTo>
                <a:cubicBezTo>
                  <a:pt x="95" y="145"/>
                  <a:pt x="93" y="141"/>
                  <a:pt x="94" y="137"/>
                </a:cubicBezTo>
                <a:cubicBezTo>
                  <a:pt x="94" y="136"/>
                  <a:pt x="121" y="68"/>
                  <a:pt x="127" y="49"/>
                </a:cubicBezTo>
                <a:cubicBezTo>
                  <a:pt x="129" y="45"/>
                  <a:pt x="124" y="32"/>
                  <a:pt x="98" y="23"/>
                </a:cubicBezTo>
                <a:cubicBezTo>
                  <a:pt x="83" y="17"/>
                  <a:pt x="76" y="10"/>
                  <a:pt x="69" y="30"/>
                </a:cubicBezTo>
                <a:cubicBezTo>
                  <a:pt x="64" y="42"/>
                  <a:pt x="59" y="55"/>
                  <a:pt x="54" y="67"/>
                </a:cubicBezTo>
                <a:cubicBezTo>
                  <a:pt x="45" y="90"/>
                  <a:pt x="37" y="111"/>
                  <a:pt x="30" y="127"/>
                </a:cubicBezTo>
                <a:cubicBezTo>
                  <a:pt x="20" y="152"/>
                  <a:pt x="36" y="155"/>
                  <a:pt x="44" y="159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52" y="162"/>
                  <a:pt x="56" y="161"/>
                  <a:pt x="61" y="151"/>
                </a:cubicBezTo>
                <a:cubicBezTo>
                  <a:pt x="62" y="148"/>
                  <a:pt x="64" y="142"/>
                  <a:pt x="67" y="135"/>
                </a:cubicBezTo>
                <a:cubicBezTo>
                  <a:pt x="75" y="115"/>
                  <a:pt x="91" y="77"/>
                  <a:pt x="93" y="68"/>
                </a:cubicBezTo>
                <a:cubicBezTo>
                  <a:pt x="94" y="65"/>
                  <a:pt x="94" y="59"/>
                  <a:pt x="91" y="58"/>
                </a:cubicBezTo>
                <a:cubicBezTo>
                  <a:pt x="87" y="56"/>
                  <a:pt x="83" y="65"/>
                  <a:pt x="82" y="67"/>
                </a:cubicBezTo>
                <a:cubicBezTo>
                  <a:pt x="72" y="95"/>
                  <a:pt x="58" y="130"/>
                  <a:pt x="57" y="130"/>
                </a:cubicBezTo>
                <a:cubicBezTo>
                  <a:pt x="56" y="134"/>
                  <a:pt x="52" y="135"/>
                  <a:pt x="48" y="134"/>
                </a:cubicBezTo>
                <a:cubicBezTo>
                  <a:pt x="44" y="132"/>
                  <a:pt x="42" y="128"/>
                  <a:pt x="44" y="124"/>
                </a:cubicBezTo>
                <a:cubicBezTo>
                  <a:pt x="44" y="124"/>
                  <a:pt x="58" y="90"/>
                  <a:pt x="68" y="62"/>
                </a:cubicBezTo>
                <a:cubicBezTo>
                  <a:pt x="75" y="45"/>
                  <a:pt x="87" y="41"/>
                  <a:pt x="96" y="44"/>
                </a:cubicBezTo>
                <a:cubicBezTo>
                  <a:pt x="106" y="47"/>
                  <a:pt x="110" y="62"/>
                  <a:pt x="107" y="72"/>
                </a:cubicBezTo>
                <a:cubicBezTo>
                  <a:pt x="105" y="81"/>
                  <a:pt x="93" y="111"/>
                  <a:pt x="80" y="141"/>
                </a:cubicBezTo>
                <a:cubicBezTo>
                  <a:pt x="78" y="148"/>
                  <a:pt x="75" y="154"/>
                  <a:pt x="74" y="156"/>
                </a:cubicBezTo>
                <a:cubicBezTo>
                  <a:pt x="71" y="165"/>
                  <a:pt x="66" y="171"/>
                  <a:pt x="60" y="173"/>
                </a:cubicBezTo>
                <a:close/>
              </a:path>
            </a:pathLst>
          </a:custGeom>
          <a:solidFill>
            <a:srgbClr val="3291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47" name="Freeform 52"/>
          <p:cNvSpPr/>
          <p:nvPr/>
        </p:nvSpPr>
        <p:spPr bwMode="auto">
          <a:xfrm>
            <a:off x="10195390" y="1259683"/>
            <a:ext cx="587454" cy="707684"/>
          </a:xfrm>
          <a:custGeom>
            <a:avLst/>
            <a:gdLst>
              <a:gd name="T0" fmla="*/ 60 w 146"/>
              <a:gd name="T1" fmla="*/ 173 h 176"/>
              <a:gd name="T2" fmla="*/ 40 w 146"/>
              <a:gd name="T3" fmla="*/ 173 h 176"/>
              <a:gd name="T4" fmla="*/ 38 w 146"/>
              <a:gd name="T5" fmla="*/ 172 h 176"/>
              <a:gd name="T6" fmla="*/ 17 w 146"/>
              <a:gd name="T7" fmla="*/ 122 h 176"/>
              <a:gd name="T8" fmla="*/ 40 w 146"/>
              <a:gd name="T9" fmla="*/ 62 h 176"/>
              <a:gd name="T10" fmla="*/ 55 w 146"/>
              <a:gd name="T11" fmla="*/ 24 h 176"/>
              <a:gd name="T12" fmla="*/ 103 w 146"/>
              <a:gd name="T13" fmla="*/ 9 h 176"/>
              <a:gd name="T14" fmla="*/ 141 w 146"/>
              <a:gd name="T15" fmla="*/ 53 h 176"/>
              <a:gd name="T16" fmla="*/ 108 w 146"/>
              <a:gd name="T17" fmla="*/ 142 h 176"/>
              <a:gd name="T18" fmla="*/ 98 w 146"/>
              <a:gd name="T19" fmla="*/ 146 h 176"/>
              <a:gd name="T20" fmla="*/ 94 w 146"/>
              <a:gd name="T21" fmla="*/ 137 h 176"/>
              <a:gd name="T22" fmla="*/ 127 w 146"/>
              <a:gd name="T23" fmla="*/ 49 h 176"/>
              <a:gd name="T24" fmla="*/ 98 w 146"/>
              <a:gd name="T25" fmla="*/ 23 h 176"/>
              <a:gd name="T26" fmla="*/ 69 w 146"/>
              <a:gd name="T27" fmla="*/ 30 h 176"/>
              <a:gd name="T28" fmla="*/ 54 w 146"/>
              <a:gd name="T29" fmla="*/ 67 h 176"/>
              <a:gd name="T30" fmla="*/ 30 w 146"/>
              <a:gd name="T31" fmla="*/ 127 h 176"/>
              <a:gd name="T32" fmla="*/ 44 w 146"/>
              <a:gd name="T33" fmla="*/ 159 h 176"/>
              <a:gd name="T34" fmla="*/ 45 w 146"/>
              <a:gd name="T35" fmla="*/ 159 h 176"/>
              <a:gd name="T36" fmla="*/ 61 w 146"/>
              <a:gd name="T37" fmla="*/ 151 h 176"/>
              <a:gd name="T38" fmla="*/ 67 w 146"/>
              <a:gd name="T39" fmla="*/ 135 h 176"/>
              <a:gd name="T40" fmla="*/ 93 w 146"/>
              <a:gd name="T41" fmla="*/ 68 h 176"/>
              <a:gd name="T42" fmla="*/ 91 w 146"/>
              <a:gd name="T43" fmla="*/ 58 h 176"/>
              <a:gd name="T44" fmla="*/ 82 w 146"/>
              <a:gd name="T45" fmla="*/ 67 h 176"/>
              <a:gd name="T46" fmla="*/ 57 w 146"/>
              <a:gd name="T47" fmla="*/ 130 h 176"/>
              <a:gd name="T48" fmla="*/ 48 w 146"/>
              <a:gd name="T49" fmla="*/ 134 h 176"/>
              <a:gd name="T50" fmla="*/ 44 w 146"/>
              <a:gd name="T51" fmla="*/ 124 h 176"/>
              <a:gd name="T52" fmla="*/ 68 w 146"/>
              <a:gd name="T53" fmla="*/ 62 h 176"/>
              <a:gd name="T54" fmla="*/ 96 w 146"/>
              <a:gd name="T55" fmla="*/ 44 h 176"/>
              <a:gd name="T56" fmla="*/ 107 w 146"/>
              <a:gd name="T57" fmla="*/ 72 h 176"/>
              <a:gd name="T58" fmla="*/ 80 w 146"/>
              <a:gd name="T59" fmla="*/ 141 h 176"/>
              <a:gd name="T60" fmla="*/ 74 w 146"/>
              <a:gd name="T61" fmla="*/ 156 h 176"/>
              <a:gd name="T62" fmla="*/ 60 w 146"/>
              <a:gd name="T63" fmla="*/ 1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76">
                <a:moveTo>
                  <a:pt x="60" y="173"/>
                </a:moveTo>
                <a:cubicBezTo>
                  <a:pt x="54" y="176"/>
                  <a:pt x="47" y="176"/>
                  <a:pt x="40" y="173"/>
                </a:cubicBezTo>
                <a:cubicBezTo>
                  <a:pt x="38" y="172"/>
                  <a:pt x="38" y="172"/>
                  <a:pt x="38" y="172"/>
                </a:cubicBezTo>
                <a:cubicBezTo>
                  <a:pt x="31" y="169"/>
                  <a:pt x="0" y="160"/>
                  <a:pt x="17" y="122"/>
                </a:cubicBezTo>
                <a:cubicBezTo>
                  <a:pt x="24" y="106"/>
                  <a:pt x="31" y="84"/>
                  <a:pt x="40" y="62"/>
                </a:cubicBezTo>
                <a:cubicBezTo>
                  <a:pt x="45" y="50"/>
                  <a:pt x="50" y="37"/>
                  <a:pt x="55" y="24"/>
                </a:cubicBezTo>
                <a:cubicBezTo>
                  <a:pt x="64" y="1"/>
                  <a:pt x="78" y="0"/>
                  <a:pt x="103" y="9"/>
                </a:cubicBezTo>
                <a:cubicBezTo>
                  <a:pt x="133" y="20"/>
                  <a:pt x="146" y="39"/>
                  <a:pt x="141" y="53"/>
                </a:cubicBezTo>
                <a:cubicBezTo>
                  <a:pt x="135" y="73"/>
                  <a:pt x="109" y="139"/>
                  <a:pt x="108" y="142"/>
                </a:cubicBezTo>
                <a:cubicBezTo>
                  <a:pt x="106" y="146"/>
                  <a:pt x="102" y="148"/>
                  <a:pt x="98" y="146"/>
                </a:cubicBezTo>
                <a:cubicBezTo>
                  <a:pt x="95" y="145"/>
                  <a:pt x="93" y="141"/>
                  <a:pt x="94" y="137"/>
                </a:cubicBezTo>
                <a:cubicBezTo>
                  <a:pt x="94" y="136"/>
                  <a:pt x="121" y="68"/>
                  <a:pt x="127" y="49"/>
                </a:cubicBezTo>
                <a:cubicBezTo>
                  <a:pt x="129" y="45"/>
                  <a:pt x="124" y="32"/>
                  <a:pt x="98" y="23"/>
                </a:cubicBezTo>
                <a:cubicBezTo>
                  <a:pt x="83" y="17"/>
                  <a:pt x="76" y="10"/>
                  <a:pt x="69" y="30"/>
                </a:cubicBezTo>
                <a:cubicBezTo>
                  <a:pt x="64" y="42"/>
                  <a:pt x="59" y="55"/>
                  <a:pt x="54" y="67"/>
                </a:cubicBezTo>
                <a:cubicBezTo>
                  <a:pt x="45" y="90"/>
                  <a:pt x="37" y="111"/>
                  <a:pt x="30" y="127"/>
                </a:cubicBezTo>
                <a:cubicBezTo>
                  <a:pt x="20" y="152"/>
                  <a:pt x="36" y="155"/>
                  <a:pt x="44" y="159"/>
                </a:cubicBezTo>
                <a:cubicBezTo>
                  <a:pt x="45" y="159"/>
                  <a:pt x="45" y="159"/>
                  <a:pt x="45" y="159"/>
                </a:cubicBezTo>
                <a:cubicBezTo>
                  <a:pt x="52" y="162"/>
                  <a:pt x="56" y="161"/>
                  <a:pt x="61" y="151"/>
                </a:cubicBezTo>
                <a:cubicBezTo>
                  <a:pt x="62" y="148"/>
                  <a:pt x="64" y="142"/>
                  <a:pt x="67" y="135"/>
                </a:cubicBezTo>
                <a:cubicBezTo>
                  <a:pt x="75" y="115"/>
                  <a:pt x="91" y="77"/>
                  <a:pt x="93" y="68"/>
                </a:cubicBezTo>
                <a:cubicBezTo>
                  <a:pt x="94" y="65"/>
                  <a:pt x="94" y="59"/>
                  <a:pt x="91" y="58"/>
                </a:cubicBezTo>
                <a:cubicBezTo>
                  <a:pt x="87" y="56"/>
                  <a:pt x="83" y="65"/>
                  <a:pt x="82" y="67"/>
                </a:cubicBezTo>
                <a:cubicBezTo>
                  <a:pt x="72" y="95"/>
                  <a:pt x="58" y="130"/>
                  <a:pt x="57" y="130"/>
                </a:cubicBezTo>
                <a:cubicBezTo>
                  <a:pt x="56" y="134"/>
                  <a:pt x="52" y="135"/>
                  <a:pt x="48" y="134"/>
                </a:cubicBezTo>
                <a:cubicBezTo>
                  <a:pt x="44" y="132"/>
                  <a:pt x="42" y="128"/>
                  <a:pt x="44" y="124"/>
                </a:cubicBezTo>
                <a:cubicBezTo>
                  <a:pt x="44" y="124"/>
                  <a:pt x="58" y="90"/>
                  <a:pt x="68" y="62"/>
                </a:cubicBezTo>
                <a:cubicBezTo>
                  <a:pt x="75" y="45"/>
                  <a:pt x="87" y="41"/>
                  <a:pt x="96" y="44"/>
                </a:cubicBezTo>
                <a:cubicBezTo>
                  <a:pt x="106" y="47"/>
                  <a:pt x="110" y="62"/>
                  <a:pt x="107" y="72"/>
                </a:cubicBezTo>
                <a:cubicBezTo>
                  <a:pt x="105" y="81"/>
                  <a:pt x="93" y="111"/>
                  <a:pt x="80" y="141"/>
                </a:cubicBezTo>
                <a:cubicBezTo>
                  <a:pt x="78" y="148"/>
                  <a:pt x="75" y="154"/>
                  <a:pt x="74" y="156"/>
                </a:cubicBezTo>
                <a:cubicBezTo>
                  <a:pt x="71" y="165"/>
                  <a:pt x="66" y="171"/>
                  <a:pt x="60" y="173"/>
                </a:cubicBezTo>
                <a:close/>
              </a:path>
            </a:pathLst>
          </a:custGeom>
          <a:solidFill>
            <a:srgbClr val="3291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48" name="Freeform 9"/>
          <p:cNvSpPr>
            <a:spLocks noEditPoints="1"/>
          </p:cNvSpPr>
          <p:nvPr/>
        </p:nvSpPr>
        <p:spPr bwMode="auto">
          <a:xfrm>
            <a:off x="8445167" y="4763862"/>
            <a:ext cx="977061" cy="977061"/>
          </a:xfrm>
          <a:custGeom>
            <a:avLst/>
            <a:gdLst>
              <a:gd name="T0" fmla="*/ 122 w 243"/>
              <a:gd name="T1" fmla="*/ 0 h 243"/>
              <a:gd name="T2" fmla="*/ 0 w 243"/>
              <a:gd name="T3" fmla="*/ 121 h 243"/>
              <a:gd name="T4" fmla="*/ 122 w 243"/>
              <a:gd name="T5" fmla="*/ 243 h 243"/>
              <a:gd name="T6" fmla="*/ 243 w 243"/>
              <a:gd name="T7" fmla="*/ 121 h 243"/>
              <a:gd name="T8" fmla="*/ 122 w 243"/>
              <a:gd name="T9" fmla="*/ 0 h 243"/>
              <a:gd name="T10" fmla="*/ 154 w 243"/>
              <a:gd name="T11" fmla="*/ 121 h 243"/>
              <a:gd name="T12" fmla="*/ 133 w 243"/>
              <a:gd name="T13" fmla="*/ 121 h 243"/>
              <a:gd name="T14" fmla="*/ 133 w 243"/>
              <a:gd name="T15" fmla="*/ 196 h 243"/>
              <a:gd name="T16" fmla="*/ 102 w 243"/>
              <a:gd name="T17" fmla="*/ 196 h 243"/>
              <a:gd name="T18" fmla="*/ 102 w 243"/>
              <a:gd name="T19" fmla="*/ 121 h 243"/>
              <a:gd name="T20" fmla="*/ 87 w 243"/>
              <a:gd name="T21" fmla="*/ 121 h 243"/>
              <a:gd name="T22" fmla="*/ 87 w 243"/>
              <a:gd name="T23" fmla="*/ 94 h 243"/>
              <a:gd name="T24" fmla="*/ 102 w 243"/>
              <a:gd name="T25" fmla="*/ 94 h 243"/>
              <a:gd name="T26" fmla="*/ 102 w 243"/>
              <a:gd name="T27" fmla="*/ 77 h 243"/>
              <a:gd name="T28" fmla="*/ 133 w 243"/>
              <a:gd name="T29" fmla="*/ 46 h 243"/>
              <a:gd name="T30" fmla="*/ 156 w 243"/>
              <a:gd name="T31" fmla="*/ 46 h 243"/>
              <a:gd name="T32" fmla="*/ 156 w 243"/>
              <a:gd name="T33" fmla="*/ 72 h 243"/>
              <a:gd name="T34" fmla="*/ 140 w 243"/>
              <a:gd name="T35" fmla="*/ 72 h 243"/>
              <a:gd name="T36" fmla="*/ 133 w 243"/>
              <a:gd name="T37" fmla="*/ 79 h 243"/>
              <a:gd name="T38" fmla="*/ 133 w 243"/>
              <a:gd name="T39" fmla="*/ 94 h 243"/>
              <a:gd name="T40" fmla="*/ 157 w 243"/>
              <a:gd name="T41" fmla="*/ 94 h 243"/>
              <a:gd name="T42" fmla="*/ 154 w 243"/>
              <a:gd name="T43" fmla="*/ 121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3" h="243">
                <a:moveTo>
                  <a:pt x="122" y="0"/>
                </a:moveTo>
                <a:cubicBezTo>
                  <a:pt x="55" y="0"/>
                  <a:pt x="0" y="54"/>
                  <a:pt x="0" y="121"/>
                </a:cubicBezTo>
                <a:cubicBezTo>
                  <a:pt x="0" y="188"/>
                  <a:pt x="55" y="243"/>
                  <a:pt x="122" y="243"/>
                </a:cubicBezTo>
                <a:cubicBezTo>
                  <a:pt x="189" y="243"/>
                  <a:pt x="243" y="188"/>
                  <a:pt x="243" y="121"/>
                </a:cubicBezTo>
                <a:cubicBezTo>
                  <a:pt x="243" y="54"/>
                  <a:pt x="189" y="0"/>
                  <a:pt x="122" y="0"/>
                </a:cubicBezTo>
                <a:close/>
                <a:moveTo>
                  <a:pt x="154" y="121"/>
                </a:moveTo>
                <a:cubicBezTo>
                  <a:pt x="133" y="121"/>
                  <a:pt x="133" y="121"/>
                  <a:pt x="133" y="121"/>
                </a:cubicBezTo>
                <a:cubicBezTo>
                  <a:pt x="133" y="154"/>
                  <a:pt x="133" y="196"/>
                  <a:pt x="133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2" y="196"/>
                  <a:pt x="102" y="155"/>
                  <a:pt x="102" y="121"/>
                </a:cubicBezTo>
                <a:cubicBezTo>
                  <a:pt x="87" y="121"/>
                  <a:pt x="87" y="121"/>
                  <a:pt x="87" y="121"/>
                </a:cubicBezTo>
                <a:cubicBezTo>
                  <a:pt x="87" y="94"/>
                  <a:pt x="87" y="94"/>
                  <a:pt x="87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65"/>
                  <a:pt x="108" y="46"/>
                  <a:pt x="133" y="46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56" y="72"/>
                  <a:pt x="142" y="72"/>
                  <a:pt x="140" y="72"/>
                </a:cubicBezTo>
                <a:cubicBezTo>
                  <a:pt x="137" y="72"/>
                  <a:pt x="133" y="73"/>
                  <a:pt x="133" y="79"/>
                </a:cubicBezTo>
                <a:cubicBezTo>
                  <a:pt x="133" y="94"/>
                  <a:pt x="133" y="94"/>
                  <a:pt x="133" y="94"/>
                </a:cubicBezTo>
                <a:cubicBezTo>
                  <a:pt x="157" y="94"/>
                  <a:pt x="157" y="94"/>
                  <a:pt x="157" y="94"/>
                </a:cubicBezTo>
                <a:lnTo>
                  <a:pt x="154" y="121"/>
                </a:lnTo>
                <a:close/>
              </a:path>
            </a:pathLst>
          </a:custGeom>
          <a:solidFill>
            <a:srgbClr val="3291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49" name="Freeform 36"/>
          <p:cNvSpPr/>
          <p:nvPr/>
        </p:nvSpPr>
        <p:spPr bwMode="auto">
          <a:xfrm>
            <a:off x="10218184" y="2794520"/>
            <a:ext cx="566148" cy="751820"/>
          </a:xfrm>
          <a:custGeom>
            <a:avLst/>
            <a:gdLst>
              <a:gd name="T0" fmla="*/ 3 w 141"/>
              <a:gd name="T1" fmla="*/ 157 h 187"/>
              <a:gd name="T2" fmla="*/ 3 w 141"/>
              <a:gd name="T3" fmla="*/ 155 h 187"/>
              <a:gd name="T4" fmla="*/ 36 w 141"/>
              <a:gd name="T5" fmla="*/ 131 h 187"/>
              <a:gd name="T6" fmla="*/ 38 w 141"/>
              <a:gd name="T7" fmla="*/ 130 h 187"/>
              <a:gd name="T8" fmla="*/ 60 w 141"/>
              <a:gd name="T9" fmla="*/ 139 h 187"/>
              <a:gd name="T10" fmla="*/ 87 w 141"/>
              <a:gd name="T11" fmla="*/ 105 h 187"/>
              <a:gd name="T12" fmla="*/ 99 w 141"/>
              <a:gd name="T13" fmla="*/ 65 h 187"/>
              <a:gd name="T14" fmla="*/ 79 w 141"/>
              <a:gd name="T15" fmla="*/ 50 h 187"/>
              <a:gd name="T16" fmla="*/ 80 w 141"/>
              <a:gd name="T17" fmla="*/ 10 h 187"/>
              <a:gd name="T18" fmla="*/ 82 w 141"/>
              <a:gd name="T19" fmla="*/ 8 h 187"/>
              <a:gd name="T20" fmla="*/ 96 w 141"/>
              <a:gd name="T21" fmla="*/ 0 h 187"/>
              <a:gd name="T22" fmla="*/ 100 w 141"/>
              <a:gd name="T23" fmla="*/ 1 h 187"/>
              <a:gd name="T24" fmla="*/ 123 w 141"/>
              <a:gd name="T25" fmla="*/ 15 h 187"/>
              <a:gd name="T26" fmla="*/ 113 w 141"/>
              <a:gd name="T27" fmla="*/ 123 h 187"/>
              <a:gd name="T28" fmla="*/ 32 w 141"/>
              <a:gd name="T29" fmla="*/ 187 h 187"/>
              <a:gd name="T30" fmla="*/ 32 w 141"/>
              <a:gd name="T31" fmla="*/ 187 h 187"/>
              <a:gd name="T32" fmla="*/ 31 w 141"/>
              <a:gd name="T33" fmla="*/ 187 h 187"/>
              <a:gd name="T34" fmla="*/ 7 w 141"/>
              <a:gd name="T35" fmla="*/ 176 h 187"/>
              <a:gd name="T36" fmla="*/ 3 w 141"/>
              <a:gd name="T37" fmla="*/ 15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1" h="187">
                <a:moveTo>
                  <a:pt x="3" y="157"/>
                </a:moveTo>
                <a:cubicBezTo>
                  <a:pt x="3" y="155"/>
                  <a:pt x="3" y="155"/>
                  <a:pt x="3" y="155"/>
                </a:cubicBezTo>
                <a:cubicBezTo>
                  <a:pt x="4" y="148"/>
                  <a:pt x="33" y="131"/>
                  <a:pt x="36" y="131"/>
                </a:cubicBezTo>
                <a:cubicBezTo>
                  <a:pt x="38" y="130"/>
                  <a:pt x="38" y="130"/>
                  <a:pt x="38" y="130"/>
                </a:cubicBezTo>
                <a:cubicBezTo>
                  <a:pt x="42" y="130"/>
                  <a:pt x="48" y="133"/>
                  <a:pt x="60" y="139"/>
                </a:cubicBezTo>
                <a:cubicBezTo>
                  <a:pt x="70" y="132"/>
                  <a:pt x="82" y="114"/>
                  <a:pt x="87" y="105"/>
                </a:cubicBezTo>
                <a:cubicBezTo>
                  <a:pt x="92" y="94"/>
                  <a:pt x="99" y="77"/>
                  <a:pt x="99" y="65"/>
                </a:cubicBezTo>
                <a:cubicBezTo>
                  <a:pt x="86" y="58"/>
                  <a:pt x="80" y="55"/>
                  <a:pt x="79" y="50"/>
                </a:cubicBezTo>
                <a:cubicBezTo>
                  <a:pt x="78" y="48"/>
                  <a:pt x="76" y="14"/>
                  <a:pt x="80" y="10"/>
                </a:cubicBezTo>
                <a:cubicBezTo>
                  <a:pt x="82" y="8"/>
                  <a:pt x="82" y="8"/>
                  <a:pt x="82" y="8"/>
                </a:cubicBezTo>
                <a:cubicBezTo>
                  <a:pt x="85" y="5"/>
                  <a:pt x="89" y="0"/>
                  <a:pt x="96" y="0"/>
                </a:cubicBezTo>
                <a:cubicBezTo>
                  <a:pt x="97" y="0"/>
                  <a:pt x="99" y="0"/>
                  <a:pt x="100" y="1"/>
                </a:cubicBezTo>
                <a:cubicBezTo>
                  <a:pt x="105" y="2"/>
                  <a:pt x="117" y="7"/>
                  <a:pt x="123" y="15"/>
                </a:cubicBezTo>
                <a:cubicBezTo>
                  <a:pt x="127" y="20"/>
                  <a:pt x="141" y="70"/>
                  <a:pt x="113" y="123"/>
                </a:cubicBezTo>
                <a:cubicBezTo>
                  <a:pt x="85" y="174"/>
                  <a:pt x="39" y="187"/>
                  <a:pt x="32" y="187"/>
                </a:cubicBezTo>
                <a:cubicBezTo>
                  <a:pt x="32" y="187"/>
                  <a:pt x="32" y="187"/>
                  <a:pt x="32" y="187"/>
                </a:cubicBezTo>
                <a:cubicBezTo>
                  <a:pt x="31" y="187"/>
                  <a:pt x="31" y="187"/>
                  <a:pt x="31" y="187"/>
                </a:cubicBezTo>
                <a:cubicBezTo>
                  <a:pt x="21" y="186"/>
                  <a:pt x="11" y="179"/>
                  <a:pt x="7" y="176"/>
                </a:cubicBezTo>
                <a:cubicBezTo>
                  <a:pt x="0" y="171"/>
                  <a:pt x="2" y="162"/>
                  <a:pt x="3" y="157"/>
                </a:cubicBezTo>
                <a:close/>
              </a:path>
            </a:pathLst>
          </a:custGeom>
          <a:solidFill>
            <a:srgbClr val="3291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50" name="Freeform 38"/>
          <p:cNvSpPr>
            <a:spLocks noEditPoints="1"/>
          </p:cNvSpPr>
          <p:nvPr/>
        </p:nvSpPr>
        <p:spPr bwMode="auto">
          <a:xfrm>
            <a:off x="8477128" y="3316534"/>
            <a:ext cx="783780" cy="795954"/>
          </a:xfrm>
          <a:custGeom>
            <a:avLst/>
            <a:gdLst>
              <a:gd name="T0" fmla="*/ 190 w 195"/>
              <a:gd name="T1" fmla="*/ 120 h 198"/>
              <a:gd name="T2" fmla="*/ 192 w 195"/>
              <a:gd name="T3" fmla="*/ 100 h 198"/>
              <a:gd name="T4" fmla="*/ 99 w 195"/>
              <a:gd name="T5" fmla="*/ 7 h 198"/>
              <a:gd name="T6" fmla="*/ 83 w 195"/>
              <a:gd name="T7" fmla="*/ 8 h 198"/>
              <a:gd name="T8" fmla="*/ 54 w 195"/>
              <a:gd name="T9" fmla="*/ 0 h 198"/>
              <a:gd name="T10" fmla="*/ 0 w 195"/>
              <a:gd name="T11" fmla="*/ 54 h 198"/>
              <a:gd name="T12" fmla="*/ 7 w 195"/>
              <a:gd name="T13" fmla="*/ 81 h 198"/>
              <a:gd name="T14" fmla="*/ 5 w 195"/>
              <a:gd name="T15" fmla="*/ 100 h 198"/>
              <a:gd name="T16" fmla="*/ 99 w 195"/>
              <a:gd name="T17" fmla="*/ 193 h 198"/>
              <a:gd name="T18" fmla="*/ 116 w 195"/>
              <a:gd name="T19" fmla="*/ 192 h 198"/>
              <a:gd name="T20" fmla="*/ 141 w 195"/>
              <a:gd name="T21" fmla="*/ 198 h 198"/>
              <a:gd name="T22" fmla="*/ 195 w 195"/>
              <a:gd name="T23" fmla="*/ 144 h 198"/>
              <a:gd name="T24" fmla="*/ 190 w 195"/>
              <a:gd name="T25" fmla="*/ 120 h 198"/>
              <a:gd name="T26" fmla="*/ 146 w 195"/>
              <a:gd name="T27" fmla="*/ 145 h 198"/>
              <a:gd name="T28" fmla="*/ 127 w 195"/>
              <a:gd name="T29" fmla="*/ 159 h 198"/>
              <a:gd name="T30" fmla="*/ 98 w 195"/>
              <a:gd name="T31" fmla="*/ 164 h 198"/>
              <a:gd name="T32" fmla="*/ 65 w 195"/>
              <a:gd name="T33" fmla="*/ 157 h 198"/>
              <a:gd name="T34" fmla="*/ 49 w 195"/>
              <a:gd name="T35" fmla="*/ 144 h 198"/>
              <a:gd name="T36" fmla="*/ 44 w 195"/>
              <a:gd name="T37" fmla="*/ 127 h 198"/>
              <a:gd name="T38" fmla="*/ 47 w 195"/>
              <a:gd name="T39" fmla="*/ 118 h 198"/>
              <a:gd name="T40" fmla="*/ 57 w 195"/>
              <a:gd name="T41" fmla="*/ 114 h 198"/>
              <a:gd name="T42" fmla="*/ 65 w 195"/>
              <a:gd name="T43" fmla="*/ 117 h 198"/>
              <a:gd name="T44" fmla="*/ 71 w 195"/>
              <a:gd name="T45" fmla="*/ 125 h 198"/>
              <a:gd name="T46" fmla="*/ 76 w 195"/>
              <a:gd name="T47" fmla="*/ 135 h 198"/>
              <a:gd name="T48" fmla="*/ 84 w 195"/>
              <a:gd name="T49" fmla="*/ 141 h 198"/>
              <a:gd name="T50" fmla="*/ 98 w 195"/>
              <a:gd name="T51" fmla="*/ 143 h 198"/>
              <a:gd name="T52" fmla="*/ 116 w 195"/>
              <a:gd name="T53" fmla="*/ 138 h 198"/>
              <a:gd name="T54" fmla="*/ 123 w 195"/>
              <a:gd name="T55" fmla="*/ 127 h 198"/>
              <a:gd name="T56" fmla="*/ 120 w 195"/>
              <a:gd name="T57" fmla="*/ 118 h 198"/>
              <a:gd name="T58" fmla="*/ 110 w 195"/>
              <a:gd name="T59" fmla="*/ 112 h 198"/>
              <a:gd name="T60" fmla="*/ 93 w 195"/>
              <a:gd name="T61" fmla="*/ 108 h 198"/>
              <a:gd name="T62" fmla="*/ 68 w 195"/>
              <a:gd name="T63" fmla="*/ 101 h 198"/>
              <a:gd name="T64" fmla="*/ 52 w 195"/>
              <a:gd name="T65" fmla="*/ 89 h 198"/>
              <a:gd name="T66" fmla="*/ 46 w 195"/>
              <a:gd name="T67" fmla="*/ 70 h 198"/>
              <a:gd name="T68" fmla="*/ 52 w 195"/>
              <a:gd name="T69" fmla="*/ 51 h 198"/>
              <a:gd name="T70" fmla="*/ 71 w 195"/>
              <a:gd name="T71" fmla="*/ 39 h 198"/>
              <a:gd name="T72" fmla="*/ 98 w 195"/>
              <a:gd name="T73" fmla="*/ 35 h 198"/>
              <a:gd name="T74" fmla="*/ 120 w 195"/>
              <a:gd name="T75" fmla="*/ 37 h 198"/>
              <a:gd name="T76" fmla="*/ 135 w 195"/>
              <a:gd name="T77" fmla="*/ 45 h 198"/>
              <a:gd name="T78" fmla="*/ 144 w 195"/>
              <a:gd name="T79" fmla="*/ 55 h 198"/>
              <a:gd name="T80" fmla="*/ 147 w 195"/>
              <a:gd name="T81" fmla="*/ 66 h 198"/>
              <a:gd name="T82" fmla="*/ 143 w 195"/>
              <a:gd name="T83" fmla="*/ 75 h 198"/>
              <a:gd name="T84" fmla="*/ 134 w 195"/>
              <a:gd name="T85" fmla="*/ 79 h 198"/>
              <a:gd name="T86" fmla="*/ 126 w 195"/>
              <a:gd name="T87" fmla="*/ 76 h 198"/>
              <a:gd name="T88" fmla="*/ 120 w 195"/>
              <a:gd name="T89" fmla="*/ 69 h 198"/>
              <a:gd name="T90" fmla="*/ 112 w 195"/>
              <a:gd name="T91" fmla="*/ 59 h 198"/>
              <a:gd name="T92" fmla="*/ 96 w 195"/>
              <a:gd name="T93" fmla="*/ 55 h 198"/>
              <a:gd name="T94" fmla="*/ 80 w 195"/>
              <a:gd name="T95" fmla="*/ 59 h 198"/>
              <a:gd name="T96" fmla="*/ 74 w 195"/>
              <a:gd name="T97" fmla="*/ 68 h 198"/>
              <a:gd name="T98" fmla="*/ 76 w 195"/>
              <a:gd name="T99" fmla="*/ 73 h 198"/>
              <a:gd name="T100" fmla="*/ 82 w 195"/>
              <a:gd name="T101" fmla="*/ 78 h 198"/>
              <a:gd name="T102" fmla="*/ 89 w 195"/>
              <a:gd name="T103" fmla="*/ 81 h 198"/>
              <a:gd name="T104" fmla="*/ 102 w 195"/>
              <a:gd name="T105" fmla="*/ 84 h 198"/>
              <a:gd name="T106" fmla="*/ 123 w 195"/>
              <a:gd name="T107" fmla="*/ 89 h 198"/>
              <a:gd name="T108" fmla="*/ 139 w 195"/>
              <a:gd name="T109" fmla="*/ 96 h 198"/>
              <a:gd name="T110" fmla="*/ 149 w 195"/>
              <a:gd name="T111" fmla="*/ 108 h 198"/>
              <a:gd name="T112" fmla="*/ 153 w 195"/>
              <a:gd name="T113" fmla="*/ 124 h 198"/>
              <a:gd name="T114" fmla="*/ 146 w 195"/>
              <a:gd name="T115" fmla="*/ 145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98">
                <a:moveTo>
                  <a:pt x="190" y="120"/>
                </a:moveTo>
                <a:cubicBezTo>
                  <a:pt x="191" y="114"/>
                  <a:pt x="192" y="107"/>
                  <a:pt x="192" y="100"/>
                </a:cubicBezTo>
                <a:cubicBezTo>
                  <a:pt x="192" y="49"/>
                  <a:pt x="150" y="7"/>
                  <a:pt x="99" y="7"/>
                </a:cubicBezTo>
                <a:cubicBezTo>
                  <a:pt x="93" y="7"/>
                  <a:pt x="88" y="7"/>
                  <a:pt x="83" y="8"/>
                </a:cubicBezTo>
                <a:cubicBezTo>
                  <a:pt x="74" y="3"/>
                  <a:pt x="64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64"/>
                  <a:pt x="2" y="73"/>
                  <a:pt x="7" y="81"/>
                </a:cubicBezTo>
                <a:cubicBezTo>
                  <a:pt x="6" y="87"/>
                  <a:pt x="5" y="94"/>
                  <a:pt x="5" y="100"/>
                </a:cubicBezTo>
                <a:cubicBezTo>
                  <a:pt x="5" y="152"/>
                  <a:pt x="47" y="193"/>
                  <a:pt x="99" y="193"/>
                </a:cubicBezTo>
                <a:cubicBezTo>
                  <a:pt x="104" y="193"/>
                  <a:pt x="110" y="193"/>
                  <a:pt x="116" y="192"/>
                </a:cubicBezTo>
                <a:cubicBezTo>
                  <a:pt x="123" y="196"/>
                  <a:pt x="132" y="198"/>
                  <a:pt x="141" y="198"/>
                </a:cubicBezTo>
                <a:cubicBezTo>
                  <a:pt x="171" y="198"/>
                  <a:pt x="195" y="174"/>
                  <a:pt x="195" y="144"/>
                </a:cubicBezTo>
                <a:cubicBezTo>
                  <a:pt x="195" y="136"/>
                  <a:pt x="193" y="127"/>
                  <a:pt x="190" y="120"/>
                </a:cubicBezTo>
                <a:close/>
                <a:moveTo>
                  <a:pt x="146" y="145"/>
                </a:moveTo>
                <a:cubicBezTo>
                  <a:pt x="142" y="151"/>
                  <a:pt x="136" y="156"/>
                  <a:pt x="127" y="159"/>
                </a:cubicBezTo>
                <a:cubicBezTo>
                  <a:pt x="119" y="163"/>
                  <a:pt x="109" y="164"/>
                  <a:pt x="98" y="164"/>
                </a:cubicBezTo>
                <a:cubicBezTo>
                  <a:pt x="85" y="164"/>
                  <a:pt x="74" y="162"/>
                  <a:pt x="65" y="157"/>
                </a:cubicBezTo>
                <a:cubicBezTo>
                  <a:pt x="59" y="154"/>
                  <a:pt x="53" y="149"/>
                  <a:pt x="49" y="144"/>
                </a:cubicBezTo>
                <a:cubicBezTo>
                  <a:pt x="46" y="138"/>
                  <a:pt x="44" y="132"/>
                  <a:pt x="44" y="127"/>
                </a:cubicBezTo>
                <a:cubicBezTo>
                  <a:pt x="44" y="123"/>
                  <a:pt x="45" y="120"/>
                  <a:pt x="47" y="118"/>
                </a:cubicBezTo>
                <a:cubicBezTo>
                  <a:pt x="50" y="116"/>
                  <a:pt x="53" y="114"/>
                  <a:pt x="57" y="114"/>
                </a:cubicBezTo>
                <a:cubicBezTo>
                  <a:pt x="60" y="114"/>
                  <a:pt x="63" y="115"/>
                  <a:pt x="65" y="117"/>
                </a:cubicBezTo>
                <a:cubicBezTo>
                  <a:pt x="68" y="119"/>
                  <a:pt x="69" y="122"/>
                  <a:pt x="71" y="125"/>
                </a:cubicBezTo>
                <a:cubicBezTo>
                  <a:pt x="72" y="129"/>
                  <a:pt x="74" y="132"/>
                  <a:pt x="76" y="135"/>
                </a:cubicBezTo>
                <a:cubicBezTo>
                  <a:pt x="78" y="137"/>
                  <a:pt x="81" y="139"/>
                  <a:pt x="84" y="141"/>
                </a:cubicBezTo>
                <a:cubicBezTo>
                  <a:pt x="87" y="142"/>
                  <a:pt x="92" y="143"/>
                  <a:pt x="98" y="143"/>
                </a:cubicBezTo>
                <a:cubicBezTo>
                  <a:pt x="105" y="143"/>
                  <a:pt x="112" y="142"/>
                  <a:pt x="116" y="138"/>
                </a:cubicBezTo>
                <a:cubicBezTo>
                  <a:pt x="121" y="135"/>
                  <a:pt x="123" y="131"/>
                  <a:pt x="123" y="127"/>
                </a:cubicBezTo>
                <a:cubicBezTo>
                  <a:pt x="123" y="123"/>
                  <a:pt x="122" y="120"/>
                  <a:pt x="120" y="118"/>
                </a:cubicBezTo>
                <a:cubicBezTo>
                  <a:pt x="117" y="115"/>
                  <a:pt x="114" y="114"/>
                  <a:pt x="110" y="112"/>
                </a:cubicBezTo>
                <a:cubicBezTo>
                  <a:pt x="105" y="111"/>
                  <a:pt x="100" y="110"/>
                  <a:pt x="93" y="108"/>
                </a:cubicBezTo>
                <a:cubicBezTo>
                  <a:pt x="83" y="106"/>
                  <a:pt x="75" y="104"/>
                  <a:pt x="68" y="101"/>
                </a:cubicBezTo>
                <a:cubicBezTo>
                  <a:pt x="61" y="98"/>
                  <a:pt x="56" y="94"/>
                  <a:pt x="52" y="89"/>
                </a:cubicBezTo>
                <a:cubicBezTo>
                  <a:pt x="48" y="84"/>
                  <a:pt x="46" y="78"/>
                  <a:pt x="46" y="70"/>
                </a:cubicBezTo>
                <a:cubicBezTo>
                  <a:pt x="46" y="63"/>
                  <a:pt x="48" y="57"/>
                  <a:pt x="52" y="51"/>
                </a:cubicBezTo>
                <a:cubicBezTo>
                  <a:pt x="57" y="46"/>
                  <a:pt x="63" y="42"/>
                  <a:pt x="71" y="39"/>
                </a:cubicBezTo>
                <a:cubicBezTo>
                  <a:pt x="78" y="36"/>
                  <a:pt x="87" y="35"/>
                  <a:pt x="98" y="35"/>
                </a:cubicBezTo>
                <a:cubicBezTo>
                  <a:pt x="106" y="35"/>
                  <a:pt x="114" y="35"/>
                  <a:pt x="120" y="37"/>
                </a:cubicBezTo>
                <a:cubicBezTo>
                  <a:pt x="126" y="39"/>
                  <a:pt x="131" y="42"/>
                  <a:pt x="135" y="45"/>
                </a:cubicBezTo>
                <a:cubicBezTo>
                  <a:pt x="139" y="48"/>
                  <a:pt x="142" y="52"/>
                  <a:pt x="144" y="55"/>
                </a:cubicBezTo>
                <a:cubicBezTo>
                  <a:pt x="146" y="59"/>
                  <a:pt x="147" y="62"/>
                  <a:pt x="147" y="66"/>
                </a:cubicBezTo>
                <a:cubicBezTo>
                  <a:pt x="147" y="69"/>
                  <a:pt x="146" y="72"/>
                  <a:pt x="143" y="75"/>
                </a:cubicBezTo>
                <a:cubicBezTo>
                  <a:pt x="141" y="78"/>
                  <a:pt x="137" y="79"/>
                  <a:pt x="134" y="79"/>
                </a:cubicBezTo>
                <a:cubicBezTo>
                  <a:pt x="130" y="79"/>
                  <a:pt x="128" y="78"/>
                  <a:pt x="126" y="76"/>
                </a:cubicBezTo>
                <a:cubicBezTo>
                  <a:pt x="124" y="75"/>
                  <a:pt x="122" y="72"/>
                  <a:pt x="120" y="69"/>
                </a:cubicBezTo>
                <a:cubicBezTo>
                  <a:pt x="118" y="65"/>
                  <a:pt x="115" y="61"/>
                  <a:pt x="112" y="59"/>
                </a:cubicBezTo>
                <a:cubicBezTo>
                  <a:pt x="109" y="56"/>
                  <a:pt x="103" y="55"/>
                  <a:pt x="96" y="55"/>
                </a:cubicBezTo>
                <a:cubicBezTo>
                  <a:pt x="89" y="55"/>
                  <a:pt x="84" y="56"/>
                  <a:pt x="80" y="59"/>
                </a:cubicBezTo>
                <a:cubicBezTo>
                  <a:pt x="76" y="62"/>
                  <a:pt x="74" y="65"/>
                  <a:pt x="74" y="68"/>
                </a:cubicBezTo>
                <a:cubicBezTo>
                  <a:pt x="74" y="70"/>
                  <a:pt x="75" y="72"/>
                  <a:pt x="76" y="73"/>
                </a:cubicBezTo>
                <a:cubicBezTo>
                  <a:pt x="77" y="75"/>
                  <a:pt x="79" y="76"/>
                  <a:pt x="82" y="78"/>
                </a:cubicBezTo>
                <a:cubicBezTo>
                  <a:pt x="84" y="79"/>
                  <a:pt x="87" y="80"/>
                  <a:pt x="89" y="81"/>
                </a:cubicBezTo>
                <a:cubicBezTo>
                  <a:pt x="92" y="81"/>
                  <a:pt x="96" y="82"/>
                  <a:pt x="102" y="84"/>
                </a:cubicBezTo>
                <a:cubicBezTo>
                  <a:pt x="110" y="85"/>
                  <a:pt x="117" y="87"/>
                  <a:pt x="123" y="89"/>
                </a:cubicBezTo>
                <a:cubicBezTo>
                  <a:pt x="129" y="91"/>
                  <a:pt x="134" y="94"/>
                  <a:pt x="139" y="96"/>
                </a:cubicBezTo>
                <a:cubicBezTo>
                  <a:pt x="143" y="99"/>
                  <a:pt x="147" y="103"/>
                  <a:pt x="149" y="108"/>
                </a:cubicBezTo>
                <a:cubicBezTo>
                  <a:pt x="152" y="112"/>
                  <a:pt x="153" y="118"/>
                  <a:pt x="153" y="124"/>
                </a:cubicBezTo>
                <a:cubicBezTo>
                  <a:pt x="153" y="132"/>
                  <a:pt x="151" y="139"/>
                  <a:pt x="146" y="145"/>
                </a:cubicBezTo>
                <a:close/>
              </a:path>
            </a:pathLst>
          </a:custGeom>
          <a:solidFill>
            <a:srgbClr val="3291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51" name="Freeform 44"/>
          <p:cNvSpPr>
            <a:spLocks noEditPoints="1"/>
          </p:cNvSpPr>
          <p:nvPr/>
        </p:nvSpPr>
        <p:spPr bwMode="auto">
          <a:xfrm>
            <a:off x="7294610" y="2211632"/>
            <a:ext cx="776170" cy="779214"/>
          </a:xfrm>
          <a:custGeom>
            <a:avLst/>
            <a:gdLst>
              <a:gd name="T0" fmla="*/ 192 w 193"/>
              <a:gd name="T1" fmla="*/ 81 h 194"/>
              <a:gd name="T2" fmla="*/ 191 w 193"/>
              <a:gd name="T3" fmla="*/ 77 h 194"/>
              <a:gd name="T4" fmla="*/ 188 w 193"/>
              <a:gd name="T5" fmla="*/ 75 h 194"/>
              <a:gd name="T6" fmla="*/ 162 w 193"/>
              <a:gd name="T7" fmla="*/ 71 h 194"/>
              <a:gd name="T8" fmla="*/ 157 w 193"/>
              <a:gd name="T9" fmla="*/ 54 h 194"/>
              <a:gd name="T10" fmla="*/ 151 w 193"/>
              <a:gd name="T11" fmla="*/ 34 h 194"/>
              <a:gd name="T12" fmla="*/ 104 w 193"/>
              <a:gd name="T13" fmla="*/ 0 h 194"/>
              <a:gd name="T14" fmla="*/ 61 w 193"/>
              <a:gd name="T15" fmla="*/ 0 h 194"/>
              <a:gd name="T16" fmla="*/ 0 w 193"/>
              <a:gd name="T17" fmla="*/ 61 h 194"/>
              <a:gd name="T18" fmla="*/ 0 w 193"/>
              <a:gd name="T19" fmla="*/ 133 h 194"/>
              <a:gd name="T20" fmla="*/ 61 w 193"/>
              <a:gd name="T21" fmla="*/ 194 h 194"/>
              <a:gd name="T22" fmla="*/ 131 w 193"/>
              <a:gd name="T23" fmla="*/ 194 h 194"/>
              <a:gd name="T24" fmla="*/ 192 w 193"/>
              <a:gd name="T25" fmla="*/ 133 h 194"/>
              <a:gd name="T26" fmla="*/ 193 w 193"/>
              <a:gd name="T27" fmla="*/ 83 h 194"/>
              <a:gd name="T28" fmla="*/ 192 w 193"/>
              <a:gd name="T29" fmla="*/ 81 h 194"/>
              <a:gd name="T30" fmla="*/ 62 w 193"/>
              <a:gd name="T31" fmla="*/ 50 h 194"/>
              <a:gd name="T32" fmla="*/ 96 w 193"/>
              <a:gd name="T33" fmla="*/ 50 h 194"/>
              <a:gd name="T34" fmla="*/ 108 w 193"/>
              <a:gd name="T35" fmla="*/ 62 h 194"/>
              <a:gd name="T36" fmla="*/ 96 w 193"/>
              <a:gd name="T37" fmla="*/ 73 h 194"/>
              <a:gd name="T38" fmla="*/ 62 w 193"/>
              <a:gd name="T39" fmla="*/ 73 h 194"/>
              <a:gd name="T40" fmla="*/ 50 w 193"/>
              <a:gd name="T41" fmla="*/ 62 h 194"/>
              <a:gd name="T42" fmla="*/ 62 w 193"/>
              <a:gd name="T43" fmla="*/ 50 h 194"/>
              <a:gd name="T44" fmla="*/ 131 w 193"/>
              <a:gd name="T45" fmla="*/ 143 h 194"/>
              <a:gd name="T46" fmla="*/ 62 w 193"/>
              <a:gd name="T47" fmla="*/ 143 h 194"/>
              <a:gd name="T48" fmla="*/ 50 w 193"/>
              <a:gd name="T49" fmla="*/ 132 h 194"/>
              <a:gd name="T50" fmla="*/ 62 w 193"/>
              <a:gd name="T51" fmla="*/ 120 h 194"/>
              <a:gd name="T52" fmla="*/ 131 w 193"/>
              <a:gd name="T53" fmla="*/ 120 h 194"/>
              <a:gd name="T54" fmla="*/ 142 w 193"/>
              <a:gd name="T55" fmla="*/ 132 h 194"/>
              <a:gd name="T56" fmla="*/ 131 w 193"/>
              <a:gd name="T57" fmla="*/ 143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3" h="194">
                <a:moveTo>
                  <a:pt x="192" y="81"/>
                </a:moveTo>
                <a:cubicBezTo>
                  <a:pt x="191" y="77"/>
                  <a:pt x="191" y="77"/>
                  <a:pt x="191" y="77"/>
                </a:cubicBezTo>
                <a:cubicBezTo>
                  <a:pt x="188" y="75"/>
                  <a:pt x="188" y="75"/>
                  <a:pt x="188" y="75"/>
                </a:cubicBezTo>
                <a:cubicBezTo>
                  <a:pt x="184" y="72"/>
                  <a:pt x="166" y="75"/>
                  <a:pt x="162" y="71"/>
                </a:cubicBezTo>
                <a:cubicBezTo>
                  <a:pt x="158" y="68"/>
                  <a:pt x="158" y="62"/>
                  <a:pt x="157" y="54"/>
                </a:cubicBezTo>
                <a:cubicBezTo>
                  <a:pt x="155" y="39"/>
                  <a:pt x="153" y="39"/>
                  <a:pt x="151" y="34"/>
                </a:cubicBezTo>
                <a:cubicBezTo>
                  <a:pt x="143" y="16"/>
                  <a:pt x="120" y="2"/>
                  <a:pt x="104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28" y="0"/>
                  <a:pt x="0" y="28"/>
                  <a:pt x="0" y="61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66"/>
                  <a:pt x="28" y="194"/>
                  <a:pt x="61" y="194"/>
                </a:cubicBezTo>
                <a:cubicBezTo>
                  <a:pt x="131" y="194"/>
                  <a:pt x="131" y="194"/>
                  <a:pt x="131" y="194"/>
                </a:cubicBezTo>
                <a:cubicBezTo>
                  <a:pt x="165" y="194"/>
                  <a:pt x="192" y="166"/>
                  <a:pt x="192" y="133"/>
                </a:cubicBezTo>
                <a:cubicBezTo>
                  <a:pt x="193" y="83"/>
                  <a:pt x="193" y="83"/>
                  <a:pt x="193" y="83"/>
                </a:cubicBezTo>
                <a:lnTo>
                  <a:pt x="192" y="81"/>
                </a:lnTo>
                <a:close/>
                <a:moveTo>
                  <a:pt x="62" y="50"/>
                </a:moveTo>
                <a:cubicBezTo>
                  <a:pt x="96" y="50"/>
                  <a:pt x="96" y="50"/>
                  <a:pt x="96" y="50"/>
                </a:cubicBezTo>
                <a:cubicBezTo>
                  <a:pt x="102" y="50"/>
                  <a:pt x="108" y="55"/>
                  <a:pt x="108" y="62"/>
                </a:cubicBezTo>
                <a:cubicBezTo>
                  <a:pt x="108" y="68"/>
                  <a:pt x="102" y="73"/>
                  <a:pt x="96" y="73"/>
                </a:cubicBezTo>
                <a:cubicBezTo>
                  <a:pt x="62" y="73"/>
                  <a:pt x="62" y="73"/>
                  <a:pt x="62" y="73"/>
                </a:cubicBezTo>
                <a:cubicBezTo>
                  <a:pt x="56" y="73"/>
                  <a:pt x="50" y="68"/>
                  <a:pt x="50" y="62"/>
                </a:cubicBezTo>
                <a:cubicBezTo>
                  <a:pt x="50" y="55"/>
                  <a:pt x="56" y="50"/>
                  <a:pt x="62" y="50"/>
                </a:cubicBezTo>
                <a:close/>
                <a:moveTo>
                  <a:pt x="131" y="143"/>
                </a:moveTo>
                <a:cubicBezTo>
                  <a:pt x="62" y="143"/>
                  <a:pt x="62" y="143"/>
                  <a:pt x="62" y="143"/>
                </a:cubicBezTo>
                <a:cubicBezTo>
                  <a:pt x="56" y="143"/>
                  <a:pt x="50" y="138"/>
                  <a:pt x="50" y="132"/>
                </a:cubicBezTo>
                <a:cubicBezTo>
                  <a:pt x="50" y="125"/>
                  <a:pt x="56" y="120"/>
                  <a:pt x="62" y="120"/>
                </a:cubicBezTo>
                <a:cubicBezTo>
                  <a:pt x="131" y="120"/>
                  <a:pt x="131" y="120"/>
                  <a:pt x="131" y="120"/>
                </a:cubicBezTo>
                <a:cubicBezTo>
                  <a:pt x="137" y="120"/>
                  <a:pt x="142" y="125"/>
                  <a:pt x="142" y="132"/>
                </a:cubicBezTo>
                <a:cubicBezTo>
                  <a:pt x="142" y="138"/>
                  <a:pt x="137" y="143"/>
                  <a:pt x="131" y="143"/>
                </a:cubicBezTo>
                <a:close/>
              </a:path>
            </a:pathLst>
          </a:custGeom>
          <a:solidFill>
            <a:srgbClr val="3291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grpSp>
        <p:nvGrpSpPr>
          <p:cNvPr id="52" name="Group 12"/>
          <p:cNvGrpSpPr/>
          <p:nvPr/>
        </p:nvGrpSpPr>
        <p:grpSpPr>
          <a:xfrm>
            <a:off x="8396467" y="668424"/>
            <a:ext cx="937492" cy="931403"/>
            <a:chOff x="2189163" y="538163"/>
            <a:chExt cx="977900" cy="971549"/>
          </a:xfrm>
          <a:solidFill>
            <a:srgbClr val="3291FF"/>
          </a:solidFill>
        </p:grpSpPr>
        <p:sp>
          <p:nvSpPr>
            <p:cNvPr id="53" name="Freeform 50"/>
            <p:cNvSpPr/>
            <p:nvPr/>
          </p:nvSpPr>
          <p:spPr bwMode="auto">
            <a:xfrm>
              <a:off x="2189163" y="538163"/>
              <a:ext cx="733425" cy="677862"/>
            </a:xfrm>
            <a:custGeom>
              <a:avLst/>
              <a:gdLst>
                <a:gd name="T0" fmla="*/ 75 w 175"/>
                <a:gd name="T1" fmla="*/ 162 h 162"/>
                <a:gd name="T2" fmla="*/ 87 w 175"/>
                <a:gd name="T3" fmla="*/ 152 h 162"/>
                <a:gd name="T4" fmla="*/ 76 w 175"/>
                <a:gd name="T5" fmla="*/ 142 h 162"/>
                <a:gd name="T6" fmla="*/ 69 w 175"/>
                <a:gd name="T7" fmla="*/ 142 h 162"/>
                <a:gd name="T8" fmla="*/ 37 w 175"/>
                <a:gd name="T9" fmla="*/ 109 h 162"/>
                <a:gd name="T10" fmla="*/ 70 w 175"/>
                <a:gd name="T11" fmla="*/ 78 h 162"/>
                <a:gd name="T12" fmla="*/ 114 w 175"/>
                <a:gd name="T13" fmla="*/ 78 h 162"/>
                <a:gd name="T14" fmla="*/ 146 w 175"/>
                <a:gd name="T15" fmla="*/ 110 h 162"/>
                <a:gd name="T16" fmla="*/ 146 w 175"/>
                <a:gd name="T17" fmla="*/ 151 h 162"/>
                <a:gd name="T18" fmla="*/ 158 w 175"/>
                <a:gd name="T19" fmla="*/ 162 h 162"/>
                <a:gd name="T20" fmla="*/ 163 w 175"/>
                <a:gd name="T21" fmla="*/ 162 h 162"/>
                <a:gd name="T22" fmla="*/ 175 w 175"/>
                <a:gd name="T23" fmla="*/ 151 h 162"/>
                <a:gd name="T24" fmla="*/ 175 w 175"/>
                <a:gd name="T25" fmla="*/ 15 h 162"/>
                <a:gd name="T26" fmla="*/ 117 w 175"/>
                <a:gd name="T27" fmla="*/ 0 h 162"/>
                <a:gd name="T28" fmla="*/ 0 w 175"/>
                <a:gd name="T29" fmla="*/ 116 h 162"/>
                <a:gd name="T30" fmla="*/ 10 w 175"/>
                <a:gd name="T31" fmla="*/ 162 h 162"/>
                <a:gd name="T32" fmla="*/ 75 w 175"/>
                <a:gd name="T33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2">
                  <a:moveTo>
                    <a:pt x="75" y="162"/>
                  </a:moveTo>
                  <a:cubicBezTo>
                    <a:pt x="82" y="162"/>
                    <a:pt x="87" y="158"/>
                    <a:pt x="87" y="152"/>
                  </a:cubicBezTo>
                  <a:cubicBezTo>
                    <a:pt x="87" y="147"/>
                    <a:pt x="82" y="143"/>
                    <a:pt x="76" y="142"/>
                  </a:cubicBezTo>
                  <a:cubicBezTo>
                    <a:pt x="69" y="142"/>
                    <a:pt x="69" y="142"/>
                    <a:pt x="69" y="142"/>
                  </a:cubicBezTo>
                  <a:cubicBezTo>
                    <a:pt x="52" y="141"/>
                    <a:pt x="37" y="126"/>
                    <a:pt x="37" y="109"/>
                  </a:cubicBezTo>
                  <a:cubicBezTo>
                    <a:pt x="37" y="92"/>
                    <a:pt x="52" y="78"/>
                    <a:pt x="70" y="78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2" y="78"/>
                    <a:pt x="146" y="92"/>
                    <a:pt x="146" y="110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6" y="157"/>
                    <a:pt x="152" y="162"/>
                    <a:pt x="158" y="162"/>
                  </a:cubicBezTo>
                  <a:cubicBezTo>
                    <a:pt x="163" y="162"/>
                    <a:pt x="163" y="162"/>
                    <a:pt x="163" y="162"/>
                  </a:cubicBezTo>
                  <a:cubicBezTo>
                    <a:pt x="169" y="162"/>
                    <a:pt x="175" y="157"/>
                    <a:pt x="175" y="151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58" y="5"/>
                    <a:pt x="138" y="0"/>
                    <a:pt x="117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32"/>
                    <a:pt x="4" y="148"/>
                    <a:pt x="10" y="162"/>
                  </a:cubicBezTo>
                  <a:lnTo>
                    <a:pt x="75" y="1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2281238" y="666750"/>
              <a:ext cx="885825" cy="842962"/>
            </a:xfrm>
            <a:custGeom>
              <a:avLst/>
              <a:gdLst>
                <a:gd name="T0" fmla="*/ 174 w 211"/>
                <a:gd name="T1" fmla="*/ 0 h 201"/>
                <a:gd name="T2" fmla="*/ 174 w 211"/>
                <a:gd name="T3" fmla="*/ 120 h 201"/>
                <a:gd name="T4" fmla="*/ 141 w 211"/>
                <a:gd name="T5" fmla="*/ 152 h 201"/>
                <a:gd name="T6" fmla="*/ 136 w 211"/>
                <a:gd name="T7" fmla="*/ 152 h 201"/>
                <a:gd name="T8" fmla="*/ 103 w 211"/>
                <a:gd name="T9" fmla="*/ 120 h 201"/>
                <a:gd name="T10" fmla="*/ 103 w 211"/>
                <a:gd name="T11" fmla="*/ 79 h 201"/>
                <a:gd name="T12" fmla="*/ 92 w 211"/>
                <a:gd name="T13" fmla="*/ 67 h 201"/>
                <a:gd name="T14" fmla="*/ 48 w 211"/>
                <a:gd name="T15" fmla="*/ 67 h 201"/>
                <a:gd name="T16" fmla="*/ 36 w 211"/>
                <a:gd name="T17" fmla="*/ 78 h 201"/>
                <a:gd name="T18" fmla="*/ 48 w 211"/>
                <a:gd name="T19" fmla="*/ 90 h 201"/>
                <a:gd name="T20" fmla="*/ 55 w 211"/>
                <a:gd name="T21" fmla="*/ 90 h 201"/>
                <a:gd name="T22" fmla="*/ 86 w 211"/>
                <a:gd name="T23" fmla="*/ 122 h 201"/>
                <a:gd name="T24" fmla="*/ 53 w 211"/>
                <a:gd name="T25" fmla="*/ 152 h 201"/>
                <a:gd name="T26" fmla="*/ 0 w 211"/>
                <a:gd name="T27" fmla="*/ 152 h 201"/>
                <a:gd name="T28" fmla="*/ 95 w 211"/>
                <a:gd name="T29" fmla="*/ 201 h 201"/>
                <a:gd name="T30" fmla="*/ 211 w 211"/>
                <a:gd name="T31" fmla="*/ 85 h 201"/>
                <a:gd name="T32" fmla="*/ 174 w 211"/>
                <a:gd name="T33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1" h="201">
                  <a:moveTo>
                    <a:pt x="174" y="0"/>
                  </a:moveTo>
                  <a:cubicBezTo>
                    <a:pt x="174" y="120"/>
                    <a:pt x="174" y="120"/>
                    <a:pt x="174" y="120"/>
                  </a:cubicBezTo>
                  <a:cubicBezTo>
                    <a:pt x="174" y="138"/>
                    <a:pt x="159" y="152"/>
                    <a:pt x="141" y="152"/>
                  </a:cubicBezTo>
                  <a:cubicBezTo>
                    <a:pt x="136" y="152"/>
                    <a:pt x="136" y="152"/>
                    <a:pt x="136" y="152"/>
                  </a:cubicBezTo>
                  <a:cubicBezTo>
                    <a:pt x="118" y="152"/>
                    <a:pt x="103" y="138"/>
                    <a:pt x="103" y="120"/>
                  </a:cubicBezTo>
                  <a:cubicBezTo>
                    <a:pt x="103" y="79"/>
                    <a:pt x="103" y="79"/>
                    <a:pt x="103" y="79"/>
                  </a:cubicBezTo>
                  <a:cubicBezTo>
                    <a:pt x="103" y="73"/>
                    <a:pt x="98" y="67"/>
                    <a:pt x="92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2" y="67"/>
                    <a:pt x="36" y="72"/>
                    <a:pt x="36" y="78"/>
                  </a:cubicBezTo>
                  <a:cubicBezTo>
                    <a:pt x="36" y="84"/>
                    <a:pt x="42" y="90"/>
                    <a:pt x="48" y="90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73" y="91"/>
                    <a:pt x="87" y="106"/>
                    <a:pt x="86" y="122"/>
                  </a:cubicBezTo>
                  <a:cubicBezTo>
                    <a:pt x="86" y="139"/>
                    <a:pt x="71" y="152"/>
                    <a:pt x="53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21" y="182"/>
                    <a:pt x="55" y="201"/>
                    <a:pt x="95" y="201"/>
                  </a:cubicBezTo>
                  <a:cubicBezTo>
                    <a:pt x="159" y="201"/>
                    <a:pt x="211" y="149"/>
                    <a:pt x="211" y="85"/>
                  </a:cubicBezTo>
                  <a:cubicBezTo>
                    <a:pt x="211" y="51"/>
                    <a:pt x="197" y="21"/>
                    <a:pt x="1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Group 13"/>
          <p:cNvGrpSpPr/>
          <p:nvPr/>
        </p:nvGrpSpPr>
        <p:grpSpPr>
          <a:xfrm>
            <a:off x="7684216" y="4511744"/>
            <a:ext cx="600555" cy="562067"/>
            <a:chOff x="7904163" y="-96838"/>
            <a:chExt cx="1436687" cy="1344613"/>
          </a:xfrm>
          <a:solidFill>
            <a:srgbClr val="3291FF"/>
          </a:solidFill>
        </p:grpSpPr>
        <p:sp>
          <p:nvSpPr>
            <p:cNvPr id="56" name="Freeform 31"/>
            <p:cNvSpPr/>
            <p:nvPr/>
          </p:nvSpPr>
          <p:spPr bwMode="auto">
            <a:xfrm>
              <a:off x="8097838" y="1054100"/>
              <a:ext cx="1050925" cy="193675"/>
            </a:xfrm>
            <a:custGeom>
              <a:avLst/>
              <a:gdLst>
                <a:gd name="T0" fmla="*/ 273 w 278"/>
                <a:gd name="T1" fmla="*/ 0 h 51"/>
                <a:gd name="T2" fmla="*/ 5 w 278"/>
                <a:gd name="T3" fmla="*/ 0 h 51"/>
                <a:gd name="T4" fmla="*/ 0 w 278"/>
                <a:gd name="T5" fmla="*/ 5 h 51"/>
                <a:gd name="T6" fmla="*/ 0 w 278"/>
                <a:gd name="T7" fmla="*/ 46 h 51"/>
                <a:gd name="T8" fmla="*/ 5 w 278"/>
                <a:gd name="T9" fmla="*/ 51 h 51"/>
                <a:gd name="T10" fmla="*/ 273 w 278"/>
                <a:gd name="T11" fmla="*/ 51 h 51"/>
                <a:gd name="T12" fmla="*/ 278 w 278"/>
                <a:gd name="T13" fmla="*/ 46 h 51"/>
                <a:gd name="T14" fmla="*/ 278 w 278"/>
                <a:gd name="T15" fmla="*/ 5 h 51"/>
                <a:gd name="T16" fmla="*/ 273 w 278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8" h="51">
                  <a:moveTo>
                    <a:pt x="2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2" y="51"/>
                    <a:pt x="5" y="51"/>
                  </a:cubicBezTo>
                  <a:cubicBezTo>
                    <a:pt x="273" y="51"/>
                    <a:pt x="273" y="51"/>
                    <a:pt x="273" y="51"/>
                  </a:cubicBezTo>
                  <a:cubicBezTo>
                    <a:pt x="276" y="51"/>
                    <a:pt x="278" y="48"/>
                    <a:pt x="278" y="46"/>
                  </a:cubicBezTo>
                  <a:cubicBezTo>
                    <a:pt x="278" y="5"/>
                    <a:pt x="278" y="5"/>
                    <a:pt x="278" y="5"/>
                  </a:cubicBezTo>
                  <a:cubicBezTo>
                    <a:pt x="278" y="2"/>
                    <a:pt x="276" y="0"/>
                    <a:pt x="2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57" name="Freeform 32"/>
            <p:cNvSpPr/>
            <p:nvPr/>
          </p:nvSpPr>
          <p:spPr bwMode="auto">
            <a:xfrm>
              <a:off x="7904163" y="-96838"/>
              <a:ext cx="1436687" cy="1055688"/>
            </a:xfrm>
            <a:custGeom>
              <a:avLst/>
              <a:gdLst>
                <a:gd name="T0" fmla="*/ 380 w 380"/>
                <a:gd name="T1" fmla="*/ 38 h 279"/>
                <a:gd name="T2" fmla="*/ 342 w 380"/>
                <a:gd name="T3" fmla="*/ 0 h 279"/>
                <a:gd name="T4" fmla="*/ 304 w 380"/>
                <a:gd name="T5" fmla="*/ 38 h 279"/>
                <a:gd name="T6" fmla="*/ 320 w 380"/>
                <a:gd name="T7" fmla="*/ 69 h 279"/>
                <a:gd name="T8" fmla="*/ 253 w 380"/>
                <a:gd name="T9" fmla="*/ 203 h 279"/>
                <a:gd name="T10" fmla="*/ 209 w 380"/>
                <a:gd name="T11" fmla="*/ 71 h 279"/>
                <a:gd name="T12" fmla="*/ 228 w 380"/>
                <a:gd name="T13" fmla="*/ 38 h 279"/>
                <a:gd name="T14" fmla="*/ 190 w 380"/>
                <a:gd name="T15" fmla="*/ 0 h 279"/>
                <a:gd name="T16" fmla="*/ 152 w 380"/>
                <a:gd name="T17" fmla="*/ 38 h 279"/>
                <a:gd name="T18" fmla="*/ 171 w 380"/>
                <a:gd name="T19" fmla="*/ 71 h 279"/>
                <a:gd name="T20" fmla="*/ 127 w 380"/>
                <a:gd name="T21" fmla="*/ 203 h 279"/>
                <a:gd name="T22" fmla="*/ 60 w 380"/>
                <a:gd name="T23" fmla="*/ 69 h 279"/>
                <a:gd name="T24" fmla="*/ 76 w 380"/>
                <a:gd name="T25" fmla="*/ 38 h 279"/>
                <a:gd name="T26" fmla="*/ 38 w 380"/>
                <a:gd name="T27" fmla="*/ 0 h 279"/>
                <a:gd name="T28" fmla="*/ 0 w 380"/>
                <a:gd name="T29" fmla="*/ 38 h 279"/>
                <a:gd name="T30" fmla="*/ 28 w 380"/>
                <a:gd name="T31" fmla="*/ 74 h 279"/>
                <a:gd name="T32" fmla="*/ 51 w 380"/>
                <a:gd name="T33" fmla="*/ 279 h 279"/>
                <a:gd name="T34" fmla="*/ 329 w 380"/>
                <a:gd name="T35" fmla="*/ 279 h 279"/>
                <a:gd name="T36" fmla="*/ 352 w 380"/>
                <a:gd name="T37" fmla="*/ 74 h 279"/>
                <a:gd name="T38" fmla="*/ 380 w 380"/>
                <a:gd name="T39" fmla="*/ 3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0" h="279">
                  <a:moveTo>
                    <a:pt x="380" y="38"/>
                  </a:moveTo>
                  <a:cubicBezTo>
                    <a:pt x="380" y="17"/>
                    <a:pt x="363" y="0"/>
                    <a:pt x="342" y="0"/>
                  </a:cubicBezTo>
                  <a:cubicBezTo>
                    <a:pt x="321" y="0"/>
                    <a:pt x="304" y="17"/>
                    <a:pt x="304" y="38"/>
                  </a:cubicBezTo>
                  <a:cubicBezTo>
                    <a:pt x="304" y="51"/>
                    <a:pt x="310" y="62"/>
                    <a:pt x="320" y="69"/>
                  </a:cubicBezTo>
                  <a:cubicBezTo>
                    <a:pt x="253" y="203"/>
                    <a:pt x="253" y="203"/>
                    <a:pt x="253" y="203"/>
                  </a:cubicBezTo>
                  <a:cubicBezTo>
                    <a:pt x="209" y="71"/>
                    <a:pt x="209" y="71"/>
                    <a:pt x="209" y="71"/>
                  </a:cubicBezTo>
                  <a:cubicBezTo>
                    <a:pt x="220" y="64"/>
                    <a:pt x="228" y="52"/>
                    <a:pt x="228" y="38"/>
                  </a:cubicBezTo>
                  <a:cubicBezTo>
                    <a:pt x="228" y="17"/>
                    <a:pt x="211" y="0"/>
                    <a:pt x="190" y="0"/>
                  </a:cubicBezTo>
                  <a:cubicBezTo>
                    <a:pt x="169" y="0"/>
                    <a:pt x="152" y="17"/>
                    <a:pt x="152" y="38"/>
                  </a:cubicBezTo>
                  <a:cubicBezTo>
                    <a:pt x="152" y="52"/>
                    <a:pt x="160" y="64"/>
                    <a:pt x="171" y="71"/>
                  </a:cubicBezTo>
                  <a:cubicBezTo>
                    <a:pt x="127" y="203"/>
                    <a:pt x="127" y="203"/>
                    <a:pt x="127" y="203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70" y="62"/>
                    <a:pt x="76" y="51"/>
                    <a:pt x="76" y="38"/>
                  </a:cubicBezTo>
                  <a:cubicBezTo>
                    <a:pt x="76" y="17"/>
                    <a:pt x="59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55"/>
                    <a:pt x="12" y="70"/>
                    <a:pt x="28" y="74"/>
                  </a:cubicBezTo>
                  <a:cubicBezTo>
                    <a:pt x="51" y="279"/>
                    <a:pt x="51" y="279"/>
                    <a:pt x="51" y="279"/>
                  </a:cubicBezTo>
                  <a:cubicBezTo>
                    <a:pt x="329" y="279"/>
                    <a:pt x="329" y="279"/>
                    <a:pt x="329" y="279"/>
                  </a:cubicBezTo>
                  <a:cubicBezTo>
                    <a:pt x="352" y="74"/>
                    <a:pt x="352" y="74"/>
                    <a:pt x="352" y="74"/>
                  </a:cubicBezTo>
                  <a:cubicBezTo>
                    <a:pt x="368" y="70"/>
                    <a:pt x="380" y="55"/>
                    <a:pt x="380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58" name="Freeform 36"/>
          <p:cNvSpPr/>
          <p:nvPr/>
        </p:nvSpPr>
        <p:spPr bwMode="auto">
          <a:xfrm>
            <a:off x="9389896" y="1811869"/>
            <a:ext cx="737351" cy="672183"/>
          </a:xfrm>
          <a:custGeom>
            <a:avLst/>
            <a:gdLst>
              <a:gd name="T0" fmla="*/ 189 w 255"/>
              <a:gd name="T1" fmla="*/ 10 h 233"/>
              <a:gd name="T2" fmla="*/ 104 w 255"/>
              <a:gd name="T3" fmla="*/ 16 h 233"/>
              <a:gd name="T4" fmla="*/ 18 w 255"/>
              <a:gd name="T5" fmla="*/ 30 h 233"/>
              <a:gd name="T6" fmla="*/ 6 w 255"/>
              <a:gd name="T7" fmla="*/ 30 h 233"/>
              <a:gd name="T8" fmla="*/ 3 w 255"/>
              <a:gd name="T9" fmla="*/ 46 h 233"/>
              <a:gd name="T10" fmla="*/ 115 w 255"/>
              <a:gd name="T11" fmla="*/ 228 h 233"/>
              <a:gd name="T12" fmla="*/ 124 w 255"/>
              <a:gd name="T13" fmla="*/ 233 h 233"/>
              <a:gd name="T14" fmla="*/ 130 w 255"/>
              <a:gd name="T15" fmla="*/ 231 h 233"/>
              <a:gd name="T16" fmla="*/ 134 w 255"/>
              <a:gd name="T17" fmla="*/ 216 h 233"/>
              <a:gd name="T18" fmla="*/ 84 w 255"/>
              <a:gd name="T19" fmla="*/ 135 h 233"/>
              <a:gd name="T20" fmla="*/ 170 w 255"/>
              <a:gd name="T21" fmla="*/ 121 h 233"/>
              <a:gd name="T22" fmla="*/ 255 w 255"/>
              <a:gd name="T23" fmla="*/ 115 h 233"/>
              <a:gd name="T24" fmla="*/ 189 w 255"/>
              <a:gd name="T25" fmla="*/ 1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5" h="233">
                <a:moveTo>
                  <a:pt x="189" y="10"/>
                </a:moveTo>
                <a:cubicBezTo>
                  <a:pt x="189" y="10"/>
                  <a:pt x="146" y="31"/>
                  <a:pt x="104" y="16"/>
                </a:cubicBezTo>
                <a:cubicBezTo>
                  <a:pt x="58" y="0"/>
                  <a:pt x="37" y="6"/>
                  <a:pt x="18" y="30"/>
                </a:cubicBezTo>
                <a:cubicBezTo>
                  <a:pt x="14" y="28"/>
                  <a:pt x="10" y="28"/>
                  <a:pt x="6" y="30"/>
                </a:cubicBezTo>
                <a:cubicBezTo>
                  <a:pt x="1" y="33"/>
                  <a:pt x="0" y="40"/>
                  <a:pt x="3" y="46"/>
                </a:cubicBezTo>
                <a:cubicBezTo>
                  <a:pt x="115" y="228"/>
                  <a:pt x="115" y="228"/>
                  <a:pt x="115" y="228"/>
                </a:cubicBezTo>
                <a:cubicBezTo>
                  <a:pt x="117" y="231"/>
                  <a:pt x="121" y="233"/>
                  <a:pt x="124" y="233"/>
                </a:cubicBezTo>
                <a:cubicBezTo>
                  <a:pt x="126" y="233"/>
                  <a:pt x="128" y="232"/>
                  <a:pt x="130" y="231"/>
                </a:cubicBezTo>
                <a:cubicBezTo>
                  <a:pt x="135" y="228"/>
                  <a:pt x="137" y="221"/>
                  <a:pt x="134" y="216"/>
                </a:cubicBezTo>
                <a:cubicBezTo>
                  <a:pt x="84" y="135"/>
                  <a:pt x="84" y="135"/>
                  <a:pt x="84" y="135"/>
                </a:cubicBezTo>
                <a:cubicBezTo>
                  <a:pt x="104" y="111"/>
                  <a:pt x="124" y="105"/>
                  <a:pt x="170" y="121"/>
                </a:cubicBezTo>
                <a:cubicBezTo>
                  <a:pt x="213" y="135"/>
                  <a:pt x="255" y="115"/>
                  <a:pt x="255" y="115"/>
                </a:cubicBezTo>
                <a:lnTo>
                  <a:pt x="189" y="10"/>
                </a:lnTo>
                <a:close/>
              </a:path>
            </a:pathLst>
          </a:custGeom>
          <a:solidFill>
            <a:srgbClr val="3291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</a:endParaRPr>
          </a:p>
        </p:txBody>
      </p:sp>
      <p:cxnSp>
        <p:nvCxnSpPr>
          <p:cNvPr id="59" name="Straight Connector 56"/>
          <p:cNvCxnSpPr/>
          <p:nvPr/>
        </p:nvCxnSpPr>
        <p:spPr>
          <a:xfrm>
            <a:off x="1031188" y="2448475"/>
            <a:ext cx="4840160" cy="0"/>
          </a:xfrm>
          <a:prstGeom prst="line">
            <a:avLst/>
          </a:prstGeom>
          <a:ln>
            <a:solidFill>
              <a:schemeClr val="accent1"/>
            </a:solidFill>
            <a:prstDash val="solid"/>
            <a:headEnd type="oval" w="med" len="med"/>
            <a:tailEnd type="oval" w="med" len="med"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8"/>
          <p:cNvSpPr/>
          <p:nvPr/>
        </p:nvSpPr>
        <p:spPr>
          <a:xfrm>
            <a:off x="2845566" y="1892781"/>
            <a:ext cx="1171954" cy="1171955"/>
          </a:xfrm>
          <a:prstGeom prst="ellipse">
            <a:avLst/>
          </a:prstGeom>
          <a:solidFill>
            <a:srgbClr val="3291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61" name="TextBox 59"/>
          <p:cNvSpPr txBox="1"/>
          <p:nvPr/>
        </p:nvSpPr>
        <p:spPr>
          <a:xfrm>
            <a:off x="2723658" y="308715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id-ID" sz="1600" b="1" dirty="0">
              <a:solidFill>
                <a:schemeClr val="bg1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2858195" y="1886661"/>
            <a:ext cx="351513" cy="351513"/>
          </a:xfrm>
          <a:prstGeom prst="ellipse">
            <a:avLst/>
          </a:prstGeom>
          <a:solidFill>
            <a:srgbClr val="153E96"/>
          </a:soli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880669" y="1894567"/>
            <a:ext cx="322837" cy="27391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altLang="ko-KR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01</a:t>
            </a:r>
          </a:p>
        </p:txBody>
      </p:sp>
      <p:sp>
        <p:nvSpPr>
          <p:cNvPr id="65" name="Oval 65"/>
          <p:cNvSpPr/>
          <p:nvPr/>
        </p:nvSpPr>
        <p:spPr>
          <a:xfrm>
            <a:off x="4668335" y="2020300"/>
            <a:ext cx="911573" cy="911573"/>
          </a:xfrm>
          <a:prstGeom prst="ellipse">
            <a:avLst/>
          </a:prstGeom>
          <a:solidFill>
            <a:srgbClr val="3291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4385458" y="2917957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id-ID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Oval 69"/>
          <p:cNvSpPr/>
          <p:nvPr/>
        </p:nvSpPr>
        <p:spPr>
          <a:xfrm>
            <a:off x="4616654" y="2005749"/>
            <a:ext cx="351513" cy="351513"/>
          </a:xfrm>
          <a:prstGeom prst="ellipse">
            <a:avLst/>
          </a:prstGeom>
          <a:solidFill>
            <a:srgbClr val="153E96"/>
          </a:soli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69" name="TextBox 70"/>
          <p:cNvSpPr txBox="1"/>
          <p:nvPr/>
        </p:nvSpPr>
        <p:spPr>
          <a:xfrm>
            <a:off x="4639128" y="2013655"/>
            <a:ext cx="322837" cy="27391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altLang="ko-KR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03</a:t>
            </a:r>
          </a:p>
        </p:txBody>
      </p:sp>
      <p:sp>
        <p:nvSpPr>
          <p:cNvPr id="70" name="Rectangle 74"/>
          <p:cNvSpPr/>
          <p:nvPr/>
        </p:nvSpPr>
        <p:spPr>
          <a:xfrm>
            <a:off x="1357711" y="4423158"/>
            <a:ext cx="5279304" cy="301621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71" name="Oval 78"/>
          <p:cNvSpPr/>
          <p:nvPr/>
        </p:nvSpPr>
        <p:spPr>
          <a:xfrm>
            <a:off x="1377518" y="2020300"/>
            <a:ext cx="911573" cy="911573"/>
          </a:xfrm>
          <a:prstGeom prst="ellipse">
            <a:avLst/>
          </a:prstGeom>
          <a:solidFill>
            <a:srgbClr val="329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72" name="TextBox 79"/>
          <p:cNvSpPr txBox="1"/>
          <p:nvPr/>
        </p:nvSpPr>
        <p:spPr>
          <a:xfrm>
            <a:off x="1115207" y="2935238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id-ID" sz="1600" b="1" dirty="0">
              <a:solidFill>
                <a:schemeClr val="bg1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74" name="Oval 81"/>
          <p:cNvSpPr/>
          <p:nvPr/>
        </p:nvSpPr>
        <p:spPr>
          <a:xfrm>
            <a:off x="1274154" y="2022309"/>
            <a:ext cx="351513" cy="351513"/>
          </a:xfrm>
          <a:prstGeom prst="ellipse">
            <a:avLst/>
          </a:prstGeom>
          <a:solidFill>
            <a:srgbClr val="153E96"/>
          </a:solidFill>
          <a:ln>
            <a:noFill/>
          </a:ln>
          <a:effectLst>
            <a:innerShdw dist="25400" dir="5400000">
              <a:schemeClr val="tx1">
                <a:alpha val="15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prstClr val="black"/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75" name="TextBox 82"/>
          <p:cNvSpPr txBox="1"/>
          <p:nvPr/>
        </p:nvSpPr>
        <p:spPr>
          <a:xfrm>
            <a:off x="1296628" y="2030215"/>
            <a:ext cx="322837" cy="27391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altLang="ko-KR" sz="1600" dirty="0">
                <a:solidFill>
                  <a:srgbClr val="FFFFFF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02</a:t>
            </a:r>
          </a:p>
        </p:txBody>
      </p:sp>
      <p:sp>
        <p:nvSpPr>
          <p:cNvPr id="76" name="Freeform 322"/>
          <p:cNvSpPr/>
          <p:nvPr/>
        </p:nvSpPr>
        <p:spPr bwMode="auto">
          <a:xfrm>
            <a:off x="3258426" y="2332805"/>
            <a:ext cx="376803" cy="374637"/>
          </a:xfrm>
          <a:custGeom>
            <a:avLst/>
            <a:gdLst>
              <a:gd name="T0" fmla="*/ 249 w 287"/>
              <a:gd name="T1" fmla="*/ 220 h 287"/>
              <a:gd name="T2" fmla="*/ 168 w 287"/>
              <a:gd name="T3" fmla="*/ 191 h 287"/>
              <a:gd name="T4" fmla="*/ 196 w 287"/>
              <a:gd name="T5" fmla="*/ 136 h 287"/>
              <a:gd name="T6" fmla="*/ 196 w 287"/>
              <a:gd name="T7" fmla="*/ 135 h 287"/>
              <a:gd name="T8" fmla="*/ 203 w 287"/>
              <a:gd name="T9" fmla="*/ 134 h 287"/>
              <a:gd name="T10" fmla="*/ 211 w 287"/>
              <a:gd name="T11" fmla="*/ 107 h 287"/>
              <a:gd name="T12" fmla="*/ 205 w 287"/>
              <a:gd name="T13" fmla="*/ 96 h 287"/>
              <a:gd name="T14" fmla="*/ 205 w 287"/>
              <a:gd name="T15" fmla="*/ 96 h 287"/>
              <a:gd name="T16" fmla="*/ 205 w 287"/>
              <a:gd name="T17" fmla="*/ 93 h 287"/>
              <a:gd name="T18" fmla="*/ 204 w 287"/>
              <a:gd name="T19" fmla="*/ 54 h 287"/>
              <a:gd name="T20" fmla="*/ 183 w 287"/>
              <a:gd name="T21" fmla="*/ 22 h 287"/>
              <a:gd name="T22" fmla="*/ 143 w 287"/>
              <a:gd name="T23" fmla="*/ 0 h 287"/>
              <a:gd name="T24" fmla="*/ 103 w 287"/>
              <a:gd name="T25" fmla="*/ 22 h 287"/>
              <a:gd name="T26" fmla="*/ 82 w 287"/>
              <a:gd name="T27" fmla="*/ 54 h 287"/>
              <a:gd name="T28" fmla="*/ 81 w 287"/>
              <a:gd name="T29" fmla="*/ 93 h 287"/>
              <a:gd name="T30" fmla="*/ 81 w 287"/>
              <a:gd name="T31" fmla="*/ 96 h 287"/>
              <a:gd name="T32" fmla="*/ 81 w 287"/>
              <a:gd name="T33" fmla="*/ 96 h 287"/>
              <a:gd name="T34" fmla="*/ 75 w 287"/>
              <a:gd name="T35" fmla="*/ 107 h 287"/>
              <a:gd name="T36" fmla="*/ 83 w 287"/>
              <a:gd name="T37" fmla="*/ 134 h 287"/>
              <a:gd name="T38" fmla="*/ 89 w 287"/>
              <a:gd name="T39" fmla="*/ 135 h 287"/>
              <a:gd name="T40" fmla="*/ 90 w 287"/>
              <a:gd name="T41" fmla="*/ 136 h 287"/>
              <a:gd name="T42" fmla="*/ 118 w 287"/>
              <a:gd name="T43" fmla="*/ 191 h 287"/>
              <a:gd name="T44" fmla="*/ 38 w 287"/>
              <a:gd name="T45" fmla="*/ 220 h 287"/>
              <a:gd name="T46" fmla="*/ 0 w 287"/>
              <a:gd name="T47" fmla="*/ 256 h 287"/>
              <a:gd name="T48" fmla="*/ 0 w 287"/>
              <a:gd name="T49" fmla="*/ 287 h 287"/>
              <a:gd name="T50" fmla="*/ 287 w 287"/>
              <a:gd name="T51" fmla="*/ 287 h 287"/>
              <a:gd name="T52" fmla="*/ 287 w 287"/>
              <a:gd name="T53" fmla="*/ 256 h 287"/>
              <a:gd name="T54" fmla="*/ 249 w 287"/>
              <a:gd name="T55" fmla="*/ 220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87" h="287">
                <a:moveTo>
                  <a:pt x="249" y="220"/>
                </a:moveTo>
                <a:cubicBezTo>
                  <a:pt x="230" y="212"/>
                  <a:pt x="208" y="196"/>
                  <a:pt x="168" y="191"/>
                </a:cubicBezTo>
                <a:cubicBezTo>
                  <a:pt x="180" y="181"/>
                  <a:pt x="186" y="162"/>
                  <a:pt x="196" y="136"/>
                </a:cubicBezTo>
                <a:cubicBezTo>
                  <a:pt x="196" y="136"/>
                  <a:pt x="196" y="135"/>
                  <a:pt x="196" y="135"/>
                </a:cubicBezTo>
                <a:cubicBezTo>
                  <a:pt x="199" y="135"/>
                  <a:pt x="201" y="135"/>
                  <a:pt x="203" y="134"/>
                </a:cubicBezTo>
                <a:cubicBezTo>
                  <a:pt x="208" y="131"/>
                  <a:pt x="211" y="115"/>
                  <a:pt x="211" y="107"/>
                </a:cubicBezTo>
                <a:cubicBezTo>
                  <a:pt x="211" y="95"/>
                  <a:pt x="205" y="96"/>
                  <a:pt x="205" y="96"/>
                </a:cubicBezTo>
                <a:cubicBezTo>
                  <a:pt x="205" y="96"/>
                  <a:pt x="205" y="96"/>
                  <a:pt x="205" y="96"/>
                </a:cubicBezTo>
                <a:cubicBezTo>
                  <a:pt x="205" y="95"/>
                  <a:pt x="205" y="94"/>
                  <a:pt x="205" y="93"/>
                </a:cubicBezTo>
                <a:cubicBezTo>
                  <a:pt x="205" y="83"/>
                  <a:pt x="207" y="64"/>
                  <a:pt x="204" y="54"/>
                </a:cubicBezTo>
                <a:cubicBezTo>
                  <a:pt x="200" y="39"/>
                  <a:pt x="194" y="26"/>
                  <a:pt x="183" y="22"/>
                </a:cubicBezTo>
                <a:cubicBezTo>
                  <a:pt x="169" y="16"/>
                  <a:pt x="149" y="0"/>
                  <a:pt x="143" y="0"/>
                </a:cubicBezTo>
                <a:cubicBezTo>
                  <a:pt x="135" y="0"/>
                  <a:pt x="115" y="16"/>
                  <a:pt x="103" y="22"/>
                </a:cubicBezTo>
                <a:cubicBezTo>
                  <a:pt x="93" y="27"/>
                  <a:pt x="86" y="39"/>
                  <a:pt x="82" y="54"/>
                </a:cubicBezTo>
                <a:cubicBezTo>
                  <a:pt x="79" y="64"/>
                  <a:pt x="81" y="82"/>
                  <a:pt x="81" y="93"/>
                </a:cubicBezTo>
                <a:cubicBezTo>
                  <a:pt x="81" y="94"/>
                  <a:pt x="81" y="95"/>
                  <a:pt x="81" y="96"/>
                </a:cubicBezTo>
                <a:cubicBezTo>
                  <a:pt x="81" y="96"/>
                  <a:pt x="81" y="96"/>
                  <a:pt x="81" y="96"/>
                </a:cubicBezTo>
                <a:cubicBezTo>
                  <a:pt x="81" y="96"/>
                  <a:pt x="75" y="95"/>
                  <a:pt x="75" y="107"/>
                </a:cubicBezTo>
                <a:cubicBezTo>
                  <a:pt x="75" y="115"/>
                  <a:pt x="78" y="131"/>
                  <a:pt x="83" y="134"/>
                </a:cubicBezTo>
                <a:cubicBezTo>
                  <a:pt x="85" y="135"/>
                  <a:pt x="87" y="135"/>
                  <a:pt x="89" y="135"/>
                </a:cubicBezTo>
                <a:cubicBezTo>
                  <a:pt x="89" y="135"/>
                  <a:pt x="90" y="136"/>
                  <a:pt x="90" y="136"/>
                </a:cubicBezTo>
                <a:cubicBezTo>
                  <a:pt x="100" y="163"/>
                  <a:pt x="105" y="182"/>
                  <a:pt x="118" y="191"/>
                </a:cubicBezTo>
                <a:cubicBezTo>
                  <a:pt x="78" y="196"/>
                  <a:pt x="56" y="212"/>
                  <a:pt x="38" y="220"/>
                </a:cubicBezTo>
                <a:cubicBezTo>
                  <a:pt x="0" y="237"/>
                  <a:pt x="0" y="256"/>
                  <a:pt x="0" y="256"/>
                </a:cubicBezTo>
                <a:cubicBezTo>
                  <a:pt x="0" y="287"/>
                  <a:pt x="0" y="287"/>
                  <a:pt x="0" y="287"/>
                </a:cubicBezTo>
                <a:cubicBezTo>
                  <a:pt x="287" y="287"/>
                  <a:pt x="287" y="287"/>
                  <a:pt x="287" y="287"/>
                </a:cubicBezTo>
                <a:cubicBezTo>
                  <a:pt x="287" y="256"/>
                  <a:pt x="287" y="256"/>
                  <a:pt x="287" y="256"/>
                </a:cubicBezTo>
                <a:cubicBezTo>
                  <a:pt x="287" y="256"/>
                  <a:pt x="287" y="237"/>
                  <a:pt x="249" y="2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7" name="Freeform 488"/>
          <p:cNvSpPr/>
          <p:nvPr/>
        </p:nvSpPr>
        <p:spPr bwMode="auto">
          <a:xfrm>
            <a:off x="1673883" y="2315678"/>
            <a:ext cx="341772" cy="388681"/>
          </a:xfrm>
          <a:custGeom>
            <a:avLst/>
            <a:gdLst>
              <a:gd name="T0" fmla="*/ 253 w 253"/>
              <a:gd name="T1" fmla="*/ 30 h 288"/>
              <a:gd name="T2" fmla="*/ 185 w 253"/>
              <a:gd name="T3" fmla="*/ 38 h 288"/>
              <a:gd name="T4" fmla="*/ 127 w 253"/>
              <a:gd name="T5" fmla="*/ 0 h 288"/>
              <a:gd name="T6" fmla="*/ 126 w 253"/>
              <a:gd name="T7" fmla="*/ 0 h 288"/>
              <a:gd name="T8" fmla="*/ 69 w 253"/>
              <a:gd name="T9" fmla="*/ 38 h 288"/>
              <a:gd name="T10" fmla="*/ 0 w 253"/>
              <a:gd name="T11" fmla="*/ 30 h 288"/>
              <a:gd name="T12" fmla="*/ 0 w 253"/>
              <a:gd name="T13" fmla="*/ 31 h 288"/>
              <a:gd name="T14" fmla="*/ 0 w 253"/>
              <a:gd name="T15" fmla="*/ 98 h 288"/>
              <a:gd name="T16" fmla="*/ 0 w 253"/>
              <a:gd name="T17" fmla="*/ 98 h 288"/>
              <a:gd name="T18" fmla="*/ 14 w 253"/>
              <a:gd name="T19" fmla="*/ 171 h 288"/>
              <a:gd name="T20" fmla="*/ 49 w 253"/>
              <a:gd name="T21" fmla="*/ 230 h 288"/>
              <a:gd name="T22" fmla="*/ 121 w 253"/>
              <a:gd name="T23" fmla="*/ 285 h 288"/>
              <a:gd name="T24" fmla="*/ 127 w 253"/>
              <a:gd name="T25" fmla="*/ 288 h 288"/>
              <a:gd name="T26" fmla="*/ 127 w 253"/>
              <a:gd name="T27" fmla="*/ 288 h 288"/>
              <a:gd name="T28" fmla="*/ 132 w 253"/>
              <a:gd name="T29" fmla="*/ 285 h 288"/>
              <a:gd name="T30" fmla="*/ 204 w 253"/>
              <a:gd name="T31" fmla="*/ 230 h 288"/>
              <a:gd name="T32" fmla="*/ 240 w 253"/>
              <a:gd name="T33" fmla="*/ 171 h 288"/>
              <a:gd name="T34" fmla="*/ 253 w 253"/>
              <a:gd name="T35" fmla="*/ 98 h 288"/>
              <a:gd name="T36" fmla="*/ 253 w 253"/>
              <a:gd name="T37" fmla="*/ 31 h 288"/>
              <a:gd name="T38" fmla="*/ 253 w 253"/>
              <a:gd name="T39" fmla="*/ 3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3" h="288">
                <a:moveTo>
                  <a:pt x="253" y="30"/>
                </a:moveTo>
                <a:cubicBezTo>
                  <a:pt x="252" y="30"/>
                  <a:pt x="214" y="43"/>
                  <a:pt x="185" y="38"/>
                </a:cubicBezTo>
                <a:cubicBezTo>
                  <a:pt x="156" y="33"/>
                  <a:pt x="128" y="0"/>
                  <a:pt x="127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5" y="0"/>
                  <a:pt x="98" y="33"/>
                  <a:pt x="69" y="38"/>
                </a:cubicBezTo>
                <a:cubicBezTo>
                  <a:pt x="39" y="43"/>
                  <a:pt x="1" y="30"/>
                  <a:pt x="0" y="30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00"/>
                  <a:pt x="3" y="141"/>
                  <a:pt x="14" y="171"/>
                </a:cubicBezTo>
                <a:cubicBezTo>
                  <a:pt x="24" y="200"/>
                  <a:pt x="44" y="224"/>
                  <a:pt x="49" y="230"/>
                </a:cubicBezTo>
                <a:cubicBezTo>
                  <a:pt x="53" y="233"/>
                  <a:pt x="81" y="263"/>
                  <a:pt x="121" y="285"/>
                </a:cubicBezTo>
                <a:cubicBezTo>
                  <a:pt x="127" y="288"/>
                  <a:pt x="127" y="288"/>
                  <a:pt x="127" y="288"/>
                </a:cubicBezTo>
                <a:cubicBezTo>
                  <a:pt x="127" y="288"/>
                  <a:pt x="127" y="288"/>
                  <a:pt x="127" y="288"/>
                </a:cubicBezTo>
                <a:cubicBezTo>
                  <a:pt x="132" y="285"/>
                  <a:pt x="132" y="285"/>
                  <a:pt x="132" y="285"/>
                </a:cubicBezTo>
                <a:cubicBezTo>
                  <a:pt x="172" y="263"/>
                  <a:pt x="201" y="233"/>
                  <a:pt x="204" y="230"/>
                </a:cubicBezTo>
                <a:cubicBezTo>
                  <a:pt x="210" y="224"/>
                  <a:pt x="230" y="200"/>
                  <a:pt x="240" y="171"/>
                </a:cubicBezTo>
                <a:cubicBezTo>
                  <a:pt x="250" y="141"/>
                  <a:pt x="253" y="100"/>
                  <a:pt x="253" y="98"/>
                </a:cubicBezTo>
                <a:cubicBezTo>
                  <a:pt x="253" y="31"/>
                  <a:pt x="253" y="31"/>
                  <a:pt x="253" y="31"/>
                </a:cubicBezTo>
                <a:lnTo>
                  <a:pt x="253" y="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4914144" y="2300191"/>
            <a:ext cx="402892" cy="400690"/>
            <a:chOff x="9890126" y="4225925"/>
            <a:chExt cx="290513" cy="288925"/>
          </a:xfrm>
          <a:solidFill>
            <a:schemeClr val="bg1"/>
          </a:solidFill>
        </p:grpSpPr>
        <p:sp>
          <p:nvSpPr>
            <p:cNvPr id="79" name="Freeform 438"/>
            <p:cNvSpPr/>
            <p:nvPr/>
          </p:nvSpPr>
          <p:spPr bwMode="auto">
            <a:xfrm>
              <a:off x="9982201" y="4465638"/>
              <a:ext cx="1588" cy="1587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439"/>
            <p:cNvSpPr/>
            <p:nvPr/>
          </p:nvSpPr>
          <p:spPr bwMode="auto">
            <a:xfrm>
              <a:off x="9990138" y="4467225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440"/>
            <p:cNvSpPr/>
            <p:nvPr/>
          </p:nvSpPr>
          <p:spPr bwMode="auto">
            <a:xfrm>
              <a:off x="9986963" y="44672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441"/>
            <p:cNvSpPr/>
            <p:nvPr/>
          </p:nvSpPr>
          <p:spPr bwMode="auto">
            <a:xfrm>
              <a:off x="9993313" y="4467225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442"/>
            <p:cNvSpPr/>
            <p:nvPr/>
          </p:nvSpPr>
          <p:spPr bwMode="auto">
            <a:xfrm>
              <a:off x="9967913" y="4459288"/>
              <a:ext cx="1588" cy="1587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443"/>
            <p:cNvSpPr/>
            <p:nvPr/>
          </p:nvSpPr>
          <p:spPr bwMode="auto">
            <a:xfrm>
              <a:off x="9979026" y="4464050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444"/>
            <p:cNvSpPr/>
            <p:nvPr/>
          </p:nvSpPr>
          <p:spPr bwMode="auto">
            <a:xfrm>
              <a:off x="9964738" y="4457700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45"/>
            <p:cNvSpPr/>
            <p:nvPr/>
          </p:nvSpPr>
          <p:spPr bwMode="auto">
            <a:xfrm>
              <a:off x="9971088" y="4462463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446"/>
            <p:cNvSpPr/>
            <p:nvPr/>
          </p:nvSpPr>
          <p:spPr bwMode="auto">
            <a:xfrm>
              <a:off x="9975851" y="44640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447"/>
            <p:cNvSpPr/>
            <p:nvPr/>
          </p:nvSpPr>
          <p:spPr bwMode="auto">
            <a:xfrm>
              <a:off x="9998076" y="44672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448"/>
            <p:cNvSpPr/>
            <p:nvPr/>
          </p:nvSpPr>
          <p:spPr bwMode="auto">
            <a:xfrm>
              <a:off x="10015538" y="4459288"/>
              <a:ext cx="1588" cy="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449"/>
            <p:cNvSpPr/>
            <p:nvPr/>
          </p:nvSpPr>
          <p:spPr bwMode="auto">
            <a:xfrm>
              <a:off x="9955213" y="4300538"/>
              <a:ext cx="6350" cy="9525"/>
            </a:xfrm>
            <a:custGeom>
              <a:avLst/>
              <a:gdLst>
                <a:gd name="T0" fmla="*/ 0 w 7"/>
                <a:gd name="T1" fmla="*/ 9 h 9"/>
                <a:gd name="T2" fmla="*/ 7 w 7"/>
                <a:gd name="T3" fmla="*/ 0 h 9"/>
                <a:gd name="T4" fmla="*/ 6 w 7"/>
                <a:gd name="T5" fmla="*/ 1 h 9"/>
                <a:gd name="T6" fmla="*/ 0 w 7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0" y="9"/>
                  </a:moveTo>
                  <a:cubicBezTo>
                    <a:pt x="2" y="6"/>
                    <a:pt x="4" y="3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3"/>
                    <a:pt x="2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450"/>
            <p:cNvSpPr/>
            <p:nvPr/>
          </p:nvSpPr>
          <p:spPr bwMode="auto">
            <a:xfrm>
              <a:off x="10012363" y="4460875"/>
              <a:ext cx="1588" cy="158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451"/>
            <p:cNvSpPr/>
            <p:nvPr/>
          </p:nvSpPr>
          <p:spPr bwMode="auto">
            <a:xfrm>
              <a:off x="10006013" y="4464050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452"/>
            <p:cNvSpPr/>
            <p:nvPr/>
          </p:nvSpPr>
          <p:spPr bwMode="auto">
            <a:xfrm>
              <a:off x="10002838" y="4465638"/>
              <a:ext cx="1588" cy="158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453"/>
            <p:cNvSpPr/>
            <p:nvPr/>
          </p:nvSpPr>
          <p:spPr bwMode="auto">
            <a:xfrm>
              <a:off x="10009188" y="4462463"/>
              <a:ext cx="1588" cy="158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454"/>
            <p:cNvSpPr/>
            <p:nvPr/>
          </p:nvSpPr>
          <p:spPr bwMode="auto">
            <a:xfrm>
              <a:off x="9999663" y="4467225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455"/>
            <p:cNvSpPr/>
            <p:nvPr/>
          </p:nvSpPr>
          <p:spPr bwMode="auto">
            <a:xfrm>
              <a:off x="9934576" y="43402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456"/>
            <p:cNvSpPr/>
            <p:nvPr/>
          </p:nvSpPr>
          <p:spPr bwMode="auto">
            <a:xfrm>
              <a:off x="9925051" y="4341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457"/>
            <p:cNvSpPr/>
            <p:nvPr/>
          </p:nvSpPr>
          <p:spPr bwMode="auto">
            <a:xfrm>
              <a:off x="9920288" y="4343400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458"/>
            <p:cNvSpPr/>
            <p:nvPr/>
          </p:nvSpPr>
          <p:spPr bwMode="auto">
            <a:xfrm>
              <a:off x="9918701" y="4344988"/>
              <a:ext cx="0" cy="1587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459"/>
            <p:cNvSpPr/>
            <p:nvPr/>
          </p:nvSpPr>
          <p:spPr bwMode="auto">
            <a:xfrm>
              <a:off x="9929813" y="4340225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460"/>
            <p:cNvSpPr/>
            <p:nvPr/>
          </p:nvSpPr>
          <p:spPr bwMode="auto">
            <a:xfrm>
              <a:off x="9959976" y="4454525"/>
              <a:ext cx="1588" cy="1587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461"/>
            <p:cNvSpPr/>
            <p:nvPr/>
          </p:nvSpPr>
          <p:spPr bwMode="auto">
            <a:xfrm>
              <a:off x="9915526" y="4346575"/>
              <a:ext cx="0" cy="1587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462"/>
            <p:cNvSpPr/>
            <p:nvPr/>
          </p:nvSpPr>
          <p:spPr bwMode="auto">
            <a:xfrm>
              <a:off x="9928226" y="4341813"/>
              <a:ext cx="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463"/>
            <p:cNvSpPr/>
            <p:nvPr/>
          </p:nvSpPr>
          <p:spPr bwMode="auto">
            <a:xfrm>
              <a:off x="9956801" y="4452938"/>
              <a:ext cx="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464"/>
            <p:cNvSpPr/>
            <p:nvPr/>
          </p:nvSpPr>
          <p:spPr bwMode="auto">
            <a:xfrm>
              <a:off x="9948863" y="4448175"/>
              <a:ext cx="1588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465"/>
            <p:cNvSpPr/>
            <p:nvPr/>
          </p:nvSpPr>
          <p:spPr bwMode="auto">
            <a:xfrm>
              <a:off x="9937751" y="4438650"/>
              <a:ext cx="1588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466"/>
            <p:cNvSpPr/>
            <p:nvPr/>
          </p:nvSpPr>
          <p:spPr bwMode="auto">
            <a:xfrm>
              <a:off x="9952038" y="4449763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467"/>
            <p:cNvSpPr/>
            <p:nvPr/>
          </p:nvSpPr>
          <p:spPr bwMode="auto">
            <a:xfrm>
              <a:off x="9945688" y="44450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468"/>
            <p:cNvSpPr/>
            <p:nvPr/>
          </p:nvSpPr>
          <p:spPr bwMode="auto">
            <a:xfrm>
              <a:off x="9942513" y="4440238"/>
              <a:ext cx="0" cy="1587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469"/>
            <p:cNvSpPr/>
            <p:nvPr/>
          </p:nvSpPr>
          <p:spPr bwMode="auto">
            <a:xfrm>
              <a:off x="10002838" y="4225925"/>
              <a:ext cx="139700" cy="141287"/>
            </a:xfrm>
            <a:custGeom>
              <a:avLst/>
              <a:gdLst>
                <a:gd name="T0" fmla="*/ 56 w 147"/>
                <a:gd name="T1" fmla="*/ 91 h 147"/>
                <a:gd name="T2" fmla="*/ 92 w 147"/>
                <a:gd name="T3" fmla="*/ 143 h 147"/>
                <a:gd name="T4" fmla="*/ 93 w 147"/>
                <a:gd name="T5" fmla="*/ 147 h 147"/>
                <a:gd name="T6" fmla="*/ 123 w 147"/>
                <a:gd name="T7" fmla="*/ 135 h 147"/>
                <a:gd name="T8" fmla="*/ 99 w 147"/>
                <a:gd name="T9" fmla="*/ 48 h 147"/>
                <a:gd name="T10" fmla="*/ 11 w 147"/>
                <a:gd name="T11" fmla="*/ 24 h 147"/>
                <a:gd name="T12" fmla="*/ 0 w 147"/>
                <a:gd name="T13" fmla="*/ 54 h 147"/>
                <a:gd name="T14" fmla="*/ 56 w 147"/>
                <a:gd name="T15" fmla="*/ 9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147">
                  <a:moveTo>
                    <a:pt x="56" y="91"/>
                  </a:moveTo>
                  <a:cubicBezTo>
                    <a:pt x="74" y="109"/>
                    <a:pt x="86" y="126"/>
                    <a:pt x="92" y="143"/>
                  </a:cubicBezTo>
                  <a:cubicBezTo>
                    <a:pt x="92" y="144"/>
                    <a:pt x="93" y="145"/>
                    <a:pt x="93" y="147"/>
                  </a:cubicBezTo>
                  <a:cubicBezTo>
                    <a:pt x="104" y="147"/>
                    <a:pt x="114" y="144"/>
                    <a:pt x="123" y="135"/>
                  </a:cubicBezTo>
                  <a:cubicBezTo>
                    <a:pt x="147" y="111"/>
                    <a:pt x="128" y="77"/>
                    <a:pt x="99" y="48"/>
                  </a:cubicBezTo>
                  <a:cubicBezTo>
                    <a:pt x="70" y="19"/>
                    <a:pt x="36" y="0"/>
                    <a:pt x="11" y="24"/>
                  </a:cubicBezTo>
                  <a:cubicBezTo>
                    <a:pt x="3" y="33"/>
                    <a:pt x="0" y="43"/>
                    <a:pt x="0" y="54"/>
                  </a:cubicBezTo>
                  <a:cubicBezTo>
                    <a:pt x="18" y="59"/>
                    <a:pt x="37" y="71"/>
                    <a:pt x="56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470"/>
            <p:cNvSpPr/>
            <p:nvPr/>
          </p:nvSpPr>
          <p:spPr bwMode="auto">
            <a:xfrm>
              <a:off x="9890126" y="4338638"/>
              <a:ext cx="152400" cy="128587"/>
            </a:xfrm>
            <a:custGeom>
              <a:avLst/>
              <a:gdLst>
                <a:gd name="T0" fmla="*/ 66 w 160"/>
                <a:gd name="T1" fmla="*/ 3 h 134"/>
                <a:gd name="T2" fmla="*/ 62 w 160"/>
                <a:gd name="T3" fmla="*/ 2 h 134"/>
                <a:gd name="T4" fmla="*/ 58 w 160"/>
                <a:gd name="T5" fmla="*/ 1 h 134"/>
                <a:gd name="T6" fmla="*/ 54 w 160"/>
                <a:gd name="T7" fmla="*/ 1 h 134"/>
                <a:gd name="T8" fmla="*/ 51 w 160"/>
                <a:gd name="T9" fmla="*/ 0 h 134"/>
                <a:gd name="T10" fmla="*/ 47 w 160"/>
                <a:gd name="T11" fmla="*/ 1 h 134"/>
                <a:gd name="T12" fmla="*/ 44 w 160"/>
                <a:gd name="T13" fmla="*/ 1 h 134"/>
                <a:gd name="T14" fmla="*/ 41 w 160"/>
                <a:gd name="T15" fmla="*/ 2 h 134"/>
                <a:gd name="T16" fmla="*/ 37 w 160"/>
                <a:gd name="T17" fmla="*/ 3 h 134"/>
                <a:gd name="T18" fmla="*/ 34 w 160"/>
                <a:gd name="T19" fmla="*/ 5 h 134"/>
                <a:gd name="T20" fmla="*/ 31 w 160"/>
                <a:gd name="T21" fmla="*/ 6 h 134"/>
                <a:gd name="T22" fmla="*/ 28 w 160"/>
                <a:gd name="T23" fmla="*/ 8 h 134"/>
                <a:gd name="T24" fmla="*/ 24 w 160"/>
                <a:gd name="T25" fmla="*/ 12 h 134"/>
                <a:gd name="T26" fmla="*/ 51 w 160"/>
                <a:gd name="T27" fmla="*/ 103 h 134"/>
                <a:gd name="T28" fmla="*/ 55 w 160"/>
                <a:gd name="T29" fmla="*/ 106 h 134"/>
                <a:gd name="T30" fmla="*/ 59 w 160"/>
                <a:gd name="T31" fmla="*/ 110 h 134"/>
                <a:gd name="T32" fmla="*/ 62 w 160"/>
                <a:gd name="T33" fmla="*/ 113 h 134"/>
                <a:gd name="T34" fmla="*/ 66 w 160"/>
                <a:gd name="T35" fmla="*/ 116 h 134"/>
                <a:gd name="T36" fmla="*/ 70 w 160"/>
                <a:gd name="T37" fmla="*/ 119 h 134"/>
                <a:gd name="T38" fmla="*/ 74 w 160"/>
                <a:gd name="T39" fmla="*/ 121 h 134"/>
                <a:gd name="T40" fmla="*/ 78 w 160"/>
                <a:gd name="T41" fmla="*/ 124 h 134"/>
                <a:gd name="T42" fmla="*/ 82 w 160"/>
                <a:gd name="T43" fmla="*/ 126 h 134"/>
                <a:gd name="T44" fmla="*/ 86 w 160"/>
                <a:gd name="T45" fmla="*/ 128 h 134"/>
                <a:gd name="T46" fmla="*/ 90 w 160"/>
                <a:gd name="T47" fmla="*/ 130 h 134"/>
                <a:gd name="T48" fmla="*/ 94 w 160"/>
                <a:gd name="T49" fmla="*/ 131 h 134"/>
                <a:gd name="T50" fmla="*/ 97 w 160"/>
                <a:gd name="T51" fmla="*/ 132 h 134"/>
                <a:gd name="T52" fmla="*/ 102 w 160"/>
                <a:gd name="T53" fmla="*/ 133 h 134"/>
                <a:gd name="T54" fmla="*/ 105 w 160"/>
                <a:gd name="T55" fmla="*/ 134 h 134"/>
                <a:gd name="T56" fmla="*/ 109 w 160"/>
                <a:gd name="T57" fmla="*/ 134 h 134"/>
                <a:gd name="T58" fmla="*/ 113 w 160"/>
                <a:gd name="T59" fmla="*/ 134 h 134"/>
                <a:gd name="T60" fmla="*/ 116 w 160"/>
                <a:gd name="T61" fmla="*/ 133 h 134"/>
                <a:gd name="T62" fmla="*/ 119 w 160"/>
                <a:gd name="T63" fmla="*/ 133 h 134"/>
                <a:gd name="T64" fmla="*/ 122 w 160"/>
                <a:gd name="T65" fmla="*/ 131 h 134"/>
                <a:gd name="T66" fmla="*/ 126 w 160"/>
                <a:gd name="T67" fmla="*/ 130 h 134"/>
                <a:gd name="T68" fmla="*/ 129 w 160"/>
                <a:gd name="T69" fmla="*/ 128 h 134"/>
                <a:gd name="T70" fmla="*/ 132 w 160"/>
                <a:gd name="T71" fmla="*/ 126 h 134"/>
                <a:gd name="T72" fmla="*/ 135 w 160"/>
                <a:gd name="T73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0" h="134">
                  <a:moveTo>
                    <a:pt x="112" y="35"/>
                  </a:moveTo>
                  <a:cubicBezTo>
                    <a:pt x="97" y="20"/>
                    <a:pt x="81" y="8"/>
                    <a:pt x="66" y="3"/>
                  </a:cubicBezTo>
                  <a:cubicBezTo>
                    <a:pt x="66" y="3"/>
                    <a:pt x="65" y="3"/>
                    <a:pt x="65" y="3"/>
                  </a:cubicBezTo>
                  <a:cubicBezTo>
                    <a:pt x="64" y="3"/>
                    <a:pt x="63" y="2"/>
                    <a:pt x="62" y="2"/>
                  </a:cubicBezTo>
                  <a:cubicBezTo>
                    <a:pt x="62" y="2"/>
                    <a:pt x="62" y="2"/>
                    <a:pt x="61" y="2"/>
                  </a:cubicBezTo>
                  <a:cubicBezTo>
                    <a:pt x="60" y="2"/>
                    <a:pt x="59" y="1"/>
                    <a:pt x="58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7" y="1"/>
                    <a:pt x="56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3" y="0"/>
                    <a:pt x="52" y="0"/>
                    <a:pt x="51" y="0"/>
                  </a:cubicBezTo>
                  <a:cubicBezTo>
                    <a:pt x="51" y="0"/>
                    <a:pt x="50" y="0"/>
                    <a:pt x="50" y="0"/>
                  </a:cubicBezTo>
                  <a:cubicBezTo>
                    <a:pt x="49" y="0"/>
                    <a:pt x="48" y="0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6" y="1"/>
                    <a:pt x="45" y="1"/>
                    <a:pt x="44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1" y="2"/>
                    <a:pt x="41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9" y="2"/>
                    <a:pt x="38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6" y="4"/>
                    <a:pt x="35" y="4"/>
                    <a:pt x="34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2" y="5"/>
                    <a:pt x="32" y="6"/>
                    <a:pt x="31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7"/>
                    <a:pt x="28" y="8"/>
                    <a:pt x="28" y="8"/>
                  </a:cubicBezTo>
                  <a:cubicBezTo>
                    <a:pt x="28" y="9"/>
                    <a:pt x="27" y="9"/>
                    <a:pt x="27" y="9"/>
                  </a:cubicBezTo>
                  <a:cubicBezTo>
                    <a:pt x="26" y="10"/>
                    <a:pt x="25" y="11"/>
                    <a:pt x="24" y="12"/>
                  </a:cubicBezTo>
                  <a:cubicBezTo>
                    <a:pt x="0" y="36"/>
                    <a:pt x="19" y="70"/>
                    <a:pt x="48" y="99"/>
                  </a:cubicBezTo>
                  <a:cubicBezTo>
                    <a:pt x="49" y="100"/>
                    <a:pt x="50" y="102"/>
                    <a:pt x="51" y="103"/>
                  </a:cubicBezTo>
                  <a:cubicBezTo>
                    <a:pt x="51" y="103"/>
                    <a:pt x="52" y="103"/>
                    <a:pt x="52" y="104"/>
                  </a:cubicBezTo>
                  <a:cubicBezTo>
                    <a:pt x="53" y="104"/>
                    <a:pt x="54" y="105"/>
                    <a:pt x="55" y="106"/>
                  </a:cubicBezTo>
                  <a:cubicBezTo>
                    <a:pt x="55" y="106"/>
                    <a:pt x="55" y="106"/>
                    <a:pt x="55" y="107"/>
                  </a:cubicBezTo>
                  <a:cubicBezTo>
                    <a:pt x="57" y="108"/>
                    <a:pt x="58" y="109"/>
                    <a:pt x="59" y="110"/>
                  </a:cubicBezTo>
                  <a:cubicBezTo>
                    <a:pt x="59" y="110"/>
                    <a:pt x="59" y="110"/>
                    <a:pt x="59" y="110"/>
                  </a:cubicBezTo>
                  <a:cubicBezTo>
                    <a:pt x="60" y="111"/>
                    <a:pt x="61" y="112"/>
                    <a:pt x="62" y="113"/>
                  </a:cubicBezTo>
                  <a:cubicBezTo>
                    <a:pt x="63" y="113"/>
                    <a:pt x="63" y="113"/>
                    <a:pt x="63" y="114"/>
                  </a:cubicBezTo>
                  <a:cubicBezTo>
                    <a:pt x="64" y="114"/>
                    <a:pt x="65" y="115"/>
                    <a:pt x="66" y="116"/>
                  </a:cubicBezTo>
                  <a:cubicBezTo>
                    <a:pt x="66" y="116"/>
                    <a:pt x="67" y="116"/>
                    <a:pt x="67" y="116"/>
                  </a:cubicBezTo>
                  <a:cubicBezTo>
                    <a:pt x="68" y="117"/>
                    <a:pt x="69" y="118"/>
                    <a:pt x="70" y="119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2" y="120"/>
                    <a:pt x="73" y="121"/>
                    <a:pt x="74" y="121"/>
                  </a:cubicBezTo>
                  <a:cubicBezTo>
                    <a:pt x="74" y="121"/>
                    <a:pt x="75" y="122"/>
                    <a:pt x="75" y="122"/>
                  </a:cubicBezTo>
                  <a:cubicBezTo>
                    <a:pt x="76" y="123"/>
                    <a:pt x="77" y="123"/>
                    <a:pt x="78" y="124"/>
                  </a:cubicBezTo>
                  <a:cubicBezTo>
                    <a:pt x="78" y="124"/>
                    <a:pt x="78" y="124"/>
                    <a:pt x="79" y="124"/>
                  </a:cubicBezTo>
                  <a:cubicBezTo>
                    <a:pt x="80" y="125"/>
                    <a:pt x="81" y="125"/>
                    <a:pt x="82" y="126"/>
                  </a:cubicBezTo>
                  <a:cubicBezTo>
                    <a:pt x="82" y="126"/>
                    <a:pt x="83" y="126"/>
                    <a:pt x="83" y="127"/>
                  </a:cubicBezTo>
                  <a:cubicBezTo>
                    <a:pt x="84" y="127"/>
                    <a:pt x="85" y="127"/>
                    <a:pt x="86" y="128"/>
                  </a:cubicBezTo>
                  <a:cubicBezTo>
                    <a:pt x="86" y="128"/>
                    <a:pt x="86" y="128"/>
                    <a:pt x="87" y="128"/>
                  </a:cubicBezTo>
                  <a:cubicBezTo>
                    <a:pt x="88" y="129"/>
                    <a:pt x="89" y="129"/>
                    <a:pt x="90" y="130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1" y="130"/>
                    <a:pt x="93" y="131"/>
                    <a:pt x="94" y="131"/>
                  </a:cubicBezTo>
                  <a:cubicBezTo>
                    <a:pt x="94" y="131"/>
                    <a:pt x="94" y="131"/>
                    <a:pt x="95" y="131"/>
                  </a:cubicBezTo>
                  <a:cubicBezTo>
                    <a:pt x="95" y="132"/>
                    <a:pt x="96" y="132"/>
                    <a:pt x="97" y="132"/>
                  </a:cubicBezTo>
                  <a:cubicBezTo>
                    <a:pt x="98" y="132"/>
                    <a:pt x="98" y="132"/>
                    <a:pt x="98" y="133"/>
                  </a:cubicBezTo>
                  <a:cubicBezTo>
                    <a:pt x="99" y="133"/>
                    <a:pt x="100" y="133"/>
                    <a:pt x="102" y="133"/>
                  </a:cubicBezTo>
                  <a:cubicBezTo>
                    <a:pt x="102" y="133"/>
                    <a:pt x="102" y="133"/>
                    <a:pt x="102" y="133"/>
                  </a:cubicBezTo>
                  <a:cubicBezTo>
                    <a:pt x="103" y="133"/>
                    <a:pt x="104" y="134"/>
                    <a:pt x="105" y="134"/>
                  </a:cubicBezTo>
                  <a:cubicBezTo>
                    <a:pt x="105" y="134"/>
                    <a:pt x="106" y="134"/>
                    <a:pt x="106" y="134"/>
                  </a:cubicBezTo>
                  <a:cubicBezTo>
                    <a:pt x="107" y="134"/>
                    <a:pt x="108" y="134"/>
                    <a:pt x="109" y="134"/>
                  </a:cubicBezTo>
                  <a:cubicBezTo>
                    <a:pt x="109" y="134"/>
                    <a:pt x="109" y="134"/>
                    <a:pt x="110" y="134"/>
                  </a:cubicBezTo>
                  <a:cubicBezTo>
                    <a:pt x="111" y="134"/>
                    <a:pt x="112" y="134"/>
                    <a:pt x="113" y="134"/>
                  </a:cubicBezTo>
                  <a:cubicBezTo>
                    <a:pt x="113" y="134"/>
                    <a:pt x="113" y="134"/>
                    <a:pt x="113" y="134"/>
                  </a:cubicBezTo>
                  <a:cubicBezTo>
                    <a:pt x="114" y="134"/>
                    <a:pt x="115" y="134"/>
                    <a:pt x="116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7" y="133"/>
                    <a:pt x="118" y="133"/>
                    <a:pt x="119" y="133"/>
                  </a:cubicBezTo>
                  <a:cubicBezTo>
                    <a:pt x="119" y="133"/>
                    <a:pt x="120" y="132"/>
                    <a:pt x="120" y="132"/>
                  </a:cubicBezTo>
                  <a:cubicBezTo>
                    <a:pt x="121" y="132"/>
                    <a:pt x="122" y="132"/>
                    <a:pt x="122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4" y="131"/>
                    <a:pt x="125" y="130"/>
                    <a:pt x="126" y="130"/>
                  </a:cubicBezTo>
                  <a:cubicBezTo>
                    <a:pt x="126" y="130"/>
                    <a:pt x="126" y="130"/>
                    <a:pt x="127" y="129"/>
                  </a:cubicBezTo>
                  <a:cubicBezTo>
                    <a:pt x="127" y="129"/>
                    <a:pt x="128" y="129"/>
                    <a:pt x="129" y="128"/>
                  </a:cubicBezTo>
                  <a:cubicBezTo>
                    <a:pt x="129" y="128"/>
                    <a:pt x="129" y="128"/>
                    <a:pt x="130" y="127"/>
                  </a:cubicBezTo>
                  <a:cubicBezTo>
                    <a:pt x="130" y="127"/>
                    <a:pt x="131" y="126"/>
                    <a:pt x="132" y="126"/>
                  </a:cubicBezTo>
                  <a:cubicBezTo>
                    <a:pt x="132" y="126"/>
                    <a:pt x="132" y="125"/>
                    <a:pt x="133" y="125"/>
                  </a:cubicBezTo>
                  <a:cubicBezTo>
                    <a:pt x="134" y="124"/>
                    <a:pt x="134" y="124"/>
                    <a:pt x="135" y="123"/>
                  </a:cubicBezTo>
                  <a:cubicBezTo>
                    <a:pt x="160" y="98"/>
                    <a:pt x="141" y="64"/>
                    <a:pt x="112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471"/>
            <p:cNvSpPr/>
            <p:nvPr/>
          </p:nvSpPr>
          <p:spPr bwMode="auto">
            <a:xfrm>
              <a:off x="9950451" y="4291013"/>
              <a:ext cx="230188" cy="223837"/>
            </a:xfrm>
            <a:custGeom>
              <a:avLst/>
              <a:gdLst>
                <a:gd name="T0" fmla="*/ 228 w 240"/>
                <a:gd name="T1" fmla="*/ 183 h 233"/>
                <a:gd name="T2" fmla="*/ 149 w 240"/>
                <a:gd name="T3" fmla="*/ 104 h 233"/>
                <a:gd name="T4" fmla="*/ 132 w 240"/>
                <a:gd name="T5" fmla="*/ 88 h 233"/>
                <a:gd name="T6" fmla="*/ 99 w 240"/>
                <a:gd name="T7" fmla="*/ 34 h 233"/>
                <a:gd name="T8" fmla="*/ 37 w 240"/>
                <a:gd name="T9" fmla="*/ 0 h 233"/>
                <a:gd name="T10" fmla="*/ 12 w 240"/>
                <a:gd name="T11" fmla="*/ 10 h 233"/>
                <a:gd name="T12" fmla="*/ 5 w 240"/>
                <a:gd name="T13" fmla="*/ 19 h 233"/>
                <a:gd name="T14" fmla="*/ 0 w 240"/>
                <a:gd name="T15" fmla="*/ 35 h 233"/>
                <a:gd name="T16" fmla="*/ 60 w 240"/>
                <a:gd name="T17" fmla="*/ 73 h 233"/>
                <a:gd name="T18" fmla="*/ 98 w 240"/>
                <a:gd name="T19" fmla="*/ 135 h 233"/>
                <a:gd name="T20" fmla="*/ 111 w 240"/>
                <a:gd name="T21" fmla="*/ 148 h 233"/>
                <a:gd name="T22" fmla="*/ 187 w 240"/>
                <a:gd name="T23" fmla="*/ 224 h 233"/>
                <a:gd name="T24" fmla="*/ 208 w 240"/>
                <a:gd name="T25" fmla="*/ 233 h 233"/>
                <a:gd name="T26" fmla="*/ 228 w 240"/>
                <a:gd name="T27" fmla="*/ 224 h 233"/>
                <a:gd name="T28" fmla="*/ 228 w 240"/>
                <a:gd name="T29" fmla="*/ 18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0" h="233">
                  <a:moveTo>
                    <a:pt x="228" y="183"/>
                  </a:moveTo>
                  <a:cubicBezTo>
                    <a:pt x="149" y="104"/>
                    <a:pt x="149" y="104"/>
                    <a:pt x="149" y="104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29" y="70"/>
                    <a:pt x="116" y="51"/>
                    <a:pt x="99" y="34"/>
                  </a:cubicBezTo>
                  <a:cubicBezTo>
                    <a:pt x="79" y="15"/>
                    <a:pt x="57" y="0"/>
                    <a:pt x="37" y="0"/>
                  </a:cubicBezTo>
                  <a:cubicBezTo>
                    <a:pt x="28" y="0"/>
                    <a:pt x="19" y="3"/>
                    <a:pt x="12" y="10"/>
                  </a:cubicBezTo>
                  <a:cubicBezTo>
                    <a:pt x="9" y="13"/>
                    <a:pt x="7" y="16"/>
                    <a:pt x="5" y="19"/>
                  </a:cubicBezTo>
                  <a:cubicBezTo>
                    <a:pt x="2" y="24"/>
                    <a:pt x="0" y="30"/>
                    <a:pt x="0" y="35"/>
                  </a:cubicBezTo>
                  <a:cubicBezTo>
                    <a:pt x="18" y="40"/>
                    <a:pt x="39" y="52"/>
                    <a:pt x="60" y="73"/>
                  </a:cubicBezTo>
                  <a:cubicBezTo>
                    <a:pt x="84" y="98"/>
                    <a:pt x="95" y="118"/>
                    <a:pt x="98" y="135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87" y="224"/>
                    <a:pt x="187" y="224"/>
                    <a:pt x="187" y="224"/>
                  </a:cubicBezTo>
                  <a:cubicBezTo>
                    <a:pt x="193" y="230"/>
                    <a:pt x="200" y="233"/>
                    <a:pt x="208" y="233"/>
                  </a:cubicBezTo>
                  <a:cubicBezTo>
                    <a:pt x="215" y="233"/>
                    <a:pt x="223" y="230"/>
                    <a:pt x="228" y="224"/>
                  </a:cubicBezTo>
                  <a:cubicBezTo>
                    <a:pt x="240" y="213"/>
                    <a:pt x="240" y="195"/>
                    <a:pt x="228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13" name="Rectangle 74"/>
          <p:cNvSpPr/>
          <p:nvPr/>
        </p:nvSpPr>
        <p:spPr>
          <a:xfrm>
            <a:off x="1357711" y="5285542"/>
            <a:ext cx="5279304" cy="301621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114" name="Rectangle 74"/>
          <p:cNvSpPr/>
          <p:nvPr/>
        </p:nvSpPr>
        <p:spPr>
          <a:xfrm>
            <a:off x="1357711" y="4854350"/>
            <a:ext cx="5279304" cy="301621"/>
          </a:xfrm>
          <a:prstGeom prst="rect">
            <a:avLst/>
          </a:prstGeom>
        </p:spPr>
        <p:txBody>
          <a:bodyPr wrap="square" lIns="121920" rIns="121920" bIns="6096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建议您在展示时采用微软雅黑字体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Condensed Light" charset="0"/>
            </a:endParaRPr>
          </a:p>
        </p:txBody>
      </p:sp>
      <p:sp>
        <p:nvSpPr>
          <p:cNvPr id="115" name="TextBox 13"/>
          <p:cNvSpPr txBox="1"/>
          <p:nvPr/>
        </p:nvSpPr>
        <p:spPr>
          <a:xfrm>
            <a:off x="905556" y="653721"/>
            <a:ext cx="263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>
                <a:solidFill>
                  <a:srgbClr val="0446C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4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</a:t>
            </a:r>
            <a:endParaRPr lang="en-US" sz="24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0" y="586085"/>
            <a:ext cx="580571" cy="555608"/>
          </a:xfrm>
          <a:prstGeom prst="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718395" y="586085"/>
            <a:ext cx="170373" cy="555608"/>
          </a:xfrm>
          <a:prstGeom prst="rect">
            <a:avLst/>
          </a:prstGeom>
          <a:solidFill>
            <a:srgbClr val="15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1621</Words>
  <Application>Microsoft Office PowerPoint</Application>
  <PresentationFormat>宽屏</PresentationFormat>
  <Paragraphs>285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0" baseType="lpstr">
      <vt:lpstr>Lato Light</vt:lpstr>
      <vt:lpstr>Roboto Condensed Light</vt:lpstr>
      <vt:lpstr>方正准圆_GBK</vt:lpstr>
      <vt:lpstr>微软雅黑</vt:lpstr>
      <vt:lpstr>张海山锐线体简</vt:lpstr>
      <vt:lpstr>Arial</vt:lpstr>
      <vt:lpstr>Calibri</vt:lpstr>
      <vt:lpstr>Calibri Light</vt:lpstr>
      <vt:lpstr>Century Gothic</vt:lpstr>
      <vt:lpstr>Impact</vt:lpstr>
      <vt:lpstr>Lato Regular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2019-02-13T02:25:00Z</dcterms:created>
  <dcterms:modified xsi:type="dcterms:W3CDTF">2021-01-05T23:11:15Z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