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501" r:id="rId2"/>
    <p:sldId id="4503" r:id="rId3"/>
    <p:sldId id="4504" r:id="rId4"/>
    <p:sldId id="4472" r:id="rId5"/>
    <p:sldId id="4414" r:id="rId6"/>
    <p:sldId id="4475" r:id="rId7"/>
    <p:sldId id="4415" r:id="rId8"/>
    <p:sldId id="4505" r:id="rId9"/>
    <p:sldId id="4473" r:id="rId10"/>
    <p:sldId id="4476" r:id="rId11"/>
    <p:sldId id="4486" r:id="rId12"/>
    <p:sldId id="4477" r:id="rId13"/>
    <p:sldId id="4506" r:id="rId14"/>
    <p:sldId id="4471" r:id="rId15"/>
    <p:sldId id="4410" r:id="rId16"/>
    <p:sldId id="4419" r:id="rId17"/>
    <p:sldId id="4409" r:id="rId18"/>
    <p:sldId id="4507" r:id="rId19"/>
    <p:sldId id="4474" r:id="rId20"/>
    <p:sldId id="4418" r:id="rId21"/>
    <p:sldId id="4417" r:id="rId22"/>
    <p:sldId id="4502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">
          <p15:clr>
            <a:srgbClr val="A4A3A4"/>
          </p15:clr>
        </p15:guide>
        <p15:guide id="2" pos="3840">
          <p15:clr>
            <a:srgbClr val="A4A3A4"/>
          </p15:clr>
        </p15:guide>
        <p15:guide id="3" pos="528">
          <p15:clr>
            <a:srgbClr val="A4A3A4"/>
          </p15:clr>
        </p15:guide>
        <p15:guide id="4" orient="horz" pos="3966">
          <p15:clr>
            <a:srgbClr val="A4A3A4"/>
          </p15:clr>
        </p15:guide>
        <p15:guide id="5" pos="7108">
          <p15:clr>
            <a:srgbClr val="A4A3A4"/>
          </p15:clr>
        </p15:guide>
        <p15:guide id="6" pos="65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D14E5B"/>
    <a:srgbClr val="CA8F45"/>
    <a:srgbClr val="4BC1DD"/>
    <a:srgbClr val="58A9CC"/>
    <a:srgbClr val="0C2744"/>
    <a:srgbClr val="29ABE2"/>
    <a:srgbClr val="FFC000"/>
    <a:srgbClr val="5CBA46"/>
    <a:srgbClr val="009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2" autoAdjust="0"/>
    <p:restoredTop sz="95274" autoAdjust="0"/>
  </p:normalViewPr>
  <p:slideViewPr>
    <p:cSldViewPr>
      <p:cViewPr>
        <p:scale>
          <a:sx n="50" d="100"/>
          <a:sy n="50" d="100"/>
        </p:scale>
        <p:origin x="1020" y="882"/>
      </p:cViewPr>
      <p:guideLst>
        <p:guide orient="horz" pos="311"/>
        <p:guide pos="3840"/>
        <p:guide pos="528"/>
        <p:guide orient="horz" pos="3966"/>
        <p:guide pos="7108"/>
        <p:guide pos="6550"/>
      </p:guideLst>
    </p:cSldViewPr>
  </p:slideViewPr>
  <p:outlineViewPr>
    <p:cViewPr>
      <p:scale>
        <a:sx n="100" d="100"/>
        <a:sy n="100" d="100"/>
      </p:scale>
      <p:origin x="0" y="-10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</a:rPr>
              <a:t>6</a:t>
            </a:fld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-333021" y="-187325"/>
            <a:ext cx="12858044" cy="7232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>
          <a:xfrm>
            <a:off x="479376" y="1587955"/>
            <a:ext cx="3172100" cy="3682092"/>
            <a:chOff x="2733675" y="398463"/>
            <a:chExt cx="3771901" cy="4378325"/>
          </a:xfrm>
        </p:grpSpPr>
        <p:sp>
          <p:nvSpPr>
            <p:cNvPr id="6" name="Freeform 6"/>
            <p:cNvSpPr/>
            <p:nvPr/>
          </p:nvSpPr>
          <p:spPr bwMode="auto">
            <a:xfrm>
              <a:off x="6338888" y="2403476"/>
              <a:ext cx="166688" cy="168275"/>
            </a:xfrm>
            <a:custGeom>
              <a:avLst/>
              <a:gdLst>
                <a:gd name="T0" fmla="*/ 75 w 105"/>
                <a:gd name="T1" fmla="*/ 0 h 106"/>
                <a:gd name="T2" fmla="*/ 30 w 105"/>
                <a:gd name="T3" fmla="*/ 0 h 106"/>
                <a:gd name="T4" fmla="*/ 0 w 105"/>
                <a:gd name="T5" fmla="*/ 106 h 106"/>
                <a:gd name="T6" fmla="*/ 105 w 105"/>
                <a:gd name="T7" fmla="*/ 106 h 106"/>
                <a:gd name="T8" fmla="*/ 75 w 105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06">
                  <a:moveTo>
                    <a:pt x="75" y="0"/>
                  </a:moveTo>
                  <a:lnTo>
                    <a:pt x="30" y="0"/>
                  </a:lnTo>
                  <a:lnTo>
                    <a:pt x="0" y="106"/>
                  </a:lnTo>
                  <a:lnTo>
                    <a:pt x="105" y="106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6434138" y="2403476"/>
              <a:ext cx="71438" cy="168275"/>
            </a:xfrm>
            <a:custGeom>
              <a:avLst/>
              <a:gdLst>
                <a:gd name="T0" fmla="*/ 15 w 45"/>
                <a:gd name="T1" fmla="*/ 0 h 106"/>
                <a:gd name="T2" fmla="*/ 0 w 45"/>
                <a:gd name="T3" fmla="*/ 0 h 106"/>
                <a:gd name="T4" fmla="*/ 10 w 45"/>
                <a:gd name="T5" fmla="*/ 106 h 106"/>
                <a:gd name="T6" fmla="*/ 45 w 45"/>
                <a:gd name="T7" fmla="*/ 106 h 106"/>
                <a:gd name="T8" fmla="*/ 15 w 45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06">
                  <a:moveTo>
                    <a:pt x="15" y="0"/>
                  </a:moveTo>
                  <a:lnTo>
                    <a:pt x="0" y="0"/>
                  </a:lnTo>
                  <a:lnTo>
                    <a:pt x="10" y="106"/>
                  </a:lnTo>
                  <a:lnTo>
                    <a:pt x="45" y="10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6338888" y="2571751"/>
              <a:ext cx="166688" cy="1973263"/>
            </a:xfrm>
            <a:prstGeom prst="rect">
              <a:avLst/>
            </a:prstGeom>
            <a:solidFill>
              <a:srgbClr val="FFD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6450013" y="2571751"/>
              <a:ext cx="55563" cy="1973263"/>
            </a:xfrm>
            <a:prstGeom prst="rect">
              <a:avLst/>
            </a:prstGeom>
            <a:solidFill>
              <a:srgbClr val="FFB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6386513" y="2300288"/>
              <a:ext cx="71438" cy="103188"/>
            </a:xfrm>
            <a:custGeom>
              <a:avLst/>
              <a:gdLst>
                <a:gd name="T0" fmla="*/ 45 w 45"/>
                <a:gd name="T1" fmla="*/ 65 h 65"/>
                <a:gd name="T2" fmla="*/ 20 w 45"/>
                <a:gd name="T3" fmla="*/ 0 h 65"/>
                <a:gd name="T4" fmla="*/ 0 w 45"/>
                <a:gd name="T5" fmla="*/ 65 h 65"/>
                <a:gd name="T6" fmla="*/ 45 w 45"/>
                <a:gd name="T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65">
                  <a:moveTo>
                    <a:pt x="45" y="65"/>
                  </a:moveTo>
                  <a:lnTo>
                    <a:pt x="20" y="0"/>
                  </a:lnTo>
                  <a:lnTo>
                    <a:pt x="0" y="65"/>
                  </a:lnTo>
                  <a:lnTo>
                    <a:pt x="45" y="65"/>
                  </a:lnTo>
                  <a:close/>
                </a:path>
              </a:pathLst>
            </a:custGeom>
            <a:solidFill>
              <a:srgbClr val="242D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6418263" y="2300288"/>
              <a:ext cx="39688" cy="103188"/>
            </a:xfrm>
            <a:custGeom>
              <a:avLst/>
              <a:gdLst>
                <a:gd name="T0" fmla="*/ 25 w 25"/>
                <a:gd name="T1" fmla="*/ 65 h 65"/>
                <a:gd name="T2" fmla="*/ 0 w 25"/>
                <a:gd name="T3" fmla="*/ 0 h 65"/>
                <a:gd name="T4" fmla="*/ 10 w 25"/>
                <a:gd name="T5" fmla="*/ 65 h 65"/>
                <a:gd name="T6" fmla="*/ 25 w 25"/>
                <a:gd name="T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5">
                  <a:moveTo>
                    <a:pt x="25" y="65"/>
                  </a:moveTo>
                  <a:lnTo>
                    <a:pt x="0" y="0"/>
                  </a:lnTo>
                  <a:lnTo>
                    <a:pt x="10" y="65"/>
                  </a:lnTo>
                  <a:lnTo>
                    <a:pt x="25" y="65"/>
                  </a:lnTo>
                  <a:close/>
                </a:path>
              </a:pathLst>
            </a:custGeom>
            <a:solidFill>
              <a:srgbClr val="131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6338888" y="4545013"/>
              <a:ext cx="166688" cy="9525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6450013" y="4545013"/>
              <a:ext cx="55563" cy="95250"/>
            </a:xfrm>
            <a:prstGeom prst="rect">
              <a:avLst/>
            </a:prstGeom>
            <a:solidFill>
              <a:srgbClr val="C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6338888" y="4640263"/>
              <a:ext cx="166688" cy="136525"/>
            </a:xfrm>
            <a:custGeom>
              <a:avLst/>
              <a:gdLst>
                <a:gd name="T0" fmla="*/ 21 w 21"/>
                <a:gd name="T1" fmla="*/ 6 h 17"/>
                <a:gd name="T2" fmla="*/ 18 w 21"/>
                <a:gd name="T3" fmla="*/ 14 h 17"/>
                <a:gd name="T4" fmla="*/ 10 w 21"/>
                <a:gd name="T5" fmla="*/ 17 h 17"/>
                <a:gd name="T6" fmla="*/ 10 w 21"/>
                <a:gd name="T7" fmla="*/ 17 h 17"/>
                <a:gd name="T8" fmla="*/ 3 w 21"/>
                <a:gd name="T9" fmla="*/ 14 h 17"/>
                <a:gd name="T10" fmla="*/ 0 w 21"/>
                <a:gd name="T11" fmla="*/ 6 h 17"/>
                <a:gd name="T12" fmla="*/ 0 w 21"/>
                <a:gd name="T13" fmla="*/ 0 h 17"/>
                <a:gd name="T14" fmla="*/ 21 w 21"/>
                <a:gd name="T15" fmla="*/ 0 h 17"/>
                <a:gd name="T16" fmla="*/ 21 w 21"/>
                <a:gd name="T17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7">
                  <a:moveTo>
                    <a:pt x="21" y="6"/>
                  </a:moveTo>
                  <a:cubicBezTo>
                    <a:pt x="21" y="9"/>
                    <a:pt x="20" y="12"/>
                    <a:pt x="18" y="14"/>
                  </a:cubicBezTo>
                  <a:cubicBezTo>
                    <a:pt x="16" y="16"/>
                    <a:pt x="13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8" y="17"/>
                    <a:pt x="5" y="16"/>
                    <a:pt x="3" y="14"/>
                  </a:cubicBezTo>
                  <a:cubicBezTo>
                    <a:pt x="1" y="12"/>
                    <a:pt x="0" y="9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1" y="6"/>
                  </a:lnTo>
                  <a:close/>
                </a:path>
              </a:pathLst>
            </a:custGeom>
            <a:solidFill>
              <a:srgbClr val="242D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6346825" y="4640263"/>
              <a:ext cx="158750" cy="136525"/>
            </a:xfrm>
            <a:custGeom>
              <a:avLst/>
              <a:gdLst>
                <a:gd name="T0" fmla="*/ 13 w 20"/>
                <a:gd name="T1" fmla="*/ 0 h 17"/>
                <a:gd name="T2" fmla="*/ 10 w 20"/>
                <a:gd name="T3" fmla="*/ 7 h 17"/>
                <a:gd name="T4" fmla="*/ 3 w 20"/>
                <a:gd name="T5" fmla="*/ 10 h 17"/>
                <a:gd name="T6" fmla="*/ 0 w 20"/>
                <a:gd name="T7" fmla="*/ 10 h 17"/>
                <a:gd name="T8" fmla="*/ 2 w 20"/>
                <a:gd name="T9" fmla="*/ 14 h 17"/>
                <a:gd name="T10" fmla="*/ 9 w 20"/>
                <a:gd name="T11" fmla="*/ 17 h 17"/>
                <a:gd name="T12" fmla="*/ 17 w 20"/>
                <a:gd name="T13" fmla="*/ 14 h 17"/>
                <a:gd name="T14" fmla="*/ 20 w 20"/>
                <a:gd name="T15" fmla="*/ 6 h 17"/>
                <a:gd name="T16" fmla="*/ 20 w 20"/>
                <a:gd name="T17" fmla="*/ 0 h 17"/>
                <a:gd name="T18" fmla="*/ 13 w 20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7">
                  <a:moveTo>
                    <a:pt x="13" y="0"/>
                  </a:moveTo>
                  <a:cubicBezTo>
                    <a:pt x="13" y="3"/>
                    <a:pt x="12" y="5"/>
                    <a:pt x="10" y="7"/>
                  </a:cubicBezTo>
                  <a:cubicBezTo>
                    <a:pt x="8" y="9"/>
                    <a:pt x="6" y="10"/>
                    <a:pt x="3" y="10"/>
                  </a:cubicBezTo>
                  <a:cubicBezTo>
                    <a:pt x="2" y="10"/>
                    <a:pt x="1" y="10"/>
                    <a:pt x="0" y="10"/>
                  </a:cubicBezTo>
                  <a:cubicBezTo>
                    <a:pt x="0" y="11"/>
                    <a:pt x="1" y="13"/>
                    <a:pt x="2" y="14"/>
                  </a:cubicBezTo>
                  <a:cubicBezTo>
                    <a:pt x="4" y="16"/>
                    <a:pt x="7" y="17"/>
                    <a:pt x="9" y="17"/>
                  </a:cubicBezTo>
                  <a:cubicBezTo>
                    <a:pt x="12" y="17"/>
                    <a:pt x="15" y="16"/>
                    <a:pt x="17" y="14"/>
                  </a:cubicBezTo>
                  <a:cubicBezTo>
                    <a:pt x="19" y="12"/>
                    <a:pt x="20" y="9"/>
                    <a:pt x="20" y="6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131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3155950" y="398463"/>
              <a:ext cx="2840038" cy="4154488"/>
            </a:xfrm>
            <a:custGeom>
              <a:avLst/>
              <a:gdLst>
                <a:gd name="T0" fmla="*/ 0 w 356"/>
                <a:gd name="T1" fmla="*/ 520 h 520"/>
                <a:gd name="T2" fmla="*/ 356 w 356"/>
                <a:gd name="T3" fmla="*/ 520 h 520"/>
                <a:gd name="T4" fmla="*/ 356 w 356"/>
                <a:gd name="T5" fmla="*/ 53 h 520"/>
                <a:gd name="T6" fmla="*/ 304 w 356"/>
                <a:gd name="T7" fmla="*/ 0 h 520"/>
                <a:gd name="T8" fmla="*/ 0 w 356"/>
                <a:gd name="T9" fmla="*/ 0 h 520"/>
                <a:gd name="T10" fmla="*/ 0 w 356"/>
                <a:gd name="T11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520">
                  <a:moveTo>
                    <a:pt x="0" y="520"/>
                  </a:moveTo>
                  <a:cubicBezTo>
                    <a:pt x="356" y="520"/>
                    <a:pt x="356" y="520"/>
                    <a:pt x="356" y="520"/>
                  </a:cubicBezTo>
                  <a:cubicBezTo>
                    <a:pt x="356" y="53"/>
                    <a:pt x="356" y="53"/>
                    <a:pt x="356" y="53"/>
                  </a:cubicBezTo>
                  <a:cubicBezTo>
                    <a:pt x="356" y="24"/>
                    <a:pt x="333" y="0"/>
                    <a:pt x="30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2733675" y="398463"/>
              <a:ext cx="2847975" cy="423863"/>
            </a:xfrm>
            <a:custGeom>
              <a:avLst/>
              <a:gdLst>
                <a:gd name="T0" fmla="*/ 0 w 357"/>
                <a:gd name="T1" fmla="*/ 53 h 53"/>
                <a:gd name="T2" fmla="*/ 304 w 357"/>
                <a:gd name="T3" fmla="*/ 53 h 53"/>
                <a:gd name="T4" fmla="*/ 357 w 357"/>
                <a:gd name="T5" fmla="*/ 0 h 53"/>
                <a:gd name="T6" fmla="*/ 53 w 357"/>
                <a:gd name="T7" fmla="*/ 0 h 53"/>
                <a:gd name="T8" fmla="*/ 0 w 357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7" h="53">
                  <a:moveTo>
                    <a:pt x="0" y="53"/>
                  </a:moveTo>
                  <a:cubicBezTo>
                    <a:pt x="304" y="53"/>
                    <a:pt x="304" y="53"/>
                    <a:pt x="304" y="53"/>
                  </a:cubicBezTo>
                  <a:cubicBezTo>
                    <a:pt x="304" y="24"/>
                    <a:pt x="328" y="0"/>
                    <a:pt x="357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24" y="0"/>
                    <a:pt x="0" y="24"/>
                    <a:pt x="0" y="53"/>
                  </a:cubicBezTo>
                  <a:close/>
                </a:path>
              </a:pathLst>
            </a:custGeom>
            <a:solidFill>
              <a:srgbClr val="C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3506788" y="3409951"/>
              <a:ext cx="511175" cy="296863"/>
            </a:xfrm>
            <a:prstGeom prst="rect">
              <a:avLst/>
            </a:prstGeom>
            <a:solidFill>
              <a:srgbClr val="3E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4137025" y="3409951"/>
              <a:ext cx="1508125" cy="296863"/>
            </a:xfrm>
            <a:prstGeom prst="rect">
              <a:avLst/>
            </a:prstGeom>
            <a:solidFill>
              <a:srgbClr val="C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5189538" y="4416426"/>
              <a:ext cx="287338" cy="288925"/>
            </a:xfrm>
            <a:custGeom>
              <a:avLst/>
              <a:gdLst>
                <a:gd name="T0" fmla="*/ 0 w 181"/>
                <a:gd name="T1" fmla="*/ 182 h 182"/>
                <a:gd name="T2" fmla="*/ 0 w 181"/>
                <a:gd name="T3" fmla="*/ 0 h 182"/>
                <a:gd name="T4" fmla="*/ 181 w 181"/>
                <a:gd name="T5" fmla="*/ 0 h 182"/>
                <a:gd name="T6" fmla="*/ 0 w 181"/>
                <a:gd name="T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" h="182">
                  <a:moveTo>
                    <a:pt x="0" y="182"/>
                  </a:moveTo>
                  <a:lnTo>
                    <a:pt x="0" y="0"/>
                  </a:lnTo>
                  <a:lnTo>
                    <a:pt x="181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6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5189538" y="4416426"/>
              <a:ext cx="287338" cy="288925"/>
            </a:xfrm>
            <a:custGeom>
              <a:avLst/>
              <a:gdLst>
                <a:gd name="T0" fmla="*/ 181 w 181"/>
                <a:gd name="T1" fmla="*/ 182 h 182"/>
                <a:gd name="T2" fmla="*/ 181 w 181"/>
                <a:gd name="T3" fmla="*/ 0 h 182"/>
                <a:gd name="T4" fmla="*/ 0 w 181"/>
                <a:gd name="T5" fmla="*/ 0 h 182"/>
                <a:gd name="T6" fmla="*/ 181 w 181"/>
                <a:gd name="T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" h="182">
                  <a:moveTo>
                    <a:pt x="181" y="182"/>
                  </a:moveTo>
                  <a:lnTo>
                    <a:pt x="181" y="0"/>
                  </a:lnTo>
                  <a:lnTo>
                    <a:pt x="0" y="0"/>
                  </a:lnTo>
                  <a:lnTo>
                    <a:pt x="181" y="182"/>
                  </a:lnTo>
                  <a:close/>
                </a:path>
              </a:pathLst>
            </a:custGeom>
            <a:solidFill>
              <a:srgbClr val="F15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5030788" y="3849688"/>
              <a:ext cx="614363" cy="639763"/>
            </a:xfrm>
            <a:custGeom>
              <a:avLst/>
              <a:gdLst>
                <a:gd name="T0" fmla="*/ 34 w 77"/>
                <a:gd name="T1" fmla="*/ 3 h 80"/>
                <a:gd name="T2" fmla="*/ 43 w 77"/>
                <a:gd name="T3" fmla="*/ 3 h 80"/>
                <a:gd name="T4" fmla="*/ 44 w 77"/>
                <a:gd name="T5" fmla="*/ 5 h 80"/>
                <a:gd name="T6" fmla="*/ 55 w 77"/>
                <a:gd name="T7" fmla="*/ 8 h 80"/>
                <a:gd name="T8" fmla="*/ 56 w 77"/>
                <a:gd name="T9" fmla="*/ 8 h 80"/>
                <a:gd name="T10" fmla="*/ 63 w 77"/>
                <a:gd name="T11" fmla="*/ 13 h 80"/>
                <a:gd name="T12" fmla="*/ 64 w 77"/>
                <a:gd name="T13" fmla="*/ 15 h 80"/>
                <a:gd name="T14" fmla="*/ 70 w 77"/>
                <a:gd name="T15" fmla="*/ 24 h 80"/>
                <a:gd name="T16" fmla="*/ 72 w 77"/>
                <a:gd name="T17" fmla="*/ 25 h 80"/>
                <a:gd name="T18" fmla="*/ 75 w 77"/>
                <a:gd name="T19" fmla="*/ 33 h 80"/>
                <a:gd name="T20" fmla="*/ 74 w 77"/>
                <a:gd name="T21" fmla="*/ 34 h 80"/>
                <a:gd name="T22" fmla="*/ 74 w 77"/>
                <a:gd name="T23" fmla="*/ 46 h 80"/>
                <a:gd name="T24" fmla="*/ 75 w 77"/>
                <a:gd name="T25" fmla="*/ 47 h 80"/>
                <a:gd name="T26" fmla="*/ 72 w 77"/>
                <a:gd name="T27" fmla="*/ 56 h 80"/>
                <a:gd name="T28" fmla="*/ 70 w 77"/>
                <a:gd name="T29" fmla="*/ 56 h 80"/>
                <a:gd name="T30" fmla="*/ 64 w 77"/>
                <a:gd name="T31" fmla="*/ 66 h 80"/>
                <a:gd name="T32" fmla="*/ 63 w 77"/>
                <a:gd name="T33" fmla="*/ 67 h 80"/>
                <a:gd name="T34" fmla="*/ 56 w 77"/>
                <a:gd name="T35" fmla="*/ 72 h 80"/>
                <a:gd name="T36" fmla="*/ 55 w 77"/>
                <a:gd name="T37" fmla="*/ 72 h 80"/>
                <a:gd name="T38" fmla="*/ 44 w 77"/>
                <a:gd name="T39" fmla="*/ 76 h 80"/>
                <a:gd name="T40" fmla="*/ 43 w 77"/>
                <a:gd name="T41" fmla="*/ 77 h 80"/>
                <a:gd name="T42" fmla="*/ 34 w 77"/>
                <a:gd name="T43" fmla="*/ 77 h 80"/>
                <a:gd name="T44" fmla="*/ 33 w 77"/>
                <a:gd name="T45" fmla="*/ 76 h 80"/>
                <a:gd name="T46" fmla="*/ 22 w 77"/>
                <a:gd name="T47" fmla="*/ 72 h 80"/>
                <a:gd name="T48" fmla="*/ 20 w 77"/>
                <a:gd name="T49" fmla="*/ 72 h 80"/>
                <a:gd name="T50" fmla="*/ 13 w 77"/>
                <a:gd name="T51" fmla="*/ 67 h 80"/>
                <a:gd name="T52" fmla="*/ 13 w 77"/>
                <a:gd name="T53" fmla="*/ 66 h 80"/>
                <a:gd name="T54" fmla="*/ 6 w 77"/>
                <a:gd name="T55" fmla="*/ 56 h 80"/>
                <a:gd name="T56" fmla="*/ 5 w 77"/>
                <a:gd name="T57" fmla="*/ 56 h 80"/>
                <a:gd name="T58" fmla="*/ 2 w 77"/>
                <a:gd name="T59" fmla="*/ 47 h 80"/>
                <a:gd name="T60" fmla="*/ 3 w 77"/>
                <a:gd name="T61" fmla="*/ 46 h 80"/>
                <a:gd name="T62" fmla="*/ 3 w 77"/>
                <a:gd name="T63" fmla="*/ 34 h 80"/>
                <a:gd name="T64" fmla="*/ 2 w 77"/>
                <a:gd name="T65" fmla="*/ 33 h 80"/>
                <a:gd name="T66" fmla="*/ 5 w 77"/>
                <a:gd name="T67" fmla="*/ 25 h 80"/>
                <a:gd name="T68" fmla="*/ 6 w 77"/>
                <a:gd name="T69" fmla="*/ 24 h 80"/>
                <a:gd name="T70" fmla="*/ 13 w 77"/>
                <a:gd name="T71" fmla="*/ 15 h 80"/>
                <a:gd name="T72" fmla="*/ 13 w 77"/>
                <a:gd name="T73" fmla="*/ 13 h 80"/>
                <a:gd name="T74" fmla="*/ 20 w 77"/>
                <a:gd name="T75" fmla="*/ 8 h 80"/>
                <a:gd name="T76" fmla="*/ 22 w 77"/>
                <a:gd name="T77" fmla="*/ 8 h 80"/>
                <a:gd name="T78" fmla="*/ 33 w 77"/>
                <a:gd name="T79" fmla="*/ 5 h 80"/>
                <a:gd name="T80" fmla="*/ 34 w 77"/>
                <a:gd name="T81" fmla="*/ 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80">
                  <a:moveTo>
                    <a:pt x="34" y="3"/>
                  </a:moveTo>
                  <a:cubicBezTo>
                    <a:pt x="36" y="0"/>
                    <a:pt x="40" y="0"/>
                    <a:pt x="43" y="3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6" y="7"/>
                    <a:pt x="51" y="9"/>
                    <a:pt x="55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60" y="7"/>
                    <a:pt x="63" y="9"/>
                    <a:pt x="63" y="13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8"/>
                    <a:pt x="67" y="22"/>
                    <a:pt x="70" y="24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5" y="26"/>
                    <a:pt x="77" y="30"/>
                    <a:pt x="75" y="33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72" y="37"/>
                    <a:pt x="72" y="43"/>
                    <a:pt x="74" y="46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7" y="50"/>
                    <a:pt x="75" y="54"/>
                    <a:pt x="72" y="5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67" y="58"/>
                    <a:pt x="64" y="62"/>
                    <a:pt x="64" y="66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3" y="71"/>
                    <a:pt x="60" y="73"/>
                    <a:pt x="56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1" y="71"/>
                    <a:pt x="46" y="73"/>
                    <a:pt x="44" y="76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0" y="80"/>
                    <a:pt x="36" y="80"/>
                    <a:pt x="34" y="77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0" y="73"/>
                    <a:pt x="25" y="71"/>
                    <a:pt x="22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17" y="73"/>
                    <a:pt x="13" y="71"/>
                    <a:pt x="13" y="67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2"/>
                    <a:pt x="10" y="58"/>
                    <a:pt x="6" y="56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1" y="54"/>
                    <a:pt x="0" y="50"/>
                    <a:pt x="2" y="47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5" y="43"/>
                    <a:pt x="5" y="37"/>
                    <a:pt x="3" y="34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0"/>
                    <a:pt x="1" y="26"/>
                    <a:pt x="5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0" y="22"/>
                    <a:pt x="13" y="18"/>
                    <a:pt x="13" y="15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9"/>
                    <a:pt x="17" y="7"/>
                    <a:pt x="20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5" y="9"/>
                    <a:pt x="30" y="7"/>
                    <a:pt x="33" y="5"/>
                  </a:cubicBezTo>
                  <a:lnTo>
                    <a:pt x="34" y="3"/>
                  </a:lnTo>
                  <a:close/>
                </a:path>
              </a:pathLst>
            </a:custGeom>
            <a:solidFill>
              <a:srgbClr val="FFD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5133975" y="3970338"/>
              <a:ext cx="398463" cy="398463"/>
            </a:xfrm>
            <a:prstGeom prst="ellipse">
              <a:avLst/>
            </a:prstGeom>
            <a:solidFill>
              <a:srgbClr val="FFB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4010025" y="4265613"/>
              <a:ext cx="685800" cy="55563"/>
            </a:xfrm>
            <a:prstGeom prst="rect">
              <a:avLst/>
            </a:prstGeom>
            <a:solidFill>
              <a:srgbClr val="C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3506788" y="1733551"/>
              <a:ext cx="2138363" cy="103188"/>
            </a:xfrm>
            <a:prstGeom prst="rect">
              <a:avLst/>
            </a:prstGeom>
            <a:solidFill>
              <a:srgbClr val="FF6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3506788" y="1931988"/>
              <a:ext cx="2138363" cy="57150"/>
            </a:xfrm>
            <a:prstGeom prst="rect">
              <a:avLst/>
            </a:prstGeom>
            <a:solidFill>
              <a:srgbClr val="C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3506788" y="2084388"/>
              <a:ext cx="2138363" cy="63500"/>
            </a:xfrm>
            <a:prstGeom prst="rect">
              <a:avLst/>
            </a:prstGeom>
            <a:solidFill>
              <a:srgbClr val="C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3506788" y="2236788"/>
              <a:ext cx="2138363" cy="63500"/>
            </a:xfrm>
            <a:prstGeom prst="rect">
              <a:avLst/>
            </a:prstGeom>
            <a:solidFill>
              <a:srgbClr val="C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3506788" y="2387601"/>
              <a:ext cx="2138363" cy="65088"/>
            </a:xfrm>
            <a:prstGeom prst="rect">
              <a:avLst/>
            </a:prstGeom>
            <a:solidFill>
              <a:srgbClr val="C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3506788" y="2547938"/>
              <a:ext cx="2138363" cy="55563"/>
            </a:xfrm>
            <a:prstGeom prst="rect">
              <a:avLst/>
            </a:prstGeom>
            <a:solidFill>
              <a:srgbClr val="C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3506788" y="2700338"/>
              <a:ext cx="2138363" cy="63500"/>
            </a:xfrm>
            <a:prstGeom prst="rect">
              <a:avLst/>
            </a:prstGeom>
            <a:solidFill>
              <a:srgbClr val="C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3506788" y="2851151"/>
              <a:ext cx="2138363" cy="63500"/>
            </a:xfrm>
            <a:prstGeom prst="rect">
              <a:avLst/>
            </a:prstGeom>
            <a:solidFill>
              <a:srgbClr val="C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3506788" y="3003551"/>
              <a:ext cx="2138363" cy="63500"/>
            </a:xfrm>
            <a:prstGeom prst="rect">
              <a:avLst/>
            </a:prstGeom>
            <a:solidFill>
              <a:srgbClr val="C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3506788" y="3162301"/>
              <a:ext cx="1068388" cy="57150"/>
            </a:xfrm>
            <a:prstGeom prst="rect">
              <a:avLst/>
            </a:prstGeom>
            <a:solidFill>
              <a:srgbClr val="C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3506788" y="1046163"/>
              <a:ext cx="846138" cy="590550"/>
            </a:xfrm>
            <a:prstGeom prst="rect">
              <a:avLst/>
            </a:prstGeom>
            <a:solidFill>
              <a:srgbClr val="3E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4440238" y="1046163"/>
              <a:ext cx="1204913" cy="63500"/>
            </a:xfrm>
            <a:prstGeom prst="rect">
              <a:avLst/>
            </a:prstGeom>
            <a:solidFill>
              <a:srgbClr val="C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4440238" y="1206501"/>
              <a:ext cx="1204913" cy="55563"/>
            </a:xfrm>
            <a:prstGeom prst="rect">
              <a:avLst/>
            </a:prstGeom>
            <a:solidFill>
              <a:srgbClr val="C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4440238" y="1357313"/>
              <a:ext cx="606425" cy="63500"/>
            </a:xfrm>
            <a:prstGeom prst="rect">
              <a:avLst/>
            </a:prstGeom>
            <a:solidFill>
              <a:srgbClr val="C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9"/>
            <p:cNvSpPr>
              <a:spLocks noEditPoints="1"/>
            </p:cNvSpPr>
            <p:nvPr/>
          </p:nvSpPr>
          <p:spPr bwMode="auto">
            <a:xfrm>
              <a:off x="4208463" y="3897313"/>
              <a:ext cx="287338" cy="287338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6 h 36"/>
                <a:gd name="T12" fmla="*/ 5 w 36"/>
                <a:gd name="T13" fmla="*/ 18 h 36"/>
                <a:gd name="T14" fmla="*/ 18 w 36"/>
                <a:gd name="T15" fmla="*/ 30 h 36"/>
                <a:gd name="T16" fmla="*/ 30 w 36"/>
                <a:gd name="T17" fmla="*/ 18 h 36"/>
                <a:gd name="T18" fmla="*/ 18 w 36"/>
                <a:gd name="T1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6"/>
                  </a:moveTo>
                  <a:cubicBezTo>
                    <a:pt x="11" y="6"/>
                    <a:pt x="5" y="11"/>
                    <a:pt x="5" y="18"/>
                  </a:cubicBezTo>
                  <a:cubicBezTo>
                    <a:pt x="5" y="24"/>
                    <a:pt x="11" y="30"/>
                    <a:pt x="18" y="30"/>
                  </a:cubicBezTo>
                  <a:cubicBezTo>
                    <a:pt x="24" y="30"/>
                    <a:pt x="30" y="24"/>
                    <a:pt x="30" y="18"/>
                  </a:cubicBezTo>
                  <a:cubicBezTo>
                    <a:pt x="30" y="11"/>
                    <a:pt x="24" y="6"/>
                    <a:pt x="18" y="6"/>
                  </a:cubicBezTo>
                  <a:close/>
                </a:path>
              </a:pathLst>
            </a:custGeom>
            <a:solidFill>
              <a:srgbClr val="3E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4137025" y="4017963"/>
              <a:ext cx="422275" cy="47625"/>
            </a:xfrm>
            <a:prstGeom prst="rect">
              <a:avLst/>
            </a:prstGeom>
            <a:solidFill>
              <a:srgbClr val="3E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>
              <a:off x="4137025" y="4017963"/>
              <a:ext cx="422275" cy="47625"/>
            </a:xfrm>
            <a:prstGeom prst="rect">
              <a:avLst/>
            </a:prstGeom>
            <a:solidFill>
              <a:srgbClr val="3E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4" name="矩形 259"/>
          <p:cNvSpPr>
            <a:spLocks noChangeArrowheads="1"/>
          </p:cNvSpPr>
          <p:nvPr/>
        </p:nvSpPr>
        <p:spPr bwMode="auto">
          <a:xfrm>
            <a:off x="4601605" y="4867769"/>
            <a:ext cx="4735435" cy="541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600">
                <a:solidFill>
                  <a:schemeClr val="accent2"/>
                </a:solidFill>
                <a:cs typeface="Arial" panose="020B0604020202020204" pitchFamily="34" charset="0"/>
              </a:rPr>
              <a:t>汇报人：</a:t>
            </a:r>
            <a:r>
              <a:rPr lang="en-US" altLang="zh-CN" sz="1600">
                <a:solidFill>
                  <a:schemeClr val="accent2"/>
                </a:solidFill>
                <a:cs typeface="Arial" panose="020B0604020202020204" pitchFamily="34" charset="0"/>
              </a:rPr>
              <a:t>xiazaii  </a:t>
            </a:r>
          </a:p>
          <a:p>
            <a:pPr>
              <a:buNone/>
            </a:pPr>
            <a:endParaRPr lang="zh-CN" altLang="en-US" sz="16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45" name="矩形 259"/>
          <p:cNvSpPr>
            <a:spLocks noChangeArrowheads="1"/>
          </p:cNvSpPr>
          <p:nvPr/>
        </p:nvSpPr>
        <p:spPr bwMode="auto">
          <a:xfrm>
            <a:off x="4601605" y="3433422"/>
            <a:ext cx="7296150" cy="82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Report </a:t>
            </a:r>
            <a:r>
              <a:rPr lang="en-US" altLang="zh-CN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endParaRPr lang="en-US" altLang="zh-CN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zh-CN" altLang="en-US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工作计划 工作报告 销售培训 年终总结</a:t>
            </a:r>
            <a:endParaRPr lang="en-US" altLang="zh-CN" sz="1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矩形 259"/>
          <p:cNvSpPr>
            <a:spLocks noChangeArrowheads="1"/>
          </p:cNvSpPr>
          <p:nvPr/>
        </p:nvSpPr>
        <p:spPr bwMode="auto">
          <a:xfrm>
            <a:off x="4601605" y="2519022"/>
            <a:ext cx="6572250" cy="92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6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学术报告</a:t>
            </a:r>
            <a:r>
              <a:rPr lang="en-US" altLang="zh-CN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49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00"/>
                            </p:stCondLst>
                            <p:childTnLst>
                              <p:par>
                                <p:cTn id="3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任意多边形 178"/>
          <p:cNvSpPr/>
          <p:nvPr/>
        </p:nvSpPr>
        <p:spPr bwMode="auto">
          <a:xfrm>
            <a:off x="2481630" y="1548226"/>
            <a:ext cx="1361345" cy="2999495"/>
          </a:xfrm>
          <a:custGeom>
            <a:avLst/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8" name="任意多边形 187"/>
          <p:cNvSpPr>
            <a:spLocks noChangeArrowheads="1"/>
          </p:cNvSpPr>
          <p:nvPr/>
        </p:nvSpPr>
        <p:spPr bwMode="auto">
          <a:xfrm>
            <a:off x="4494937" y="1548226"/>
            <a:ext cx="1361344" cy="2999495"/>
          </a:xfrm>
          <a:custGeom>
            <a:avLst/>
            <a:gdLst>
              <a:gd name="connsiteX0" fmla="*/ 238125 w 1428750"/>
              <a:gd name="connsiteY0" fmla="*/ 0 h 3148013"/>
              <a:gd name="connsiteX1" fmla="*/ 258762 w 1428750"/>
              <a:gd name="connsiteY1" fmla="*/ 0 h 3148013"/>
              <a:gd name="connsiteX2" fmla="*/ 258763 w 1428750"/>
              <a:gd name="connsiteY2" fmla="*/ 0 h 3148013"/>
              <a:gd name="connsiteX3" fmla="*/ 303212 w 1428750"/>
              <a:gd name="connsiteY3" fmla="*/ 0 h 3148013"/>
              <a:gd name="connsiteX4" fmla="*/ 346075 w 1428750"/>
              <a:gd name="connsiteY4" fmla="*/ 0 h 3148013"/>
              <a:gd name="connsiteX5" fmla="*/ 388937 w 1428750"/>
              <a:gd name="connsiteY5" fmla="*/ 0 h 3148013"/>
              <a:gd name="connsiteX6" fmla="*/ 388938 w 1428750"/>
              <a:gd name="connsiteY6" fmla="*/ 0 h 3148013"/>
              <a:gd name="connsiteX7" fmla="*/ 431800 w 1428750"/>
              <a:gd name="connsiteY7" fmla="*/ 0 h 3148013"/>
              <a:gd name="connsiteX8" fmla="*/ 476250 w 1428750"/>
              <a:gd name="connsiteY8" fmla="*/ 0 h 3148013"/>
              <a:gd name="connsiteX9" fmla="*/ 519112 w 1428750"/>
              <a:gd name="connsiteY9" fmla="*/ 0 h 3148013"/>
              <a:gd name="connsiteX10" fmla="*/ 519113 w 1428750"/>
              <a:gd name="connsiteY10" fmla="*/ 0 h 3148013"/>
              <a:gd name="connsiteX11" fmla="*/ 563562 w 1428750"/>
              <a:gd name="connsiteY11" fmla="*/ 0 h 3148013"/>
              <a:gd name="connsiteX12" fmla="*/ 606425 w 1428750"/>
              <a:gd name="connsiteY12" fmla="*/ 0 h 3148013"/>
              <a:gd name="connsiteX13" fmla="*/ 649287 w 1428750"/>
              <a:gd name="connsiteY13" fmla="*/ 0 h 3148013"/>
              <a:gd name="connsiteX14" fmla="*/ 649288 w 1428750"/>
              <a:gd name="connsiteY14" fmla="*/ 0 h 3148013"/>
              <a:gd name="connsiteX15" fmla="*/ 692150 w 1428750"/>
              <a:gd name="connsiteY15" fmla="*/ 0 h 3148013"/>
              <a:gd name="connsiteX16" fmla="*/ 735012 w 1428750"/>
              <a:gd name="connsiteY16" fmla="*/ 0 h 3148013"/>
              <a:gd name="connsiteX17" fmla="*/ 735013 w 1428750"/>
              <a:gd name="connsiteY17" fmla="*/ 0 h 3148013"/>
              <a:gd name="connsiteX18" fmla="*/ 777875 w 1428750"/>
              <a:gd name="connsiteY18" fmla="*/ 0 h 3148013"/>
              <a:gd name="connsiteX19" fmla="*/ 822325 w 1428750"/>
              <a:gd name="connsiteY19" fmla="*/ 0 h 3148013"/>
              <a:gd name="connsiteX20" fmla="*/ 866775 w 1428750"/>
              <a:gd name="connsiteY20" fmla="*/ 0 h 3148013"/>
              <a:gd name="connsiteX21" fmla="*/ 909637 w 1428750"/>
              <a:gd name="connsiteY21" fmla="*/ 0 h 3148013"/>
              <a:gd name="connsiteX22" fmla="*/ 909638 w 1428750"/>
              <a:gd name="connsiteY22" fmla="*/ 0 h 3148013"/>
              <a:gd name="connsiteX23" fmla="*/ 952500 w 1428750"/>
              <a:gd name="connsiteY23" fmla="*/ 0 h 3148013"/>
              <a:gd name="connsiteX24" fmla="*/ 990600 w 1428750"/>
              <a:gd name="connsiteY24" fmla="*/ 0 h 3148013"/>
              <a:gd name="connsiteX25" fmla="*/ 995362 w 1428750"/>
              <a:gd name="connsiteY25" fmla="*/ 0 h 3148013"/>
              <a:gd name="connsiteX26" fmla="*/ 995363 w 1428750"/>
              <a:gd name="connsiteY26" fmla="*/ 0 h 3148013"/>
              <a:gd name="connsiteX27" fmla="*/ 995363 w 1428750"/>
              <a:gd name="connsiteY27" fmla="*/ 0 h 3148013"/>
              <a:gd name="connsiteX28" fmla="*/ 1038225 w 1428750"/>
              <a:gd name="connsiteY28" fmla="*/ 4762 h 3148013"/>
              <a:gd name="connsiteX29" fmla="*/ 1038225 w 1428750"/>
              <a:gd name="connsiteY29" fmla="*/ 4762 h 3148013"/>
              <a:gd name="connsiteX30" fmla="*/ 1081088 w 1428750"/>
              <a:gd name="connsiteY30" fmla="*/ 15874 h 3148013"/>
              <a:gd name="connsiteX31" fmla="*/ 1081088 w 1428750"/>
              <a:gd name="connsiteY31" fmla="*/ 15875 h 3148013"/>
              <a:gd name="connsiteX32" fmla="*/ 1082674 w 1428750"/>
              <a:gd name="connsiteY32" fmla="*/ 15875 h 3148013"/>
              <a:gd name="connsiteX33" fmla="*/ 1123950 w 1428750"/>
              <a:gd name="connsiteY33" fmla="*/ 34925 h 3148013"/>
              <a:gd name="connsiteX34" fmla="*/ 1123950 w 1428750"/>
              <a:gd name="connsiteY34" fmla="*/ 36512 h 3148013"/>
              <a:gd name="connsiteX35" fmla="*/ 1158875 w 1428750"/>
              <a:gd name="connsiteY35" fmla="*/ 60324 h 3148013"/>
              <a:gd name="connsiteX36" fmla="*/ 1169988 w 1428750"/>
              <a:gd name="connsiteY36" fmla="*/ 71437 h 3148013"/>
              <a:gd name="connsiteX37" fmla="*/ 1169988 w 1428750"/>
              <a:gd name="connsiteY37" fmla="*/ 71438 h 3148013"/>
              <a:gd name="connsiteX38" fmla="*/ 1189037 w 1428750"/>
              <a:gd name="connsiteY38" fmla="*/ 92074 h 3148013"/>
              <a:gd name="connsiteX39" fmla="*/ 1211262 w 1428750"/>
              <a:gd name="connsiteY39" fmla="*/ 128587 h 3148013"/>
              <a:gd name="connsiteX40" fmla="*/ 1212850 w 1428750"/>
              <a:gd name="connsiteY40" fmla="*/ 131762 h 3148013"/>
              <a:gd name="connsiteX41" fmla="*/ 1223962 w 1428750"/>
              <a:gd name="connsiteY41" fmla="*/ 166687 h 3148013"/>
              <a:gd name="connsiteX42" fmla="*/ 1230312 w 1428750"/>
              <a:gd name="connsiteY42" fmla="*/ 209549 h 3148013"/>
              <a:gd name="connsiteX43" fmla="*/ 1230312 w 1428750"/>
              <a:gd name="connsiteY43" fmla="*/ 617537 h 3148013"/>
              <a:gd name="connsiteX44" fmla="*/ 1255713 w 1428750"/>
              <a:gd name="connsiteY44" fmla="*/ 636587 h 3148013"/>
              <a:gd name="connsiteX45" fmla="*/ 1255713 w 1428750"/>
              <a:gd name="connsiteY45" fmla="*/ 636588 h 3148013"/>
              <a:gd name="connsiteX46" fmla="*/ 1298575 w 1428750"/>
              <a:gd name="connsiteY46" fmla="*/ 669924 h 3148013"/>
              <a:gd name="connsiteX47" fmla="*/ 1298575 w 1428750"/>
              <a:gd name="connsiteY47" fmla="*/ 669925 h 3148013"/>
              <a:gd name="connsiteX48" fmla="*/ 1341438 w 1428750"/>
              <a:gd name="connsiteY48" fmla="*/ 703262 h 3148013"/>
              <a:gd name="connsiteX49" fmla="*/ 1341438 w 1428750"/>
              <a:gd name="connsiteY49" fmla="*/ 703263 h 3148013"/>
              <a:gd name="connsiteX50" fmla="*/ 1384300 w 1428750"/>
              <a:gd name="connsiteY50" fmla="*/ 735012 h 3148013"/>
              <a:gd name="connsiteX51" fmla="*/ 1411288 w 1428750"/>
              <a:gd name="connsiteY51" fmla="*/ 755649 h 3148013"/>
              <a:gd name="connsiteX52" fmla="*/ 1423988 w 1428750"/>
              <a:gd name="connsiteY52" fmla="*/ 769937 h 3148013"/>
              <a:gd name="connsiteX53" fmla="*/ 1427163 w 1428750"/>
              <a:gd name="connsiteY53" fmla="*/ 787400 h 3148013"/>
              <a:gd name="connsiteX54" fmla="*/ 1427163 w 1428750"/>
              <a:gd name="connsiteY54" fmla="*/ 787400 h 3148013"/>
              <a:gd name="connsiteX55" fmla="*/ 1428750 w 1428750"/>
              <a:gd name="connsiteY55" fmla="*/ 787400 h 3148013"/>
              <a:gd name="connsiteX56" fmla="*/ 1428750 w 1428750"/>
              <a:gd name="connsiteY56" fmla="*/ 788988 h 3148013"/>
              <a:gd name="connsiteX57" fmla="*/ 1427162 w 1428750"/>
              <a:gd name="connsiteY57" fmla="*/ 788988 h 3148013"/>
              <a:gd name="connsiteX58" fmla="*/ 1427162 w 1428750"/>
              <a:gd name="connsiteY58" fmla="*/ 787405 h 3148013"/>
              <a:gd name="connsiteX59" fmla="*/ 1423988 w 1428750"/>
              <a:gd name="connsiteY59" fmla="*/ 803275 h 3148013"/>
              <a:gd name="connsiteX60" fmla="*/ 1411288 w 1428750"/>
              <a:gd name="connsiteY60" fmla="*/ 817563 h 3148013"/>
              <a:gd name="connsiteX61" fmla="*/ 1384300 w 1428750"/>
              <a:gd name="connsiteY61" fmla="*/ 838200 h 3148013"/>
              <a:gd name="connsiteX62" fmla="*/ 1384300 w 1428750"/>
              <a:gd name="connsiteY62" fmla="*/ 838200 h 3148013"/>
              <a:gd name="connsiteX63" fmla="*/ 1341438 w 1428750"/>
              <a:gd name="connsiteY63" fmla="*/ 871536 h 3148013"/>
              <a:gd name="connsiteX64" fmla="*/ 1341438 w 1428750"/>
              <a:gd name="connsiteY64" fmla="*/ 871538 h 3148013"/>
              <a:gd name="connsiteX65" fmla="*/ 1298575 w 1428750"/>
              <a:gd name="connsiteY65" fmla="*/ 904875 h 3148013"/>
              <a:gd name="connsiteX66" fmla="*/ 1255713 w 1428750"/>
              <a:gd name="connsiteY66" fmla="*/ 936624 h 3148013"/>
              <a:gd name="connsiteX67" fmla="*/ 1255713 w 1428750"/>
              <a:gd name="connsiteY67" fmla="*/ 936625 h 3148013"/>
              <a:gd name="connsiteX68" fmla="*/ 1230312 w 1428750"/>
              <a:gd name="connsiteY68" fmla="*/ 955675 h 3148013"/>
              <a:gd name="connsiteX69" fmla="*/ 1230312 w 1428750"/>
              <a:gd name="connsiteY69" fmla="*/ 2940050 h 3148013"/>
              <a:gd name="connsiteX70" fmla="*/ 1223962 w 1428750"/>
              <a:gd name="connsiteY70" fmla="*/ 2982913 h 3148013"/>
              <a:gd name="connsiteX71" fmla="*/ 1212850 w 1428750"/>
              <a:gd name="connsiteY71" fmla="*/ 3016250 h 3148013"/>
              <a:gd name="connsiteX72" fmla="*/ 1211262 w 1428750"/>
              <a:gd name="connsiteY72" fmla="*/ 3021013 h 3148013"/>
              <a:gd name="connsiteX73" fmla="*/ 1189037 w 1428750"/>
              <a:gd name="connsiteY73" fmla="*/ 3055938 h 3148013"/>
              <a:gd name="connsiteX74" fmla="*/ 1169988 w 1428750"/>
              <a:gd name="connsiteY74" fmla="*/ 3076574 h 3148013"/>
              <a:gd name="connsiteX75" fmla="*/ 1169988 w 1428750"/>
              <a:gd name="connsiteY75" fmla="*/ 3076575 h 3148013"/>
              <a:gd name="connsiteX76" fmla="*/ 1158875 w 1428750"/>
              <a:gd name="connsiteY76" fmla="*/ 3087688 h 3148013"/>
              <a:gd name="connsiteX77" fmla="*/ 1123950 w 1428750"/>
              <a:gd name="connsiteY77" fmla="*/ 3111500 h 3148013"/>
              <a:gd name="connsiteX78" fmla="*/ 1123950 w 1428750"/>
              <a:gd name="connsiteY78" fmla="*/ 3111501 h 3148013"/>
              <a:gd name="connsiteX79" fmla="*/ 1123950 w 1428750"/>
              <a:gd name="connsiteY79" fmla="*/ 3113088 h 3148013"/>
              <a:gd name="connsiteX80" fmla="*/ 1082674 w 1428750"/>
              <a:gd name="connsiteY80" fmla="*/ 3132138 h 3148013"/>
              <a:gd name="connsiteX81" fmla="*/ 1081087 w 1428750"/>
              <a:gd name="connsiteY81" fmla="*/ 3132138 h 3148013"/>
              <a:gd name="connsiteX82" fmla="*/ 1081087 w 1428750"/>
              <a:gd name="connsiteY82" fmla="*/ 3132138 h 3148013"/>
              <a:gd name="connsiteX83" fmla="*/ 1038225 w 1428750"/>
              <a:gd name="connsiteY83" fmla="*/ 3144837 h 3148013"/>
              <a:gd name="connsiteX84" fmla="*/ 1038225 w 1428750"/>
              <a:gd name="connsiteY84" fmla="*/ 3144838 h 3148013"/>
              <a:gd name="connsiteX85" fmla="*/ 995363 w 1428750"/>
              <a:gd name="connsiteY85" fmla="*/ 3148013 h 3148013"/>
              <a:gd name="connsiteX86" fmla="*/ 995362 w 1428750"/>
              <a:gd name="connsiteY86" fmla="*/ 3148013 h 3148013"/>
              <a:gd name="connsiteX87" fmla="*/ 990600 w 1428750"/>
              <a:gd name="connsiteY87" fmla="*/ 3148013 h 3148013"/>
              <a:gd name="connsiteX88" fmla="*/ 952500 w 1428750"/>
              <a:gd name="connsiteY88" fmla="*/ 3148013 h 3148013"/>
              <a:gd name="connsiteX89" fmla="*/ 909638 w 1428750"/>
              <a:gd name="connsiteY89" fmla="*/ 3148013 h 3148013"/>
              <a:gd name="connsiteX90" fmla="*/ 909637 w 1428750"/>
              <a:gd name="connsiteY90" fmla="*/ 3148013 h 3148013"/>
              <a:gd name="connsiteX91" fmla="*/ 866775 w 1428750"/>
              <a:gd name="connsiteY91" fmla="*/ 3148013 h 3148013"/>
              <a:gd name="connsiteX92" fmla="*/ 822325 w 1428750"/>
              <a:gd name="connsiteY92" fmla="*/ 3148013 h 3148013"/>
              <a:gd name="connsiteX93" fmla="*/ 777875 w 1428750"/>
              <a:gd name="connsiteY93" fmla="*/ 3148013 h 3148013"/>
              <a:gd name="connsiteX94" fmla="*/ 735013 w 1428750"/>
              <a:gd name="connsiteY94" fmla="*/ 3148013 h 3148013"/>
              <a:gd name="connsiteX95" fmla="*/ 735012 w 1428750"/>
              <a:gd name="connsiteY95" fmla="*/ 3148013 h 3148013"/>
              <a:gd name="connsiteX96" fmla="*/ 692150 w 1428750"/>
              <a:gd name="connsiteY96" fmla="*/ 3148013 h 3148013"/>
              <a:gd name="connsiteX97" fmla="*/ 649288 w 1428750"/>
              <a:gd name="connsiteY97" fmla="*/ 3148013 h 3148013"/>
              <a:gd name="connsiteX98" fmla="*/ 649287 w 1428750"/>
              <a:gd name="connsiteY98" fmla="*/ 3148013 h 3148013"/>
              <a:gd name="connsiteX99" fmla="*/ 606425 w 1428750"/>
              <a:gd name="connsiteY99" fmla="*/ 3148013 h 3148013"/>
              <a:gd name="connsiteX100" fmla="*/ 563562 w 1428750"/>
              <a:gd name="connsiteY100" fmla="*/ 3148013 h 3148013"/>
              <a:gd name="connsiteX101" fmla="*/ 519113 w 1428750"/>
              <a:gd name="connsiteY101" fmla="*/ 3148013 h 3148013"/>
              <a:gd name="connsiteX102" fmla="*/ 519112 w 1428750"/>
              <a:gd name="connsiteY102" fmla="*/ 3148013 h 3148013"/>
              <a:gd name="connsiteX103" fmla="*/ 476250 w 1428750"/>
              <a:gd name="connsiteY103" fmla="*/ 3148013 h 3148013"/>
              <a:gd name="connsiteX104" fmla="*/ 431800 w 1428750"/>
              <a:gd name="connsiteY104" fmla="*/ 3148013 h 3148013"/>
              <a:gd name="connsiteX105" fmla="*/ 388938 w 1428750"/>
              <a:gd name="connsiteY105" fmla="*/ 3148013 h 3148013"/>
              <a:gd name="connsiteX106" fmla="*/ 388937 w 1428750"/>
              <a:gd name="connsiteY106" fmla="*/ 3148013 h 3148013"/>
              <a:gd name="connsiteX107" fmla="*/ 346075 w 1428750"/>
              <a:gd name="connsiteY107" fmla="*/ 3148013 h 3148013"/>
              <a:gd name="connsiteX108" fmla="*/ 303212 w 1428750"/>
              <a:gd name="connsiteY108" fmla="*/ 3148013 h 3148013"/>
              <a:gd name="connsiteX109" fmla="*/ 258763 w 1428750"/>
              <a:gd name="connsiteY109" fmla="*/ 3148013 h 3148013"/>
              <a:gd name="connsiteX110" fmla="*/ 258762 w 1428750"/>
              <a:gd name="connsiteY110" fmla="*/ 3148013 h 3148013"/>
              <a:gd name="connsiteX111" fmla="*/ 238125 w 1428750"/>
              <a:gd name="connsiteY111" fmla="*/ 3148013 h 3148013"/>
              <a:gd name="connsiteX112" fmla="*/ 215900 w 1428750"/>
              <a:gd name="connsiteY112" fmla="*/ 3146426 h 3148013"/>
              <a:gd name="connsiteX113" fmla="*/ 215900 w 1428750"/>
              <a:gd name="connsiteY113" fmla="*/ 3146425 h 3148013"/>
              <a:gd name="connsiteX114" fmla="*/ 190499 w 1428750"/>
              <a:gd name="connsiteY114" fmla="*/ 3144838 h 3148013"/>
              <a:gd name="connsiteX115" fmla="*/ 173037 w 1428750"/>
              <a:gd name="connsiteY115" fmla="*/ 3140075 h 3148013"/>
              <a:gd name="connsiteX116" fmla="*/ 173037 w 1428750"/>
              <a:gd name="connsiteY116" fmla="*/ 3140075 h 3148013"/>
              <a:gd name="connsiteX117" fmla="*/ 146050 w 1428750"/>
              <a:gd name="connsiteY117" fmla="*/ 3132138 h 3148013"/>
              <a:gd name="connsiteX118" fmla="*/ 130175 w 1428750"/>
              <a:gd name="connsiteY118" fmla="*/ 3124200 h 3148013"/>
              <a:gd name="connsiteX119" fmla="*/ 106362 w 1428750"/>
              <a:gd name="connsiteY119" fmla="*/ 3113088 h 3148013"/>
              <a:gd name="connsiteX120" fmla="*/ 85725 w 1428750"/>
              <a:gd name="connsiteY120" fmla="*/ 3100388 h 3148013"/>
              <a:gd name="connsiteX121" fmla="*/ 85725 w 1428750"/>
              <a:gd name="connsiteY121" fmla="*/ 3100387 h 3148013"/>
              <a:gd name="connsiteX122" fmla="*/ 69850 w 1428750"/>
              <a:gd name="connsiteY122" fmla="*/ 3087687 h 3148013"/>
              <a:gd name="connsiteX123" fmla="*/ 42862 w 1428750"/>
              <a:gd name="connsiteY123" fmla="*/ 3059112 h 3148013"/>
              <a:gd name="connsiteX124" fmla="*/ 42862 w 1428750"/>
              <a:gd name="connsiteY124" fmla="*/ 3059110 h 3148013"/>
              <a:gd name="connsiteX125" fmla="*/ 41275 w 1428750"/>
              <a:gd name="connsiteY125" fmla="*/ 3055937 h 3148013"/>
              <a:gd name="connsiteX126" fmla="*/ 19050 w 1428750"/>
              <a:gd name="connsiteY126" fmla="*/ 3021012 h 3148013"/>
              <a:gd name="connsiteX127" fmla="*/ 4762 w 1428750"/>
              <a:gd name="connsiteY127" fmla="*/ 2982912 h 3148013"/>
              <a:gd name="connsiteX128" fmla="*/ 0 w 1428750"/>
              <a:gd name="connsiteY128" fmla="*/ 2940050 h 3148013"/>
              <a:gd name="connsiteX129" fmla="*/ 0 w 1428750"/>
              <a:gd name="connsiteY129" fmla="*/ 1049337 h 3148013"/>
              <a:gd name="connsiteX130" fmla="*/ 0 w 1428750"/>
              <a:gd name="connsiteY130" fmla="*/ 209549 h 3148013"/>
              <a:gd name="connsiteX131" fmla="*/ 4762 w 1428750"/>
              <a:gd name="connsiteY131" fmla="*/ 166687 h 3148013"/>
              <a:gd name="connsiteX132" fmla="*/ 19050 w 1428750"/>
              <a:gd name="connsiteY132" fmla="*/ 128587 h 3148013"/>
              <a:gd name="connsiteX133" fmla="*/ 41275 w 1428750"/>
              <a:gd name="connsiteY133" fmla="*/ 92074 h 3148013"/>
              <a:gd name="connsiteX134" fmla="*/ 42862 w 1428750"/>
              <a:gd name="connsiteY134" fmla="*/ 90488 h 3148013"/>
              <a:gd name="connsiteX135" fmla="*/ 42862 w 1428750"/>
              <a:gd name="connsiteY135" fmla="*/ 90487 h 3148013"/>
              <a:gd name="connsiteX136" fmla="*/ 69850 w 1428750"/>
              <a:gd name="connsiteY136" fmla="*/ 60324 h 3148013"/>
              <a:gd name="connsiteX137" fmla="*/ 85725 w 1428750"/>
              <a:gd name="connsiteY137" fmla="*/ 49212 h 3148013"/>
              <a:gd name="connsiteX138" fmla="*/ 85725 w 1428750"/>
              <a:gd name="connsiteY138" fmla="*/ 49212 h 3148013"/>
              <a:gd name="connsiteX139" fmla="*/ 106362 w 1428750"/>
              <a:gd name="connsiteY139" fmla="*/ 34925 h 3148013"/>
              <a:gd name="connsiteX140" fmla="*/ 130175 w 1428750"/>
              <a:gd name="connsiteY140" fmla="*/ 25400 h 3148013"/>
              <a:gd name="connsiteX141" fmla="*/ 146050 w 1428750"/>
              <a:gd name="connsiteY141" fmla="*/ 15875 h 3148013"/>
              <a:gd name="connsiteX142" fmla="*/ 173037 w 1428750"/>
              <a:gd name="connsiteY142" fmla="*/ 9525 h 3148013"/>
              <a:gd name="connsiteX143" fmla="*/ 173037 w 1428750"/>
              <a:gd name="connsiteY143" fmla="*/ 9525 h 3148013"/>
              <a:gd name="connsiteX144" fmla="*/ 190499 w 1428750"/>
              <a:gd name="connsiteY144" fmla="*/ 4762 h 3148013"/>
              <a:gd name="connsiteX145" fmla="*/ 215900 w 1428750"/>
              <a:gd name="connsiteY145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428750" h="3148013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任意多边形 168"/>
          <p:cNvSpPr/>
          <p:nvPr/>
        </p:nvSpPr>
        <p:spPr bwMode="auto">
          <a:xfrm>
            <a:off x="8577274" y="1548226"/>
            <a:ext cx="1170755" cy="2999495"/>
          </a:xfrm>
          <a:custGeom>
            <a:avLst/>
            <a:gdLst>
              <a:gd name="connsiteX0" fmla="*/ 239712 w 1228725"/>
              <a:gd name="connsiteY0" fmla="*/ 0 h 3148013"/>
              <a:gd name="connsiteX1" fmla="*/ 252412 w 1228725"/>
              <a:gd name="connsiteY1" fmla="*/ 0 h 3148013"/>
              <a:gd name="connsiteX2" fmla="*/ 296862 w 1228725"/>
              <a:gd name="connsiteY2" fmla="*/ 0 h 3148013"/>
              <a:gd name="connsiteX3" fmla="*/ 339725 w 1228725"/>
              <a:gd name="connsiteY3" fmla="*/ 0 h 3148013"/>
              <a:gd name="connsiteX4" fmla="*/ 381000 w 1228725"/>
              <a:gd name="connsiteY4" fmla="*/ 0 h 3148013"/>
              <a:gd name="connsiteX5" fmla="*/ 423862 w 1228725"/>
              <a:gd name="connsiteY5" fmla="*/ 0 h 3148013"/>
              <a:gd name="connsiteX6" fmla="*/ 423863 w 1228725"/>
              <a:gd name="connsiteY6" fmla="*/ 0 h 3148013"/>
              <a:gd name="connsiteX7" fmla="*/ 465137 w 1228725"/>
              <a:gd name="connsiteY7" fmla="*/ 0 h 3148013"/>
              <a:gd name="connsiteX8" fmla="*/ 508000 w 1228725"/>
              <a:gd name="connsiteY8" fmla="*/ 0 h 3148013"/>
              <a:gd name="connsiteX9" fmla="*/ 550862 w 1228725"/>
              <a:gd name="connsiteY9" fmla="*/ 0 h 3148013"/>
              <a:gd name="connsiteX10" fmla="*/ 550863 w 1228725"/>
              <a:gd name="connsiteY10" fmla="*/ 0 h 3148013"/>
              <a:gd name="connsiteX11" fmla="*/ 592137 w 1228725"/>
              <a:gd name="connsiteY11" fmla="*/ 0 h 3148013"/>
              <a:gd name="connsiteX12" fmla="*/ 635000 w 1228725"/>
              <a:gd name="connsiteY12" fmla="*/ 0 h 3148013"/>
              <a:gd name="connsiteX13" fmla="*/ 676275 w 1228725"/>
              <a:gd name="connsiteY13" fmla="*/ 0 h 3148013"/>
              <a:gd name="connsiteX14" fmla="*/ 720725 w 1228725"/>
              <a:gd name="connsiteY14" fmla="*/ 0 h 3148013"/>
              <a:gd name="connsiteX15" fmla="*/ 763587 w 1228725"/>
              <a:gd name="connsiteY15" fmla="*/ 0 h 3148013"/>
              <a:gd name="connsiteX16" fmla="*/ 763588 w 1228725"/>
              <a:gd name="connsiteY16" fmla="*/ 0 h 3148013"/>
              <a:gd name="connsiteX17" fmla="*/ 804862 w 1228725"/>
              <a:gd name="connsiteY17" fmla="*/ 0 h 3148013"/>
              <a:gd name="connsiteX18" fmla="*/ 847725 w 1228725"/>
              <a:gd name="connsiteY18" fmla="*/ 0 h 3148013"/>
              <a:gd name="connsiteX19" fmla="*/ 889000 w 1228725"/>
              <a:gd name="connsiteY19" fmla="*/ 0 h 3148013"/>
              <a:gd name="connsiteX20" fmla="*/ 931862 w 1228725"/>
              <a:gd name="connsiteY20" fmla="*/ 0 h 3148013"/>
              <a:gd name="connsiteX21" fmla="*/ 931863 w 1228725"/>
              <a:gd name="connsiteY21" fmla="*/ 0 h 3148013"/>
              <a:gd name="connsiteX22" fmla="*/ 974725 w 1228725"/>
              <a:gd name="connsiteY22" fmla="*/ 0 h 3148013"/>
              <a:gd name="connsiteX23" fmla="*/ 989013 w 1228725"/>
              <a:gd name="connsiteY23" fmla="*/ 0 h 3148013"/>
              <a:gd name="connsiteX24" fmla="*/ 1016000 w 1228725"/>
              <a:gd name="connsiteY24" fmla="*/ 3175 h 3148013"/>
              <a:gd name="connsiteX25" fmla="*/ 1036638 w 1228725"/>
              <a:gd name="connsiteY25" fmla="*/ 4762 h 3148013"/>
              <a:gd name="connsiteX26" fmla="*/ 1058862 w 1228725"/>
              <a:gd name="connsiteY26" fmla="*/ 11112 h 3148013"/>
              <a:gd name="connsiteX27" fmla="*/ 1058862 w 1228725"/>
              <a:gd name="connsiteY27" fmla="*/ 11112 h 3148013"/>
              <a:gd name="connsiteX28" fmla="*/ 1081087 w 1228725"/>
              <a:gd name="connsiteY28" fmla="*/ 15874 h 3148013"/>
              <a:gd name="connsiteX29" fmla="*/ 1100137 w 1228725"/>
              <a:gd name="connsiteY29" fmla="*/ 25399 h 3148013"/>
              <a:gd name="connsiteX30" fmla="*/ 1100137 w 1228725"/>
              <a:gd name="connsiteY30" fmla="*/ 25400 h 3148013"/>
              <a:gd name="connsiteX31" fmla="*/ 1123949 w 1228725"/>
              <a:gd name="connsiteY31" fmla="*/ 34925 h 3148013"/>
              <a:gd name="connsiteX32" fmla="*/ 1144587 w 1228725"/>
              <a:gd name="connsiteY32" fmla="*/ 50800 h 3148013"/>
              <a:gd name="connsiteX33" fmla="*/ 1158875 w 1228725"/>
              <a:gd name="connsiteY33" fmla="*/ 60325 h 3148013"/>
              <a:gd name="connsiteX34" fmla="*/ 1187450 w 1228725"/>
              <a:gd name="connsiteY34" fmla="*/ 90488 h 3148013"/>
              <a:gd name="connsiteX35" fmla="*/ 1187450 w 1228725"/>
              <a:gd name="connsiteY35" fmla="*/ 90487 h 3148013"/>
              <a:gd name="connsiteX36" fmla="*/ 1189037 w 1228725"/>
              <a:gd name="connsiteY36" fmla="*/ 92075 h 3148013"/>
              <a:gd name="connsiteX37" fmla="*/ 1209675 w 1228725"/>
              <a:gd name="connsiteY37" fmla="*/ 128587 h 3148013"/>
              <a:gd name="connsiteX38" fmla="*/ 1222375 w 1228725"/>
              <a:gd name="connsiteY38" fmla="*/ 166687 h 3148013"/>
              <a:gd name="connsiteX39" fmla="*/ 1228725 w 1228725"/>
              <a:gd name="connsiteY39" fmla="*/ 209550 h 3148013"/>
              <a:gd name="connsiteX40" fmla="*/ 1228725 w 1228725"/>
              <a:gd name="connsiteY40" fmla="*/ 2940050 h 3148013"/>
              <a:gd name="connsiteX41" fmla="*/ 1222375 w 1228725"/>
              <a:gd name="connsiteY41" fmla="*/ 2982912 h 3148013"/>
              <a:gd name="connsiteX42" fmla="*/ 1209675 w 1228725"/>
              <a:gd name="connsiteY42" fmla="*/ 3021012 h 3148013"/>
              <a:gd name="connsiteX43" fmla="*/ 1189037 w 1228725"/>
              <a:gd name="connsiteY43" fmla="*/ 3055937 h 3148013"/>
              <a:gd name="connsiteX44" fmla="*/ 1187450 w 1228725"/>
              <a:gd name="connsiteY44" fmla="*/ 3059112 h 3148013"/>
              <a:gd name="connsiteX45" fmla="*/ 1187450 w 1228725"/>
              <a:gd name="connsiteY45" fmla="*/ 3059113 h 3148013"/>
              <a:gd name="connsiteX46" fmla="*/ 1158875 w 1228725"/>
              <a:gd name="connsiteY46" fmla="*/ 3087688 h 3148013"/>
              <a:gd name="connsiteX47" fmla="*/ 1144587 w 1228725"/>
              <a:gd name="connsiteY47" fmla="*/ 3097213 h 3148013"/>
              <a:gd name="connsiteX48" fmla="*/ 1144587 w 1228725"/>
              <a:gd name="connsiteY48" fmla="*/ 3097213 h 3148013"/>
              <a:gd name="connsiteX49" fmla="*/ 1123949 w 1228725"/>
              <a:gd name="connsiteY49" fmla="*/ 3113088 h 3148013"/>
              <a:gd name="connsiteX50" fmla="*/ 1100137 w 1228725"/>
              <a:gd name="connsiteY50" fmla="*/ 3124200 h 3148013"/>
              <a:gd name="connsiteX51" fmla="*/ 1081087 w 1228725"/>
              <a:gd name="connsiteY51" fmla="*/ 3132138 h 3148013"/>
              <a:gd name="connsiteX52" fmla="*/ 1058863 w 1228725"/>
              <a:gd name="connsiteY52" fmla="*/ 3136900 h 3148013"/>
              <a:gd name="connsiteX53" fmla="*/ 1036638 w 1228725"/>
              <a:gd name="connsiteY53" fmla="*/ 3144838 h 3148013"/>
              <a:gd name="connsiteX54" fmla="*/ 1016000 w 1228725"/>
              <a:gd name="connsiteY54" fmla="*/ 3146425 h 3148013"/>
              <a:gd name="connsiteX55" fmla="*/ 1016000 w 1228725"/>
              <a:gd name="connsiteY55" fmla="*/ 3146426 h 3148013"/>
              <a:gd name="connsiteX56" fmla="*/ 989013 w 1228725"/>
              <a:gd name="connsiteY56" fmla="*/ 3148013 h 3148013"/>
              <a:gd name="connsiteX57" fmla="*/ 974725 w 1228725"/>
              <a:gd name="connsiteY57" fmla="*/ 3148013 h 3148013"/>
              <a:gd name="connsiteX58" fmla="*/ 931863 w 1228725"/>
              <a:gd name="connsiteY58" fmla="*/ 3148013 h 3148013"/>
              <a:gd name="connsiteX59" fmla="*/ 931862 w 1228725"/>
              <a:gd name="connsiteY59" fmla="*/ 3148013 h 3148013"/>
              <a:gd name="connsiteX60" fmla="*/ 889000 w 1228725"/>
              <a:gd name="connsiteY60" fmla="*/ 3148013 h 3148013"/>
              <a:gd name="connsiteX61" fmla="*/ 847725 w 1228725"/>
              <a:gd name="connsiteY61" fmla="*/ 3148013 h 3148013"/>
              <a:gd name="connsiteX62" fmla="*/ 804862 w 1228725"/>
              <a:gd name="connsiteY62" fmla="*/ 3148013 h 3148013"/>
              <a:gd name="connsiteX63" fmla="*/ 763588 w 1228725"/>
              <a:gd name="connsiteY63" fmla="*/ 3148013 h 3148013"/>
              <a:gd name="connsiteX64" fmla="*/ 763587 w 1228725"/>
              <a:gd name="connsiteY64" fmla="*/ 3148013 h 3148013"/>
              <a:gd name="connsiteX65" fmla="*/ 720725 w 1228725"/>
              <a:gd name="connsiteY65" fmla="*/ 3148013 h 3148013"/>
              <a:gd name="connsiteX66" fmla="*/ 676275 w 1228725"/>
              <a:gd name="connsiteY66" fmla="*/ 3148013 h 3148013"/>
              <a:gd name="connsiteX67" fmla="*/ 635000 w 1228725"/>
              <a:gd name="connsiteY67" fmla="*/ 3148013 h 3148013"/>
              <a:gd name="connsiteX68" fmla="*/ 592137 w 1228725"/>
              <a:gd name="connsiteY68" fmla="*/ 3148013 h 3148013"/>
              <a:gd name="connsiteX69" fmla="*/ 550863 w 1228725"/>
              <a:gd name="connsiteY69" fmla="*/ 3148013 h 3148013"/>
              <a:gd name="connsiteX70" fmla="*/ 550862 w 1228725"/>
              <a:gd name="connsiteY70" fmla="*/ 3148013 h 3148013"/>
              <a:gd name="connsiteX71" fmla="*/ 508000 w 1228725"/>
              <a:gd name="connsiteY71" fmla="*/ 3148013 h 3148013"/>
              <a:gd name="connsiteX72" fmla="*/ 465137 w 1228725"/>
              <a:gd name="connsiteY72" fmla="*/ 3148013 h 3148013"/>
              <a:gd name="connsiteX73" fmla="*/ 423863 w 1228725"/>
              <a:gd name="connsiteY73" fmla="*/ 3148013 h 3148013"/>
              <a:gd name="connsiteX74" fmla="*/ 423862 w 1228725"/>
              <a:gd name="connsiteY74" fmla="*/ 3148013 h 3148013"/>
              <a:gd name="connsiteX75" fmla="*/ 381000 w 1228725"/>
              <a:gd name="connsiteY75" fmla="*/ 3148013 h 3148013"/>
              <a:gd name="connsiteX76" fmla="*/ 339725 w 1228725"/>
              <a:gd name="connsiteY76" fmla="*/ 3148013 h 3148013"/>
              <a:gd name="connsiteX77" fmla="*/ 296862 w 1228725"/>
              <a:gd name="connsiteY77" fmla="*/ 3148013 h 3148013"/>
              <a:gd name="connsiteX78" fmla="*/ 252412 w 1228725"/>
              <a:gd name="connsiteY78" fmla="*/ 3148013 h 3148013"/>
              <a:gd name="connsiteX79" fmla="*/ 239712 w 1228725"/>
              <a:gd name="connsiteY79" fmla="*/ 3148013 h 3148013"/>
              <a:gd name="connsiteX80" fmla="*/ 211137 w 1228725"/>
              <a:gd name="connsiteY80" fmla="*/ 3146426 h 3148013"/>
              <a:gd name="connsiteX81" fmla="*/ 211137 w 1228725"/>
              <a:gd name="connsiteY81" fmla="*/ 3146425 h 3148013"/>
              <a:gd name="connsiteX82" fmla="*/ 190500 w 1228725"/>
              <a:gd name="connsiteY82" fmla="*/ 3144838 h 3148013"/>
              <a:gd name="connsiteX83" fmla="*/ 168275 w 1228725"/>
              <a:gd name="connsiteY83" fmla="*/ 3136900 h 3148013"/>
              <a:gd name="connsiteX84" fmla="*/ 146049 w 1228725"/>
              <a:gd name="connsiteY84" fmla="*/ 3132138 h 3148013"/>
              <a:gd name="connsiteX85" fmla="*/ 125412 w 1228725"/>
              <a:gd name="connsiteY85" fmla="*/ 3124200 h 3148013"/>
              <a:gd name="connsiteX86" fmla="*/ 104774 w 1228725"/>
              <a:gd name="connsiteY86" fmla="*/ 3113088 h 3148013"/>
              <a:gd name="connsiteX87" fmla="*/ 84137 w 1228725"/>
              <a:gd name="connsiteY87" fmla="*/ 3097213 h 3148013"/>
              <a:gd name="connsiteX88" fmla="*/ 68263 w 1228725"/>
              <a:gd name="connsiteY88" fmla="*/ 3087688 h 3148013"/>
              <a:gd name="connsiteX89" fmla="*/ 41275 w 1228725"/>
              <a:gd name="connsiteY89" fmla="*/ 3059113 h 3148013"/>
              <a:gd name="connsiteX90" fmla="*/ 41275 w 1228725"/>
              <a:gd name="connsiteY90" fmla="*/ 3059112 h 3148013"/>
              <a:gd name="connsiteX91" fmla="*/ 39687 w 1228725"/>
              <a:gd name="connsiteY91" fmla="*/ 3055937 h 3148013"/>
              <a:gd name="connsiteX92" fmla="*/ 19050 w 1228725"/>
              <a:gd name="connsiteY92" fmla="*/ 3021012 h 3148013"/>
              <a:gd name="connsiteX93" fmla="*/ 3175 w 1228725"/>
              <a:gd name="connsiteY93" fmla="*/ 2982912 h 3148013"/>
              <a:gd name="connsiteX94" fmla="*/ 0 w 1228725"/>
              <a:gd name="connsiteY94" fmla="*/ 2940050 h 3148013"/>
              <a:gd name="connsiteX95" fmla="*/ 0 w 1228725"/>
              <a:gd name="connsiteY95" fmla="*/ 209550 h 3148013"/>
              <a:gd name="connsiteX96" fmla="*/ 3175 w 1228725"/>
              <a:gd name="connsiteY96" fmla="*/ 166687 h 3148013"/>
              <a:gd name="connsiteX97" fmla="*/ 19050 w 1228725"/>
              <a:gd name="connsiteY97" fmla="*/ 128587 h 3148013"/>
              <a:gd name="connsiteX98" fmla="*/ 39687 w 1228725"/>
              <a:gd name="connsiteY98" fmla="*/ 92075 h 3148013"/>
              <a:gd name="connsiteX99" fmla="*/ 41275 w 1228725"/>
              <a:gd name="connsiteY99" fmla="*/ 90487 h 3148013"/>
              <a:gd name="connsiteX100" fmla="*/ 41275 w 1228725"/>
              <a:gd name="connsiteY100" fmla="*/ 90488 h 3148013"/>
              <a:gd name="connsiteX101" fmla="*/ 68263 w 1228725"/>
              <a:gd name="connsiteY101" fmla="*/ 60325 h 3148013"/>
              <a:gd name="connsiteX102" fmla="*/ 84137 w 1228725"/>
              <a:gd name="connsiteY102" fmla="*/ 50801 h 3148013"/>
              <a:gd name="connsiteX103" fmla="*/ 84137 w 1228725"/>
              <a:gd name="connsiteY103" fmla="*/ 50800 h 3148013"/>
              <a:gd name="connsiteX104" fmla="*/ 104774 w 1228725"/>
              <a:gd name="connsiteY104" fmla="*/ 34925 h 3148013"/>
              <a:gd name="connsiteX105" fmla="*/ 125412 w 1228725"/>
              <a:gd name="connsiteY105" fmla="*/ 25400 h 3148013"/>
              <a:gd name="connsiteX106" fmla="*/ 125412 w 1228725"/>
              <a:gd name="connsiteY106" fmla="*/ 25399 h 3148013"/>
              <a:gd name="connsiteX107" fmla="*/ 146049 w 1228725"/>
              <a:gd name="connsiteY107" fmla="*/ 15874 h 3148013"/>
              <a:gd name="connsiteX108" fmla="*/ 168275 w 1228725"/>
              <a:gd name="connsiteY108" fmla="*/ 11112 h 3148013"/>
              <a:gd name="connsiteX109" fmla="*/ 168275 w 1228725"/>
              <a:gd name="connsiteY109" fmla="*/ 11112 h 3148013"/>
              <a:gd name="connsiteX110" fmla="*/ 190500 w 1228725"/>
              <a:gd name="connsiteY110" fmla="*/ 4762 h 3148013"/>
              <a:gd name="connsiteX111" fmla="*/ 211137 w 1228725"/>
              <a:gd name="connsiteY111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28725" h="3148013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9" name="任意多边形 198"/>
          <p:cNvSpPr>
            <a:spLocks noChangeArrowheads="1"/>
          </p:cNvSpPr>
          <p:nvPr/>
        </p:nvSpPr>
        <p:spPr bwMode="auto">
          <a:xfrm>
            <a:off x="6562454" y="1548226"/>
            <a:ext cx="1362857" cy="2999495"/>
          </a:xfrm>
          <a:custGeom>
            <a:avLst/>
            <a:gdLst>
              <a:gd name="connsiteX0" fmla="*/ 1428750 w 1430338"/>
              <a:gd name="connsiteY0" fmla="*/ 787400 h 3148013"/>
              <a:gd name="connsiteX1" fmla="*/ 1430338 w 1430338"/>
              <a:gd name="connsiteY1" fmla="*/ 787400 h 3148013"/>
              <a:gd name="connsiteX2" fmla="*/ 1430338 w 1430338"/>
              <a:gd name="connsiteY2" fmla="*/ 788988 h 3148013"/>
              <a:gd name="connsiteX3" fmla="*/ 1428750 w 1430338"/>
              <a:gd name="connsiteY3" fmla="*/ 788988 h 3148013"/>
              <a:gd name="connsiteX4" fmla="*/ 239712 w 1430338"/>
              <a:gd name="connsiteY4" fmla="*/ 0 h 3148013"/>
              <a:gd name="connsiteX5" fmla="*/ 260350 w 1430338"/>
              <a:gd name="connsiteY5" fmla="*/ 0 h 3148013"/>
              <a:gd name="connsiteX6" fmla="*/ 303212 w 1430338"/>
              <a:gd name="connsiteY6" fmla="*/ 0 h 3148013"/>
              <a:gd name="connsiteX7" fmla="*/ 303213 w 1430338"/>
              <a:gd name="connsiteY7" fmla="*/ 0 h 3148013"/>
              <a:gd name="connsiteX8" fmla="*/ 346075 w 1430338"/>
              <a:gd name="connsiteY8" fmla="*/ 0 h 3148013"/>
              <a:gd name="connsiteX9" fmla="*/ 392112 w 1430338"/>
              <a:gd name="connsiteY9" fmla="*/ 0 h 3148013"/>
              <a:gd name="connsiteX10" fmla="*/ 392113 w 1430338"/>
              <a:gd name="connsiteY10" fmla="*/ 0 h 3148013"/>
              <a:gd name="connsiteX11" fmla="*/ 434975 w 1430338"/>
              <a:gd name="connsiteY11" fmla="*/ 0 h 3148013"/>
              <a:gd name="connsiteX12" fmla="*/ 477837 w 1430338"/>
              <a:gd name="connsiteY12" fmla="*/ 0 h 3148013"/>
              <a:gd name="connsiteX13" fmla="*/ 477838 w 1430338"/>
              <a:gd name="connsiteY13" fmla="*/ 0 h 3148013"/>
              <a:gd name="connsiteX14" fmla="*/ 520700 w 1430338"/>
              <a:gd name="connsiteY14" fmla="*/ 0 h 3148013"/>
              <a:gd name="connsiteX15" fmla="*/ 563562 w 1430338"/>
              <a:gd name="connsiteY15" fmla="*/ 0 h 3148013"/>
              <a:gd name="connsiteX16" fmla="*/ 563563 w 1430338"/>
              <a:gd name="connsiteY16" fmla="*/ 0 h 3148013"/>
              <a:gd name="connsiteX17" fmla="*/ 606425 w 1430338"/>
              <a:gd name="connsiteY17" fmla="*/ 0 h 3148013"/>
              <a:gd name="connsiteX18" fmla="*/ 649287 w 1430338"/>
              <a:gd name="connsiteY18" fmla="*/ 0 h 3148013"/>
              <a:gd name="connsiteX19" fmla="*/ 649288 w 1430338"/>
              <a:gd name="connsiteY19" fmla="*/ 0 h 3148013"/>
              <a:gd name="connsiteX20" fmla="*/ 693737 w 1430338"/>
              <a:gd name="connsiteY20" fmla="*/ 0 h 3148013"/>
              <a:gd name="connsiteX21" fmla="*/ 738187 w 1430338"/>
              <a:gd name="connsiteY21" fmla="*/ 0 h 3148013"/>
              <a:gd name="connsiteX22" fmla="*/ 781050 w 1430338"/>
              <a:gd name="connsiteY22" fmla="*/ 0 h 3148013"/>
              <a:gd name="connsiteX23" fmla="*/ 823912 w 1430338"/>
              <a:gd name="connsiteY23" fmla="*/ 0 h 3148013"/>
              <a:gd name="connsiteX24" fmla="*/ 823913 w 1430338"/>
              <a:gd name="connsiteY24" fmla="*/ 0 h 3148013"/>
              <a:gd name="connsiteX25" fmla="*/ 866775 w 1430338"/>
              <a:gd name="connsiteY25" fmla="*/ 0 h 3148013"/>
              <a:gd name="connsiteX26" fmla="*/ 909637 w 1430338"/>
              <a:gd name="connsiteY26" fmla="*/ 0 h 3148013"/>
              <a:gd name="connsiteX27" fmla="*/ 909638 w 1430338"/>
              <a:gd name="connsiteY27" fmla="*/ 0 h 3148013"/>
              <a:gd name="connsiteX28" fmla="*/ 952500 w 1430338"/>
              <a:gd name="connsiteY28" fmla="*/ 0 h 3148013"/>
              <a:gd name="connsiteX29" fmla="*/ 990600 w 1430338"/>
              <a:gd name="connsiteY29" fmla="*/ 0 h 3148013"/>
              <a:gd name="connsiteX30" fmla="*/ 996950 w 1430338"/>
              <a:gd name="connsiteY30" fmla="*/ 0 h 3148013"/>
              <a:gd name="connsiteX31" fmla="*/ 1039812 w 1430338"/>
              <a:gd name="connsiteY31" fmla="*/ 4762 h 3148013"/>
              <a:gd name="connsiteX32" fmla="*/ 1039812 w 1430338"/>
              <a:gd name="connsiteY32" fmla="*/ 4762 h 3148013"/>
              <a:gd name="connsiteX33" fmla="*/ 1082675 w 1430338"/>
              <a:gd name="connsiteY33" fmla="*/ 15874 h 3148013"/>
              <a:gd name="connsiteX34" fmla="*/ 1082675 w 1430338"/>
              <a:gd name="connsiteY34" fmla="*/ 15875 h 3148013"/>
              <a:gd name="connsiteX35" fmla="*/ 1084262 w 1430338"/>
              <a:gd name="connsiteY35" fmla="*/ 15875 h 3148013"/>
              <a:gd name="connsiteX36" fmla="*/ 1125537 w 1430338"/>
              <a:gd name="connsiteY36" fmla="*/ 34925 h 3148013"/>
              <a:gd name="connsiteX37" fmla="*/ 1127125 w 1430338"/>
              <a:gd name="connsiteY37" fmla="*/ 36512 h 3148013"/>
              <a:gd name="connsiteX38" fmla="*/ 1127125 w 1430338"/>
              <a:gd name="connsiteY38" fmla="*/ 36512 h 3148013"/>
              <a:gd name="connsiteX39" fmla="*/ 1160463 w 1430338"/>
              <a:gd name="connsiteY39" fmla="*/ 60324 h 3148013"/>
              <a:gd name="connsiteX40" fmla="*/ 1169988 w 1430338"/>
              <a:gd name="connsiteY40" fmla="*/ 71437 h 3148013"/>
              <a:gd name="connsiteX41" fmla="*/ 1169988 w 1430338"/>
              <a:gd name="connsiteY41" fmla="*/ 71438 h 3148013"/>
              <a:gd name="connsiteX42" fmla="*/ 1189037 w 1430338"/>
              <a:gd name="connsiteY42" fmla="*/ 92074 h 3148013"/>
              <a:gd name="connsiteX43" fmla="*/ 1211262 w 1430338"/>
              <a:gd name="connsiteY43" fmla="*/ 128587 h 3148013"/>
              <a:gd name="connsiteX44" fmla="*/ 1212850 w 1430338"/>
              <a:gd name="connsiteY44" fmla="*/ 131762 h 3148013"/>
              <a:gd name="connsiteX45" fmla="*/ 1225550 w 1430338"/>
              <a:gd name="connsiteY45" fmla="*/ 166687 h 3148013"/>
              <a:gd name="connsiteX46" fmla="*/ 1230312 w 1430338"/>
              <a:gd name="connsiteY46" fmla="*/ 209549 h 3148013"/>
              <a:gd name="connsiteX47" fmla="*/ 1230312 w 1430338"/>
              <a:gd name="connsiteY47" fmla="*/ 617537 h 3148013"/>
              <a:gd name="connsiteX48" fmla="*/ 1255713 w 1430338"/>
              <a:gd name="connsiteY48" fmla="*/ 636587 h 3148013"/>
              <a:gd name="connsiteX49" fmla="*/ 1255713 w 1430338"/>
              <a:gd name="connsiteY49" fmla="*/ 636588 h 3148013"/>
              <a:gd name="connsiteX50" fmla="*/ 1300162 w 1430338"/>
              <a:gd name="connsiteY50" fmla="*/ 669924 h 3148013"/>
              <a:gd name="connsiteX51" fmla="*/ 1300162 w 1430338"/>
              <a:gd name="connsiteY51" fmla="*/ 669925 h 3148013"/>
              <a:gd name="connsiteX52" fmla="*/ 1343025 w 1430338"/>
              <a:gd name="connsiteY52" fmla="*/ 703262 h 3148013"/>
              <a:gd name="connsiteX53" fmla="*/ 1343025 w 1430338"/>
              <a:gd name="connsiteY53" fmla="*/ 703262 h 3148013"/>
              <a:gd name="connsiteX54" fmla="*/ 1385888 w 1430338"/>
              <a:gd name="connsiteY54" fmla="*/ 735012 h 3148013"/>
              <a:gd name="connsiteX55" fmla="*/ 1385888 w 1430338"/>
              <a:gd name="connsiteY55" fmla="*/ 735013 h 3148013"/>
              <a:gd name="connsiteX56" fmla="*/ 1412875 w 1430338"/>
              <a:gd name="connsiteY56" fmla="*/ 755649 h 3148013"/>
              <a:gd name="connsiteX57" fmla="*/ 1425575 w 1430338"/>
              <a:gd name="connsiteY57" fmla="*/ 769937 h 3148013"/>
              <a:gd name="connsiteX58" fmla="*/ 1428750 w 1430338"/>
              <a:gd name="connsiteY58" fmla="*/ 787399 h 3148013"/>
              <a:gd name="connsiteX59" fmla="*/ 1425575 w 1430338"/>
              <a:gd name="connsiteY59" fmla="*/ 803275 h 3148013"/>
              <a:gd name="connsiteX60" fmla="*/ 1412875 w 1430338"/>
              <a:gd name="connsiteY60" fmla="*/ 817562 h 3148013"/>
              <a:gd name="connsiteX61" fmla="*/ 1385888 w 1430338"/>
              <a:gd name="connsiteY61" fmla="*/ 836611 h 3148013"/>
              <a:gd name="connsiteX62" fmla="*/ 1385888 w 1430338"/>
              <a:gd name="connsiteY62" fmla="*/ 836612 h 3148013"/>
              <a:gd name="connsiteX63" fmla="*/ 1343025 w 1430338"/>
              <a:gd name="connsiteY63" fmla="*/ 871537 h 3148013"/>
              <a:gd name="connsiteX64" fmla="*/ 1343025 w 1430338"/>
              <a:gd name="connsiteY64" fmla="*/ 871538 h 3148013"/>
              <a:gd name="connsiteX65" fmla="*/ 1300162 w 1430338"/>
              <a:gd name="connsiteY65" fmla="*/ 904875 h 3148013"/>
              <a:gd name="connsiteX66" fmla="*/ 1255713 w 1430338"/>
              <a:gd name="connsiteY66" fmla="*/ 936624 h 3148013"/>
              <a:gd name="connsiteX67" fmla="*/ 1255713 w 1430338"/>
              <a:gd name="connsiteY67" fmla="*/ 936625 h 3148013"/>
              <a:gd name="connsiteX68" fmla="*/ 1230312 w 1430338"/>
              <a:gd name="connsiteY68" fmla="*/ 955675 h 3148013"/>
              <a:gd name="connsiteX69" fmla="*/ 1230312 w 1430338"/>
              <a:gd name="connsiteY69" fmla="*/ 2940050 h 3148013"/>
              <a:gd name="connsiteX70" fmla="*/ 1225550 w 1430338"/>
              <a:gd name="connsiteY70" fmla="*/ 2982913 h 3148013"/>
              <a:gd name="connsiteX71" fmla="*/ 1212850 w 1430338"/>
              <a:gd name="connsiteY71" fmla="*/ 3016250 h 3148013"/>
              <a:gd name="connsiteX72" fmla="*/ 1211262 w 1430338"/>
              <a:gd name="connsiteY72" fmla="*/ 3021013 h 3148013"/>
              <a:gd name="connsiteX73" fmla="*/ 1189037 w 1430338"/>
              <a:gd name="connsiteY73" fmla="*/ 3055938 h 3148013"/>
              <a:gd name="connsiteX74" fmla="*/ 1169988 w 1430338"/>
              <a:gd name="connsiteY74" fmla="*/ 3076574 h 3148013"/>
              <a:gd name="connsiteX75" fmla="*/ 1169988 w 1430338"/>
              <a:gd name="connsiteY75" fmla="*/ 3076575 h 3148013"/>
              <a:gd name="connsiteX76" fmla="*/ 1160463 w 1430338"/>
              <a:gd name="connsiteY76" fmla="*/ 3087688 h 3148013"/>
              <a:gd name="connsiteX77" fmla="*/ 1127125 w 1430338"/>
              <a:gd name="connsiteY77" fmla="*/ 3111500 h 3148013"/>
              <a:gd name="connsiteX78" fmla="*/ 1127125 w 1430338"/>
              <a:gd name="connsiteY78" fmla="*/ 3111501 h 3148013"/>
              <a:gd name="connsiteX79" fmla="*/ 1125537 w 1430338"/>
              <a:gd name="connsiteY79" fmla="*/ 3113088 h 3148013"/>
              <a:gd name="connsiteX80" fmla="*/ 1084262 w 1430338"/>
              <a:gd name="connsiteY80" fmla="*/ 3132138 h 3148013"/>
              <a:gd name="connsiteX81" fmla="*/ 1082675 w 1430338"/>
              <a:gd name="connsiteY81" fmla="*/ 3132138 h 3148013"/>
              <a:gd name="connsiteX82" fmla="*/ 1082675 w 1430338"/>
              <a:gd name="connsiteY82" fmla="*/ 3132137 h 3148013"/>
              <a:gd name="connsiteX83" fmla="*/ 1039813 w 1430338"/>
              <a:gd name="connsiteY83" fmla="*/ 3144837 h 3148013"/>
              <a:gd name="connsiteX84" fmla="*/ 1039813 w 1430338"/>
              <a:gd name="connsiteY84" fmla="*/ 3144838 h 3148013"/>
              <a:gd name="connsiteX85" fmla="*/ 996950 w 1430338"/>
              <a:gd name="connsiteY85" fmla="*/ 3148013 h 3148013"/>
              <a:gd name="connsiteX86" fmla="*/ 990600 w 1430338"/>
              <a:gd name="connsiteY86" fmla="*/ 3148013 h 3148013"/>
              <a:gd name="connsiteX87" fmla="*/ 952500 w 1430338"/>
              <a:gd name="connsiteY87" fmla="*/ 3148013 h 3148013"/>
              <a:gd name="connsiteX88" fmla="*/ 909638 w 1430338"/>
              <a:gd name="connsiteY88" fmla="*/ 3148013 h 3148013"/>
              <a:gd name="connsiteX89" fmla="*/ 909637 w 1430338"/>
              <a:gd name="connsiteY89" fmla="*/ 3148013 h 3148013"/>
              <a:gd name="connsiteX90" fmla="*/ 866775 w 1430338"/>
              <a:gd name="connsiteY90" fmla="*/ 3148013 h 3148013"/>
              <a:gd name="connsiteX91" fmla="*/ 823913 w 1430338"/>
              <a:gd name="connsiteY91" fmla="*/ 3148013 h 3148013"/>
              <a:gd name="connsiteX92" fmla="*/ 823912 w 1430338"/>
              <a:gd name="connsiteY92" fmla="*/ 3148013 h 3148013"/>
              <a:gd name="connsiteX93" fmla="*/ 781050 w 1430338"/>
              <a:gd name="connsiteY93" fmla="*/ 3148013 h 3148013"/>
              <a:gd name="connsiteX94" fmla="*/ 738187 w 1430338"/>
              <a:gd name="connsiteY94" fmla="*/ 3148013 h 3148013"/>
              <a:gd name="connsiteX95" fmla="*/ 693737 w 1430338"/>
              <a:gd name="connsiteY95" fmla="*/ 3148013 h 3148013"/>
              <a:gd name="connsiteX96" fmla="*/ 649288 w 1430338"/>
              <a:gd name="connsiteY96" fmla="*/ 3148013 h 3148013"/>
              <a:gd name="connsiteX97" fmla="*/ 649287 w 1430338"/>
              <a:gd name="connsiteY97" fmla="*/ 3148013 h 3148013"/>
              <a:gd name="connsiteX98" fmla="*/ 606425 w 1430338"/>
              <a:gd name="connsiteY98" fmla="*/ 3148013 h 3148013"/>
              <a:gd name="connsiteX99" fmla="*/ 563563 w 1430338"/>
              <a:gd name="connsiteY99" fmla="*/ 3148013 h 3148013"/>
              <a:gd name="connsiteX100" fmla="*/ 563562 w 1430338"/>
              <a:gd name="connsiteY100" fmla="*/ 3148013 h 3148013"/>
              <a:gd name="connsiteX101" fmla="*/ 520700 w 1430338"/>
              <a:gd name="connsiteY101" fmla="*/ 3148013 h 3148013"/>
              <a:gd name="connsiteX102" fmla="*/ 477838 w 1430338"/>
              <a:gd name="connsiteY102" fmla="*/ 3148013 h 3148013"/>
              <a:gd name="connsiteX103" fmla="*/ 477837 w 1430338"/>
              <a:gd name="connsiteY103" fmla="*/ 3148013 h 3148013"/>
              <a:gd name="connsiteX104" fmla="*/ 434975 w 1430338"/>
              <a:gd name="connsiteY104" fmla="*/ 3148013 h 3148013"/>
              <a:gd name="connsiteX105" fmla="*/ 392113 w 1430338"/>
              <a:gd name="connsiteY105" fmla="*/ 3148013 h 3148013"/>
              <a:gd name="connsiteX106" fmla="*/ 392112 w 1430338"/>
              <a:gd name="connsiteY106" fmla="*/ 3148013 h 3148013"/>
              <a:gd name="connsiteX107" fmla="*/ 346075 w 1430338"/>
              <a:gd name="connsiteY107" fmla="*/ 3148013 h 3148013"/>
              <a:gd name="connsiteX108" fmla="*/ 303213 w 1430338"/>
              <a:gd name="connsiteY108" fmla="*/ 3148013 h 3148013"/>
              <a:gd name="connsiteX109" fmla="*/ 303212 w 1430338"/>
              <a:gd name="connsiteY109" fmla="*/ 3148013 h 3148013"/>
              <a:gd name="connsiteX110" fmla="*/ 260350 w 1430338"/>
              <a:gd name="connsiteY110" fmla="*/ 3148013 h 3148013"/>
              <a:gd name="connsiteX111" fmla="*/ 239712 w 1430338"/>
              <a:gd name="connsiteY111" fmla="*/ 3148013 h 3148013"/>
              <a:gd name="connsiteX112" fmla="*/ 217487 w 1430338"/>
              <a:gd name="connsiteY112" fmla="*/ 3146426 h 3148013"/>
              <a:gd name="connsiteX113" fmla="*/ 217487 w 1430338"/>
              <a:gd name="connsiteY113" fmla="*/ 3146425 h 3148013"/>
              <a:gd name="connsiteX114" fmla="*/ 192087 w 1430338"/>
              <a:gd name="connsiteY114" fmla="*/ 3144838 h 3148013"/>
              <a:gd name="connsiteX115" fmla="*/ 174625 w 1430338"/>
              <a:gd name="connsiteY115" fmla="*/ 3140075 h 3148013"/>
              <a:gd name="connsiteX116" fmla="*/ 146049 w 1430338"/>
              <a:gd name="connsiteY116" fmla="*/ 3132138 h 3148013"/>
              <a:gd name="connsiteX117" fmla="*/ 131762 w 1430338"/>
              <a:gd name="connsiteY117" fmla="*/ 3124200 h 3148013"/>
              <a:gd name="connsiteX118" fmla="*/ 131762 w 1430338"/>
              <a:gd name="connsiteY118" fmla="*/ 3124200 h 3148013"/>
              <a:gd name="connsiteX119" fmla="*/ 106362 w 1430338"/>
              <a:gd name="connsiteY119" fmla="*/ 3113088 h 3148013"/>
              <a:gd name="connsiteX120" fmla="*/ 88900 w 1430338"/>
              <a:gd name="connsiteY120" fmla="*/ 3100388 h 3148013"/>
              <a:gd name="connsiteX121" fmla="*/ 88900 w 1430338"/>
              <a:gd name="connsiteY121" fmla="*/ 3100387 h 3148013"/>
              <a:gd name="connsiteX122" fmla="*/ 71437 w 1430338"/>
              <a:gd name="connsiteY122" fmla="*/ 3087687 h 3148013"/>
              <a:gd name="connsiteX123" fmla="*/ 44450 w 1430338"/>
              <a:gd name="connsiteY123" fmla="*/ 3059112 h 3148013"/>
              <a:gd name="connsiteX124" fmla="*/ 41275 w 1430338"/>
              <a:gd name="connsiteY124" fmla="*/ 3055937 h 3148013"/>
              <a:gd name="connsiteX125" fmla="*/ 19050 w 1430338"/>
              <a:gd name="connsiteY125" fmla="*/ 3021012 h 3148013"/>
              <a:gd name="connsiteX126" fmla="*/ 4762 w 1430338"/>
              <a:gd name="connsiteY126" fmla="*/ 2982912 h 3148013"/>
              <a:gd name="connsiteX127" fmla="*/ 0 w 1430338"/>
              <a:gd name="connsiteY127" fmla="*/ 2940050 h 3148013"/>
              <a:gd name="connsiteX128" fmla="*/ 0 w 1430338"/>
              <a:gd name="connsiteY128" fmla="*/ 209549 h 3148013"/>
              <a:gd name="connsiteX129" fmla="*/ 4762 w 1430338"/>
              <a:gd name="connsiteY129" fmla="*/ 166687 h 3148013"/>
              <a:gd name="connsiteX130" fmla="*/ 19050 w 1430338"/>
              <a:gd name="connsiteY130" fmla="*/ 128587 h 3148013"/>
              <a:gd name="connsiteX131" fmla="*/ 41275 w 1430338"/>
              <a:gd name="connsiteY131" fmla="*/ 92074 h 3148013"/>
              <a:gd name="connsiteX132" fmla="*/ 44450 w 1430338"/>
              <a:gd name="connsiteY132" fmla="*/ 90487 h 3148013"/>
              <a:gd name="connsiteX133" fmla="*/ 71437 w 1430338"/>
              <a:gd name="connsiteY133" fmla="*/ 60324 h 3148013"/>
              <a:gd name="connsiteX134" fmla="*/ 88900 w 1430338"/>
              <a:gd name="connsiteY134" fmla="*/ 49212 h 3148013"/>
              <a:gd name="connsiteX135" fmla="*/ 88900 w 1430338"/>
              <a:gd name="connsiteY135" fmla="*/ 49212 h 3148013"/>
              <a:gd name="connsiteX136" fmla="*/ 106362 w 1430338"/>
              <a:gd name="connsiteY136" fmla="*/ 34925 h 3148013"/>
              <a:gd name="connsiteX137" fmla="*/ 131762 w 1430338"/>
              <a:gd name="connsiteY137" fmla="*/ 25400 h 3148013"/>
              <a:gd name="connsiteX138" fmla="*/ 131762 w 1430338"/>
              <a:gd name="connsiteY138" fmla="*/ 25400 h 3148013"/>
              <a:gd name="connsiteX139" fmla="*/ 146049 w 1430338"/>
              <a:gd name="connsiteY139" fmla="*/ 15875 h 3148013"/>
              <a:gd name="connsiteX140" fmla="*/ 174625 w 1430338"/>
              <a:gd name="connsiteY140" fmla="*/ 9525 h 3148013"/>
              <a:gd name="connsiteX141" fmla="*/ 192087 w 1430338"/>
              <a:gd name="connsiteY141" fmla="*/ 4762 h 3148013"/>
              <a:gd name="connsiteX142" fmla="*/ 217487 w 1430338"/>
              <a:gd name="connsiteY142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430338" h="3148013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577274" y="1747892"/>
            <a:ext cx="568739" cy="1692604"/>
            <a:chOff x="9286715" y="1680422"/>
            <a:chExt cx="654939" cy="1949140"/>
          </a:xfrm>
          <a:solidFill>
            <a:schemeClr val="accent4"/>
          </a:solidFill>
        </p:grpSpPr>
        <p:sp>
          <p:nvSpPr>
            <p:cNvPr id="171" name="Freeform 137"/>
            <p:cNvSpPr/>
            <p:nvPr/>
          </p:nvSpPr>
          <p:spPr bwMode="auto">
            <a:xfrm>
              <a:off x="9286715" y="1680422"/>
              <a:ext cx="654939" cy="1949140"/>
            </a:xfrm>
            <a:custGeom>
              <a:avLst/>
              <a:gdLst>
                <a:gd name="T0" fmla="*/ 0 w 376"/>
                <a:gd name="T1" fmla="*/ 0 h 1119"/>
                <a:gd name="T2" fmla="*/ 259 w 376"/>
                <a:gd name="T3" fmla="*/ 37 h 1119"/>
                <a:gd name="T4" fmla="*/ 283 w 376"/>
                <a:gd name="T5" fmla="*/ 42 h 1119"/>
                <a:gd name="T6" fmla="*/ 305 w 376"/>
                <a:gd name="T7" fmla="*/ 50 h 1119"/>
                <a:gd name="T8" fmla="*/ 325 w 376"/>
                <a:gd name="T9" fmla="*/ 60 h 1119"/>
                <a:gd name="T10" fmla="*/ 343 w 376"/>
                <a:gd name="T11" fmla="*/ 72 h 1119"/>
                <a:gd name="T12" fmla="*/ 357 w 376"/>
                <a:gd name="T13" fmla="*/ 86 h 1119"/>
                <a:gd name="T14" fmla="*/ 368 w 376"/>
                <a:gd name="T15" fmla="*/ 101 h 1119"/>
                <a:gd name="T16" fmla="*/ 374 w 376"/>
                <a:gd name="T17" fmla="*/ 119 h 1119"/>
                <a:gd name="T18" fmla="*/ 376 w 376"/>
                <a:gd name="T19" fmla="*/ 140 h 1119"/>
                <a:gd name="T20" fmla="*/ 376 w 376"/>
                <a:gd name="T21" fmla="*/ 968 h 1119"/>
                <a:gd name="T22" fmla="*/ 374 w 376"/>
                <a:gd name="T23" fmla="*/ 988 h 1119"/>
                <a:gd name="T24" fmla="*/ 368 w 376"/>
                <a:gd name="T25" fmla="*/ 1007 h 1119"/>
                <a:gd name="T26" fmla="*/ 358 w 376"/>
                <a:gd name="T27" fmla="*/ 1022 h 1119"/>
                <a:gd name="T28" fmla="*/ 344 w 376"/>
                <a:gd name="T29" fmla="*/ 1036 h 1119"/>
                <a:gd name="T30" fmla="*/ 327 w 376"/>
                <a:gd name="T31" fmla="*/ 1048 h 1119"/>
                <a:gd name="T32" fmla="*/ 306 w 376"/>
                <a:gd name="T33" fmla="*/ 1058 h 1119"/>
                <a:gd name="T34" fmla="*/ 284 w 376"/>
                <a:gd name="T35" fmla="*/ 1066 h 1119"/>
                <a:gd name="T36" fmla="*/ 259 w 376"/>
                <a:gd name="T37" fmla="*/ 1071 h 1119"/>
                <a:gd name="T38" fmla="*/ 0 w 376"/>
                <a:gd name="T39" fmla="*/ 1119 h 1119"/>
                <a:gd name="T40" fmla="*/ 0 w 376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  <a:grpFill/>
          </p:grpSpPr>
          <p:sp>
            <p:nvSpPr>
              <p:cNvPr id="177" name="Freeform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avLst/>
                <a:gdLst>
                  <a:gd name="T0" fmla="*/ 174 w 208"/>
                  <a:gd name="T1" fmla="*/ 62 h 166"/>
                  <a:gd name="T2" fmla="*/ 175 w 208"/>
                  <a:gd name="T3" fmla="*/ 43 h 166"/>
                  <a:gd name="T4" fmla="*/ 122 w 208"/>
                  <a:gd name="T5" fmla="*/ 50 h 166"/>
                  <a:gd name="T6" fmla="*/ 116 w 208"/>
                  <a:gd name="T7" fmla="*/ 53 h 166"/>
                  <a:gd name="T8" fmla="*/ 80 w 208"/>
                  <a:gd name="T9" fmla="*/ 53 h 166"/>
                  <a:gd name="T10" fmla="*/ 75 w 208"/>
                  <a:gd name="T11" fmla="*/ 51 h 166"/>
                  <a:gd name="T12" fmla="*/ 72 w 208"/>
                  <a:gd name="T13" fmla="*/ 51 h 166"/>
                  <a:gd name="T14" fmla="*/ 48 w 208"/>
                  <a:gd name="T15" fmla="*/ 51 h 166"/>
                  <a:gd name="T16" fmla="*/ 48 w 208"/>
                  <a:gd name="T17" fmla="*/ 54 h 166"/>
                  <a:gd name="T18" fmla="*/ 55 w 208"/>
                  <a:gd name="T19" fmla="*/ 58 h 166"/>
                  <a:gd name="T20" fmla="*/ 58 w 208"/>
                  <a:gd name="T21" fmla="*/ 60 h 166"/>
                  <a:gd name="T22" fmla="*/ 127 w 208"/>
                  <a:gd name="T23" fmla="*/ 62 h 166"/>
                  <a:gd name="T24" fmla="*/ 10 w 208"/>
                  <a:gd name="T25" fmla="*/ 6 h 166"/>
                  <a:gd name="T26" fmla="*/ 70 w 208"/>
                  <a:gd name="T27" fmla="*/ 41 h 166"/>
                  <a:gd name="T28" fmla="*/ 10 w 208"/>
                  <a:gd name="T29" fmla="*/ 6 h 166"/>
                  <a:gd name="T30" fmla="*/ 71 w 208"/>
                  <a:gd name="T31" fmla="*/ 0 h 166"/>
                  <a:gd name="T32" fmla="*/ 75 w 208"/>
                  <a:gd name="T33" fmla="*/ 2 h 166"/>
                  <a:gd name="T34" fmla="*/ 76 w 208"/>
                  <a:gd name="T35" fmla="*/ 39 h 166"/>
                  <a:gd name="T36" fmla="*/ 80 w 208"/>
                  <a:gd name="T37" fmla="*/ 38 h 166"/>
                  <a:gd name="T38" fmla="*/ 126 w 208"/>
                  <a:gd name="T39" fmla="*/ 14 h 166"/>
                  <a:gd name="T40" fmla="*/ 131 w 208"/>
                  <a:gd name="T41" fmla="*/ 9 h 166"/>
                  <a:gd name="T42" fmla="*/ 166 w 208"/>
                  <a:gd name="T43" fmla="*/ 8 h 166"/>
                  <a:gd name="T44" fmla="*/ 169 w 208"/>
                  <a:gd name="T45" fmla="*/ 9 h 166"/>
                  <a:gd name="T46" fmla="*/ 172 w 208"/>
                  <a:gd name="T47" fmla="*/ 10 h 166"/>
                  <a:gd name="T48" fmla="*/ 175 w 208"/>
                  <a:gd name="T49" fmla="*/ 14 h 166"/>
                  <a:gd name="T50" fmla="*/ 207 w 208"/>
                  <a:gd name="T51" fmla="*/ 67 h 166"/>
                  <a:gd name="T52" fmla="*/ 208 w 208"/>
                  <a:gd name="T53" fmla="*/ 74 h 166"/>
                  <a:gd name="T54" fmla="*/ 206 w 208"/>
                  <a:gd name="T55" fmla="*/ 80 h 166"/>
                  <a:gd name="T56" fmla="*/ 201 w 208"/>
                  <a:gd name="T57" fmla="*/ 85 h 166"/>
                  <a:gd name="T58" fmla="*/ 194 w 208"/>
                  <a:gd name="T59" fmla="*/ 86 h 166"/>
                  <a:gd name="T60" fmla="*/ 193 w 208"/>
                  <a:gd name="T61" fmla="*/ 163 h 166"/>
                  <a:gd name="T62" fmla="*/ 189 w 208"/>
                  <a:gd name="T63" fmla="*/ 166 h 166"/>
                  <a:gd name="T64" fmla="*/ 185 w 208"/>
                  <a:gd name="T65" fmla="*/ 163 h 166"/>
                  <a:gd name="T66" fmla="*/ 184 w 208"/>
                  <a:gd name="T67" fmla="*/ 86 h 166"/>
                  <a:gd name="T68" fmla="*/ 171 w 208"/>
                  <a:gd name="T69" fmla="*/ 157 h 166"/>
                  <a:gd name="T70" fmla="*/ 168 w 208"/>
                  <a:gd name="T71" fmla="*/ 163 h 166"/>
                  <a:gd name="T72" fmla="*/ 162 w 208"/>
                  <a:gd name="T73" fmla="*/ 166 h 166"/>
                  <a:gd name="T74" fmla="*/ 155 w 208"/>
                  <a:gd name="T75" fmla="*/ 163 h 166"/>
                  <a:gd name="T76" fmla="*/ 153 w 208"/>
                  <a:gd name="T77" fmla="*/ 157 h 166"/>
                  <a:gd name="T78" fmla="*/ 147 w 208"/>
                  <a:gd name="T79" fmla="*/ 86 h 166"/>
                  <a:gd name="T80" fmla="*/ 147 w 208"/>
                  <a:gd name="T81" fmla="*/ 161 h 166"/>
                  <a:gd name="T82" fmla="*/ 141 w 208"/>
                  <a:gd name="T83" fmla="*/ 165 h 166"/>
                  <a:gd name="T84" fmla="*/ 135 w 208"/>
                  <a:gd name="T85" fmla="*/ 165 h 166"/>
                  <a:gd name="T86" fmla="*/ 130 w 208"/>
                  <a:gd name="T87" fmla="*/ 161 h 166"/>
                  <a:gd name="T88" fmla="*/ 129 w 208"/>
                  <a:gd name="T89" fmla="*/ 86 h 166"/>
                  <a:gd name="T90" fmla="*/ 29 w 208"/>
                  <a:gd name="T91" fmla="*/ 161 h 166"/>
                  <a:gd name="T92" fmla="*/ 26 w 208"/>
                  <a:gd name="T93" fmla="*/ 165 h 166"/>
                  <a:gd name="T94" fmla="*/ 21 w 208"/>
                  <a:gd name="T95" fmla="*/ 165 h 166"/>
                  <a:gd name="T96" fmla="*/ 19 w 208"/>
                  <a:gd name="T97" fmla="*/ 161 h 166"/>
                  <a:gd name="T98" fmla="*/ 11 w 208"/>
                  <a:gd name="T99" fmla="*/ 86 h 166"/>
                  <a:gd name="T100" fmla="*/ 4 w 208"/>
                  <a:gd name="T101" fmla="*/ 83 h 166"/>
                  <a:gd name="T102" fmla="*/ 0 w 208"/>
                  <a:gd name="T103" fmla="*/ 77 h 166"/>
                  <a:gd name="T104" fmla="*/ 0 w 208"/>
                  <a:gd name="T105" fmla="*/ 69 h 166"/>
                  <a:gd name="T106" fmla="*/ 4 w 208"/>
                  <a:gd name="T107" fmla="*/ 64 h 166"/>
                  <a:gd name="T108" fmla="*/ 11 w 208"/>
                  <a:gd name="T109" fmla="*/ 62 h 166"/>
                  <a:gd name="T110" fmla="*/ 22 w 208"/>
                  <a:gd name="T111" fmla="*/ 60 h 166"/>
                  <a:gd name="T112" fmla="*/ 23 w 208"/>
                  <a:gd name="T113" fmla="*/ 58 h 166"/>
                  <a:gd name="T114" fmla="*/ 30 w 208"/>
                  <a:gd name="T115" fmla="*/ 54 h 166"/>
                  <a:gd name="T116" fmla="*/ 32 w 208"/>
                  <a:gd name="T117" fmla="*/ 54 h 166"/>
                  <a:gd name="T118" fmla="*/ 9 w 208"/>
                  <a:gd name="T119" fmla="*/ 51 h 166"/>
                  <a:gd name="T120" fmla="*/ 4 w 208"/>
                  <a:gd name="T121" fmla="*/ 48 h 166"/>
                  <a:gd name="T122" fmla="*/ 3 w 208"/>
                  <a:gd name="T123" fmla="*/ 5 h 166"/>
                  <a:gd name="T124" fmla="*/ 7 w 208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66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Freeform 163"/>
              <p:cNvSpPr/>
              <p:nvPr/>
            </p:nvSpPr>
            <p:spPr bwMode="auto">
              <a:xfrm>
                <a:off x="8518096" y="3162328"/>
                <a:ext cx="66191" cy="64449"/>
              </a:xfrm>
              <a:custGeom>
                <a:avLst/>
                <a:gdLst>
                  <a:gd name="T0" fmla="*/ 19 w 38"/>
                  <a:gd name="T1" fmla="*/ 0 h 37"/>
                  <a:gd name="T2" fmla="*/ 29 w 38"/>
                  <a:gd name="T3" fmla="*/ 3 h 37"/>
                  <a:gd name="T4" fmla="*/ 35 w 38"/>
                  <a:gd name="T5" fmla="*/ 9 h 37"/>
                  <a:gd name="T6" fmla="*/ 38 w 38"/>
                  <a:gd name="T7" fmla="*/ 19 h 37"/>
                  <a:gd name="T8" fmla="*/ 35 w 38"/>
                  <a:gd name="T9" fmla="*/ 28 h 37"/>
                  <a:gd name="T10" fmla="*/ 29 w 38"/>
                  <a:gd name="T11" fmla="*/ 34 h 37"/>
                  <a:gd name="T12" fmla="*/ 19 w 38"/>
                  <a:gd name="T13" fmla="*/ 37 h 37"/>
                  <a:gd name="T14" fmla="*/ 10 w 38"/>
                  <a:gd name="T15" fmla="*/ 34 h 37"/>
                  <a:gd name="T16" fmla="*/ 4 w 38"/>
                  <a:gd name="T17" fmla="*/ 28 h 37"/>
                  <a:gd name="T18" fmla="*/ 0 w 38"/>
                  <a:gd name="T19" fmla="*/ 19 h 37"/>
                  <a:gd name="T20" fmla="*/ 4 w 38"/>
                  <a:gd name="T21" fmla="*/ 9 h 37"/>
                  <a:gd name="T22" fmla="*/ 10 w 38"/>
                  <a:gd name="T23" fmla="*/ 3 h 37"/>
                  <a:gd name="T24" fmla="*/ 19 w 3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481632" y="1747892"/>
            <a:ext cx="571765" cy="1692604"/>
            <a:chOff x="2267202" y="1680422"/>
            <a:chExt cx="658423" cy="1949140"/>
          </a:xfrm>
          <a:solidFill>
            <a:schemeClr val="accent1"/>
          </a:solidFill>
        </p:grpSpPr>
        <p:sp>
          <p:nvSpPr>
            <p:cNvPr id="180" name="Freeform 37"/>
            <p:cNvSpPr/>
            <p:nvPr/>
          </p:nvSpPr>
          <p:spPr bwMode="auto">
            <a:xfrm>
              <a:off x="2267202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  <a:grpFill/>
          </p:grpSpPr>
          <p:sp>
            <p:nvSpPr>
              <p:cNvPr id="186" name="Freeform 157"/>
              <p:cNvSpPr/>
              <p:nvPr/>
            </p:nvSpPr>
            <p:spPr bwMode="auto">
              <a:xfrm>
                <a:off x="3557283" y="3162328"/>
                <a:ext cx="62707" cy="62707"/>
              </a:xfrm>
              <a:custGeom>
                <a:avLst/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avLst/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494938" y="1747892"/>
            <a:ext cx="570252" cy="1692604"/>
            <a:chOff x="4585650" y="1680422"/>
            <a:chExt cx="656681" cy="1949140"/>
          </a:xfrm>
          <a:solidFill>
            <a:schemeClr val="accent2"/>
          </a:solidFill>
        </p:grpSpPr>
        <p:sp>
          <p:nvSpPr>
            <p:cNvPr id="189" name="Freeform 72"/>
            <p:cNvSpPr/>
            <p:nvPr/>
          </p:nvSpPr>
          <p:spPr bwMode="auto">
            <a:xfrm>
              <a:off x="4585650" y="1680422"/>
              <a:ext cx="656681" cy="1949140"/>
            </a:xfrm>
            <a:custGeom>
              <a:avLst/>
              <a:gdLst>
                <a:gd name="T0" fmla="*/ 0 w 377"/>
                <a:gd name="T1" fmla="*/ 0 h 1119"/>
                <a:gd name="T2" fmla="*/ 259 w 377"/>
                <a:gd name="T3" fmla="*/ 37 h 1119"/>
                <a:gd name="T4" fmla="*/ 283 w 377"/>
                <a:gd name="T5" fmla="*/ 42 h 1119"/>
                <a:gd name="T6" fmla="*/ 306 w 377"/>
                <a:gd name="T7" fmla="*/ 50 h 1119"/>
                <a:gd name="T8" fmla="*/ 326 w 377"/>
                <a:gd name="T9" fmla="*/ 60 h 1119"/>
                <a:gd name="T10" fmla="*/ 344 w 377"/>
                <a:gd name="T11" fmla="*/ 72 h 1119"/>
                <a:gd name="T12" fmla="*/ 358 w 377"/>
                <a:gd name="T13" fmla="*/ 86 h 1119"/>
                <a:gd name="T14" fmla="*/ 369 w 377"/>
                <a:gd name="T15" fmla="*/ 101 h 1119"/>
                <a:gd name="T16" fmla="*/ 375 w 377"/>
                <a:gd name="T17" fmla="*/ 119 h 1119"/>
                <a:gd name="T18" fmla="*/ 377 w 377"/>
                <a:gd name="T19" fmla="*/ 140 h 1119"/>
                <a:gd name="T20" fmla="*/ 377 w 377"/>
                <a:gd name="T21" fmla="*/ 968 h 1119"/>
                <a:gd name="T22" fmla="*/ 375 w 377"/>
                <a:gd name="T23" fmla="*/ 988 h 1119"/>
                <a:gd name="T24" fmla="*/ 369 w 377"/>
                <a:gd name="T25" fmla="*/ 1007 h 1119"/>
                <a:gd name="T26" fmla="*/ 358 w 377"/>
                <a:gd name="T27" fmla="*/ 1022 h 1119"/>
                <a:gd name="T28" fmla="*/ 344 w 377"/>
                <a:gd name="T29" fmla="*/ 1036 h 1119"/>
                <a:gd name="T30" fmla="*/ 327 w 377"/>
                <a:gd name="T31" fmla="*/ 1048 h 1119"/>
                <a:gd name="T32" fmla="*/ 307 w 377"/>
                <a:gd name="T33" fmla="*/ 1058 h 1119"/>
                <a:gd name="T34" fmla="*/ 284 w 377"/>
                <a:gd name="T35" fmla="*/ 1066 h 1119"/>
                <a:gd name="T36" fmla="*/ 259 w 377"/>
                <a:gd name="T37" fmla="*/ 1071 h 1119"/>
                <a:gd name="T38" fmla="*/ 0 w 377"/>
                <a:gd name="T39" fmla="*/ 1119 h 1119"/>
                <a:gd name="T40" fmla="*/ 0 w 377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grpFill/>
          </p:grpSpPr>
          <p:sp>
            <p:nvSpPr>
              <p:cNvPr id="196" name="Freeform 164"/>
              <p:cNvSpPr/>
              <p:nvPr/>
            </p:nvSpPr>
            <p:spPr bwMode="auto">
              <a:xfrm>
                <a:off x="5152825" y="3162328"/>
                <a:ext cx="62707" cy="62707"/>
              </a:xfrm>
              <a:custGeom>
                <a:avLst/>
                <a:gdLst>
                  <a:gd name="T0" fmla="*/ 18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8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8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avLst/>
                <a:gdLst>
                  <a:gd name="T0" fmla="*/ 4 w 34"/>
                  <a:gd name="T1" fmla="*/ 3 h 24"/>
                  <a:gd name="T2" fmla="*/ 4 w 34"/>
                  <a:gd name="T3" fmla="*/ 19 h 24"/>
                  <a:gd name="T4" fmla="*/ 28 w 34"/>
                  <a:gd name="T5" fmla="*/ 19 h 24"/>
                  <a:gd name="T6" fmla="*/ 28 w 34"/>
                  <a:gd name="T7" fmla="*/ 3 h 24"/>
                  <a:gd name="T8" fmla="*/ 4 w 34"/>
                  <a:gd name="T9" fmla="*/ 3 h 24"/>
                  <a:gd name="T10" fmla="*/ 2 w 34"/>
                  <a:gd name="T11" fmla="*/ 0 h 24"/>
                  <a:gd name="T12" fmla="*/ 30 w 34"/>
                  <a:gd name="T13" fmla="*/ 0 h 24"/>
                  <a:gd name="T14" fmla="*/ 33 w 34"/>
                  <a:gd name="T15" fmla="*/ 0 h 24"/>
                  <a:gd name="T16" fmla="*/ 34 w 34"/>
                  <a:gd name="T17" fmla="*/ 2 h 24"/>
                  <a:gd name="T18" fmla="*/ 34 w 34"/>
                  <a:gd name="T19" fmla="*/ 20 h 24"/>
                  <a:gd name="T20" fmla="*/ 33 w 34"/>
                  <a:gd name="T21" fmla="*/ 22 h 24"/>
                  <a:gd name="T22" fmla="*/ 30 w 34"/>
                  <a:gd name="T23" fmla="*/ 24 h 24"/>
                  <a:gd name="T24" fmla="*/ 2 w 34"/>
                  <a:gd name="T25" fmla="*/ 24 h 24"/>
                  <a:gd name="T26" fmla="*/ 0 w 34"/>
                  <a:gd name="T27" fmla="*/ 22 h 24"/>
                  <a:gd name="T28" fmla="*/ 0 w 34"/>
                  <a:gd name="T29" fmla="*/ 20 h 24"/>
                  <a:gd name="T30" fmla="*/ 0 w 34"/>
                  <a:gd name="T31" fmla="*/ 2 h 24"/>
                  <a:gd name="T32" fmla="*/ 0 w 34"/>
                  <a:gd name="T33" fmla="*/ 0 h 24"/>
                  <a:gd name="T34" fmla="*/ 2 w 34"/>
                  <a:gd name="T3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Freeform 166"/>
              <p:cNvSpPr/>
              <p:nvPr/>
            </p:nvSpPr>
            <p:spPr bwMode="auto">
              <a:xfrm>
                <a:off x="5098828" y="3228519"/>
                <a:ext cx="224700" cy="278697"/>
              </a:xfrm>
              <a:custGeom>
                <a:avLst/>
                <a:gdLst>
                  <a:gd name="T0" fmla="*/ 64 w 129"/>
                  <a:gd name="T1" fmla="*/ 0 h 160"/>
                  <a:gd name="T2" fmla="*/ 70 w 129"/>
                  <a:gd name="T3" fmla="*/ 4 h 160"/>
                  <a:gd name="T4" fmla="*/ 73 w 129"/>
                  <a:gd name="T5" fmla="*/ 5 h 160"/>
                  <a:gd name="T6" fmla="*/ 98 w 129"/>
                  <a:gd name="T7" fmla="*/ 20 h 160"/>
                  <a:gd name="T8" fmla="*/ 87 w 129"/>
                  <a:gd name="T9" fmla="*/ 20 h 160"/>
                  <a:gd name="T10" fmla="*/ 86 w 129"/>
                  <a:gd name="T11" fmla="*/ 18 h 160"/>
                  <a:gd name="T12" fmla="*/ 87 w 129"/>
                  <a:gd name="T13" fmla="*/ 17 h 160"/>
                  <a:gd name="T14" fmla="*/ 92 w 129"/>
                  <a:gd name="T15" fmla="*/ 14 h 160"/>
                  <a:gd name="T16" fmla="*/ 124 w 129"/>
                  <a:gd name="T17" fmla="*/ 15 h 160"/>
                  <a:gd name="T18" fmla="*/ 129 w 129"/>
                  <a:gd name="T19" fmla="*/ 18 h 160"/>
                  <a:gd name="T20" fmla="*/ 128 w 129"/>
                  <a:gd name="T21" fmla="*/ 20 h 160"/>
                  <a:gd name="T22" fmla="*/ 114 w 129"/>
                  <a:gd name="T23" fmla="*/ 20 h 160"/>
                  <a:gd name="T24" fmla="*/ 114 w 129"/>
                  <a:gd name="T25" fmla="*/ 25 h 160"/>
                  <a:gd name="T26" fmla="*/ 93 w 129"/>
                  <a:gd name="T27" fmla="*/ 46 h 160"/>
                  <a:gd name="T28" fmla="*/ 92 w 129"/>
                  <a:gd name="T29" fmla="*/ 46 h 160"/>
                  <a:gd name="T30" fmla="*/ 89 w 129"/>
                  <a:gd name="T31" fmla="*/ 47 h 160"/>
                  <a:gd name="T32" fmla="*/ 83 w 129"/>
                  <a:gd name="T33" fmla="*/ 46 h 160"/>
                  <a:gd name="T34" fmla="*/ 73 w 129"/>
                  <a:gd name="T35" fmla="*/ 32 h 160"/>
                  <a:gd name="T36" fmla="*/ 71 w 129"/>
                  <a:gd name="T37" fmla="*/ 71 h 160"/>
                  <a:gd name="T38" fmla="*/ 69 w 129"/>
                  <a:gd name="T39" fmla="*/ 151 h 160"/>
                  <a:gd name="T40" fmla="*/ 67 w 129"/>
                  <a:gd name="T41" fmla="*/ 157 h 160"/>
                  <a:gd name="T42" fmla="*/ 61 w 129"/>
                  <a:gd name="T43" fmla="*/ 160 h 160"/>
                  <a:gd name="T44" fmla="*/ 55 w 129"/>
                  <a:gd name="T45" fmla="*/ 157 h 160"/>
                  <a:gd name="T46" fmla="*/ 52 w 129"/>
                  <a:gd name="T47" fmla="*/ 151 h 160"/>
                  <a:gd name="T48" fmla="*/ 45 w 129"/>
                  <a:gd name="T49" fmla="*/ 78 h 160"/>
                  <a:gd name="T50" fmla="*/ 45 w 129"/>
                  <a:gd name="T51" fmla="*/ 155 h 160"/>
                  <a:gd name="T52" fmla="*/ 41 w 129"/>
                  <a:gd name="T53" fmla="*/ 159 h 160"/>
                  <a:gd name="T54" fmla="*/ 33 w 129"/>
                  <a:gd name="T55" fmla="*/ 159 h 160"/>
                  <a:gd name="T56" fmla="*/ 29 w 129"/>
                  <a:gd name="T57" fmla="*/ 155 h 160"/>
                  <a:gd name="T58" fmla="*/ 28 w 129"/>
                  <a:gd name="T59" fmla="*/ 73 h 160"/>
                  <a:gd name="T60" fmla="*/ 27 w 129"/>
                  <a:gd name="T61" fmla="*/ 68 h 160"/>
                  <a:gd name="T62" fmla="*/ 15 w 129"/>
                  <a:gd name="T63" fmla="*/ 78 h 160"/>
                  <a:gd name="T64" fmla="*/ 11 w 129"/>
                  <a:gd name="T65" fmla="*/ 82 h 160"/>
                  <a:gd name="T66" fmla="*/ 5 w 129"/>
                  <a:gd name="T67" fmla="*/ 82 h 160"/>
                  <a:gd name="T68" fmla="*/ 1 w 129"/>
                  <a:gd name="T69" fmla="*/ 78 h 160"/>
                  <a:gd name="T70" fmla="*/ 1 w 129"/>
                  <a:gd name="T71" fmla="*/ 72 h 160"/>
                  <a:gd name="T72" fmla="*/ 26 w 129"/>
                  <a:gd name="T73" fmla="*/ 7 h 160"/>
                  <a:gd name="T74" fmla="*/ 28 w 129"/>
                  <a:gd name="T75" fmla="*/ 3 h 160"/>
                  <a:gd name="T76" fmla="*/ 31 w 129"/>
                  <a:gd name="T77" fmla="*/ 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60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2851340" y="3845875"/>
            <a:ext cx="6547582" cy="570252"/>
            <a:chOff x="2692946" y="4096380"/>
            <a:chExt cx="7539950" cy="656681"/>
          </a:xfrm>
          <a:solidFill>
            <a:schemeClr val="bg1"/>
          </a:solidFill>
        </p:grpSpPr>
        <p:grpSp>
          <p:nvGrpSpPr>
            <p:cNvPr id="207" name="组合 206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  <a:grpFill/>
          </p:grpSpPr>
          <p:sp>
            <p:nvSpPr>
              <p:cNvPr id="172" name="Freeform 152"/>
              <p:cNvSpPr>
                <a:spLocks noEditPoints="1"/>
              </p:cNvSpPr>
              <p:nvPr/>
            </p:nvSpPr>
            <p:spPr bwMode="auto">
              <a:xfrm>
                <a:off x="8520113" y="4921251"/>
                <a:ext cx="52388" cy="85725"/>
              </a:xfrm>
              <a:custGeom>
                <a:avLst/>
                <a:gdLst>
                  <a:gd name="T0" fmla="*/ 15 w 33"/>
                  <a:gd name="T1" fmla="*/ 5 h 54"/>
                  <a:gd name="T2" fmla="*/ 12 w 33"/>
                  <a:gd name="T3" fmla="*/ 6 h 54"/>
                  <a:gd name="T4" fmla="*/ 8 w 33"/>
                  <a:gd name="T5" fmla="*/ 8 h 54"/>
                  <a:gd name="T6" fmla="*/ 6 w 33"/>
                  <a:gd name="T7" fmla="*/ 12 h 54"/>
                  <a:gd name="T8" fmla="*/ 5 w 33"/>
                  <a:gd name="T9" fmla="*/ 16 h 54"/>
                  <a:gd name="T10" fmla="*/ 5 w 33"/>
                  <a:gd name="T11" fmla="*/ 48 h 54"/>
                  <a:gd name="T12" fmla="*/ 28 w 33"/>
                  <a:gd name="T13" fmla="*/ 48 h 54"/>
                  <a:gd name="T14" fmla="*/ 28 w 33"/>
                  <a:gd name="T15" fmla="*/ 16 h 54"/>
                  <a:gd name="T16" fmla="*/ 27 w 33"/>
                  <a:gd name="T17" fmla="*/ 12 h 54"/>
                  <a:gd name="T18" fmla="*/ 25 w 33"/>
                  <a:gd name="T19" fmla="*/ 8 h 54"/>
                  <a:gd name="T20" fmla="*/ 21 w 33"/>
                  <a:gd name="T21" fmla="*/ 6 h 54"/>
                  <a:gd name="T22" fmla="*/ 17 w 33"/>
                  <a:gd name="T23" fmla="*/ 5 h 54"/>
                  <a:gd name="T24" fmla="*/ 15 w 33"/>
                  <a:gd name="T25" fmla="*/ 5 h 54"/>
                  <a:gd name="T26" fmla="*/ 15 w 33"/>
                  <a:gd name="T27" fmla="*/ 0 h 54"/>
                  <a:gd name="T28" fmla="*/ 17 w 33"/>
                  <a:gd name="T29" fmla="*/ 0 h 54"/>
                  <a:gd name="T30" fmla="*/ 22 w 33"/>
                  <a:gd name="T31" fmla="*/ 0 h 54"/>
                  <a:gd name="T32" fmla="*/ 27 w 33"/>
                  <a:gd name="T33" fmla="*/ 2 h 54"/>
                  <a:gd name="T34" fmla="*/ 30 w 33"/>
                  <a:gd name="T35" fmla="*/ 6 h 54"/>
                  <a:gd name="T36" fmla="*/ 32 w 33"/>
                  <a:gd name="T37" fmla="*/ 11 h 54"/>
                  <a:gd name="T38" fmla="*/ 33 w 33"/>
                  <a:gd name="T39" fmla="*/ 16 h 54"/>
                  <a:gd name="T40" fmla="*/ 33 w 33"/>
                  <a:gd name="T41" fmla="*/ 54 h 54"/>
                  <a:gd name="T42" fmla="*/ 0 w 33"/>
                  <a:gd name="T43" fmla="*/ 54 h 54"/>
                  <a:gd name="T44" fmla="*/ 0 w 33"/>
                  <a:gd name="T45" fmla="*/ 16 h 54"/>
                  <a:gd name="T46" fmla="*/ 0 w 33"/>
                  <a:gd name="T47" fmla="*/ 11 h 54"/>
                  <a:gd name="T48" fmla="*/ 2 w 33"/>
                  <a:gd name="T49" fmla="*/ 6 h 54"/>
                  <a:gd name="T50" fmla="*/ 6 w 33"/>
                  <a:gd name="T51" fmla="*/ 2 h 54"/>
                  <a:gd name="T52" fmla="*/ 11 w 33"/>
                  <a:gd name="T53" fmla="*/ 0 h 54"/>
                  <a:gd name="T54" fmla="*/ 15 w 33"/>
                  <a:gd name="T5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4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3" name="Freeform 153"/>
              <p:cNvSpPr>
                <a:spLocks noEditPoints="1"/>
              </p:cNvSpPr>
              <p:nvPr/>
            </p:nvSpPr>
            <p:spPr bwMode="auto">
              <a:xfrm>
                <a:off x="8589963" y="4883151"/>
                <a:ext cx="55563" cy="123825"/>
              </a:xfrm>
              <a:custGeom>
                <a:avLst/>
                <a:gdLst>
                  <a:gd name="T0" fmla="*/ 16 w 35"/>
                  <a:gd name="T1" fmla="*/ 6 h 78"/>
                  <a:gd name="T2" fmla="*/ 12 w 35"/>
                  <a:gd name="T3" fmla="*/ 7 h 78"/>
                  <a:gd name="T4" fmla="*/ 9 w 35"/>
                  <a:gd name="T5" fmla="*/ 10 h 78"/>
                  <a:gd name="T6" fmla="*/ 7 w 35"/>
                  <a:gd name="T7" fmla="*/ 13 h 78"/>
                  <a:gd name="T8" fmla="*/ 7 w 35"/>
                  <a:gd name="T9" fmla="*/ 16 h 78"/>
                  <a:gd name="T10" fmla="*/ 7 w 35"/>
                  <a:gd name="T11" fmla="*/ 72 h 78"/>
                  <a:gd name="T12" fmla="*/ 28 w 35"/>
                  <a:gd name="T13" fmla="*/ 72 h 78"/>
                  <a:gd name="T14" fmla="*/ 28 w 35"/>
                  <a:gd name="T15" fmla="*/ 16 h 78"/>
                  <a:gd name="T16" fmla="*/ 27 w 35"/>
                  <a:gd name="T17" fmla="*/ 13 h 78"/>
                  <a:gd name="T18" fmla="*/ 25 w 35"/>
                  <a:gd name="T19" fmla="*/ 10 h 78"/>
                  <a:gd name="T20" fmla="*/ 22 w 35"/>
                  <a:gd name="T21" fmla="*/ 7 h 78"/>
                  <a:gd name="T22" fmla="*/ 19 w 35"/>
                  <a:gd name="T23" fmla="*/ 6 h 78"/>
                  <a:gd name="T24" fmla="*/ 16 w 35"/>
                  <a:gd name="T25" fmla="*/ 6 h 78"/>
                  <a:gd name="T26" fmla="*/ 16 w 35"/>
                  <a:gd name="T27" fmla="*/ 0 h 78"/>
                  <a:gd name="T28" fmla="*/ 19 w 35"/>
                  <a:gd name="T29" fmla="*/ 0 h 78"/>
                  <a:gd name="T30" fmla="*/ 23 w 35"/>
                  <a:gd name="T31" fmla="*/ 1 h 78"/>
                  <a:gd name="T32" fmla="*/ 28 w 35"/>
                  <a:gd name="T33" fmla="*/ 3 h 78"/>
                  <a:gd name="T34" fmla="*/ 32 w 35"/>
                  <a:gd name="T35" fmla="*/ 7 h 78"/>
                  <a:gd name="T36" fmla="*/ 34 w 35"/>
                  <a:gd name="T37" fmla="*/ 12 h 78"/>
                  <a:gd name="T38" fmla="*/ 35 w 35"/>
                  <a:gd name="T39" fmla="*/ 16 h 78"/>
                  <a:gd name="T40" fmla="*/ 35 w 35"/>
                  <a:gd name="T41" fmla="*/ 78 h 78"/>
                  <a:gd name="T42" fmla="*/ 0 w 35"/>
                  <a:gd name="T43" fmla="*/ 78 h 78"/>
                  <a:gd name="T44" fmla="*/ 0 w 35"/>
                  <a:gd name="T45" fmla="*/ 16 h 78"/>
                  <a:gd name="T46" fmla="*/ 1 w 35"/>
                  <a:gd name="T47" fmla="*/ 12 h 78"/>
                  <a:gd name="T48" fmla="*/ 3 w 35"/>
                  <a:gd name="T49" fmla="*/ 7 h 78"/>
                  <a:gd name="T50" fmla="*/ 7 w 35"/>
                  <a:gd name="T51" fmla="*/ 3 h 78"/>
                  <a:gd name="T52" fmla="*/ 11 w 35"/>
                  <a:gd name="T53" fmla="*/ 1 h 78"/>
                  <a:gd name="T54" fmla="*/ 16 w 35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78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Freeform 154"/>
              <p:cNvSpPr>
                <a:spLocks noEditPoints="1"/>
              </p:cNvSpPr>
              <p:nvPr/>
            </p:nvSpPr>
            <p:spPr bwMode="auto">
              <a:xfrm>
                <a:off x="8662988" y="4846638"/>
                <a:ext cx="52388" cy="160338"/>
              </a:xfrm>
              <a:custGeom>
                <a:avLst/>
                <a:gdLst>
                  <a:gd name="T0" fmla="*/ 16 w 33"/>
                  <a:gd name="T1" fmla="*/ 7 h 101"/>
                  <a:gd name="T2" fmla="*/ 12 w 33"/>
                  <a:gd name="T3" fmla="*/ 8 h 101"/>
                  <a:gd name="T4" fmla="*/ 8 w 33"/>
                  <a:gd name="T5" fmla="*/ 10 h 101"/>
                  <a:gd name="T6" fmla="*/ 6 w 33"/>
                  <a:gd name="T7" fmla="*/ 13 h 101"/>
                  <a:gd name="T8" fmla="*/ 5 w 33"/>
                  <a:gd name="T9" fmla="*/ 16 h 101"/>
                  <a:gd name="T10" fmla="*/ 5 w 33"/>
                  <a:gd name="T11" fmla="*/ 95 h 101"/>
                  <a:gd name="T12" fmla="*/ 28 w 33"/>
                  <a:gd name="T13" fmla="*/ 95 h 101"/>
                  <a:gd name="T14" fmla="*/ 28 w 33"/>
                  <a:gd name="T15" fmla="*/ 16 h 101"/>
                  <a:gd name="T16" fmla="*/ 27 w 33"/>
                  <a:gd name="T17" fmla="*/ 13 h 101"/>
                  <a:gd name="T18" fmla="*/ 25 w 33"/>
                  <a:gd name="T19" fmla="*/ 10 h 101"/>
                  <a:gd name="T20" fmla="*/ 21 w 33"/>
                  <a:gd name="T21" fmla="*/ 8 h 101"/>
                  <a:gd name="T22" fmla="*/ 17 w 33"/>
                  <a:gd name="T23" fmla="*/ 7 h 101"/>
                  <a:gd name="T24" fmla="*/ 16 w 33"/>
                  <a:gd name="T25" fmla="*/ 7 h 101"/>
                  <a:gd name="T26" fmla="*/ 16 w 33"/>
                  <a:gd name="T27" fmla="*/ 0 h 101"/>
                  <a:gd name="T28" fmla="*/ 17 w 33"/>
                  <a:gd name="T29" fmla="*/ 0 h 101"/>
                  <a:gd name="T30" fmla="*/ 23 w 33"/>
                  <a:gd name="T31" fmla="*/ 1 h 101"/>
                  <a:gd name="T32" fmla="*/ 27 w 33"/>
                  <a:gd name="T33" fmla="*/ 3 h 101"/>
                  <a:gd name="T34" fmla="*/ 30 w 33"/>
                  <a:gd name="T35" fmla="*/ 8 h 101"/>
                  <a:gd name="T36" fmla="*/ 32 w 33"/>
                  <a:gd name="T37" fmla="*/ 12 h 101"/>
                  <a:gd name="T38" fmla="*/ 33 w 33"/>
                  <a:gd name="T39" fmla="*/ 16 h 101"/>
                  <a:gd name="T40" fmla="*/ 33 w 33"/>
                  <a:gd name="T41" fmla="*/ 101 h 101"/>
                  <a:gd name="T42" fmla="*/ 0 w 33"/>
                  <a:gd name="T43" fmla="*/ 101 h 101"/>
                  <a:gd name="T44" fmla="*/ 0 w 33"/>
                  <a:gd name="T45" fmla="*/ 16 h 101"/>
                  <a:gd name="T46" fmla="*/ 0 w 33"/>
                  <a:gd name="T47" fmla="*/ 12 h 101"/>
                  <a:gd name="T48" fmla="*/ 2 w 33"/>
                  <a:gd name="T49" fmla="*/ 8 h 101"/>
                  <a:gd name="T50" fmla="*/ 6 w 33"/>
                  <a:gd name="T51" fmla="*/ 3 h 101"/>
                  <a:gd name="T52" fmla="*/ 11 w 33"/>
                  <a:gd name="T53" fmla="*/ 1 h 101"/>
                  <a:gd name="T54" fmla="*/ 16 w 33"/>
                  <a:gd name="T5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01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5" name="Freeform 155"/>
              <p:cNvSpPr>
                <a:spLocks noEditPoints="1"/>
              </p:cNvSpPr>
              <p:nvPr/>
            </p:nvSpPr>
            <p:spPr bwMode="auto">
              <a:xfrm>
                <a:off x="8732838" y="4810126"/>
                <a:ext cx="55563" cy="196850"/>
              </a:xfrm>
              <a:custGeom>
                <a:avLst/>
                <a:gdLst>
                  <a:gd name="T0" fmla="*/ 17 w 35"/>
                  <a:gd name="T1" fmla="*/ 6 h 124"/>
                  <a:gd name="T2" fmla="*/ 12 w 35"/>
                  <a:gd name="T3" fmla="*/ 7 h 124"/>
                  <a:gd name="T4" fmla="*/ 9 w 35"/>
                  <a:gd name="T5" fmla="*/ 9 h 124"/>
                  <a:gd name="T6" fmla="*/ 7 w 35"/>
                  <a:gd name="T7" fmla="*/ 12 h 124"/>
                  <a:gd name="T8" fmla="*/ 7 w 35"/>
                  <a:gd name="T9" fmla="*/ 17 h 124"/>
                  <a:gd name="T10" fmla="*/ 7 w 35"/>
                  <a:gd name="T11" fmla="*/ 118 h 124"/>
                  <a:gd name="T12" fmla="*/ 28 w 35"/>
                  <a:gd name="T13" fmla="*/ 118 h 124"/>
                  <a:gd name="T14" fmla="*/ 28 w 35"/>
                  <a:gd name="T15" fmla="*/ 17 h 124"/>
                  <a:gd name="T16" fmla="*/ 27 w 35"/>
                  <a:gd name="T17" fmla="*/ 12 h 124"/>
                  <a:gd name="T18" fmla="*/ 25 w 35"/>
                  <a:gd name="T19" fmla="*/ 9 h 124"/>
                  <a:gd name="T20" fmla="*/ 22 w 35"/>
                  <a:gd name="T21" fmla="*/ 7 h 124"/>
                  <a:gd name="T22" fmla="*/ 19 w 35"/>
                  <a:gd name="T23" fmla="*/ 6 h 124"/>
                  <a:gd name="T24" fmla="*/ 17 w 35"/>
                  <a:gd name="T25" fmla="*/ 6 h 124"/>
                  <a:gd name="T26" fmla="*/ 17 w 35"/>
                  <a:gd name="T27" fmla="*/ 0 h 124"/>
                  <a:gd name="T28" fmla="*/ 19 w 35"/>
                  <a:gd name="T29" fmla="*/ 0 h 124"/>
                  <a:gd name="T30" fmla="*/ 24 w 35"/>
                  <a:gd name="T31" fmla="*/ 0 h 124"/>
                  <a:gd name="T32" fmla="*/ 28 w 35"/>
                  <a:gd name="T33" fmla="*/ 2 h 124"/>
                  <a:gd name="T34" fmla="*/ 32 w 35"/>
                  <a:gd name="T35" fmla="*/ 7 h 124"/>
                  <a:gd name="T36" fmla="*/ 34 w 35"/>
                  <a:gd name="T37" fmla="*/ 11 h 124"/>
                  <a:gd name="T38" fmla="*/ 35 w 35"/>
                  <a:gd name="T39" fmla="*/ 17 h 124"/>
                  <a:gd name="T40" fmla="*/ 35 w 35"/>
                  <a:gd name="T41" fmla="*/ 124 h 124"/>
                  <a:gd name="T42" fmla="*/ 0 w 35"/>
                  <a:gd name="T43" fmla="*/ 124 h 124"/>
                  <a:gd name="T44" fmla="*/ 0 w 35"/>
                  <a:gd name="T45" fmla="*/ 17 h 124"/>
                  <a:gd name="T46" fmla="*/ 1 w 35"/>
                  <a:gd name="T47" fmla="*/ 11 h 124"/>
                  <a:gd name="T48" fmla="*/ 4 w 35"/>
                  <a:gd name="T49" fmla="*/ 7 h 124"/>
                  <a:gd name="T50" fmla="*/ 7 w 35"/>
                  <a:gd name="T51" fmla="*/ 2 h 124"/>
                  <a:gd name="T52" fmla="*/ 11 w 35"/>
                  <a:gd name="T53" fmla="*/ 0 h 124"/>
                  <a:gd name="T54" fmla="*/ 17 w 35"/>
                  <a:gd name="T5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124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6" name="Freeform 156"/>
              <p:cNvSpPr>
                <a:spLocks noEditPoints="1"/>
              </p:cNvSpPr>
              <p:nvPr/>
            </p:nvSpPr>
            <p:spPr bwMode="auto">
              <a:xfrm>
                <a:off x="8418513" y="4619626"/>
                <a:ext cx="469900" cy="552450"/>
              </a:xfrm>
              <a:custGeom>
                <a:avLst/>
                <a:gdLst>
                  <a:gd name="T0" fmla="*/ 82 w 296"/>
                  <a:gd name="T1" fmla="*/ 330 h 348"/>
                  <a:gd name="T2" fmla="*/ 80 w 296"/>
                  <a:gd name="T3" fmla="*/ 335 h 348"/>
                  <a:gd name="T4" fmla="*/ 84 w 296"/>
                  <a:gd name="T5" fmla="*/ 342 h 348"/>
                  <a:gd name="T6" fmla="*/ 211 w 296"/>
                  <a:gd name="T7" fmla="*/ 342 h 348"/>
                  <a:gd name="T8" fmla="*/ 216 w 296"/>
                  <a:gd name="T9" fmla="*/ 335 h 348"/>
                  <a:gd name="T10" fmla="*/ 213 w 296"/>
                  <a:gd name="T11" fmla="*/ 330 h 348"/>
                  <a:gd name="T12" fmla="*/ 86 w 296"/>
                  <a:gd name="T13" fmla="*/ 328 h 348"/>
                  <a:gd name="T14" fmla="*/ 183 w 296"/>
                  <a:gd name="T15" fmla="*/ 321 h 348"/>
                  <a:gd name="T16" fmla="*/ 29 w 296"/>
                  <a:gd name="T17" fmla="*/ 109 h 348"/>
                  <a:gd name="T18" fmla="*/ 267 w 296"/>
                  <a:gd name="T19" fmla="*/ 109 h 348"/>
                  <a:gd name="T20" fmla="*/ 137 w 296"/>
                  <a:gd name="T21" fmla="*/ 143 h 348"/>
                  <a:gd name="T22" fmla="*/ 88 w 296"/>
                  <a:gd name="T23" fmla="*/ 121 h 348"/>
                  <a:gd name="T24" fmla="*/ 39 w 296"/>
                  <a:gd name="T25" fmla="*/ 109 h 348"/>
                  <a:gd name="T26" fmla="*/ 10 w 296"/>
                  <a:gd name="T27" fmla="*/ 92 h 348"/>
                  <a:gd name="T28" fmla="*/ 6 w 296"/>
                  <a:gd name="T29" fmla="*/ 99 h 348"/>
                  <a:gd name="T30" fmla="*/ 7 w 296"/>
                  <a:gd name="T31" fmla="*/ 271 h 348"/>
                  <a:gd name="T32" fmla="*/ 283 w 296"/>
                  <a:gd name="T33" fmla="*/ 273 h 348"/>
                  <a:gd name="T34" fmla="*/ 289 w 296"/>
                  <a:gd name="T35" fmla="*/ 269 h 348"/>
                  <a:gd name="T36" fmla="*/ 289 w 296"/>
                  <a:gd name="T37" fmla="*/ 95 h 348"/>
                  <a:gd name="T38" fmla="*/ 283 w 296"/>
                  <a:gd name="T39" fmla="*/ 91 h 348"/>
                  <a:gd name="T40" fmla="*/ 147 w 296"/>
                  <a:gd name="T41" fmla="*/ 104 h 348"/>
                  <a:gd name="T42" fmla="*/ 23 w 296"/>
                  <a:gd name="T43" fmla="*/ 261 h 348"/>
                  <a:gd name="T44" fmla="*/ 22 w 296"/>
                  <a:gd name="T45" fmla="*/ 97 h 348"/>
                  <a:gd name="T46" fmla="*/ 88 w 296"/>
                  <a:gd name="T47" fmla="*/ 5 h 348"/>
                  <a:gd name="T48" fmla="*/ 33 w 296"/>
                  <a:gd name="T49" fmla="*/ 21 h 348"/>
                  <a:gd name="T50" fmla="*/ 10 w 296"/>
                  <a:gd name="T51" fmla="*/ 60 h 348"/>
                  <a:gd name="T52" fmla="*/ 33 w 296"/>
                  <a:gd name="T53" fmla="*/ 99 h 348"/>
                  <a:gd name="T54" fmla="*/ 88 w 296"/>
                  <a:gd name="T55" fmla="*/ 115 h 348"/>
                  <a:gd name="T56" fmla="*/ 105 w 296"/>
                  <a:gd name="T57" fmla="*/ 114 h 348"/>
                  <a:gd name="T58" fmla="*/ 129 w 296"/>
                  <a:gd name="T59" fmla="*/ 107 h 348"/>
                  <a:gd name="T60" fmla="*/ 164 w 296"/>
                  <a:gd name="T61" fmla="*/ 75 h 348"/>
                  <a:gd name="T62" fmla="*/ 155 w 296"/>
                  <a:gd name="T63" fmla="*/ 32 h 348"/>
                  <a:gd name="T64" fmla="*/ 108 w 296"/>
                  <a:gd name="T65" fmla="*/ 7 h 348"/>
                  <a:gd name="T66" fmla="*/ 110 w 296"/>
                  <a:gd name="T67" fmla="*/ 2 h 348"/>
                  <a:gd name="T68" fmla="*/ 160 w 296"/>
                  <a:gd name="T69" fmla="*/ 29 h 348"/>
                  <a:gd name="T70" fmla="*/ 170 w 296"/>
                  <a:gd name="T71" fmla="*/ 74 h 348"/>
                  <a:gd name="T72" fmla="*/ 287 w 296"/>
                  <a:gd name="T73" fmla="*/ 85 h 348"/>
                  <a:gd name="T74" fmla="*/ 295 w 296"/>
                  <a:gd name="T75" fmla="*/ 94 h 348"/>
                  <a:gd name="T76" fmla="*/ 295 w 296"/>
                  <a:gd name="T77" fmla="*/ 270 h 348"/>
                  <a:gd name="T78" fmla="*/ 287 w 296"/>
                  <a:gd name="T79" fmla="*/ 279 h 348"/>
                  <a:gd name="T80" fmla="*/ 190 w 296"/>
                  <a:gd name="T81" fmla="*/ 321 h 348"/>
                  <a:gd name="T82" fmla="*/ 217 w 296"/>
                  <a:gd name="T83" fmla="*/ 323 h 348"/>
                  <a:gd name="T84" fmla="*/ 222 w 296"/>
                  <a:gd name="T85" fmla="*/ 334 h 348"/>
                  <a:gd name="T86" fmla="*/ 219 w 296"/>
                  <a:gd name="T87" fmla="*/ 343 h 348"/>
                  <a:gd name="T88" fmla="*/ 209 w 296"/>
                  <a:gd name="T89" fmla="*/ 348 h 348"/>
                  <a:gd name="T90" fmla="*/ 79 w 296"/>
                  <a:gd name="T91" fmla="*/ 346 h 348"/>
                  <a:gd name="T92" fmla="*/ 73 w 296"/>
                  <a:gd name="T93" fmla="*/ 335 h 348"/>
                  <a:gd name="T94" fmla="*/ 77 w 296"/>
                  <a:gd name="T95" fmla="*/ 327 h 348"/>
                  <a:gd name="T96" fmla="*/ 86 w 296"/>
                  <a:gd name="T97" fmla="*/ 321 h 348"/>
                  <a:gd name="T98" fmla="*/ 13 w 296"/>
                  <a:gd name="T99" fmla="*/ 279 h 348"/>
                  <a:gd name="T100" fmla="*/ 2 w 296"/>
                  <a:gd name="T101" fmla="*/ 274 h 348"/>
                  <a:gd name="T102" fmla="*/ 0 w 296"/>
                  <a:gd name="T103" fmla="*/ 99 h 348"/>
                  <a:gd name="T104" fmla="*/ 5 w 296"/>
                  <a:gd name="T105" fmla="*/ 88 h 348"/>
                  <a:gd name="T106" fmla="*/ 6 w 296"/>
                  <a:gd name="T107" fmla="*/ 74 h 348"/>
                  <a:gd name="T108" fmla="*/ 16 w 296"/>
                  <a:gd name="T109" fmla="*/ 29 h 348"/>
                  <a:gd name="T110" fmla="*/ 66 w 296"/>
                  <a:gd name="T111" fmla="*/ 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" h="348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  <a:grpFill/>
          </p:grpSpPr>
          <p:sp>
            <p:nvSpPr>
              <p:cNvPr id="181" name="Freeform 138"/>
              <p:cNvSpPr>
                <a:spLocks noEditPoints="1"/>
              </p:cNvSpPr>
              <p:nvPr/>
            </p:nvSpPr>
            <p:spPr bwMode="auto">
              <a:xfrm>
                <a:off x="3883026" y="4760913"/>
                <a:ext cx="354013" cy="446088"/>
              </a:xfrm>
              <a:custGeom>
                <a:avLst/>
                <a:gdLst>
                  <a:gd name="T0" fmla="*/ 103 w 223"/>
                  <a:gd name="T1" fmla="*/ 10 h 281"/>
                  <a:gd name="T2" fmla="*/ 64 w 223"/>
                  <a:gd name="T3" fmla="*/ 32 h 281"/>
                  <a:gd name="T4" fmla="*/ 41 w 223"/>
                  <a:gd name="T5" fmla="*/ 71 h 281"/>
                  <a:gd name="T6" fmla="*/ 37 w 223"/>
                  <a:gd name="T7" fmla="*/ 120 h 281"/>
                  <a:gd name="T8" fmla="*/ 37 w 223"/>
                  <a:gd name="T9" fmla="*/ 169 h 281"/>
                  <a:gd name="T10" fmla="*/ 43 w 223"/>
                  <a:gd name="T11" fmla="*/ 228 h 281"/>
                  <a:gd name="T12" fmla="*/ 72 w 223"/>
                  <a:gd name="T13" fmla="*/ 228 h 281"/>
                  <a:gd name="T14" fmla="*/ 92 w 223"/>
                  <a:gd name="T15" fmla="*/ 227 h 281"/>
                  <a:gd name="T16" fmla="*/ 216 w 223"/>
                  <a:gd name="T17" fmla="*/ 276 h 281"/>
                  <a:gd name="T18" fmla="*/ 190 w 223"/>
                  <a:gd name="T19" fmla="*/ 174 h 281"/>
                  <a:gd name="T20" fmla="*/ 198 w 223"/>
                  <a:gd name="T21" fmla="*/ 159 h 281"/>
                  <a:gd name="T22" fmla="*/ 210 w 223"/>
                  <a:gd name="T23" fmla="*/ 132 h 281"/>
                  <a:gd name="T24" fmla="*/ 216 w 223"/>
                  <a:gd name="T25" fmla="*/ 95 h 281"/>
                  <a:gd name="T26" fmla="*/ 204 w 223"/>
                  <a:gd name="T27" fmla="*/ 50 h 281"/>
                  <a:gd name="T28" fmla="*/ 171 w 223"/>
                  <a:gd name="T29" fmla="*/ 18 h 281"/>
                  <a:gd name="T30" fmla="*/ 127 w 223"/>
                  <a:gd name="T31" fmla="*/ 6 h 281"/>
                  <a:gd name="T32" fmla="*/ 148 w 223"/>
                  <a:gd name="T33" fmla="*/ 2 h 281"/>
                  <a:gd name="T34" fmla="*/ 186 w 223"/>
                  <a:gd name="T35" fmla="*/ 20 h 281"/>
                  <a:gd name="T36" fmla="*/ 212 w 223"/>
                  <a:gd name="T37" fmla="*/ 53 h 281"/>
                  <a:gd name="T38" fmla="*/ 222 w 223"/>
                  <a:gd name="T39" fmla="*/ 95 h 281"/>
                  <a:gd name="T40" fmla="*/ 216 w 223"/>
                  <a:gd name="T41" fmla="*/ 133 h 281"/>
                  <a:gd name="T42" fmla="*/ 204 w 223"/>
                  <a:gd name="T43" fmla="*/ 162 h 281"/>
                  <a:gd name="T44" fmla="*/ 195 w 223"/>
                  <a:gd name="T45" fmla="*/ 176 h 281"/>
                  <a:gd name="T46" fmla="*/ 96 w 223"/>
                  <a:gd name="T47" fmla="*/ 281 h 281"/>
                  <a:gd name="T48" fmla="*/ 54 w 223"/>
                  <a:gd name="T49" fmla="*/ 234 h 281"/>
                  <a:gd name="T50" fmla="*/ 36 w 223"/>
                  <a:gd name="T51" fmla="*/ 233 h 281"/>
                  <a:gd name="T52" fmla="*/ 30 w 223"/>
                  <a:gd name="T53" fmla="*/ 233 h 281"/>
                  <a:gd name="T54" fmla="*/ 0 w 223"/>
                  <a:gd name="T55" fmla="*/ 176 h 281"/>
                  <a:gd name="T56" fmla="*/ 31 w 223"/>
                  <a:gd name="T57" fmla="*/ 95 h 281"/>
                  <a:gd name="T58" fmla="*/ 41 w 223"/>
                  <a:gd name="T59" fmla="*/ 53 h 281"/>
                  <a:gd name="T60" fmla="*/ 67 w 223"/>
                  <a:gd name="T61" fmla="*/ 20 h 281"/>
                  <a:gd name="T62" fmla="*/ 105 w 223"/>
                  <a:gd name="T6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3" h="281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Freeform 139"/>
              <p:cNvSpPr>
                <a:spLocks noEditPoints="1"/>
              </p:cNvSpPr>
              <p:nvPr/>
            </p:nvSpPr>
            <p:spPr bwMode="auto">
              <a:xfrm>
                <a:off x="3973513" y="4791076"/>
                <a:ext cx="219075" cy="214313"/>
              </a:xfrm>
              <a:custGeom>
                <a:avLst/>
                <a:gdLst>
                  <a:gd name="T0" fmla="*/ 70 w 138"/>
                  <a:gd name="T1" fmla="*/ 6 h 135"/>
                  <a:gd name="T2" fmla="*/ 50 w 138"/>
                  <a:gd name="T3" fmla="*/ 9 h 135"/>
                  <a:gd name="T4" fmla="*/ 33 w 138"/>
                  <a:gd name="T5" fmla="*/ 18 h 135"/>
                  <a:gd name="T6" fmla="*/ 19 w 138"/>
                  <a:gd name="T7" fmla="*/ 32 h 135"/>
                  <a:gd name="T8" fmla="*/ 10 w 138"/>
                  <a:gd name="T9" fmla="*/ 48 h 135"/>
                  <a:gd name="T10" fmla="*/ 7 w 138"/>
                  <a:gd name="T11" fmla="*/ 68 h 135"/>
                  <a:gd name="T12" fmla="*/ 10 w 138"/>
                  <a:gd name="T13" fmla="*/ 87 h 135"/>
                  <a:gd name="T14" fmla="*/ 19 w 138"/>
                  <a:gd name="T15" fmla="*/ 103 h 135"/>
                  <a:gd name="T16" fmla="*/ 33 w 138"/>
                  <a:gd name="T17" fmla="*/ 117 h 135"/>
                  <a:gd name="T18" fmla="*/ 50 w 138"/>
                  <a:gd name="T19" fmla="*/ 125 h 135"/>
                  <a:gd name="T20" fmla="*/ 70 w 138"/>
                  <a:gd name="T21" fmla="*/ 128 h 135"/>
                  <a:gd name="T22" fmla="*/ 89 w 138"/>
                  <a:gd name="T23" fmla="*/ 125 h 135"/>
                  <a:gd name="T24" fmla="*/ 107 w 138"/>
                  <a:gd name="T25" fmla="*/ 117 h 135"/>
                  <a:gd name="T26" fmla="*/ 121 w 138"/>
                  <a:gd name="T27" fmla="*/ 103 h 135"/>
                  <a:gd name="T28" fmla="*/ 129 w 138"/>
                  <a:gd name="T29" fmla="*/ 87 h 135"/>
                  <a:gd name="T30" fmla="*/ 133 w 138"/>
                  <a:gd name="T31" fmla="*/ 68 h 135"/>
                  <a:gd name="T32" fmla="*/ 129 w 138"/>
                  <a:gd name="T33" fmla="*/ 48 h 135"/>
                  <a:gd name="T34" fmla="*/ 121 w 138"/>
                  <a:gd name="T35" fmla="*/ 32 h 135"/>
                  <a:gd name="T36" fmla="*/ 107 w 138"/>
                  <a:gd name="T37" fmla="*/ 18 h 135"/>
                  <a:gd name="T38" fmla="*/ 89 w 138"/>
                  <a:gd name="T39" fmla="*/ 9 h 135"/>
                  <a:gd name="T40" fmla="*/ 70 w 138"/>
                  <a:gd name="T41" fmla="*/ 6 h 135"/>
                  <a:gd name="T42" fmla="*/ 70 w 138"/>
                  <a:gd name="T43" fmla="*/ 0 h 135"/>
                  <a:gd name="T44" fmla="*/ 88 w 138"/>
                  <a:gd name="T45" fmla="*/ 2 h 135"/>
                  <a:gd name="T46" fmla="*/ 104 w 138"/>
                  <a:gd name="T47" fmla="*/ 9 h 135"/>
                  <a:gd name="T48" fmla="*/ 119 w 138"/>
                  <a:gd name="T49" fmla="*/ 20 h 135"/>
                  <a:gd name="T50" fmla="*/ 129 w 138"/>
                  <a:gd name="T51" fmla="*/ 34 h 135"/>
                  <a:gd name="T52" fmla="*/ 136 w 138"/>
                  <a:gd name="T53" fmla="*/ 49 h 135"/>
                  <a:gd name="T54" fmla="*/ 138 w 138"/>
                  <a:gd name="T55" fmla="*/ 68 h 135"/>
                  <a:gd name="T56" fmla="*/ 136 w 138"/>
                  <a:gd name="T57" fmla="*/ 85 h 135"/>
                  <a:gd name="T58" fmla="*/ 129 w 138"/>
                  <a:gd name="T59" fmla="*/ 101 h 135"/>
                  <a:gd name="T60" fmla="*/ 119 w 138"/>
                  <a:gd name="T61" fmla="*/ 115 h 135"/>
                  <a:gd name="T62" fmla="*/ 104 w 138"/>
                  <a:gd name="T63" fmla="*/ 125 h 135"/>
                  <a:gd name="T64" fmla="*/ 88 w 138"/>
                  <a:gd name="T65" fmla="*/ 133 h 135"/>
                  <a:gd name="T66" fmla="*/ 70 w 138"/>
                  <a:gd name="T67" fmla="*/ 135 h 135"/>
                  <a:gd name="T68" fmla="*/ 51 w 138"/>
                  <a:gd name="T69" fmla="*/ 133 h 135"/>
                  <a:gd name="T70" fmla="*/ 35 w 138"/>
                  <a:gd name="T71" fmla="*/ 125 h 135"/>
                  <a:gd name="T72" fmla="*/ 21 w 138"/>
                  <a:gd name="T73" fmla="*/ 115 h 135"/>
                  <a:gd name="T74" fmla="*/ 10 w 138"/>
                  <a:gd name="T75" fmla="*/ 101 h 135"/>
                  <a:gd name="T76" fmla="*/ 3 w 138"/>
                  <a:gd name="T77" fmla="*/ 85 h 135"/>
                  <a:gd name="T78" fmla="*/ 0 w 138"/>
                  <a:gd name="T79" fmla="*/ 68 h 135"/>
                  <a:gd name="T80" fmla="*/ 3 w 138"/>
                  <a:gd name="T81" fmla="*/ 49 h 135"/>
                  <a:gd name="T82" fmla="*/ 10 w 138"/>
                  <a:gd name="T83" fmla="*/ 34 h 135"/>
                  <a:gd name="T84" fmla="*/ 21 w 138"/>
                  <a:gd name="T85" fmla="*/ 20 h 135"/>
                  <a:gd name="T86" fmla="*/ 35 w 138"/>
                  <a:gd name="T87" fmla="*/ 9 h 135"/>
                  <a:gd name="T88" fmla="*/ 51 w 138"/>
                  <a:gd name="T89" fmla="*/ 2 h 135"/>
                  <a:gd name="T90" fmla="*/ 70 w 138"/>
                  <a:gd name="T9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8" h="135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Freeform 140"/>
              <p:cNvSpPr>
                <a:spLocks noEditPoints="1"/>
              </p:cNvSpPr>
              <p:nvPr/>
            </p:nvSpPr>
            <p:spPr bwMode="auto">
              <a:xfrm>
                <a:off x="4102101" y="4608513"/>
                <a:ext cx="233363" cy="204788"/>
              </a:xfrm>
              <a:custGeom>
                <a:avLst/>
                <a:gdLst>
                  <a:gd name="T0" fmla="*/ 52 w 147"/>
                  <a:gd name="T1" fmla="*/ 8 h 129"/>
                  <a:gd name="T2" fmla="*/ 18 w 147"/>
                  <a:gd name="T3" fmla="*/ 24 h 129"/>
                  <a:gd name="T4" fmla="*/ 5 w 147"/>
                  <a:gd name="T5" fmla="*/ 50 h 129"/>
                  <a:gd name="T6" fmla="*/ 18 w 147"/>
                  <a:gd name="T7" fmla="*/ 76 h 129"/>
                  <a:gd name="T8" fmla="*/ 52 w 147"/>
                  <a:gd name="T9" fmla="*/ 92 h 129"/>
                  <a:gd name="T10" fmla="*/ 80 w 147"/>
                  <a:gd name="T11" fmla="*/ 95 h 129"/>
                  <a:gd name="T12" fmla="*/ 89 w 147"/>
                  <a:gd name="T13" fmla="*/ 94 h 129"/>
                  <a:gd name="T14" fmla="*/ 90 w 147"/>
                  <a:gd name="T15" fmla="*/ 108 h 129"/>
                  <a:gd name="T16" fmla="*/ 94 w 147"/>
                  <a:gd name="T17" fmla="*/ 115 h 129"/>
                  <a:gd name="T18" fmla="*/ 105 w 147"/>
                  <a:gd name="T19" fmla="*/ 100 h 129"/>
                  <a:gd name="T20" fmla="*/ 109 w 147"/>
                  <a:gd name="T21" fmla="*/ 88 h 129"/>
                  <a:gd name="T22" fmla="*/ 123 w 147"/>
                  <a:gd name="T23" fmla="*/ 81 h 129"/>
                  <a:gd name="T24" fmla="*/ 138 w 147"/>
                  <a:gd name="T25" fmla="*/ 61 h 129"/>
                  <a:gd name="T26" fmla="*/ 137 w 147"/>
                  <a:gd name="T27" fmla="*/ 36 h 129"/>
                  <a:gd name="T28" fmla="*/ 114 w 147"/>
                  <a:gd name="T29" fmla="*/ 14 h 129"/>
                  <a:gd name="T30" fmla="*/ 73 w 147"/>
                  <a:gd name="T31" fmla="*/ 6 h 129"/>
                  <a:gd name="T32" fmla="*/ 93 w 147"/>
                  <a:gd name="T33" fmla="*/ 1 h 129"/>
                  <a:gd name="T34" fmla="*/ 125 w 147"/>
                  <a:gd name="T35" fmla="*/ 14 h 129"/>
                  <a:gd name="T36" fmla="*/ 144 w 147"/>
                  <a:gd name="T37" fmla="*/ 37 h 129"/>
                  <a:gd name="T38" fmla="*/ 145 w 147"/>
                  <a:gd name="T39" fmla="*/ 63 h 129"/>
                  <a:gd name="T40" fmla="*/ 129 w 147"/>
                  <a:gd name="T41" fmla="*/ 84 h 129"/>
                  <a:gd name="T42" fmla="*/ 109 w 147"/>
                  <a:gd name="T43" fmla="*/ 106 h 129"/>
                  <a:gd name="T44" fmla="*/ 94 w 147"/>
                  <a:gd name="T45" fmla="*/ 123 h 129"/>
                  <a:gd name="T46" fmla="*/ 85 w 147"/>
                  <a:gd name="T47" fmla="*/ 127 h 129"/>
                  <a:gd name="T48" fmla="*/ 81 w 147"/>
                  <a:gd name="T49" fmla="*/ 124 h 129"/>
                  <a:gd name="T50" fmla="*/ 83 w 147"/>
                  <a:gd name="T51" fmla="*/ 100 h 129"/>
                  <a:gd name="T52" fmla="*/ 54 w 147"/>
                  <a:gd name="T53" fmla="*/ 99 h 129"/>
                  <a:gd name="T54" fmla="*/ 21 w 147"/>
                  <a:gd name="T55" fmla="*/ 86 h 129"/>
                  <a:gd name="T56" fmla="*/ 2 w 147"/>
                  <a:gd name="T57" fmla="*/ 64 h 129"/>
                  <a:gd name="T58" fmla="*/ 2 w 147"/>
                  <a:gd name="T59" fmla="*/ 37 h 129"/>
                  <a:gd name="T60" fmla="*/ 21 w 147"/>
                  <a:gd name="T61" fmla="*/ 14 h 129"/>
                  <a:gd name="T62" fmla="*/ 54 w 147"/>
                  <a:gd name="T63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29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4" name="Rectangle 141"/>
              <p:cNvSpPr>
                <a:spLocks noChangeArrowheads="1"/>
              </p:cNvSpPr>
              <p:nvPr/>
            </p:nvSpPr>
            <p:spPr bwMode="auto">
              <a:xfrm>
                <a:off x="4156076" y="4664076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Rectangle 142"/>
              <p:cNvSpPr>
                <a:spLocks noChangeArrowheads="1"/>
              </p:cNvSpPr>
              <p:nvPr/>
            </p:nvSpPr>
            <p:spPr bwMode="auto">
              <a:xfrm>
                <a:off x="4156076" y="4705351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  <a:grpFill/>
          </p:grpSpPr>
          <p:sp>
            <p:nvSpPr>
              <p:cNvPr id="190" name="Freeform 143"/>
              <p:cNvSpPr/>
              <p:nvPr/>
            </p:nvSpPr>
            <p:spPr bwMode="auto">
              <a:xfrm>
                <a:off x="5394326" y="4760913"/>
                <a:ext cx="484188" cy="336550"/>
              </a:xfrm>
              <a:custGeom>
                <a:avLst/>
                <a:gdLst>
                  <a:gd name="T0" fmla="*/ 0 w 305"/>
                  <a:gd name="T1" fmla="*/ 0 h 212"/>
                  <a:gd name="T2" fmla="*/ 6 w 305"/>
                  <a:gd name="T3" fmla="*/ 0 h 212"/>
                  <a:gd name="T4" fmla="*/ 6 w 305"/>
                  <a:gd name="T5" fmla="*/ 206 h 212"/>
                  <a:gd name="T6" fmla="*/ 305 w 305"/>
                  <a:gd name="T7" fmla="*/ 206 h 212"/>
                  <a:gd name="T8" fmla="*/ 305 w 305"/>
                  <a:gd name="T9" fmla="*/ 212 h 212"/>
                  <a:gd name="T10" fmla="*/ 0 w 305"/>
                  <a:gd name="T11" fmla="*/ 212 h 212"/>
                  <a:gd name="T12" fmla="*/ 0 w 305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12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144"/>
              <p:cNvSpPr>
                <a:spLocks noEditPoints="1"/>
              </p:cNvSpPr>
              <p:nvPr/>
            </p:nvSpPr>
            <p:spPr bwMode="auto">
              <a:xfrm>
                <a:off x="5449888" y="4946651"/>
                <a:ext cx="76200" cy="123825"/>
              </a:xfrm>
              <a:custGeom>
                <a:avLst/>
                <a:gdLst>
                  <a:gd name="T0" fmla="*/ 23 w 48"/>
                  <a:gd name="T1" fmla="*/ 7 h 78"/>
                  <a:gd name="T2" fmla="*/ 19 w 48"/>
                  <a:gd name="T3" fmla="*/ 8 h 78"/>
                  <a:gd name="T4" fmla="*/ 15 w 48"/>
                  <a:gd name="T5" fmla="*/ 9 h 78"/>
                  <a:gd name="T6" fmla="*/ 11 w 48"/>
                  <a:gd name="T7" fmla="*/ 11 h 78"/>
                  <a:gd name="T8" fmla="*/ 8 w 48"/>
                  <a:gd name="T9" fmla="*/ 15 h 78"/>
                  <a:gd name="T10" fmla="*/ 7 w 48"/>
                  <a:gd name="T11" fmla="*/ 19 h 78"/>
                  <a:gd name="T12" fmla="*/ 6 w 48"/>
                  <a:gd name="T13" fmla="*/ 23 h 78"/>
                  <a:gd name="T14" fmla="*/ 6 w 48"/>
                  <a:gd name="T15" fmla="*/ 73 h 78"/>
                  <a:gd name="T16" fmla="*/ 42 w 48"/>
                  <a:gd name="T17" fmla="*/ 73 h 78"/>
                  <a:gd name="T18" fmla="*/ 42 w 48"/>
                  <a:gd name="T19" fmla="*/ 23 h 78"/>
                  <a:gd name="T20" fmla="*/ 42 w 48"/>
                  <a:gd name="T21" fmla="*/ 19 h 78"/>
                  <a:gd name="T22" fmla="*/ 40 w 48"/>
                  <a:gd name="T23" fmla="*/ 15 h 78"/>
                  <a:gd name="T24" fmla="*/ 37 w 48"/>
                  <a:gd name="T25" fmla="*/ 11 h 78"/>
                  <a:gd name="T26" fmla="*/ 34 w 48"/>
                  <a:gd name="T27" fmla="*/ 9 h 78"/>
                  <a:gd name="T28" fmla="*/ 30 w 48"/>
                  <a:gd name="T29" fmla="*/ 8 h 78"/>
                  <a:gd name="T30" fmla="*/ 25 w 48"/>
                  <a:gd name="T31" fmla="*/ 7 h 78"/>
                  <a:gd name="T32" fmla="*/ 23 w 48"/>
                  <a:gd name="T33" fmla="*/ 7 h 78"/>
                  <a:gd name="T34" fmla="*/ 23 w 48"/>
                  <a:gd name="T35" fmla="*/ 0 h 78"/>
                  <a:gd name="T36" fmla="*/ 25 w 48"/>
                  <a:gd name="T37" fmla="*/ 0 h 78"/>
                  <a:gd name="T38" fmla="*/ 37 w 48"/>
                  <a:gd name="T39" fmla="*/ 3 h 78"/>
                  <a:gd name="T40" fmla="*/ 45 w 48"/>
                  <a:gd name="T41" fmla="*/ 12 h 78"/>
                  <a:gd name="T42" fmla="*/ 48 w 48"/>
                  <a:gd name="T43" fmla="*/ 23 h 78"/>
                  <a:gd name="T44" fmla="*/ 48 w 48"/>
                  <a:gd name="T45" fmla="*/ 78 h 78"/>
                  <a:gd name="T46" fmla="*/ 0 w 48"/>
                  <a:gd name="T47" fmla="*/ 78 h 78"/>
                  <a:gd name="T48" fmla="*/ 0 w 48"/>
                  <a:gd name="T49" fmla="*/ 23 h 78"/>
                  <a:gd name="T50" fmla="*/ 4 w 48"/>
                  <a:gd name="T51" fmla="*/ 12 h 78"/>
                  <a:gd name="T52" fmla="*/ 11 w 48"/>
                  <a:gd name="T53" fmla="*/ 3 h 78"/>
                  <a:gd name="T54" fmla="*/ 23 w 48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7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2" name="Freeform 145"/>
              <p:cNvSpPr>
                <a:spLocks noEditPoints="1"/>
              </p:cNvSpPr>
              <p:nvPr/>
            </p:nvSpPr>
            <p:spPr bwMode="auto">
              <a:xfrm>
                <a:off x="5556251" y="4892676"/>
                <a:ext cx="74613" cy="177800"/>
              </a:xfrm>
              <a:custGeom>
                <a:avLst/>
                <a:gdLst>
                  <a:gd name="T0" fmla="*/ 22 w 47"/>
                  <a:gd name="T1" fmla="*/ 7 h 112"/>
                  <a:gd name="T2" fmla="*/ 18 w 47"/>
                  <a:gd name="T3" fmla="*/ 7 h 112"/>
                  <a:gd name="T4" fmla="*/ 14 w 47"/>
                  <a:gd name="T5" fmla="*/ 9 h 112"/>
                  <a:gd name="T6" fmla="*/ 11 w 47"/>
                  <a:gd name="T7" fmla="*/ 11 h 112"/>
                  <a:gd name="T8" fmla="*/ 8 w 47"/>
                  <a:gd name="T9" fmla="*/ 15 h 112"/>
                  <a:gd name="T10" fmla="*/ 6 w 47"/>
                  <a:gd name="T11" fmla="*/ 19 h 112"/>
                  <a:gd name="T12" fmla="*/ 6 w 47"/>
                  <a:gd name="T13" fmla="*/ 23 h 112"/>
                  <a:gd name="T14" fmla="*/ 6 w 47"/>
                  <a:gd name="T15" fmla="*/ 107 h 112"/>
                  <a:gd name="T16" fmla="*/ 42 w 47"/>
                  <a:gd name="T17" fmla="*/ 107 h 112"/>
                  <a:gd name="T18" fmla="*/ 42 w 47"/>
                  <a:gd name="T19" fmla="*/ 23 h 112"/>
                  <a:gd name="T20" fmla="*/ 41 w 47"/>
                  <a:gd name="T21" fmla="*/ 19 h 112"/>
                  <a:gd name="T22" fmla="*/ 40 w 47"/>
                  <a:gd name="T23" fmla="*/ 15 h 112"/>
                  <a:gd name="T24" fmla="*/ 37 w 47"/>
                  <a:gd name="T25" fmla="*/ 11 h 112"/>
                  <a:gd name="T26" fmla="*/ 33 w 47"/>
                  <a:gd name="T27" fmla="*/ 9 h 112"/>
                  <a:gd name="T28" fmla="*/ 29 w 47"/>
                  <a:gd name="T29" fmla="*/ 7 h 112"/>
                  <a:gd name="T30" fmla="*/ 25 w 47"/>
                  <a:gd name="T31" fmla="*/ 7 h 112"/>
                  <a:gd name="T32" fmla="*/ 22 w 47"/>
                  <a:gd name="T33" fmla="*/ 7 h 112"/>
                  <a:gd name="T34" fmla="*/ 22 w 47"/>
                  <a:gd name="T35" fmla="*/ 0 h 112"/>
                  <a:gd name="T36" fmla="*/ 25 w 47"/>
                  <a:gd name="T37" fmla="*/ 0 h 112"/>
                  <a:gd name="T38" fmla="*/ 37 w 47"/>
                  <a:gd name="T39" fmla="*/ 4 h 112"/>
                  <a:gd name="T40" fmla="*/ 44 w 47"/>
                  <a:gd name="T41" fmla="*/ 12 h 112"/>
                  <a:gd name="T42" fmla="*/ 47 w 47"/>
                  <a:gd name="T43" fmla="*/ 23 h 112"/>
                  <a:gd name="T44" fmla="*/ 47 w 47"/>
                  <a:gd name="T45" fmla="*/ 112 h 112"/>
                  <a:gd name="T46" fmla="*/ 0 w 47"/>
                  <a:gd name="T47" fmla="*/ 112 h 112"/>
                  <a:gd name="T48" fmla="*/ 0 w 47"/>
                  <a:gd name="T49" fmla="*/ 23 h 112"/>
                  <a:gd name="T50" fmla="*/ 3 w 47"/>
                  <a:gd name="T51" fmla="*/ 12 h 112"/>
                  <a:gd name="T52" fmla="*/ 11 w 47"/>
                  <a:gd name="T53" fmla="*/ 4 h 112"/>
                  <a:gd name="T54" fmla="*/ 22 w 47"/>
                  <a:gd name="T5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112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146"/>
              <p:cNvSpPr>
                <a:spLocks noEditPoints="1"/>
              </p:cNvSpPr>
              <p:nvPr/>
            </p:nvSpPr>
            <p:spPr bwMode="auto">
              <a:xfrm>
                <a:off x="5662613" y="4840288"/>
                <a:ext cx="76200" cy="230188"/>
              </a:xfrm>
              <a:custGeom>
                <a:avLst/>
                <a:gdLst>
                  <a:gd name="T0" fmla="*/ 22 w 48"/>
                  <a:gd name="T1" fmla="*/ 6 h 145"/>
                  <a:gd name="T2" fmla="*/ 17 w 48"/>
                  <a:gd name="T3" fmla="*/ 6 h 145"/>
                  <a:gd name="T4" fmla="*/ 14 w 48"/>
                  <a:gd name="T5" fmla="*/ 8 h 145"/>
                  <a:gd name="T6" fmla="*/ 11 w 48"/>
                  <a:gd name="T7" fmla="*/ 11 h 145"/>
                  <a:gd name="T8" fmla="*/ 8 w 48"/>
                  <a:gd name="T9" fmla="*/ 14 h 145"/>
                  <a:gd name="T10" fmla="*/ 6 w 48"/>
                  <a:gd name="T11" fmla="*/ 18 h 145"/>
                  <a:gd name="T12" fmla="*/ 5 w 48"/>
                  <a:gd name="T13" fmla="*/ 23 h 145"/>
                  <a:gd name="T14" fmla="*/ 5 w 48"/>
                  <a:gd name="T15" fmla="*/ 140 h 145"/>
                  <a:gd name="T16" fmla="*/ 41 w 48"/>
                  <a:gd name="T17" fmla="*/ 140 h 145"/>
                  <a:gd name="T18" fmla="*/ 41 w 48"/>
                  <a:gd name="T19" fmla="*/ 23 h 145"/>
                  <a:gd name="T20" fmla="*/ 40 w 48"/>
                  <a:gd name="T21" fmla="*/ 18 h 145"/>
                  <a:gd name="T22" fmla="*/ 39 w 48"/>
                  <a:gd name="T23" fmla="*/ 14 h 145"/>
                  <a:gd name="T24" fmla="*/ 36 w 48"/>
                  <a:gd name="T25" fmla="*/ 11 h 145"/>
                  <a:gd name="T26" fmla="*/ 33 w 48"/>
                  <a:gd name="T27" fmla="*/ 8 h 145"/>
                  <a:gd name="T28" fmla="*/ 29 w 48"/>
                  <a:gd name="T29" fmla="*/ 6 h 145"/>
                  <a:gd name="T30" fmla="*/ 25 w 48"/>
                  <a:gd name="T31" fmla="*/ 6 h 145"/>
                  <a:gd name="T32" fmla="*/ 22 w 48"/>
                  <a:gd name="T33" fmla="*/ 6 h 145"/>
                  <a:gd name="T34" fmla="*/ 22 w 48"/>
                  <a:gd name="T35" fmla="*/ 0 h 145"/>
                  <a:gd name="T36" fmla="*/ 25 w 48"/>
                  <a:gd name="T37" fmla="*/ 0 h 145"/>
                  <a:gd name="T38" fmla="*/ 36 w 48"/>
                  <a:gd name="T39" fmla="*/ 3 h 145"/>
                  <a:gd name="T40" fmla="*/ 44 w 48"/>
                  <a:gd name="T41" fmla="*/ 12 h 145"/>
                  <a:gd name="T42" fmla="*/ 48 w 48"/>
                  <a:gd name="T43" fmla="*/ 23 h 145"/>
                  <a:gd name="T44" fmla="*/ 48 w 48"/>
                  <a:gd name="T45" fmla="*/ 145 h 145"/>
                  <a:gd name="T46" fmla="*/ 0 w 48"/>
                  <a:gd name="T47" fmla="*/ 145 h 145"/>
                  <a:gd name="T48" fmla="*/ 0 w 48"/>
                  <a:gd name="T49" fmla="*/ 23 h 145"/>
                  <a:gd name="T50" fmla="*/ 2 w 48"/>
                  <a:gd name="T51" fmla="*/ 12 h 145"/>
                  <a:gd name="T52" fmla="*/ 11 w 48"/>
                  <a:gd name="T53" fmla="*/ 3 h 145"/>
                  <a:gd name="T54" fmla="*/ 22 w 48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45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4" name="Freeform 147"/>
              <p:cNvSpPr>
                <a:spLocks noEditPoints="1"/>
              </p:cNvSpPr>
              <p:nvPr/>
            </p:nvSpPr>
            <p:spPr bwMode="auto">
              <a:xfrm>
                <a:off x="5767388" y="4784726"/>
                <a:ext cx="76200" cy="285750"/>
              </a:xfrm>
              <a:custGeom>
                <a:avLst/>
                <a:gdLst>
                  <a:gd name="T0" fmla="*/ 23 w 48"/>
                  <a:gd name="T1" fmla="*/ 5 h 180"/>
                  <a:gd name="T2" fmla="*/ 19 w 48"/>
                  <a:gd name="T3" fmla="*/ 6 h 180"/>
                  <a:gd name="T4" fmla="*/ 14 w 48"/>
                  <a:gd name="T5" fmla="*/ 9 h 180"/>
                  <a:gd name="T6" fmla="*/ 11 w 48"/>
                  <a:gd name="T7" fmla="*/ 11 h 180"/>
                  <a:gd name="T8" fmla="*/ 8 w 48"/>
                  <a:gd name="T9" fmla="*/ 14 h 180"/>
                  <a:gd name="T10" fmla="*/ 7 w 48"/>
                  <a:gd name="T11" fmla="*/ 18 h 180"/>
                  <a:gd name="T12" fmla="*/ 6 w 48"/>
                  <a:gd name="T13" fmla="*/ 23 h 180"/>
                  <a:gd name="T14" fmla="*/ 6 w 48"/>
                  <a:gd name="T15" fmla="*/ 175 h 180"/>
                  <a:gd name="T16" fmla="*/ 41 w 48"/>
                  <a:gd name="T17" fmla="*/ 175 h 180"/>
                  <a:gd name="T18" fmla="*/ 41 w 48"/>
                  <a:gd name="T19" fmla="*/ 23 h 180"/>
                  <a:gd name="T20" fmla="*/ 41 w 48"/>
                  <a:gd name="T21" fmla="*/ 18 h 180"/>
                  <a:gd name="T22" fmla="*/ 39 w 48"/>
                  <a:gd name="T23" fmla="*/ 14 h 180"/>
                  <a:gd name="T24" fmla="*/ 37 w 48"/>
                  <a:gd name="T25" fmla="*/ 11 h 180"/>
                  <a:gd name="T26" fmla="*/ 34 w 48"/>
                  <a:gd name="T27" fmla="*/ 9 h 180"/>
                  <a:gd name="T28" fmla="*/ 29 w 48"/>
                  <a:gd name="T29" fmla="*/ 6 h 180"/>
                  <a:gd name="T30" fmla="*/ 25 w 48"/>
                  <a:gd name="T31" fmla="*/ 5 h 180"/>
                  <a:gd name="T32" fmla="*/ 23 w 48"/>
                  <a:gd name="T33" fmla="*/ 5 h 180"/>
                  <a:gd name="T34" fmla="*/ 23 w 48"/>
                  <a:gd name="T35" fmla="*/ 0 h 180"/>
                  <a:gd name="T36" fmla="*/ 25 w 48"/>
                  <a:gd name="T37" fmla="*/ 0 h 180"/>
                  <a:gd name="T38" fmla="*/ 37 w 48"/>
                  <a:gd name="T39" fmla="*/ 3 h 180"/>
                  <a:gd name="T40" fmla="*/ 45 w 48"/>
                  <a:gd name="T41" fmla="*/ 11 h 180"/>
                  <a:gd name="T42" fmla="*/ 48 w 48"/>
                  <a:gd name="T43" fmla="*/ 23 h 180"/>
                  <a:gd name="T44" fmla="*/ 48 w 48"/>
                  <a:gd name="T45" fmla="*/ 180 h 180"/>
                  <a:gd name="T46" fmla="*/ 0 w 48"/>
                  <a:gd name="T47" fmla="*/ 180 h 180"/>
                  <a:gd name="T48" fmla="*/ 0 w 48"/>
                  <a:gd name="T49" fmla="*/ 23 h 180"/>
                  <a:gd name="T50" fmla="*/ 3 w 48"/>
                  <a:gd name="T51" fmla="*/ 11 h 180"/>
                  <a:gd name="T52" fmla="*/ 11 w 48"/>
                  <a:gd name="T53" fmla="*/ 3 h 180"/>
                  <a:gd name="T54" fmla="*/ 23 w 48"/>
                  <a:gd name="T5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80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148"/>
              <p:cNvSpPr/>
              <p:nvPr/>
            </p:nvSpPr>
            <p:spPr bwMode="auto">
              <a:xfrm>
                <a:off x="5453063" y="4732338"/>
                <a:ext cx="293688" cy="153988"/>
              </a:xfrm>
              <a:custGeom>
                <a:avLst/>
                <a:gdLst>
                  <a:gd name="T0" fmla="*/ 134 w 185"/>
                  <a:gd name="T1" fmla="*/ 0 h 97"/>
                  <a:gd name="T2" fmla="*/ 185 w 185"/>
                  <a:gd name="T3" fmla="*/ 13 h 97"/>
                  <a:gd name="T4" fmla="*/ 160 w 185"/>
                  <a:gd name="T5" fmla="*/ 59 h 97"/>
                  <a:gd name="T6" fmla="*/ 155 w 185"/>
                  <a:gd name="T7" fmla="*/ 57 h 97"/>
                  <a:gd name="T8" fmla="*/ 173 w 185"/>
                  <a:gd name="T9" fmla="*/ 21 h 97"/>
                  <a:gd name="T10" fmla="*/ 2 w 185"/>
                  <a:gd name="T11" fmla="*/ 97 h 97"/>
                  <a:gd name="T12" fmla="*/ 0 w 185"/>
                  <a:gd name="T13" fmla="*/ 92 h 97"/>
                  <a:gd name="T14" fmla="*/ 171 w 185"/>
                  <a:gd name="T15" fmla="*/ 16 h 97"/>
                  <a:gd name="T16" fmla="*/ 133 w 185"/>
                  <a:gd name="T17" fmla="*/ 6 h 97"/>
                  <a:gd name="T18" fmla="*/ 134 w 18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97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  <a:grpFill/>
          </p:grpSpPr>
          <p:sp>
            <p:nvSpPr>
              <p:cNvPr id="201" name="Freeform 149"/>
              <p:cNvSpPr>
                <a:spLocks noEditPoints="1"/>
              </p:cNvSpPr>
              <p:nvPr/>
            </p:nvSpPr>
            <p:spPr bwMode="auto">
              <a:xfrm>
                <a:off x="6907213" y="4678363"/>
                <a:ext cx="554038" cy="490538"/>
              </a:xfrm>
              <a:custGeom>
                <a:avLst/>
                <a:gdLst>
                  <a:gd name="T0" fmla="*/ 13 w 349"/>
                  <a:gd name="T1" fmla="*/ 182 h 309"/>
                  <a:gd name="T2" fmla="*/ 193 w 349"/>
                  <a:gd name="T3" fmla="*/ 154 h 309"/>
                  <a:gd name="T4" fmla="*/ 292 w 349"/>
                  <a:gd name="T5" fmla="*/ 118 h 309"/>
                  <a:gd name="T6" fmla="*/ 338 w 349"/>
                  <a:gd name="T7" fmla="*/ 166 h 309"/>
                  <a:gd name="T8" fmla="*/ 198 w 349"/>
                  <a:gd name="T9" fmla="*/ 114 h 309"/>
                  <a:gd name="T10" fmla="*/ 343 w 349"/>
                  <a:gd name="T11" fmla="*/ 303 h 309"/>
                  <a:gd name="T12" fmla="*/ 286 w 349"/>
                  <a:gd name="T13" fmla="*/ 171 h 309"/>
                  <a:gd name="T14" fmla="*/ 198 w 349"/>
                  <a:gd name="T15" fmla="*/ 114 h 309"/>
                  <a:gd name="T16" fmla="*/ 57 w 349"/>
                  <a:gd name="T17" fmla="*/ 120 h 309"/>
                  <a:gd name="T18" fmla="*/ 193 w 349"/>
                  <a:gd name="T19" fmla="*/ 108 h 309"/>
                  <a:gd name="T20" fmla="*/ 207 w 349"/>
                  <a:gd name="T21" fmla="*/ 21 h 309"/>
                  <a:gd name="T22" fmla="*/ 54 w 349"/>
                  <a:gd name="T23" fmla="*/ 5 h 309"/>
                  <a:gd name="T24" fmla="*/ 46 w 349"/>
                  <a:gd name="T25" fmla="*/ 7 h 309"/>
                  <a:gd name="T26" fmla="*/ 42 w 349"/>
                  <a:gd name="T27" fmla="*/ 14 h 309"/>
                  <a:gd name="T28" fmla="*/ 41 w 349"/>
                  <a:gd name="T29" fmla="*/ 123 h 309"/>
                  <a:gd name="T30" fmla="*/ 44 w 349"/>
                  <a:gd name="T31" fmla="*/ 131 h 309"/>
                  <a:gd name="T32" fmla="*/ 50 w 349"/>
                  <a:gd name="T33" fmla="*/ 135 h 309"/>
                  <a:gd name="T34" fmla="*/ 193 w 349"/>
                  <a:gd name="T35" fmla="*/ 136 h 309"/>
                  <a:gd name="T36" fmla="*/ 51 w 349"/>
                  <a:gd name="T37" fmla="*/ 127 h 309"/>
                  <a:gd name="T38" fmla="*/ 212 w 349"/>
                  <a:gd name="T39" fmla="*/ 15 h 309"/>
                  <a:gd name="T40" fmla="*/ 222 w 349"/>
                  <a:gd name="T41" fmla="*/ 108 h 309"/>
                  <a:gd name="T42" fmla="*/ 222 w 349"/>
                  <a:gd name="T43" fmla="*/ 14 h 309"/>
                  <a:gd name="T44" fmla="*/ 218 w 349"/>
                  <a:gd name="T45" fmla="*/ 7 h 309"/>
                  <a:gd name="T46" fmla="*/ 210 w 349"/>
                  <a:gd name="T47" fmla="*/ 5 h 309"/>
                  <a:gd name="T48" fmla="*/ 54 w 349"/>
                  <a:gd name="T49" fmla="*/ 0 h 309"/>
                  <a:gd name="T50" fmla="*/ 219 w 349"/>
                  <a:gd name="T51" fmla="*/ 2 h 309"/>
                  <a:gd name="T52" fmla="*/ 229 w 349"/>
                  <a:gd name="T53" fmla="*/ 18 h 309"/>
                  <a:gd name="T54" fmla="*/ 291 w 349"/>
                  <a:gd name="T55" fmla="*/ 108 h 309"/>
                  <a:gd name="T56" fmla="*/ 349 w 349"/>
                  <a:gd name="T57" fmla="*/ 309 h 309"/>
                  <a:gd name="T58" fmla="*/ 193 w 349"/>
                  <a:gd name="T59" fmla="*/ 188 h 309"/>
                  <a:gd name="T60" fmla="*/ 37 w 349"/>
                  <a:gd name="T61" fmla="*/ 148 h 309"/>
                  <a:gd name="T62" fmla="*/ 193 w 349"/>
                  <a:gd name="T63" fmla="*/ 142 h 309"/>
                  <a:gd name="T64" fmla="*/ 44 w 349"/>
                  <a:gd name="T65" fmla="*/ 140 h 309"/>
                  <a:gd name="T66" fmla="*/ 35 w 349"/>
                  <a:gd name="T67" fmla="*/ 123 h 309"/>
                  <a:gd name="T68" fmla="*/ 38 w 349"/>
                  <a:gd name="T69" fmla="*/ 8 h 309"/>
                  <a:gd name="T70" fmla="*/ 54 w 349"/>
                  <a:gd name="T7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9" h="30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2" name="Freeform 150"/>
              <p:cNvSpPr/>
              <p:nvPr/>
            </p:nvSpPr>
            <p:spPr bwMode="auto">
              <a:xfrm>
                <a:off x="7296151" y="4713288"/>
                <a:ext cx="161925" cy="138113"/>
              </a:xfrm>
              <a:custGeom>
                <a:avLst/>
                <a:gdLst>
                  <a:gd name="T0" fmla="*/ 1 w 102"/>
                  <a:gd name="T1" fmla="*/ 0 h 87"/>
                  <a:gd name="T2" fmla="*/ 24 w 102"/>
                  <a:gd name="T3" fmla="*/ 8 h 87"/>
                  <a:gd name="T4" fmla="*/ 44 w 102"/>
                  <a:gd name="T5" fmla="*/ 19 h 87"/>
                  <a:gd name="T6" fmla="*/ 63 w 102"/>
                  <a:gd name="T7" fmla="*/ 34 h 87"/>
                  <a:gd name="T8" fmla="*/ 78 w 102"/>
                  <a:gd name="T9" fmla="*/ 51 h 87"/>
                  <a:gd name="T10" fmla="*/ 90 w 102"/>
                  <a:gd name="T11" fmla="*/ 73 h 87"/>
                  <a:gd name="T12" fmla="*/ 97 w 102"/>
                  <a:gd name="T13" fmla="*/ 37 h 87"/>
                  <a:gd name="T14" fmla="*/ 102 w 102"/>
                  <a:gd name="T15" fmla="*/ 38 h 87"/>
                  <a:gd name="T16" fmla="*/ 93 w 102"/>
                  <a:gd name="T17" fmla="*/ 87 h 87"/>
                  <a:gd name="T18" fmla="*/ 47 w 102"/>
                  <a:gd name="T19" fmla="*/ 67 h 87"/>
                  <a:gd name="T20" fmla="*/ 50 w 102"/>
                  <a:gd name="T21" fmla="*/ 61 h 87"/>
                  <a:gd name="T22" fmla="*/ 86 w 102"/>
                  <a:gd name="T23" fmla="*/ 78 h 87"/>
                  <a:gd name="T24" fmla="*/ 74 w 102"/>
                  <a:gd name="T25" fmla="*/ 57 h 87"/>
                  <a:gd name="T26" fmla="*/ 60 w 102"/>
                  <a:gd name="T27" fmla="*/ 40 h 87"/>
                  <a:gd name="T28" fmla="*/ 42 w 102"/>
                  <a:gd name="T29" fmla="*/ 24 h 87"/>
                  <a:gd name="T30" fmla="*/ 23 w 102"/>
                  <a:gd name="T31" fmla="*/ 13 h 87"/>
                  <a:gd name="T32" fmla="*/ 0 w 102"/>
                  <a:gd name="T33" fmla="*/ 6 h 87"/>
                  <a:gd name="T34" fmla="*/ 1 w 102"/>
                  <a:gd name="T3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87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151"/>
              <p:cNvSpPr/>
              <p:nvPr/>
            </p:nvSpPr>
            <p:spPr bwMode="auto">
              <a:xfrm>
                <a:off x="7050088" y="5016501"/>
                <a:ext cx="133350" cy="114300"/>
              </a:xfrm>
              <a:custGeom>
                <a:avLst/>
                <a:gdLst>
                  <a:gd name="T0" fmla="*/ 2 w 84"/>
                  <a:gd name="T1" fmla="*/ 0 h 72"/>
                  <a:gd name="T2" fmla="*/ 50 w 84"/>
                  <a:gd name="T3" fmla="*/ 14 h 72"/>
                  <a:gd name="T4" fmla="*/ 49 w 84"/>
                  <a:gd name="T5" fmla="*/ 19 h 72"/>
                  <a:gd name="T6" fmla="*/ 11 w 84"/>
                  <a:gd name="T7" fmla="*/ 8 h 72"/>
                  <a:gd name="T8" fmla="*/ 25 w 84"/>
                  <a:gd name="T9" fmla="*/ 28 h 72"/>
                  <a:gd name="T10" fmla="*/ 42 w 84"/>
                  <a:gd name="T11" fmla="*/ 45 h 72"/>
                  <a:gd name="T12" fmla="*/ 62 w 84"/>
                  <a:gd name="T13" fmla="*/ 57 h 72"/>
                  <a:gd name="T14" fmla="*/ 84 w 84"/>
                  <a:gd name="T15" fmla="*/ 66 h 72"/>
                  <a:gd name="T16" fmla="*/ 82 w 84"/>
                  <a:gd name="T17" fmla="*/ 72 h 72"/>
                  <a:gd name="T18" fmla="*/ 59 w 84"/>
                  <a:gd name="T19" fmla="*/ 64 h 72"/>
                  <a:gd name="T20" fmla="*/ 39 w 84"/>
                  <a:gd name="T21" fmla="*/ 51 h 72"/>
                  <a:gd name="T22" fmla="*/ 21 w 84"/>
                  <a:gd name="T23" fmla="*/ 34 h 72"/>
                  <a:gd name="T24" fmla="*/ 7 w 84"/>
                  <a:gd name="T25" fmla="*/ 15 h 72"/>
                  <a:gd name="T26" fmla="*/ 5 w 84"/>
                  <a:gd name="T27" fmla="*/ 51 h 72"/>
                  <a:gd name="T28" fmla="*/ 0 w 84"/>
                  <a:gd name="T29" fmla="*/ 51 h 72"/>
                  <a:gd name="T30" fmla="*/ 2 w 84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2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562455" y="1747892"/>
            <a:ext cx="571765" cy="1692604"/>
            <a:chOff x="6966525" y="1680422"/>
            <a:chExt cx="658423" cy="1949140"/>
          </a:xfrm>
          <a:solidFill>
            <a:schemeClr val="accent3"/>
          </a:solidFill>
        </p:grpSpPr>
        <p:sp>
          <p:nvSpPr>
            <p:cNvPr id="200" name="Freeform 107"/>
            <p:cNvSpPr/>
            <p:nvPr/>
          </p:nvSpPr>
          <p:spPr bwMode="auto">
            <a:xfrm>
              <a:off x="6966525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60 w 378"/>
                <a:gd name="T3" fmla="*/ 37 h 1119"/>
                <a:gd name="T4" fmla="*/ 285 w 378"/>
                <a:gd name="T5" fmla="*/ 42 h 1119"/>
                <a:gd name="T6" fmla="*/ 306 w 378"/>
                <a:gd name="T7" fmla="*/ 50 h 1119"/>
                <a:gd name="T8" fmla="*/ 327 w 378"/>
                <a:gd name="T9" fmla="*/ 60 h 1119"/>
                <a:gd name="T10" fmla="*/ 344 w 378"/>
                <a:gd name="T11" fmla="*/ 72 h 1119"/>
                <a:gd name="T12" fmla="*/ 358 w 378"/>
                <a:gd name="T13" fmla="*/ 86 h 1119"/>
                <a:gd name="T14" fmla="*/ 369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9 w 378"/>
                <a:gd name="T27" fmla="*/ 1022 h 1119"/>
                <a:gd name="T28" fmla="*/ 345 w 378"/>
                <a:gd name="T29" fmla="*/ 1036 h 1119"/>
                <a:gd name="T30" fmla="*/ 328 w 378"/>
                <a:gd name="T31" fmla="*/ 1048 h 1119"/>
                <a:gd name="T32" fmla="*/ 307 w 378"/>
                <a:gd name="T33" fmla="*/ 1058 h 1119"/>
                <a:gd name="T34" fmla="*/ 285 w 378"/>
                <a:gd name="T35" fmla="*/ 1066 h 1119"/>
                <a:gd name="T36" fmla="*/ 260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grpFill/>
          </p:grpSpPr>
          <p:sp>
            <p:nvSpPr>
              <p:cNvPr id="204" name="Freeform 159"/>
              <p:cNvSpPr/>
              <p:nvPr/>
            </p:nvSpPr>
            <p:spPr bwMode="auto">
              <a:xfrm>
                <a:off x="6694371" y="3228519"/>
                <a:ext cx="198572" cy="278697"/>
              </a:xfrm>
              <a:custGeom>
                <a:avLst/>
                <a:gdLst>
                  <a:gd name="T0" fmla="*/ 64 w 114"/>
                  <a:gd name="T1" fmla="*/ 0 h 160"/>
                  <a:gd name="T2" fmla="*/ 71 w 114"/>
                  <a:gd name="T3" fmla="*/ 4 h 160"/>
                  <a:gd name="T4" fmla="*/ 89 w 114"/>
                  <a:gd name="T5" fmla="*/ 29 h 160"/>
                  <a:gd name="T6" fmla="*/ 103 w 114"/>
                  <a:gd name="T7" fmla="*/ 15 h 160"/>
                  <a:gd name="T8" fmla="*/ 105 w 114"/>
                  <a:gd name="T9" fmla="*/ 15 h 160"/>
                  <a:gd name="T10" fmla="*/ 109 w 114"/>
                  <a:gd name="T11" fmla="*/ 15 h 160"/>
                  <a:gd name="T12" fmla="*/ 112 w 114"/>
                  <a:gd name="T13" fmla="*/ 17 h 160"/>
                  <a:gd name="T14" fmla="*/ 114 w 114"/>
                  <a:gd name="T15" fmla="*/ 22 h 160"/>
                  <a:gd name="T16" fmla="*/ 112 w 114"/>
                  <a:gd name="T17" fmla="*/ 27 h 160"/>
                  <a:gd name="T18" fmla="*/ 92 w 114"/>
                  <a:gd name="T19" fmla="*/ 46 h 160"/>
                  <a:gd name="T20" fmla="*/ 91 w 114"/>
                  <a:gd name="T21" fmla="*/ 47 h 160"/>
                  <a:gd name="T22" fmla="*/ 86 w 114"/>
                  <a:gd name="T23" fmla="*/ 47 h 160"/>
                  <a:gd name="T24" fmla="*/ 81 w 114"/>
                  <a:gd name="T25" fmla="*/ 45 h 160"/>
                  <a:gd name="T26" fmla="*/ 72 w 114"/>
                  <a:gd name="T27" fmla="*/ 68 h 160"/>
                  <a:gd name="T28" fmla="*/ 69 w 114"/>
                  <a:gd name="T29" fmla="*/ 73 h 160"/>
                  <a:gd name="T30" fmla="*/ 68 w 114"/>
                  <a:gd name="T31" fmla="*/ 155 h 160"/>
                  <a:gd name="T32" fmla="*/ 64 w 114"/>
                  <a:gd name="T33" fmla="*/ 159 h 160"/>
                  <a:gd name="T34" fmla="*/ 57 w 114"/>
                  <a:gd name="T35" fmla="*/ 159 h 160"/>
                  <a:gd name="T36" fmla="*/ 53 w 114"/>
                  <a:gd name="T37" fmla="*/ 155 h 160"/>
                  <a:gd name="T38" fmla="*/ 52 w 114"/>
                  <a:gd name="T39" fmla="*/ 78 h 160"/>
                  <a:gd name="T40" fmla="*/ 46 w 114"/>
                  <a:gd name="T41" fmla="*/ 151 h 160"/>
                  <a:gd name="T42" fmla="*/ 43 w 114"/>
                  <a:gd name="T43" fmla="*/ 157 h 160"/>
                  <a:gd name="T44" fmla="*/ 37 w 114"/>
                  <a:gd name="T45" fmla="*/ 160 h 160"/>
                  <a:gd name="T46" fmla="*/ 31 w 114"/>
                  <a:gd name="T47" fmla="*/ 157 h 160"/>
                  <a:gd name="T48" fmla="*/ 28 w 114"/>
                  <a:gd name="T49" fmla="*/ 151 h 160"/>
                  <a:gd name="T50" fmla="*/ 27 w 114"/>
                  <a:gd name="T51" fmla="*/ 71 h 160"/>
                  <a:gd name="T52" fmla="*/ 26 w 114"/>
                  <a:gd name="T53" fmla="*/ 47 h 160"/>
                  <a:gd name="T54" fmla="*/ 13 w 114"/>
                  <a:gd name="T55" fmla="*/ 80 h 160"/>
                  <a:gd name="T56" fmla="*/ 8 w 114"/>
                  <a:gd name="T57" fmla="*/ 82 h 160"/>
                  <a:gd name="T58" fmla="*/ 2 w 114"/>
                  <a:gd name="T59" fmla="*/ 80 h 160"/>
                  <a:gd name="T60" fmla="*/ 0 w 114"/>
                  <a:gd name="T61" fmla="*/ 74 h 160"/>
                  <a:gd name="T62" fmla="*/ 25 w 114"/>
                  <a:gd name="T63" fmla="*/ 8 h 160"/>
                  <a:gd name="T64" fmla="*/ 26 w 114"/>
                  <a:gd name="T65" fmla="*/ 5 h 160"/>
                  <a:gd name="T66" fmla="*/ 29 w 114"/>
                  <a:gd name="T67" fmla="*/ 2 h 160"/>
                  <a:gd name="T68" fmla="*/ 34 w 114"/>
                  <a:gd name="T6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160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160"/>
              <p:cNvSpPr/>
              <p:nvPr/>
            </p:nvSpPr>
            <p:spPr bwMode="auto">
              <a:xfrm>
                <a:off x="6746626" y="3162328"/>
                <a:ext cx="64449" cy="62707"/>
              </a:xfrm>
              <a:custGeom>
                <a:avLst/>
                <a:gdLst>
                  <a:gd name="T0" fmla="*/ 19 w 37"/>
                  <a:gd name="T1" fmla="*/ 0 h 36"/>
                  <a:gd name="T2" fmla="*/ 29 w 37"/>
                  <a:gd name="T3" fmla="*/ 3 h 36"/>
                  <a:gd name="T4" fmla="*/ 35 w 37"/>
                  <a:gd name="T5" fmla="*/ 9 h 36"/>
                  <a:gd name="T6" fmla="*/ 37 w 37"/>
                  <a:gd name="T7" fmla="*/ 18 h 36"/>
                  <a:gd name="T8" fmla="*/ 35 w 37"/>
                  <a:gd name="T9" fmla="*/ 28 h 36"/>
                  <a:gd name="T10" fmla="*/ 29 w 37"/>
                  <a:gd name="T11" fmla="*/ 34 h 36"/>
                  <a:gd name="T12" fmla="*/ 19 w 37"/>
                  <a:gd name="T13" fmla="*/ 36 h 36"/>
                  <a:gd name="T14" fmla="*/ 10 w 37"/>
                  <a:gd name="T15" fmla="*/ 34 h 36"/>
                  <a:gd name="T16" fmla="*/ 4 w 37"/>
                  <a:gd name="T17" fmla="*/ 28 h 36"/>
                  <a:gd name="T18" fmla="*/ 0 w 37"/>
                  <a:gd name="T19" fmla="*/ 18 h 36"/>
                  <a:gd name="T20" fmla="*/ 4 w 37"/>
                  <a:gd name="T21" fmla="*/ 9 h 36"/>
                  <a:gd name="T22" fmla="*/ 10 w 37"/>
                  <a:gd name="T23" fmla="*/ 3 h 36"/>
                  <a:gd name="T24" fmla="*/ 19 w 37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6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avLst/>
                <a:gdLst>
                  <a:gd name="T0" fmla="*/ 12 w 32"/>
                  <a:gd name="T1" fmla="*/ 4 h 44"/>
                  <a:gd name="T2" fmla="*/ 7 w 32"/>
                  <a:gd name="T3" fmla="*/ 8 h 44"/>
                  <a:gd name="T4" fmla="*/ 6 w 32"/>
                  <a:gd name="T5" fmla="*/ 15 h 44"/>
                  <a:gd name="T6" fmla="*/ 8 w 32"/>
                  <a:gd name="T7" fmla="*/ 21 h 44"/>
                  <a:gd name="T8" fmla="*/ 11 w 32"/>
                  <a:gd name="T9" fmla="*/ 27 h 44"/>
                  <a:gd name="T10" fmla="*/ 14 w 32"/>
                  <a:gd name="T11" fmla="*/ 30 h 44"/>
                  <a:gd name="T12" fmla="*/ 13 w 32"/>
                  <a:gd name="T13" fmla="*/ 24 h 44"/>
                  <a:gd name="T14" fmla="*/ 13 w 32"/>
                  <a:gd name="T15" fmla="*/ 19 h 44"/>
                  <a:gd name="T16" fmla="*/ 15 w 32"/>
                  <a:gd name="T17" fmla="*/ 19 h 44"/>
                  <a:gd name="T18" fmla="*/ 18 w 32"/>
                  <a:gd name="T19" fmla="*/ 19 h 44"/>
                  <a:gd name="T20" fmla="*/ 20 w 32"/>
                  <a:gd name="T21" fmla="*/ 20 h 44"/>
                  <a:gd name="T22" fmla="*/ 18 w 32"/>
                  <a:gd name="T23" fmla="*/ 27 h 44"/>
                  <a:gd name="T24" fmla="*/ 21 w 32"/>
                  <a:gd name="T25" fmla="*/ 30 h 44"/>
                  <a:gd name="T26" fmla="*/ 23 w 32"/>
                  <a:gd name="T27" fmla="*/ 24 h 44"/>
                  <a:gd name="T28" fmla="*/ 26 w 32"/>
                  <a:gd name="T29" fmla="*/ 18 h 44"/>
                  <a:gd name="T30" fmla="*/ 26 w 32"/>
                  <a:gd name="T31" fmla="*/ 11 h 44"/>
                  <a:gd name="T32" fmla="*/ 22 w 32"/>
                  <a:gd name="T33" fmla="*/ 6 h 44"/>
                  <a:gd name="T34" fmla="*/ 16 w 32"/>
                  <a:gd name="T35" fmla="*/ 4 h 44"/>
                  <a:gd name="T36" fmla="*/ 21 w 32"/>
                  <a:gd name="T37" fmla="*/ 0 h 44"/>
                  <a:gd name="T38" fmla="*/ 28 w 32"/>
                  <a:gd name="T39" fmla="*/ 5 h 44"/>
                  <a:gd name="T40" fmla="*/ 32 w 32"/>
                  <a:gd name="T41" fmla="*/ 15 h 44"/>
                  <a:gd name="T42" fmla="*/ 27 w 32"/>
                  <a:gd name="T43" fmla="*/ 25 h 44"/>
                  <a:gd name="T44" fmla="*/ 25 w 32"/>
                  <a:gd name="T45" fmla="*/ 29 h 44"/>
                  <a:gd name="T46" fmla="*/ 24 w 32"/>
                  <a:gd name="T47" fmla="*/ 40 h 44"/>
                  <a:gd name="T48" fmla="*/ 23 w 32"/>
                  <a:gd name="T49" fmla="*/ 43 h 44"/>
                  <a:gd name="T50" fmla="*/ 19 w 32"/>
                  <a:gd name="T51" fmla="*/ 43 h 44"/>
                  <a:gd name="T52" fmla="*/ 16 w 32"/>
                  <a:gd name="T53" fmla="*/ 44 h 44"/>
                  <a:gd name="T54" fmla="*/ 13 w 32"/>
                  <a:gd name="T55" fmla="*/ 43 h 44"/>
                  <a:gd name="T56" fmla="*/ 9 w 32"/>
                  <a:gd name="T57" fmla="*/ 43 h 44"/>
                  <a:gd name="T58" fmla="*/ 8 w 32"/>
                  <a:gd name="T59" fmla="*/ 40 h 44"/>
                  <a:gd name="T60" fmla="*/ 7 w 32"/>
                  <a:gd name="T61" fmla="*/ 29 h 44"/>
                  <a:gd name="T62" fmla="*/ 4 w 32"/>
                  <a:gd name="T63" fmla="*/ 25 h 44"/>
                  <a:gd name="T64" fmla="*/ 0 w 32"/>
                  <a:gd name="T65" fmla="*/ 15 h 44"/>
                  <a:gd name="T66" fmla="*/ 3 w 32"/>
                  <a:gd name="T67" fmla="*/ 5 h 44"/>
                  <a:gd name="T68" fmla="*/ 11 w 32"/>
                  <a:gd name="T6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44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7" name="TextBox 23"/>
          <p:cNvSpPr txBox="1"/>
          <p:nvPr/>
        </p:nvSpPr>
        <p:spPr>
          <a:xfrm>
            <a:off x="1658131" y="5136665"/>
            <a:ext cx="2135561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658134" y="4879810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3899674" y="5136665"/>
            <a:ext cx="2135561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3899674" y="4879810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6149485" y="5136665"/>
            <a:ext cx="2135561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6149488" y="4879810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8391027" y="5136665"/>
            <a:ext cx="2135561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8391028" y="4879810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8"/>
          <p:cNvSpPr txBox="1"/>
          <p:nvPr/>
        </p:nvSpPr>
        <p:spPr>
          <a:xfrm>
            <a:off x="523875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Box 8"/>
          <p:cNvSpPr txBox="1"/>
          <p:nvPr/>
        </p:nvSpPr>
        <p:spPr>
          <a:xfrm>
            <a:off x="523875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bldLvl="0" animBg="1"/>
      <p:bldP spid="188" grpId="0" bldLvl="0" animBg="1"/>
      <p:bldP spid="169" grpId="0" bldLvl="0" animBg="1"/>
      <p:bldP spid="199" grpId="0" bldLvl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96730" y="2260423"/>
            <a:ext cx="3998543" cy="3850364"/>
            <a:chOff x="4200186" y="2320894"/>
            <a:chExt cx="3791627" cy="3651116"/>
          </a:xfrm>
        </p:grpSpPr>
        <p:sp>
          <p:nvSpPr>
            <p:cNvPr id="7" name="Rounded Rectangle 6"/>
            <p:cNvSpPr/>
            <p:nvPr/>
          </p:nvSpPr>
          <p:spPr>
            <a:xfrm flipH="1">
              <a:off x="4214254" y="4850056"/>
              <a:ext cx="3777559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 rot="3492391" flipH="1">
              <a:off x="4991307" y="3689252"/>
              <a:ext cx="3651116" cy="9144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 rot="18107609">
              <a:off x="3556490" y="3689252"/>
              <a:ext cx="3651116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flipH="1">
              <a:off x="4200186" y="4850056"/>
              <a:ext cx="1948760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725181" y="2613073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297730" y="492940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164059" y="493093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5950368" y="2791506"/>
              <a:ext cx="305327" cy="398835"/>
            </a:xfrm>
            <a:custGeom>
              <a:avLst/>
              <a:gdLst>
                <a:gd name="T0" fmla="*/ 60 w 74"/>
                <a:gd name="T1" fmla="*/ 0 h 97"/>
                <a:gd name="T2" fmla="*/ 72 w 74"/>
                <a:gd name="T3" fmla="*/ 11 h 97"/>
                <a:gd name="T4" fmla="*/ 70 w 74"/>
                <a:gd name="T5" fmla="*/ 52 h 97"/>
                <a:gd name="T6" fmla="*/ 63 w 74"/>
                <a:gd name="T7" fmla="*/ 11 h 97"/>
                <a:gd name="T8" fmla="*/ 60 w 74"/>
                <a:gd name="T9" fmla="*/ 8 h 97"/>
                <a:gd name="T10" fmla="*/ 26 w 74"/>
                <a:gd name="T11" fmla="*/ 11 h 97"/>
                <a:gd name="T12" fmla="*/ 26 w 74"/>
                <a:gd name="T13" fmla="*/ 18 h 97"/>
                <a:gd name="T14" fmla="*/ 19 w 74"/>
                <a:gd name="T15" fmla="*/ 24 h 97"/>
                <a:gd name="T16" fmla="*/ 12 w 74"/>
                <a:gd name="T17" fmla="*/ 24 h 97"/>
                <a:gd name="T18" fmla="*/ 8 w 74"/>
                <a:gd name="T19" fmla="*/ 79 h 97"/>
                <a:gd name="T20" fmla="*/ 9 w 74"/>
                <a:gd name="T21" fmla="*/ 81 h 97"/>
                <a:gd name="T22" fmla="*/ 28 w 74"/>
                <a:gd name="T23" fmla="*/ 82 h 97"/>
                <a:gd name="T24" fmla="*/ 37 w 74"/>
                <a:gd name="T25" fmla="*/ 90 h 97"/>
                <a:gd name="T26" fmla="*/ 3 w 74"/>
                <a:gd name="T27" fmla="*/ 87 h 97"/>
                <a:gd name="T28" fmla="*/ 3 w 74"/>
                <a:gd name="T29" fmla="*/ 87 h 97"/>
                <a:gd name="T30" fmla="*/ 0 w 74"/>
                <a:gd name="T31" fmla="*/ 20 h 97"/>
                <a:gd name="T32" fmla="*/ 1 w 74"/>
                <a:gd name="T33" fmla="*/ 17 h 97"/>
                <a:gd name="T34" fmla="*/ 19 w 74"/>
                <a:gd name="T35" fmla="*/ 0 h 97"/>
                <a:gd name="T36" fmla="*/ 17 w 74"/>
                <a:gd name="T37" fmla="*/ 52 h 97"/>
                <a:gd name="T38" fmla="*/ 27 w 74"/>
                <a:gd name="T39" fmla="*/ 56 h 97"/>
                <a:gd name="T40" fmla="*/ 17 w 74"/>
                <a:gd name="T41" fmla="*/ 52 h 97"/>
                <a:gd name="T42" fmla="*/ 17 w 74"/>
                <a:gd name="T43" fmla="*/ 44 h 97"/>
                <a:gd name="T44" fmla="*/ 56 w 74"/>
                <a:gd name="T45" fmla="*/ 40 h 97"/>
                <a:gd name="T46" fmla="*/ 17 w 74"/>
                <a:gd name="T47" fmla="*/ 28 h 97"/>
                <a:gd name="T48" fmla="*/ 56 w 74"/>
                <a:gd name="T49" fmla="*/ 33 h 97"/>
                <a:gd name="T50" fmla="*/ 17 w 74"/>
                <a:gd name="T51" fmla="*/ 28 h 97"/>
                <a:gd name="T52" fmla="*/ 34 w 74"/>
                <a:gd name="T53" fmla="*/ 22 h 97"/>
                <a:gd name="T54" fmla="*/ 56 w 74"/>
                <a:gd name="T55" fmla="*/ 17 h 97"/>
                <a:gd name="T56" fmla="*/ 41 w 74"/>
                <a:gd name="T57" fmla="*/ 69 h 97"/>
                <a:gd name="T58" fmla="*/ 41 w 74"/>
                <a:gd name="T59" fmla="*/ 69 h 97"/>
                <a:gd name="T60" fmla="*/ 31 w 74"/>
                <a:gd name="T61" fmla="*/ 66 h 97"/>
                <a:gd name="T62" fmla="*/ 47 w 74"/>
                <a:gd name="T63" fmla="*/ 86 h 97"/>
                <a:gd name="T64" fmla="*/ 59 w 74"/>
                <a:gd name="T65" fmla="*/ 87 h 97"/>
                <a:gd name="T66" fmla="*/ 71 w 74"/>
                <a:gd name="T67" fmla="*/ 96 h 97"/>
                <a:gd name="T68" fmla="*/ 72 w 74"/>
                <a:gd name="T69" fmla="*/ 90 h 97"/>
                <a:gd name="T70" fmla="*/ 63 w 74"/>
                <a:gd name="T71" fmla="*/ 80 h 97"/>
                <a:gd name="T72" fmla="*/ 64 w 74"/>
                <a:gd name="T73" fmla="*/ 57 h 97"/>
                <a:gd name="T74" fmla="*/ 38 w 74"/>
                <a:gd name="T75" fmla="*/ 54 h 97"/>
                <a:gd name="T76" fmla="*/ 42 w 74"/>
                <a:gd name="T77" fmla="*/ 58 h 97"/>
                <a:gd name="T78" fmla="*/ 40 w 74"/>
                <a:gd name="T79" fmla="*/ 76 h 97"/>
                <a:gd name="T80" fmla="*/ 57 w 74"/>
                <a:gd name="T81" fmla="*/ 78 h 97"/>
                <a:gd name="T82" fmla="*/ 59 w 74"/>
                <a:gd name="T83" fmla="*/ 61 h 97"/>
                <a:gd name="T84" fmla="*/ 21 w 74"/>
                <a:gd name="T85" fmla="*/ 9 h 97"/>
                <a:gd name="T86" fmla="*/ 13 w 74"/>
                <a:gd name="T87" fmla="*/ 19 h 97"/>
                <a:gd name="T88" fmla="*/ 17 w 74"/>
                <a:gd name="T89" fmla="*/ 20 h 97"/>
                <a:gd name="T90" fmla="*/ 18 w 74"/>
                <a:gd name="T91" fmla="*/ 20 h 97"/>
                <a:gd name="T92" fmla="*/ 22 w 74"/>
                <a:gd name="T93" fmla="*/ 17 h 97"/>
                <a:gd name="T94" fmla="*/ 22 w 74"/>
                <a:gd name="T95" fmla="*/ 15 h 97"/>
                <a:gd name="T96" fmla="*/ 21 w 74"/>
                <a:gd name="T97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4537230" y="5088755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7348218" y="5147991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323767" y="4811292"/>
            <a:ext cx="2452753" cy="853991"/>
            <a:chOff x="8512415" y="2327889"/>
            <a:chExt cx="3256083" cy="809798"/>
          </a:xfrm>
        </p:grpSpPr>
        <p:sp>
          <p:nvSpPr>
            <p:cNvPr id="25" name="TextBox 24"/>
            <p:cNvSpPr txBox="1"/>
            <p:nvPr/>
          </p:nvSpPr>
          <p:spPr>
            <a:xfrm>
              <a:off x="8512415" y="2327889"/>
              <a:ext cx="1951008" cy="331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512415" y="2631890"/>
              <a:ext cx="3256083" cy="505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flipH="1">
            <a:off x="2826725" y="2169537"/>
            <a:ext cx="2365966" cy="853992"/>
            <a:chOff x="8512415" y="2327889"/>
            <a:chExt cx="3256083" cy="809799"/>
          </a:xfrm>
        </p:grpSpPr>
        <p:sp>
          <p:nvSpPr>
            <p:cNvPr id="28" name="TextBox 27"/>
            <p:cNvSpPr txBox="1"/>
            <p:nvPr/>
          </p:nvSpPr>
          <p:spPr>
            <a:xfrm>
              <a:off x="8519745" y="2327889"/>
              <a:ext cx="2035173" cy="331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512415" y="2631891"/>
              <a:ext cx="3256083" cy="505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 flipH="1">
            <a:off x="1558787" y="4979135"/>
            <a:ext cx="2365966" cy="853992"/>
            <a:chOff x="8512415" y="2327889"/>
            <a:chExt cx="3256083" cy="809799"/>
          </a:xfrm>
        </p:grpSpPr>
        <p:sp>
          <p:nvSpPr>
            <p:cNvPr id="32" name="TextBox 31"/>
            <p:cNvSpPr txBox="1"/>
            <p:nvPr/>
          </p:nvSpPr>
          <p:spPr>
            <a:xfrm>
              <a:off x="8519742" y="2327889"/>
              <a:ext cx="2256792" cy="331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12415" y="2631891"/>
              <a:ext cx="3256083" cy="505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TextBox 8"/>
          <p:cNvSpPr txBox="1"/>
          <p:nvPr/>
        </p:nvSpPr>
        <p:spPr>
          <a:xfrm>
            <a:off x="523875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523875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28188" y="1449290"/>
            <a:ext cx="10601230" cy="4639424"/>
            <a:chOff x="1100786" y="1551735"/>
            <a:chExt cx="10052640" cy="4399344"/>
          </a:xfrm>
        </p:grpSpPr>
        <p:sp>
          <p:nvSpPr>
            <p:cNvPr id="22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3141204" y="3769002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120860" y="3769002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9107384" y="2756165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143195" y="2756165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872354" y="4989023"/>
            <a:ext cx="2537702" cy="836143"/>
            <a:chOff x="1929542" y="4908274"/>
            <a:chExt cx="2729132" cy="792871"/>
          </a:xfrm>
        </p:grpSpPr>
        <p:sp>
          <p:nvSpPr>
            <p:cNvPr id="44" name="TextBox 43"/>
            <p:cNvSpPr txBox="1"/>
            <p:nvPr/>
          </p:nvSpPr>
          <p:spPr>
            <a:xfrm>
              <a:off x="2526527" y="4908274"/>
              <a:ext cx="1535161" cy="331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29542" y="5195350"/>
              <a:ext cx="2729132" cy="5057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852010" y="5014049"/>
            <a:ext cx="2537702" cy="811117"/>
            <a:chOff x="5703260" y="4932005"/>
            <a:chExt cx="2729132" cy="769140"/>
          </a:xfrm>
        </p:grpSpPr>
        <p:sp>
          <p:nvSpPr>
            <p:cNvPr id="48" name="TextBox 47"/>
            <p:cNvSpPr txBox="1"/>
            <p:nvPr/>
          </p:nvSpPr>
          <p:spPr>
            <a:xfrm>
              <a:off x="6300246" y="4932005"/>
              <a:ext cx="1535161" cy="331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703260" y="5195350"/>
              <a:ext cx="2729132" cy="5057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835348" y="1522470"/>
            <a:ext cx="2611174" cy="826478"/>
            <a:chOff x="4038291" y="1621125"/>
            <a:chExt cx="2304129" cy="783709"/>
          </a:xfrm>
        </p:grpSpPr>
        <p:sp>
          <p:nvSpPr>
            <p:cNvPr id="50" name="TextBox 49"/>
            <p:cNvSpPr txBox="1"/>
            <p:nvPr/>
          </p:nvSpPr>
          <p:spPr>
            <a:xfrm>
              <a:off x="4560543" y="1621125"/>
              <a:ext cx="1259624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38291" y="1899037"/>
              <a:ext cx="2304129" cy="505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781508" y="1534369"/>
            <a:ext cx="2611174" cy="814573"/>
            <a:chOff x="7780247" y="1632414"/>
            <a:chExt cx="2304129" cy="772422"/>
          </a:xfrm>
        </p:grpSpPr>
        <p:sp>
          <p:nvSpPr>
            <p:cNvPr id="52" name="TextBox 51"/>
            <p:cNvSpPr txBox="1"/>
            <p:nvPr/>
          </p:nvSpPr>
          <p:spPr>
            <a:xfrm>
              <a:off x="8302498" y="1632414"/>
              <a:ext cx="1259624" cy="331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780247" y="1899037"/>
              <a:ext cx="2304129" cy="5057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TextBox 8"/>
          <p:cNvSpPr txBox="1"/>
          <p:nvPr/>
        </p:nvSpPr>
        <p:spPr>
          <a:xfrm>
            <a:off x="523875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523875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 16"/>
          <p:cNvSpPr/>
          <p:nvPr/>
        </p:nvSpPr>
        <p:spPr bwMode="auto">
          <a:xfrm>
            <a:off x="-361582" y="1298488"/>
            <a:ext cx="5095364" cy="4261026"/>
          </a:xfrm>
          <a:custGeom>
            <a:avLst/>
            <a:gdLst>
              <a:gd name="connsiteX0" fmla="*/ 0 w 4511489"/>
              <a:gd name="connsiteY0" fmla="*/ 0 h 4261259"/>
              <a:gd name="connsiteX1" fmla="*/ 4511489 w 4511489"/>
              <a:gd name="connsiteY1" fmla="*/ 0 h 4261259"/>
              <a:gd name="connsiteX2" fmla="*/ 4511489 w 4511489"/>
              <a:gd name="connsiteY2" fmla="*/ 4261259 h 4261259"/>
              <a:gd name="connsiteX3" fmla="*/ 0 w 4511489"/>
              <a:gd name="connsiteY3" fmla="*/ 4261259 h 42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1489" h="426125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>
            <a:noAutofit/>
          </a:bodyPr>
          <a:lstStyle/>
          <a:p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任意多边形 17"/>
          <p:cNvSpPr/>
          <p:nvPr/>
        </p:nvSpPr>
        <p:spPr bwMode="auto">
          <a:xfrm>
            <a:off x="10344238" y="1298488"/>
            <a:ext cx="2201063" cy="4261026"/>
          </a:xfrm>
          <a:custGeom>
            <a:avLst/>
            <a:gdLst>
              <a:gd name="connsiteX0" fmla="*/ 0 w 4511489"/>
              <a:gd name="connsiteY0" fmla="*/ 0 h 4261259"/>
              <a:gd name="connsiteX1" fmla="*/ 4511489 w 4511489"/>
              <a:gd name="connsiteY1" fmla="*/ 0 h 4261259"/>
              <a:gd name="connsiteX2" fmla="*/ 4511489 w 4511489"/>
              <a:gd name="connsiteY2" fmla="*/ 4261259 h 4261259"/>
              <a:gd name="connsiteX3" fmla="*/ 0 w 4511489"/>
              <a:gd name="connsiteY3" fmla="*/ 4261259 h 42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1489" h="426125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>
            <a:noAutofit/>
          </a:bodyPr>
          <a:lstStyle/>
          <a:p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3816794" y="2510832"/>
            <a:ext cx="1826109" cy="1826108"/>
          </a:xfrm>
          <a:prstGeom prst="ellipse">
            <a:avLst/>
          </a:prstGeom>
          <a:gradFill flip="none" rotWithShape="1">
            <a:gsLst>
              <a:gs pos="25000">
                <a:schemeClr val="bg1">
                  <a:shade val="67500"/>
                  <a:satMod val="115000"/>
                </a:schemeClr>
              </a:gs>
              <a:gs pos="62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  <a:effectLst>
            <a:outerShdw blurRad="254000" dist="127000" dir="30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MH_Others_1"/>
          <p:cNvSpPr txBox="1"/>
          <p:nvPr>
            <p:custDataLst>
              <p:tags r:id="rId1"/>
            </p:custDataLst>
          </p:nvPr>
        </p:nvSpPr>
        <p:spPr>
          <a:xfrm>
            <a:off x="3973142" y="2900963"/>
            <a:ext cx="1513416" cy="104584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  <a:p>
            <a:pPr algn="ctr"/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CHAPTER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01822" y="3069544"/>
            <a:ext cx="3184233" cy="368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131976" y="3490523"/>
            <a:ext cx="1471930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4475" y="3490523"/>
            <a:ext cx="1471930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131976" y="3763339"/>
            <a:ext cx="1471930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7844475" y="3763339"/>
            <a:ext cx="1471930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45" grpId="0" bldLvl="0" animBg="1"/>
      <p:bldP spid="46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5"/>
          <p:cNvSpPr txBox="1"/>
          <p:nvPr/>
        </p:nvSpPr>
        <p:spPr>
          <a:xfrm>
            <a:off x="356430" y="1464092"/>
            <a:ext cx="2587802" cy="923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5" name="TextBox 16"/>
          <p:cNvSpPr txBox="1"/>
          <p:nvPr/>
        </p:nvSpPr>
        <p:spPr>
          <a:xfrm>
            <a:off x="364534" y="1143360"/>
            <a:ext cx="1875655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6" name="TextBox 15"/>
          <p:cNvSpPr txBox="1"/>
          <p:nvPr/>
        </p:nvSpPr>
        <p:spPr>
          <a:xfrm>
            <a:off x="6133039" y="1464092"/>
            <a:ext cx="2587802" cy="923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7" name="TextBox 16"/>
          <p:cNvSpPr txBox="1"/>
          <p:nvPr/>
        </p:nvSpPr>
        <p:spPr>
          <a:xfrm>
            <a:off x="6141143" y="1143360"/>
            <a:ext cx="1875655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8" name="矩形 27"/>
          <p:cNvSpPr/>
          <p:nvPr/>
        </p:nvSpPr>
        <p:spPr>
          <a:xfrm>
            <a:off x="299620" y="2386860"/>
            <a:ext cx="2865432" cy="1448778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203437" y="2386860"/>
            <a:ext cx="2865432" cy="14487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107254" y="2386860"/>
            <a:ext cx="2865432" cy="1448778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011072" y="2386860"/>
            <a:ext cx="2865432" cy="144877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99620" y="3901335"/>
            <a:ext cx="2865432" cy="14487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203437" y="3901335"/>
            <a:ext cx="2865432" cy="1448778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107254" y="3901335"/>
            <a:ext cx="2865432" cy="144877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011072" y="3901335"/>
            <a:ext cx="2865432" cy="1448778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5"/>
          <p:cNvSpPr txBox="1"/>
          <p:nvPr/>
        </p:nvSpPr>
        <p:spPr>
          <a:xfrm>
            <a:off x="695186" y="4574080"/>
            <a:ext cx="2113134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46" name="TextBox 16"/>
          <p:cNvSpPr txBox="1"/>
          <p:nvPr/>
        </p:nvSpPr>
        <p:spPr>
          <a:xfrm>
            <a:off x="689011" y="4253317"/>
            <a:ext cx="1633392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62320" y="3146497"/>
            <a:ext cx="2113134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6145" y="2825734"/>
            <a:ext cx="1633392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6564141" y="4602072"/>
            <a:ext cx="2113134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6557966" y="4281309"/>
            <a:ext cx="1633392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0" name="TextBox 15"/>
          <p:cNvSpPr txBox="1"/>
          <p:nvPr/>
        </p:nvSpPr>
        <p:spPr>
          <a:xfrm>
            <a:off x="9456631" y="3081182"/>
            <a:ext cx="2113134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21" name="TextBox 16"/>
          <p:cNvSpPr txBox="1"/>
          <p:nvPr/>
        </p:nvSpPr>
        <p:spPr>
          <a:xfrm>
            <a:off x="9450456" y="2760419"/>
            <a:ext cx="1633392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2" name="TextBox 15"/>
          <p:cNvSpPr txBox="1"/>
          <p:nvPr/>
        </p:nvSpPr>
        <p:spPr>
          <a:xfrm>
            <a:off x="3232980" y="5750342"/>
            <a:ext cx="2587802" cy="923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3" name="TextBox 16"/>
          <p:cNvSpPr txBox="1"/>
          <p:nvPr/>
        </p:nvSpPr>
        <p:spPr>
          <a:xfrm>
            <a:off x="3241084" y="5429610"/>
            <a:ext cx="1875655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9" name="TextBox 15"/>
          <p:cNvSpPr txBox="1"/>
          <p:nvPr/>
        </p:nvSpPr>
        <p:spPr>
          <a:xfrm>
            <a:off x="9009589" y="5750342"/>
            <a:ext cx="2587802" cy="923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9017693" y="5429610"/>
            <a:ext cx="1875655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1" name="TextBox 8"/>
          <p:cNvSpPr txBox="1"/>
          <p:nvPr/>
        </p:nvSpPr>
        <p:spPr>
          <a:xfrm>
            <a:off x="523875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523875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50"/>
                            </p:stCondLst>
                            <p:childTnLst>
                              <p:par>
                                <p:cTn id="5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9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99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149"/>
                            </p:stCondLst>
                            <p:childTnLst>
                              <p:par>
                                <p:cTn id="7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199"/>
                            </p:stCondLst>
                            <p:childTnLst>
                              <p:par>
                                <p:cTn id="8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250"/>
                            </p:stCondLst>
                            <p:childTnLst>
                              <p:par>
                                <p:cTn id="9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300"/>
                            </p:stCondLst>
                            <p:childTnLst>
                              <p:par>
                                <p:cTn id="10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35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850"/>
                            </p:stCondLst>
                            <p:childTnLst>
                              <p:par>
                                <p:cTn id="11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9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 bldLvl="0" animBg="1"/>
      <p:bldP spid="32" grpId="0" bldLvl="0" animBg="1"/>
      <p:bldP spid="36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/>
      <p:bldP spid="46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任意多边形 178"/>
          <p:cNvSpPr/>
          <p:nvPr/>
        </p:nvSpPr>
        <p:spPr bwMode="auto">
          <a:xfrm>
            <a:off x="2481630" y="1548226"/>
            <a:ext cx="1361345" cy="2999495"/>
          </a:xfrm>
          <a:custGeom>
            <a:avLst/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8" name="任意多边形 187"/>
          <p:cNvSpPr>
            <a:spLocks noChangeArrowheads="1"/>
          </p:cNvSpPr>
          <p:nvPr/>
        </p:nvSpPr>
        <p:spPr bwMode="auto">
          <a:xfrm>
            <a:off x="4494937" y="1548226"/>
            <a:ext cx="1361344" cy="2999495"/>
          </a:xfrm>
          <a:custGeom>
            <a:avLst/>
            <a:gdLst>
              <a:gd name="connsiteX0" fmla="*/ 238125 w 1428750"/>
              <a:gd name="connsiteY0" fmla="*/ 0 h 3148013"/>
              <a:gd name="connsiteX1" fmla="*/ 258762 w 1428750"/>
              <a:gd name="connsiteY1" fmla="*/ 0 h 3148013"/>
              <a:gd name="connsiteX2" fmla="*/ 258763 w 1428750"/>
              <a:gd name="connsiteY2" fmla="*/ 0 h 3148013"/>
              <a:gd name="connsiteX3" fmla="*/ 303212 w 1428750"/>
              <a:gd name="connsiteY3" fmla="*/ 0 h 3148013"/>
              <a:gd name="connsiteX4" fmla="*/ 346075 w 1428750"/>
              <a:gd name="connsiteY4" fmla="*/ 0 h 3148013"/>
              <a:gd name="connsiteX5" fmla="*/ 388937 w 1428750"/>
              <a:gd name="connsiteY5" fmla="*/ 0 h 3148013"/>
              <a:gd name="connsiteX6" fmla="*/ 388938 w 1428750"/>
              <a:gd name="connsiteY6" fmla="*/ 0 h 3148013"/>
              <a:gd name="connsiteX7" fmla="*/ 431800 w 1428750"/>
              <a:gd name="connsiteY7" fmla="*/ 0 h 3148013"/>
              <a:gd name="connsiteX8" fmla="*/ 476250 w 1428750"/>
              <a:gd name="connsiteY8" fmla="*/ 0 h 3148013"/>
              <a:gd name="connsiteX9" fmla="*/ 519112 w 1428750"/>
              <a:gd name="connsiteY9" fmla="*/ 0 h 3148013"/>
              <a:gd name="connsiteX10" fmla="*/ 519113 w 1428750"/>
              <a:gd name="connsiteY10" fmla="*/ 0 h 3148013"/>
              <a:gd name="connsiteX11" fmla="*/ 563562 w 1428750"/>
              <a:gd name="connsiteY11" fmla="*/ 0 h 3148013"/>
              <a:gd name="connsiteX12" fmla="*/ 606425 w 1428750"/>
              <a:gd name="connsiteY12" fmla="*/ 0 h 3148013"/>
              <a:gd name="connsiteX13" fmla="*/ 649287 w 1428750"/>
              <a:gd name="connsiteY13" fmla="*/ 0 h 3148013"/>
              <a:gd name="connsiteX14" fmla="*/ 649288 w 1428750"/>
              <a:gd name="connsiteY14" fmla="*/ 0 h 3148013"/>
              <a:gd name="connsiteX15" fmla="*/ 692150 w 1428750"/>
              <a:gd name="connsiteY15" fmla="*/ 0 h 3148013"/>
              <a:gd name="connsiteX16" fmla="*/ 735012 w 1428750"/>
              <a:gd name="connsiteY16" fmla="*/ 0 h 3148013"/>
              <a:gd name="connsiteX17" fmla="*/ 735013 w 1428750"/>
              <a:gd name="connsiteY17" fmla="*/ 0 h 3148013"/>
              <a:gd name="connsiteX18" fmla="*/ 777875 w 1428750"/>
              <a:gd name="connsiteY18" fmla="*/ 0 h 3148013"/>
              <a:gd name="connsiteX19" fmla="*/ 822325 w 1428750"/>
              <a:gd name="connsiteY19" fmla="*/ 0 h 3148013"/>
              <a:gd name="connsiteX20" fmla="*/ 866775 w 1428750"/>
              <a:gd name="connsiteY20" fmla="*/ 0 h 3148013"/>
              <a:gd name="connsiteX21" fmla="*/ 909637 w 1428750"/>
              <a:gd name="connsiteY21" fmla="*/ 0 h 3148013"/>
              <a:gd name="connsiteX22" fmla="*/ 909638 w 1428750"/>
              <a:gd name="connsiteY22" fmla="*/ 0 h 3148013"/>
              <a:gd name="connsiteX23" fmla="*/ 952500 w 1428750"/>
              <a:gd name="connsiteY23" fmla="*/ 0 h 3148013"/>
              <a:gd name="connsiteX24" fmla="*/ 990600 w 1428750"/>
              <a:gd name="connsiteY24" fmla="*/ 0 h 3148013"/>
              <a:gd name="connsiteX25" fmla="*/ 995362 w 1428750"/>
              <a:gd name="connsiteY25" fmla="*/ 0 h 3148013"/>
              <a:gd name="connsiteX26" fmla="*/ 995363 w 1428750"/>
              <a:gd name="connsiteY26" fmla="*/ 0 h 3148013"/>
              <a:gd name="connsiteX27" fmla="*/ 995363 w 1428750"/>
              <a:gd name="connsiteY27" fmla="*/ 0 h 3148013"/>
              <a:gd name="connsiteX28" fmla="*/ 1038225 w 1428750"/>
              <a:gd name="connsiteY28" fmla="*/ 4762 h 3148013"/>
              <a:gd name="connsiteX29" fmla="*/ 1038225 w 1428750"/>
              <a:gd name="connsiteY29" fmla="*/ 4762 h 3148013"/>
              <a:gd name="connsiteX30" fmla="*/ 1081088 w 1428750"/>
              <a:gd name="connsiteY30" fmla="*/ 15874 h 3148013"/>
              <a:gd name="connsiteX31" fmla="*/ 1081088 w 1428750"/>
              <a:gd name="connsiteY31" fmla="*/ 15875 h 3148013"/>
              <a:gd name="connsiteX32" fmla="*/ 1082674 w 1428750"/>
              <a:gd name="connsiteY32" fmla="*/ 15875 h 3148013"/>
              <a:gd name="connsiteX33" fmla="*/ 1123950 w 1428750"/>
              <a:gd name="connsiteY33" fmla="*/ 34925 h 3148013"/>
              <a:gd name="connsiteX34" fmla="*/ 1123950 w 1428750"/>
              <a:gd name="connsiteY34" fmla="*/ 36512 h 3148013"/>
              <a:gd name="connsiteX35" fmla="*/ 1158875 w 1428750"/>
              <a:gd name="connsiteY35" fmla="*/ 60324 h 3148013"/>
              <a:gd name="connsiteX36" fmla="*/ 1169988 w 1428750"/>
              <a:gd name="connsiteY36" fmla="*/ 71437 h 3148013"/>
              <a:gd name="connsiteX37" fmla="*/ 1169988 w 1428750"/>
              <a:gd name="connsiteY37" fmla="*/ 71438 h 3148013"/>
              <a:gd name="connsiteX38" fmla="*/ 1189037 w 1428750"/>
              <a:gd name="connsiteY38" fmla="*/ 92074 h 3148013"/>
              <a:gd name="connsiteX39" fmla="*/ 1211262 w 1428750"/>
              <a:gd name="connsiteY39" fmla="*/ 128587 h 3148013"/>
              <a:gd name="connsiteX40" fmla="*/ 1212850 w 1428750"/>
              <a:gd name="connsiteY40" fmla="*/ 131762 h 3148013"/>
              <a:gd name="connsiteX41" fmla="*/ 1223962 w 1428750"/>
              <a:gd name="connsiteY41" fmla="*/ 166687 h 3148013"/>
              <a:gd name="connsiteX42" fmla="*/ 1230312 w 1428750"/>
              <a:gd name="connsiteY42" fmla="*/ 209549 h 3148013"/>
              <a:gd name="connsiteX43" fmla="*/ 1230312 w 1428750"/>
              <a:gd name="connsiteY43" fmla="*/ 617537 h 3148013"/>
              <a:gd name="connsiteX44" fmla="*/ 1255713 w 1428750"/>
              <a:gd name="connsiteY44" fmla="*/ 636587 h 3148013"/>
              <a:gd name="connsiteX45" fmla="*/ 1255713 w 1428750"/>
              <a:gd name="connsiteY45" fmla="*/ 636588 h 3148013"/>
              <a:gd name="connsiteX46" fmla="*/ 1298575 w 1428750"/>
              <a:gd name="connsiteY46" fmla="*/ 669924 h 3148013"/>
              <a:gd name="connsiteX47" fmla="*/ 1298575 w 1428750"/>
              <a:gd name="connsiteY47" fmla="*/ 669925 h 3148013"/>
              <a:gd name="connsiteX48" fmla="*/ 1341438 w 1428750"/>
              <a:gd name="connsiteY48" fmla="*/ 703262 h 3148013"/>
              <a:gd name="connsiteX49" fmla="*/ 1341438 w 1428750"/>
              <a:gd name="connsiteY49" fmla="*/ 703263 h 3148013"/>
              <a:gd name="connsiteX50" fmla="*/ 1384300 w 1428750"/>
              <a:gd name="connsiteY50" fmla="*/ 735012 h 3148013"/>
              <a:gd name="connsiteX51" fmla="*/ 1411288 w 1428750"/>
              <a:gd name="connsiteY51" fmla="*/ 755649 h 3148013"/>
              <a:gd name="connsiteX52" fmla="*/ 1423988 w 1428750"/>
              <a:gd name="connsiteY52" fmla="*/ 769937 h 3148013"/>
              <a:gd name="connsiteX53" fmla="*/ 1427163 w 1428750"/>
              <a:gd name="connsiteY53" fmla="*/ 787400 h 3148013"/>
              <a:gd name="connsiteX54" fmla="*/ 1427163 w 1428750"/>
              <a:gd name="connsiteY54" fmla="*/ 787400 h 3148013"/>
              <a:gd name="connsiteX55" fmla="*/ 1428750 w 1428750"/>
              <a:gd name="connsiteY55" fmla="*/ 787400 h 3148013"/>
              <a:gd name="connsiteX56" fmla="*/ 1428750 w 1428750"/>
              <a:gd name="connsiteY56" fmla="*/ 788988 h 3148013"/>
              <a:gd name="connsiteX57" fmla="*/ 1427162 w 1428750"/>
              <a:gd name="connsiteY57" fmla="*/ 788988 h 3148013"/>
              <a:gd name="connsiteX58" fmla="*/ 1427162 w 1428750"/>
              <a:gd name="connsiteY58" fmla="*/ 787405 h 3148013"/>
              <a:gd name="connsiteX59" fmla="*/ 1423988 w 1428750"/>
              <a:gd name="connsiteY59" fmla="*/ 803275 h 3148013"/>
              <a:gd name="connsiteX60" fmla="*/ 1411288 w 1428750"/>
              <a:gd name="connsiteY60" fmla="*/ 817563 h 3148013"/>
              <a:gd name="connsiteX61" fmla="*/ 1384300 w 1428750"/>
              <a:gd name="connsiteY61" fmla="*/ 838200 h 3148013"/>
              <a:gd name="connsiteX62" fmla="*/ 1384300 w 1428750"/>
              <a:gd name="connsiteY62" fmla="*/ 838200 h 3148013"/>
              <a:gd name="connsiteX63" fmla="*/ 1341438 w 1428750"/>
              <a:gd name="connsiteY63" fmla="*/ 871536 h 3148013"/>
              <a:gd name="connsiteX64" fmla="*/ 1341438 w 1428750"/>
              <a:gd name="connsiteY64" fmla="*/ 871538 h 3148013"/>
              <a:gd name="connsiteX65" fmla="*/ 1298575 w 1428750"/>
              <a:gd name="connsiteY65" fmla="*/ 904875 h 3148013"/>
              <a:gd name="connsiteX66" fmla="*/ 1255713 w 1428750"/>
              <a:gd name="connsiteY66" fmla="*/ 936624 h 3148013"/>
              <a:gd name="connsiteX67" fmla="*/ 1255713 w 1428750"/>
              <a:gd name="connsiteY67" fmla="*/ 936625 h 3148013"/>
              <a:gd name="connsiteX68" fmla="*/ 1230312 w 1428750"/>
              <a:gd name="connsiteY68" fmla="*/ 955675 h 3148013"/>
              <a:gd name="connsiteX69" fmla="*/ 1230312 w 1428750"/>
              <a:gd name="connsiteY69" fmla="*/ 2940050 h 3148013"/>
              <a:gd name="connsiteX70" fmla="*/ 1223962 w 1428750"/>
              <a:gd name="connsiteY70" fmla="*/ 2982913 h 3148013"/>
              <a:gd name="connsiteX71" fmla="*/ 1212850 w 1428750"/>
              <a:gd name="connsiteY71" fmla="*/ 3016250 h 3148013"/>
              <a:gd name="connsiteX72" fmla="*/ 1211262 w 1428750"/>
              <a:gd name="connsiteY72" fmla="*/ 3021013 h 3148013"/>
              <a:gd name="connsiteX73" fmla="*/ 1189037 w 1428750"/>
              <a:gd name="connsiteY73" fmla="*/ 3055938 h 3148013"/>
              <a:gd name="connsiteX74" fmla="*/ 1169988 w 1428750"/>
              <a:gd name="connsiteY74" fmla="*/ 3076574 h 3148013"/>
              <a:gd name="connsiteX75" fmla="*/ 1169988 w 1428750"/>
              <a:gd name="connsiteY75" fmla="*/ 3076575 h 3148013"/>
              <a:gd name="connsiteX76" fmla="*/ 1158875 w 1428750"/>
              <a:gd name="connsiteY76" fmla="*/ 3087688 h 3148013"/>
              <a:gd name="connsiteX77" fmla="*/ 1123950 w 1428750"/>
              <a:gd name="connsiteY77" fmla="*/ 3111500 h 3148013"/>
              <a:gd name="connsiteX78" fmla="*/ 1123950 w 1428750"/>
              <a:gd name="connsiteY78" fmla="*/ 3111501 h 3148013"/>
              <a:gd name="connsiteX79" fmla="*/ 1123950 w 1428750"/>
              <a:gd name="connsiteY79" fmla="*/ 3113088 h 3148013"/>
              <a:gd name="connsiteX80" fmla="*/ 1082674 w 1428750"/>
              <a:gd name="connsiteY80" fmla="*/ 3132138 h 3148013"/>
              <a:gd name="connsiteX81" fmla="*/ 1081087 w 1428750"/>
              <a:gd name="connsiteY81" fmla="*/ 3132138 h 3148013"/>
              <a:gd name="connsiteX82" fmla="*/ 1081087 w 1428750"/>
              <a:gd name="connsiteY82" fmla="*/ 3132138 h 3148013"/>
              <a:gd name="connsiteX83" fmla="*/ 1038225 w 1428750"/>
              <a:gd name="connsiteY83" fmla="*/ 3144837 h 3148013"/>
              <a:gd name="connsiteX84" fmla="*/ 1038225 w 1428750"/>
              <a:gd name="connsiteY84" fmla="*/ 3144838 h 3148013"/>
              <a:gd name="connsiteX85" fmla="*/ 995363 w 1428750"/>
              <a:gd name="connsiteY85" fmla="*/ 3148013 h 3148013"/>
              <a:gd name="connsiteX86" fmla="*/ 995362 w 1428750"/>
              <a:gd name="connsiteY86" fmla="*/ 3148013 h 3148013"/>
              <a:gd name="connsiteX87" fmla="*/ 990600 w 1428750"/>
              <a:gd name="connsiteY87" fmla="*/ 3148013 h 3148013"/>
              <a:gd name="connsiteX88" fmla="*/ 952500 w 1428750"/>
              <a:gd name="connsiteY88" fmla="*/ 3148013 h 3148013"/>
              <a:gd name="connsiteX89" fmla="*/ 909638 w 1428750"/>
              <a:gd name="connsiteY89" fmla="*/ 3148013 h 3148013"/>
              <a:gd name="connsiteX90" fmla="*/ 909637 w 1428750"/>
              <a:gd name="connsiteY90" fmla="*/ 3148013 h 3148013"/>
              <a:gd name="connsiteX91" fmla="*/ 866775 w 1428750"/>
              <a:gd name="connsiteY91" fmla="*/ 3148013 h 3148013"/>
              <a:gd name="connsiteX92" fmla="*/ 822325 w 1428750"/>
              <a:gd name="connsiteY92" fmla="*/ 3148013 h 3148013"/>
              <a:gd name="connsiteX93" fmla="*/ 777875 w 1428750"/>
              <a:gd name="connsiteY93" fmla="*/ 3148013 h 3148013"/>
              <a:gd name="connsiteX94" fmla="*/ 735013 w 1428750"/>
              <a:gd name="connsiteY94" fmla="*/ 3148013 h 3148013"/>
              <a:gd name="connsiteX95" fmla="*/ 735012 w 1428750"/>
              <a:gd name="connsiteY95" fmla="*/ 3148013 h 3148013"/>
              <a:gd name="connsiteX96" fmla="*/ 692150 w 1428750"/>
              <a:gd name="connsiteY96" fmla="*/ 3148013 h 3148013"/>
              <a:gd name="connsiteX97" fmla="*/ 649288 w 1428750"/>
              <a:gd name="connsiteY97" fmla="*/ 3148013 h 3148013"/>
              <a:gd name="connsiteX98" fmla="*/ 649287 w 1428750"/>
              <a:gd name="connsiteY98" fmla="*/ 3148013 h 3148013"/>
              <a:gd name="connsiteX99" fmla="*/ 606425 w 1428750"/>
              <a:gd name="connsiteY99" fmla="*/ 3148013 h 3148013"/>
              <a:gd name="connsiteX100" fmla="*/ 563562 w 1428750"/>
              <a:gd name="connsiteY100" fmla="*/ 3148013 h 3148013"/>
              <a:gd name="connsiteX101" fmla="*/ 519113 w 1428750"/>
              <a:gd name="connsiteY101" fmla="*/ 3148013 h 3148013"/>
              <a:gd name="connsiteX102" fmla="*/ 519112 w 1428750"/>
              <a:gd name="connsiteY102" fmla="*/ 3148013 h 3148013"/>
              <a:gd name="connsiteX103" fmla="*/ 476250 w 1428750"/>
              <a:gd name="connsiteY103" fmla="*/ 3148013 h 3148013"/>
              <a:gd name="connsiteX104" fmla="*/ 431800 w 1428750"/>
              <a:gd name="connsiteY104" fmla="*/ 3148013 h 3148013"/>
              <a:gd name="connsiteX105" fmla="*/ 388938 w 1428750"/>
              <a:gd name="connsiteY105" fmla="*/ 3148013 h 3148013"/>
              <a:gd name="connsiteX106" fmla="*/ 388937 w 1428750"/>
              <a:gd name="connsiteY106" fmla="*/ 3148013 h 3148013"/>
              <a:gd name="connsiteX107" fmla="*/ 346075 w 1428750"/>
              <a:gd name="connsiteY107" fmla="*/ 3148013 h 3148013"/>
              <a:gd name="connsiteX108" fmla="*/ 303212 w 1428750"/>
              <a:gd name="connsiteY108" fmla="*/ 3148013 h 3148013"/>
              <a:gd name="connsiteX109" fmla="*/ 258763 w 1428750"/>
              <a:gd name="connsiteY109" fmla="*/ 3148013 h 3148013"/>
              <a:gd name="connsiteX110" fmla="*/ 258762 w 1428750"/>
              <a:gd name="connsiteY110" fmla="*/ 3148013 h 3148013"/>
              <a:gd name="connsiteX111" fmla="*/ 238125 w 1428750"/>
              <a:gd name="connsiteY111" fmla="*/ 3148013 h 3148013"/>
              <a:gd name="connsiteX112" fmla="*/ 215900 w 1428750"/>
              <a:gd name="connsiteY112" fmla="*/ 3146426 h 3148013"/>
              <a:gd name="connsiteX113" fmla="*/ 215900 w 1428750"/>
              <a:gd name="connsiteY113" fmla="*/ 3146425 h 3148013"/>
              <a:gd name="connsiteX114" fmla="*/ 190499 w 1428750"/>
              <a:gd name="connsiteY114" fmla="*/ 3144838 h 3148013"/>
              <a:gd name="connsiteX115" fmla="*/ 173037 w 1428750"/>
              <a:gd name="connsiteY115" fmla="*/ 3140075 h 3148013"/>
              <a:gd name="connsiteX116" fmla="*/ 173037 w 1428750"/>
              <a:gd name="connsiteY116" fmla="*/ 3140075 h 3148013"/>
              <a:gd name="connsiteX117" fmla="*/ 146050 w 1428750"/>
              <a:gd name="connsiteY117" fmla="*/ 3132138 h 3148013"/>
              <a:gd name="connsiteX118" fmla="*/ 130175 w 1428750"/>
              <a:gd name="connsiteY118" fmla="*/ 3124200 h 3148013"/>
              <a:gd name="connsiteX119" fmla="*/ 106362 w 1428750"/>
              <a:gd name="connsiteY119" fmla="*/ 3113088 h 3148013"/>
              <a:gd name="connsiteX120" fmla="*/ 85725 w 1428750"/>
              <a:gd name="connsiteY120" fmla="*/ 3100388 h 3148013"/>
              <a:gd name="connsiteX121" fmla="*/ 85725 w 1428750"/>
              <a:gd name="connsiteY121" fmla="*/ 3100387 h 3148013"/>
              <a:gd name="connsiteX122" fmla="*/ 69850 w 1428750"/>
              <a:gd name="connsiteY122" fmla="*/ 3087687 h 3148013"/>
              <a:gd name="connsiteX123" fmla="*/ 42862 w 1428750"/>
              <a:gd name="connsiteY123" fmla="*/ 3059112 h 3148013"/>
              <a:gd name="connsiteX124" fmla="*/ 42862 w 1428750"/>
              <a:gd name="connsiteY124" fmla="*/ 3059110 h 3148013"/>
              <a:gd name="connsiteX125" fmla="*/ 41275 w 1428750"/>
              <a:gd name="connsiteY125" fmla="*/ 3055937 h 3148013"/>
              <a:gd name="connsiteX126" fmla="*/ 19050 w 1428750"/>
              <a:gd name="connsiteY126" fmla="*/ 3021012 h 3148013"/>
              <a:gd name="connsiteX127" fmla="*/ 4762 w 1428750"/>
              <a:gd name="connsiteY127" fmla="*/ 2982912 h 3148013"/>
              <a:gd name="connsiteX128" fmla="*/ 0 w 1428750"/>
              <a:gd name="connsiteY128" fmla="*/ 2940050 h 3148013"/>
              <a:gd name="connsiteX129" fmla="*/ 0 w 1428750"/>
              <a:gd name="connsiteY129" fmla="*/ 1049337 h 3148013"/>
              <a:gd name="connsiteX130" fmla="*/ 0 w 1428750"/>
              <a:gd name="connsiteY130" fmla="*/ 209549 h 3148013"/>
              <a:gd name="connsiteX131" fmla="*/ 4762 w 1428750"/>
              <a:gd name="connsiteY131" fmla="*/ 166687 h 3148013"/>
              <a:gd name="connsiteX132" fmla="*/ 19050 w 1428750"/>
              <a:gd name="connsiteY132" fmla="*/ 128587 h 3148013"/>
              <a:gd name="connsiteX133" fmla="*/ 41275 w 1428750"/>
              <a:gd name="connsiteY133" fmla="*/ 92074 h 3148013"/>
              <a:gd name="connsiteX134" fmla="*/ 42862 w 1428750"/>
              <a:gd name="connsiteY134" fmla="*/ 90488 h 3148013"/>
              <a:gd name="connsiteX135" fmla="*/ 42862 w 1428750"/>
              <a:gd name="connsiteY135" fmla="*/ 90487 h 3148013"/>
              <a:gd name="connsiteX136" fmla="*/ 69850 w 1428750"/>
              <a:gd name="connsiteY136" fmla="*/ 60324 h 3148013"/>
              <a:gd name="connsiteX137" fmla="*/ 85725 w 1428750"/>
              <a:gd name="connsiteY137" fmla="*/ 49212 h 3148013"/>
              <a:gd name="connsiteX138" fmla="*/ 85725 w 1428750"/>
              <a:gd name="connsiteY138" fmla="*/ 49212 h 3148013"/>
              <a:gd name="connsiteX139" fmla="*/ 106362 w 1428750"/>
              <a:gd name="connsiteY139" fmla="*/ 34925 h 3148013"/>
              <a:gd name="connsiteX140" fmla="*/ 130175 w 1428750"/>
              <a:gd name="connsiteY140" fmla="*/ 25400 h 3148013"/>
              <a:gd name="connsiteX141" fmla="*/ 146050 w 1428750"/>
              <a:gd name="connsiteY141" fmla="*/ 15875 h 3148013"/>
              <a:gd name="connsiteX142" fmla="*/ 173037 w 1428750"/>
              <a:gd name="connsiteY142" fmla="*/ 9525 h 3148013"/>
              <a:gd name="connsiteX143" fmla="*/ 173037 w 1428750"/>
              <a:gd name="connsiteY143" fmla="*/ 9525 h 3148013"/>
              <a:gd name="connsiteX144" fmla="*/ 190499 w 1428750"/>
              <a:gd name="connsiteY144" fmla="*/ 4762 h 3148013"/>
              <a:gd name="connsiteX145" fmla="*/ 215900 w 1428750"/>
              <a:gd name="connsiteY145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428750" h="3148013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任意多边形 168"/>
          <p:cNvSpPr/>
          <p:nvPr/>
        </p:nvSpPr>
        <p:spPr bwMode="auto">
          <a:xfrm>
            <a:off x="8577274" y="1548226"/>
            <a:ext cx="1170755" cy="2999495"/>
          </a:xfrm>
          <a:custGeom>
            <a:avLst/>
            <a:gdLst>
              <a:gd name="connsiteX0" fmla="*/ 239712 w 1228725"/>
              <a:gd name="connsiteY0" fmla="*/ 0 h 3148013"/>
              <a:gd name="connsiteX1" fmla="*/ 252412 w 1228725"/>
              <a:gd name="connsiteY1" fmla="*/ 0 h 3148013"/>
              <a:gd name="connsiteX2" fmla="*/ 296862 w 1228725"/>
              <a:gd name="connsiteY2" fmla="*/ 0 h 3148013"/>
              <a:gd name="connsiteX3" fmla="*/ 339725 w 1228725"/>
              <a:gd name="connsiteY3" fmla="*/ 0 h 3148013"/>
              <a:gd name="connsiteX4" fmla="*/ 381000 w 1228725"/>
              <a:gd name="connsiteY4" fmla="*/ 0 h 3148013"/>
              <a:gd name="connsiteX5" fmla="*/ 423862 w 1228725"/>
              <a:gd name="connsiteY5" fmla="*/ 0 h 3148013"/>
              <a:gd name="connsiteX6" fmla="*/ 423863 w 1228725"/>
              <a:gd name="connsiteY6" fmla="*/ 0 h 3148013"/>
              <a:gd name="connsiteX7" fmla="*/ 465137 w 1228725"/>
              <a:gd name="connsiteY7" fmla="*/ 0 h 3148013"/>
              <a:gd name="connsiteX8" fmla="*/ 508000 w 1228725"/>
              <a:gd name="connsiteY8" fmla="*/ 0 h 3148013"/>
              <a:gd name="connsiteX9" fmla="*/ 550862 w 1228725"/>
              <a:gd name="connsiteY9" fmla="*/ 0 h 3148013"/>
              <a:gd name="connsiteX10" fmla="*/ 550863 w 1228725"/>
              <a:gd name="connsiteY10" fmla="*/ 0 h 3148013"/>
              <a:gd name="connsiteX11" fmla="*/ 592137 w 1228725"/>
              <a:gd name="connsiteY11" fmla="*/ 0 h 3148013"/>
              <a:gd name="connsiteX12" fmla="*/ 635000 w 1228725"/>
              <a:gd name="connsiteY12" fmla="*/ 0 h 3148013"/>
              <a:gd name="connsiteX13" fmla="*/ 676275 w 1228725"/>
              <a:gd name="connsiteY13" fmla="*/ 0 h 3148013"/>
              <a:gd name="connsiteX14" fmla="*/ 720725 w 1228725"/>
              <a:gd name="connsiteY14" fmla="*/ 0 h 3148013"/>
              <a:gd name="connsiteX15" fmla="*/ 763587 w 1228725"/>
              <a:gd name="connsiteY15" fmla="*/ 0 h 3148013"/>
              <a:gd name="connsiteX16" fmla="*/ 763588 w 1228725"/>
              <a:gd name="connsiteY16" fmla="*/ 0 h 3148013"/>
              <a:gd name="connsiteX17" fmla="*/ 804862 w 1228725"/>
              <a:gd name="connsiteY17" fmla="*/ 0 h 3148013"/>
              <a:gd name="connsiteX18" fmla="*/ 847725 w 1228725"/>
              <a:gd name="connsiteY18" fmla="*/ 0 h 3148013"/>
              <a:gd name="connsiteX19" fmla="*/ 889000 w 1228725"/>
              <a:gd name="connsiteY19" fmla="*/ 0 h 3148013"/>
              <a:gd name="connsiteX20" fmla="*/ 931862 w 1228725"/>
              <a:gd name="connsiteY20" fmla="*/ 0 h 3148013"/>
              <a:gd name="connsiteX21" fmla="*/ 931863 w 1228725"/>
              <a:gd name="connsiteY21" fmla="*/ 0 h 3148013"/>
              <a:gd name="connsiteX22" fmla="*/ 974725 w 1228725"/>
              <a:gd name="connsiteY22" fmla="*/ 0 h 3148013"/>
              <a:gd name="connsiteX23" fmla="*/ 989013 w 1228725"/>
              <a:gd name="connsiteY23" fmla="*/ 0 h 3148013"/>
              <a:gd name="connsiteX24" fmla="*/ 1016000 w 1228725"/>
              <a:gd name="connsiteY24" fmla="*/ 3175 h 3148013"/>
              <a:gd name="connsiteX25" fmla="*/ 1036638 w 1228725"/>
              <a:gd name="connsiteY25" fmla="*/ 4762 h 3148013"/>
              <a:gd name="connsiteX26" fmla="*/ 1058862 w 1228725"/>
              <a:gd name="connsiteY26" fmla="*/ 11112 h 3148013"/>
              <a:gd name="connsiteX27" fmla="*/ 1058862 w 1228725"/>
              <a:gd name="connsiteY27" fmla="*/ 11112 h 3148013"/>
              <a:gd name="connsiteX28" fmla="*/ 1081087 w 1228725"/>
              <a:gd name="connsiteY28" fmla="*/ 15874 h 3148013"/>
              <a:gd name="connsiteX29" fmla="*/ 1100137 w 1228725"/>
              <a:gd name="connsiteY29" fmla="*/ 25399 h 3148013"/>
              <a:gd name="connsiteX30" fmla="*/ 1100137 w 1228725"/>
              <a:gd name="connsiteY30" fmla="*/ 25400 h 3148013"/>
              <a:gd name="connsiteX31" fmla="*/ 1123949 w 1228725"/>
              <a:gd name="connsiteY31" fmla="*/ 34925 h 3148013"/>
              <a:gd name="connsiteX32" fmla="*/ 1144587 w 1228725"/>
              <a:gd name="connsiteY32" fmla="*/ 50800 h 3148013"/>
              <a:gd name="connsiteX33" fmla="*/ 1158875 w 1228725"/>
              <a:gd name="connsiteY33" fmla="*/ 60325 h 3148013"/>
              <a:gd name="connsiteX34" fmla="*/ 1187450 w 1228725"/>
              <a:gd name="connsiteY34" fmla="*/ 90488 h 3148013"/>
              <a:gd name="connsiteX35" fmla="*/ 1187450 w 1228725"/>
              <a:gd name="connsiteY35" fmla="*/ 90487 h 3148013"/>
              <a:gd name="connsiteX36" fmla="*/ 1189037 w 1228725"/>
              <a:gd name="connsiteY36" fmla="*/ 92075 h 3148013"/>
              <a:gd name="connsiteX37" fmla="*/ 1209675 w 1228725"/>
              <a:gd name="connsiteY37" fmla="*/ 128587 h 3148013"/>
              <a:gd name="connsiteX38" fmla="*/ 1222375 w 1228725"/>
              <a:gd name="connsiteY38" fmla="*/ 166687 h 3148013"/>
              <a:gd name="connsiteX39" fmla="*/ 1228725 w 1228725"/>
              <a:gd name="connsiteY39" fmla="*/ 209550 h 3148013"/>
              <a:gd name="connsiteX40" fmla="*/ 1228725 w 1228725"/>
              <a:gd name="connsiteY40" fmla="*/ 2940050 h 3148013"/>
              <a:gd name="connsiteX41" fmla="*/ 1222375 w 1228725"/>
              <a:gd name="connsiteY41" fmla="*/ 2982912 h 3148013"/>
              <a:gd name="connsiteX42" fmla="*/ 1209675 w 1228725"/>
              <a:gd name="connsiteY42" fmla="*/ 3021012 h 3148013"/>
              <a:gd name="connsiteX43" fmla="*/ 1189037 w 1228725"/>
              <a:gd name="connsiteY43" fmla="*/ 3055937 h 3148013"/>
              <a:gd name="connsiteX44" fmla="*/ 1187450 w 1228725"/>
              <a:gd name="connsiteY44" fmla="*/ 3059112 h 3148013"/>
              <a:gd name="connsiteX45" fmla="*/ 1187450 w 1228725"/>
              <a:gd name="connsiteY45" fmla="*/ 3059113 h 3148013"/>
              <a:gd name="connsiteX46" fmla="*/ 1158875 w 1228725"/>
              <a:gd name="connsiteY46" fmla="*/ 3087688 h 3148013"/>
              <a:gd name="connsiteX47" fmla="*/ 1144587 w 1228725"/>
              <a:gd name="connsiteY47" fmla="*/ 3097213 h 3148013"/>
              <a:gd name="connsiteX48" fmla="*/ 1144587 w 1228725"/>
              <a:gd name="connsiteY48" fmla="*/ 3097213 h 3148013"/>
              <a:gd name="connsiteX49" fmla="*/ 1123949 w 1228725"/>
              <a:gd name="connsiteY49" fmla="*/ 3113088 h 3148013"/>
              <a:gd name="connsiteX50" fmla="*/ 1100137 w 1228725"/>
              <a:gd name="connsiteY50" fmla="*/ 3124200 h 3148013"/>
              <a:gd name="connsiteX51" fmla="*/ 1081087 w 1228725"/>
              <a:gd name="connsiteY51" fmla="*/ 3132138 h 3148013"/>
              <a:gd name="connsiteX52" fmla="*/ 1058863 w 1228725"/>
              <a:gd name="connsiteY52" fmla="*/ 3136900 h 3148013"/>
              <a:gd name="connsiteX53" fmla="*/ 1036638 w 1228725"/>
              <a:gd name="connsiteY53" fmla="*/ 3144838 h 3148013"/>
              <a:gd name="connsiteX54" fmla="*/ 1016000 w 1228725"/>
              <a:gd name="connsiteY54" fmla="*/ 3146425 h 3148013"/>
              <a:gd name="connsiteX55" fmla="*/ 1016000 w 1228725"/>
              <a:gd name="connsiteY55" fmla="*/ 3146426 h 3148013"/>
              <a:gd name="connsiteX56" fmla="*/ 989013 w 1228725"/>
              <a:gd name="connsiteY56" fmla="*/ 3148013 h 3148013"/>
              <a:gd name="connsiteX57" fmla="*/ 974725 w 1228725"/>
              <a:gd name="connsiteY57" fmla="*/ 3148013 h 3148013"/>
              <a:gd name="connsiteX58" fmla="*/ 931863 w 1228725"/>
              <a:gd name="connsiteY58" fmla="*/ 3148013 h 3148013"/>
              <a:gd name="connsiteX59" fmla="*/ 931862 w 1228725"/>
              <a:gd name="connsiteY59" fmla="*/ 3148013 h 3148013"/>
              <a:gd name="connsiteX60" fmla="*/ 889000 w 1228725"/>
              <a:gd name="connsiteY60" fmla="*/ 3148013 h 3148013"/>
              <a:gd name="connsiteX61" fmla="*/ 847725 w 1228725"/>
              <a:gd name="connsiteY61" fmla="*/ 3148013 h 3148013"/>
              <a:gd name="connsiteX62" fmla="*/ 804862 w 1228725"/>
              <a:gd name="connsiteY62" fmla="*/ 3148013 h 3148013"/>
              <a:gd name="connsiteX63" fmla="*/ 763588 w 1228725"/>
              <a:gd name="connsiteY63" fmla="*/ 3148013 h 3148013"/>
              <a:gd name="connsiteX64" fmla="*/ 763587 w 1228725"/>
              <a:gd name="connsiteY64" fmla="*/ 3148013 h 3148013"/>
              <a:gd name="connsiteX65" fmla="*/ 720725 w 1228725"/>
              <a:gd name="connsiteY65" fmla="*/ 3148013 h 3148013"/>
              <a:gd name="connsiteX66" fmla="*/ 676275 w 1228725"/>
              <a:gd name="connsiteY66" fmla="*/ 3148013 h 3148013"/>
              <a:gd name="connsiteX67" fmla="*/ 635000 w 1228725"/>
              <a:gd name="connsiteY67" fmla="*/ 3148013 h 3148013"/>
              <a:gd name="connsiteX68" fmla="*/ 592137 w 1228725"/>
              <a:gd name="connsiteY68" fmla="*/ 3148013 h 3148013"/>
              <a:gd name="connsiteX69" fmla="*/ 550863 w 1228725"/>
              <a:gd name="connsiteY69" fmla="*/ 3148013 h 3148013"/>
              <a:gd name="connsiteX70" fmla="*/ 550862 w 1228725"/>
              <a:gd name="connsiteY70" fmla="*/ 3148013 h 3148013"/>
              <a:gd name="connsiteX71" fmla="*/ 508000 w 1228725"/>
              <a:gd name="connsiteY71" fmla="*/ 3148013 h 3148013"/>
              <a:gd name="connsiteX72" fmla="*/ 465137 w 1228725"/>
              <a:gd name="connsiteY72" fmla="*/ 3148013 h 3148013"/>
              <a:gd name="connsiteX73" fmla="*/ 423863 w 1228725"/>
              <a:gd name="connsiteY73" fmla="*/ 3148013 h 3148013"/>
              <a:gd name="connsiteX74" fmla="*/ 423862 w 1228725"/>
              <a:gd name="connsiteY74" fmla="*/ 3148013 h 3148013"/>
              <a:gd name="connsiteX75" fmla="*/ 381000 w 1228725"/>
              <a:gd name="connsiteY75" fmla="*/ 3148013 h 3148013"/>
              <a:gd name="connsiteX76" fmla="*/ 339725 w 1228725"/>
              <a:gd name="connsiteY76" fmla="*/ 3148013 h 3148013"/>
              <a:gd name="connsiteX77" fmla="*/ 296862 w 1228725"/>
              <a:gd name="connsiteY77" fmla="*/ 3148013 h 3148013"/>
              <a:gd name="connsiteX78" fmla="*/ 252412 w 1228725"/>
              <a:gd name="connsiteY78" fmla="*/ 3148013 h 3148013"/>
              <a:gd name="connsiteX79" fmla="*/ 239712 w 1228725"/>
              <a:gd name="connsiteY79" fmla="*/ 3148013 h 3148013"/>
              <a:gd name="connsiteX80" fmla="*/ 211137 w 1228725"/>
              <a:gd name="connsiteY80" fmla="*/ 3146426 h 3148013"/>
              <a:gd name="connsiteX81" fmla="*/ 211137 w 1228725"/>
              <a:gd name="connsiteY81" fmla="*/ 3146425 h 3148013"/>
              <a:gd name="connsiteX82" fmla="*/ 190500 w 1228725"/>
              <a:gd name="connsiteY82" fmla="*/ 3144838 h 3148013"/>
              <a:gd name="connsiteX83" fmla="*/ 168275 w 1228725"/>
              <a:gd name="connsiteY83" fmla="*/ 3136900 h 3148013"/>
              <a:gd name="connsiteX84" fmla="*/ 146049 w 1228725"/>
              <a:gd name="connsiteY84" fmla="*/ 3132138 h 3148013"/>
              <a:gd name="connsiteX85" fmla="*/ 125412 w 1228725"/>
              <a:gd name="connsiteY85" fmla="*/ 3124200 h 3148013"/>
              <a:gd name="connsiteX86" fmla="*/ 104774 w 1228725"/>
              <a:gd name="connsiteY86" fmla="*/ 3113088 h 3148013"/>
              <a:gd name="connsiteX87" fmla="*/ 84137 w 1228725"/>
              <a:gd name="connsiteY87" fmla="*/ 3097213 h 3148013"/>
              <a:gd name="connsiteX88" fmla="*/ 68263 w 1228725"/>
              <a:gd name="connsiteY88" fmla="*/ 3087688 h 3148013"/>
              <a:gd name="connsiteX89" fmla="*/ 41275 w 1228725"/>
              <a:gd name="connsiteY89" fmla="*/ 3059113 h 3148013"/>
              <a:gd name="connsiteX90" fmla="*/ 41275 w 1228725"/>
              <a:gd name="connsiteY90" fmla="*/ 3059112 h 3148013"/>
              <a:gd name="connsiteX91" fmla="*/ 39687 w 1228725"/>
              <a:gd name="connsiteY91" fmla="*/ 3055937 h 3148013"/>
              <a:gd name="connsiteX92" fmla="*/ 19050 w 1228725"/>
              <a:gd name="connsiteY92" fmla="*/ 3021012 h 3148013"/>
              <a:gd name="connsiteX93" fmla="*/ 3175 w 1228725"/>
              <a:gd name="connsiteY93" fmla="*/ 2982912 h 3148013"/>
              <a:gd name="connsiteX94" fmla="*/ 0 w 1228725"/>
              <a:gd name="connsiteY94" fmla="*/ 2940050 h 3148013"/>
              <a:gd name="connsiteX95" fmla="*/ 0 w 1228725"/>
              <a:gd name="connsiteY95" fmla="*/ 209550 h 3148013"/>
              <a:gd name="connsiteX96" fmla="*/ 3175 w 1228725"/>
              <a:gd name="connsiteY96" fmla="*/ 166687 h 3148013"/>
              <a:gd name="connsiteX97" fmla="*/ 19050 w 1228725"/>
              <a:gd name="connsiteY97" fmla="*/ 128587 h 3148013"/>
              <a:gd name="connsiteX98" fmla="*/ 39687 w 1228725"/>
              <a:gd name="connsiteY98" fmla="*/ 92075 h 3148013"/>
              <a:gd name="connsiteX99" fmla="*/ 41275 w 1228725"/>
              <a:gd name="connsiteY99" fmla="*/ 90487 h 3148013"/>
              <a:gd name="connsiteX100" fmla="*/ 41275 w 1228725"/>
              <a:gd name="connsiteY100" fmla="*/ 90488 h 3148013"/>
              <a:gd name="connsiteX101" fmla="*/ 68263 w 1228725"/>
              <a:gd name="connsiteY101" fmla="*/ 60325 h 3148013"/>
              <a:gd name="connsiteX102" fmla="*/ 84137 w 1228725"/>
              <a:gd name="connsiteY102" fmla="*/ 50801 h 3148013"/>
              <a:gd name="connsiteX103" fmla="*/ 84137 w 1228725"/>
              <a:gd name="connsiteY103" fmla="*/ 50800 h 3148013"/>
              <a:gd name="connsiteX104" fmla="*/ 104774 w 1228725"/>
              <a:gd name="connsiteY104" fmla="*/ 34925 h 3148013"/>
              <a:gd name="connsiteX105" fmla="*/ 125412 w 1228725"/>
              <a:gd name="connsiteY105" fmla="*/ 25400 h 3148013"/>
              <a:gd name="connsiteX106" fmla="*/ 125412 w 1228725"/>
              <a:gd name="connsiteY106" fmla="*/ 25399 h 3148013"/>
              <a:gd name="connsiteX107" fmla="*/ 146049 w 1228725"/>
              <a:gd name="connsiteY107" fmla="*/ 15874 h 3148013"/>
              <a:gd name="connsiteX108" fmla="*/ 168275 w 1228725"/>
              <a:gd name="connsiteY108" fmla="*/ 11112 h 3148013"/>
              <a:gd name="connsiteX109" fmla="*/ 168275 w 1228725"/>
              <a:gd name="connsiteY109" fmla="*/ 11112 h 3148013"/>
              <a:gd name="connsiteX110" fmla="*/ 190500 w 1228725"/>
              <a:gd name="connsiteY110" fmla="*/ 4762 h 3148013"/>
              <a:gd name="connsiteX111" fmla="*/ 211137 w 1228725"/>
              <a:gd name="connsiteY111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28725" h="3148013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9" name="任意多边形 198"/>
          <p:cNvSpPr>
            <a:spLocks noChangeArrowheads="1"/>
          </p:cNvSpPr>
          <p:nvPr/>
        </p:nvSpPr>
        <p:spPr bwMode="auto">
          <a:xfrm>
            <a:off x="6562454" y="1548226"/>
            <a:ext cx="1362857" cy="2999495"/>
          </a:xfrm>
          <a:custGeom>
            <a:avLst/>
            <a:gdLst>
              <a:gd name="connsiteX0" fmla="*/ 1428750 w 1430338"/>
              <a:gd name="connsiteY0" fmla="*/ 787400 h 3148013"/>
              <a:gd name="connsiteX1" fmla="*/ 1430338 w 1430338"/>
              <a:gd name="connsiteY1" fmla="*/ 787400 h 3148013"/>
              <a:gd name="connsiteX2" fmla="*/ 1430338 w 1430338"/>
              <a:gd name="connsiteY2" fmla="*/ 788988 h 3148013"/>
              <a:gd name="connsiteX3" fmla="*/ 1428750 w 1430338"/>
              <a:gd name="connsiteY3" fmla="*/ 788988 h 3148013"/>
              <a:gd name="connsiteX4" fmla="*/ 239712 w 1430338"/>
              <a:gd name="connsiteY4" fmla="*/ 0 h 3148013"/>
              <a:gd name="connsiteX5" fmla="*/ 260350 w 1430338"/>
              <a:gd name="connsiteY5" fmla="*/ 0 h 3148013"/>
              <a:gd name="connsiteX6" fmla="*/ 303212 w 1430338"/>
              <a:gd name="connsiteY6" fmla="*/ 0 h 3148013"/>
              <a:gd name="connsiteX7" fmla="*/ 303213 w 1430338"/>
              <a:gd name="connsiteY7" fmla="*/ 0 h 3148013"/>
              <a:gd name="connsiteX8" fmla="*/ 346075 w 1430338"/>
              <a:gd name="connsiteY8" fmla="*/ 0 h 3148013"/>
              <a:gd name="connsiteX9" fmla="*/ 392112 w 1430338"/>
              <a:gd name="connsiteY9" fmla="*/ 0 h 3148013"/>
              <a:gd name="connsiteX10" fmla="*/ 392113 w 1430338"/>
              <a:gd name="connsiteY10" fmla="*/ 0 h 3148013"/>
              <a:gd name="connsiteX11" fmla="*/ 434975 w 1430338"/>
              <a:gd name="connsiteY11" fmla="*/ 0 h 3148013"/>
              <a:gd name="connsiteX12" fmla="*/ 477837 w 1430338"/>
              <a:gd name="connsiteY12" fmla="*/ 0 h 3148013"/>
              <a:gd name="connsiteX13" fmla="*/ 477838 w 1430338"/>
              <a:gd name="connsiteY13" fmla="*/ 0 h 3148013"/>
              <a:gd name="connsiteX14" fmla="*/ 520700 w 1430338"/>
              <a:gd name="connsiteY14" fmla="*/ 0 h 3148013"/>
              <a:gd name="connsiteX15" fmla="*/ 563562 w 1430338"/>
              <a:gd name="connsiteY15" fmla="*/ 0 h 3148013"/>
              <a:gd name="connsiteX16" fmla="*/ 563563 w 1430338"/>
              <a:gd name="connsiteY16" fmla="*/ 0 h 3148013"/>
              <a:gd name="connsiteX17" fmla="*/ 606425 w 1430338"/>
              <a:gd name="connsiteY17" fmla="*/ 0 h 3148013"/>
              <a:gd name="connsiteX18" fmla="*/ 649287 w 1430338"/>
              <a:gd name="connsiteY18" fmla="*/ 0 h 3148013"/>
              <a:gd name="connsiteX19" fmla="*/ 649288 w 1430338"/>
              <a:gd name="connsiteY19" fmla="*/ 0 h 3148013"/>
              <a:gd name="connsiteX20" fmla="*/ 693737 w 1430338"/>
              <a:gd name="connsiteY20" fmla="*/ 0 h 3148013"/>
              <a:gd name="connsiteX21" fmla="*/ 738187 w 1430338"/>
              <a:gd name="connsiteY21" fmla="*/ 0 h 3148013"/>
              <a:gd name="connsiteX22" fmla="*/ 781050 w 1430338"/>
              <a:gd name="connsiteY22" fmla="*/ 0 h 3148013"/>
              <a:gd name="connsiteX23" fmla="*/ 823912 w 1430338"/>
              <a:gd name="connsiteY23" fmla="*/ 0 h 3148013"/>
              <a:gd name="connsiteX24" fmla="*/ 823913 w 1430338"/>
              <a:gd name="connsiteY24" fmla="*/ 0 h 3148013"/>
              <a:gd name="connsiteX25" fmla="*/ 866775 w 1430338"/>
              <a:gd name="connsiteY25" fmla="*/ 0 h 3148013"/>
              <a:gd name="connsiteX26" fmla="*/ 909637 w 1430338"/>
              <a:gd name="connsiteY26" fmla="*/ 0 h 3148013"/>
              <a:gd name="connsiteX27" fmla="*/ 909638 w 1430338"/>
              <a:gd name="connsiteY27" fmla="*/ 0 h 3148013"/>
              <a:gd name="connsiteX28" fmla="*/ 952500 w 1430338"/>
              <a:gd name="connsiteY28" fmla="*/ 0 h 3148013"/>
              <a:gd name="connsiteX29" fmla="*/ 990600 w 1430338"/>
              <a:gd name="connsiteY29" fmla="*/ 0 h 3148013"/>
              <a:gd name="connsiteX30" fmla="*/ 996950 w 1430338"/>
              <a:gd name="connsiteY30" fmla="*/ 0 h 3148013"/>
              <a:gd name="connsiteX31" fmla="*/ 1039812 w 1430338"/>
              <a:gd name="connsiteY31" fmla="*/ 4762 h 3148013"/>
              <a:gd name="connsiteX32" fmla="*/ 1039812 w 1430338"/>
              <a:gd name="connsiteY32" fmla="*/ 4762 h 3148013"/>
              <a:gd name="connsiteX33" fmla="*/ 1082675 w 1430338"/>
              <a:gd name="connsiteY33" fmla="*/ 15874 h 3148013"/>
              <a:gd name="connsiteX34" fmla="*/ 1082675 w 1430338"/>
              <a:gd name="connsiteY34" fmla="*/ 15875 h 3148013"/>
              <a:gd name="connsiteX35" fmla="*/ 1084262 w 1430338"/>
              <a:gd name="connsiteY35" fmla="*/ 15875 h 3148013"/>
              <a:gd name="connsiteX36" fmla="*/ 1125537 w 1430338"/>
              <a:gd name="connsiteY36" fmla="*/ 34925 h 3148013"/>
              <a:gd name="connsiteX37" fmla="*/ 1127125 w 1430338"/>
              <a:gd name="connsiteY37" fmla="*/ 36512 h 3148013"/>
              <a:gd name="connsiteX38" fmla="*/ 1127125 w 1430338"/>
              <a:gd name="connsiteY38" fmla="*/ 36512 h 3148013"/>
              <a:gd name="connsiteX39" fmla="*/ 1160463 w 1430338"/>
              <a:gd name="connsiteY39" fmla="*/ 60324 h 3148013"/>
              <a:gd name="connsiteX40" fmla="*/ 1169988 w 1430338"/>
              <a:gd name="connsiteY40" fmla="*/ 71437 h 3148013"/>
              <a:gd name="connsiteX41" fmla="*/ 1169988 w 1430338"/>
              <a:gd name="connsiteY41" fmla="*/ 71438 h 3148013"/>
              <a:gd name="connsiteX42" fmla="*/ 1189037 w 1430338"/>
              <a:gd name="connsiteY42" fmla="*/ 92074 h 3148013"/>
              <a:gd name="connsiteX43" fmla="*/ 1211262 w 1430338"/>
              <a:gd name="connsiteY43" fmla="*/ 128587 h 3148013"/>
              <a:gd name="connsiteX44" fmla="*/ 1212850 w 1430338"/>
              <a:gd name="connsiteY44" fmla="*/ 131762 h 3148013"/>
              <a:gd name="connsiteX45" fmla="*/ 1225550 w 1430338"/>
              <a:gd name="connsiteY45" fmla="*/ 166687 h 3148013"/>
              <a:gd name="connsiteX46" fmla="*/ 1230312 w 1430338"/>
              <a:gd name="connsiteY46" fmla="*/ 209549 h 3148013"/>
              <a:gd name="connsiteX47" fmla="*/ 1230312 w 1430338"/>
              <a:gd name="connsiteY47" fmla="*/ 617537 h 3148013"/>
              <a:gd name="connsiteX48" fmla="*/ 1255713 w 1430338"/>
              <a:gd name="connsiteY48" fmla="*/ 636587 h 3148013"/>
              <a:gd name="connsiteX49" fmla="*/ 1255713 w 1430338"/>
              <a:gd name="connsiteY49" fmla="*/ 636588 h 3148013"/>
              <a:gd name="connsiteX50" fmla="*/ 1300162 w 1430338"/>
              <a:gd name="connsiteY50" fmla="*/ 669924 h 3148013"/>
              <a:gd name="connsiteX51" fmla="*/ 1300162 w 1430338"/>
              <a:gd name="connsiteY51" fmla="*/ 669925 h 3148013"/>
              <a:gd name="connsiteX52" fmla="*/ 1343025 w 1430338"/>
              <a:gd name="connsiteY52" fmla="*/ 703262 h 3148013"/>
              <a:gd name="connsiteX53" fmla="*/ 1343025 w 1430338"/>
              <a:gd name="connsiteY53" fmla="*/ 703262 h 3148013"/>
              <a:gd name="connsiteX54" fmla="*/ 1385888 w 1430338"/>
              <a:gd name="connsiteY54" fmla="*/ 735012 h 3148013"/>
              <a:gd name="connsiteX55" fmla="*/ 1385888 w 1430338"/>
              <a:gd name="connsiteY55" fmla="*/ 735013 h 3148013"/>
              <a:gd name="connsiteX56" fmla="*/ 1412875 w 1430338"/>
              <a:gd name="connsiteY56" fmla="*/ 755649 h 3148013"/>
              <a:gd name="connsiteX57" fmla="*/ 1425575 w 1430338"/>
              <a:gd name="connsiteY57" fmla="*/ 769937 h 3148013"/>
              <a:gd name="connsiteX58" fmla="*/ 1428750 w 1430338"/>
              <a:gd name="connsiteY58" fmla="*/ 787399 h 3148013"/>
              <a:gd name="connsiteX59" fmla="*/ 1425575 w 1430338"/>
              <a:gd name="connsiteY59" fmla="*/ 803275 h 3148013"/>
              <a:gd name="connsiteX60" fmla="*/ 1412875 w 1430338"/>
              <a:gd name="connsiteY60" fmla="*/ 817562 h 3148013"/>
              <a:gd name="connsiteX61" fmla="*/ 1385888 w 1430338"/>
              <a:gd name="connsiteY61" fmla="*/ 836611 h 3148013"/>
              <a:gd name="connsiteX62" fmla="*/ 1385888 w 1430338"/>
              <a:gd name="connsiteY62" fmla="*/ 836612 h 3148013"/>
              <a:gd name="connsiteX63" fmla="*/ 1343025 w 1430338"/>
              <a:gd name="connsiteY63" fmla="*/ 871537 h 3148013"/>
              <a:gd name="connsiteX64" fmla="*/ 1343025 w 1430338"/>
              <a:gd name="connsiteY64" fmla="*/ 871538 h 3148013"/>
              <a:gd name="connsiteX65" fmla="*/ 1300162 w 1430338"/>
              <a:gd name="connsiteY65" fmla="*/ 904875 h 3148013"/>
              <a:gd name="connsiteX66" fmla="*/ 1255713 w 1430338"/>
              <a:gd name="connsiteY66" fmla="*/ 936624 h 3148013"/>
              <a:gd name="connsiteX67" fmla="*/ 1255713 w 1430338"/>
              <a:gd name="connsiteY67" fmla="*/ 936625 h 3148013"/>
              <a:gd name="connsiteX68" fmla="*/ 1230312 w 1430338"/>
              <a:gd name="connsiteY68" fmla="*/ 955675 h 3148013"/>
              <a:gd name="connsiteX69" fmla="*/ 1230312 w 1430338"/>
              <a:gd name="connsiteY69" fmla="*/ 2940050 h 3148013"/>
              <a:gd name="connsiteX70" fmla="*/ 1225550 w 1430338"/>
              <a:gd name="connsiteY70" fmla="*/ 2982913 h 3148013"/>
              <a:gd name="connsiteX71" fmla="*/ 1212850 w 1430338"/>
              <a:gd name="connsiteY71" fmla="*/ 3016250 h 3148013"/>
              <a:gd name="connsiteX72" fmla="*/ 1211262 w 1430338"/>
              <a:gd name="connsiteY72" fmla="*/ 3021013 h 3148013"/>
              <a:gd name="connsiteX73" fmla="*/ 1189037 w 1430338"/>
              <a:gd name="connsiteY73" fmla="*/ 3055938 h 3148013"/>
              <a:gd name="connsiteX74" fmla="*/ 1169988 w 1430338"/>
              <a:gd name="connsiteY74" fmla="*/ 3076574 h 3148013"/>
              <a:gd name="connsiteX75" fmla="*/ 1169988 w 1430338"/>
              <a:gd name="connsiteY75" fmla="*/ 3076575 h 3148013"/>
              <a:gd name="connsiteX76" fmla="*/ 1160463 w 1430338"/>
              <a:gd name="connsiteY76" fmla="*/ 3087688 h 3148013"/>
              <a:gd name="connsiteX77" fmla="*/ 1127125 w 1430338"/>
              <a:gd name="connsiteY77" fmla="*/ 3111500 h 3148013"/>
              <a:gd name="connsiteX78" fmla="*/ 1127125 w 1430338"/>
              <a:gd name="connsiteY78" fmla="*/ 3111501 h 3148013"/>
              <a:gd name="connsiteX79" fmla="*/ 1125537 w 1430338"/>
              <a:gd name="connsiteY79" fmla="*/ 3113088 h 3148013"/>
              <a:gd name="connsiteX80" fmla="*/ 1084262 w 1430338"/>
              <a:gd name="connsiteY80" fmla="*/ 3132138 h 3148013"/>
              <a:gd name="connsiteX81" fmla="*/ 1082675 w 1430338"/>
              <a:gd name="connsiteY81" fmla="*/ 3132138 h 3148013"/>
              <a:gd name="connsiteX82" fmla="*/ 1082675 w 1430338"/>
              <a:gd name="connsiteY82" fmla="*/ 3132137 h 3148013"/>
              <a:gd name="connsiteX83" fmla="*/ 1039813 w 1430338"/>
              <a:gd name="connsiteY83" fmla="*/ 3144837 h 3148013"/>
              <a:gd name="connsiteX84" fmla="*/ 1039813 w 1430338"/>
              <a:gd name="connsiteY84" fmla="*/ 3144838 h 3148013"/>
              <a:gd name="connsiteX85" fmla="*/ 996950 w 1430338"/>
              <a:gd name="connsiteY85" fmla="*/ 3148013 h 3148013"/>
              <a:gd name="connsiteX86" fmla="*/ 990600 w 1430338"/>
              <a:gd name="connsiteY86" fmla="*/ 3148013 h 3148013"/>
              <a:gd name="connsiteX87" fmla="*/ 952500 w 1430338"/>
              <a:gd name="connsiteY87" fmla="*/ 3148013 h 3148013"/>
              <a:gd name="connsiteX88" fmla="*/ 909638 w 1430338"/>
              <a:gd name="connsiteY88" fmla="*/ 3148013 h 3148013"/>
              <a:gd name="connsiteX89" fmla="*/ 909637 w 1430338"/>
              <a:gd name="connsiteY89" fmla="*/ 3148013 h 3148013"/>
              <a:gd name="connsiteX90" fmla="*/ 866775 w 1430338"/>
              <a:gd name="connsiteY90" fmla="*/ 3148013 h 3148013"/>
              <a:gd name="connsiteX91" fmla="*/ 823913 w 1430338"/>
              <a:gd name="connsiteY91" fmla="*/ 3148013 h 3148013"/>
              <a:gd name="connsiteX92" fmla="*/ 823912 w 1430338"/>
              <a:gd name="connsiteY92" fmla="*/ 3148013 h 3148013"/>
              <a:gd name="connsiteX93" fmla="*/ 781050 w 1430338"/>
              <a:gd name="connsiteY93" fmla="*/ 3148013 h 3148013"/>
              <a:gd name="connsiteX94" fmla="*/ 738187 w 1430338"/>
              <a:gd name="connsiteY94" fmla="*/ 3148013 h 3148013"/>
              <a:gd name="connsiteX95" fmla="*/ 693737 w 1430338"/>
              <a:gd name="connsiteY95" fmla="*/ 3148013 h 3148013"/>
              <a:gd name="connsiteX96" fmla="*/ 649288 w 1430338"/>
              <a:gd name="connsiteY96" fmla="*/ 3148013 h 3148013"/>
              <a:gd name="connsiteX97" fmla="*/ 649287 w 1430338"/>
              <a:gd name="connsiteY97" fmla="*/ 3148013 h 3148013"/>
              <a:gd name="connsiteX98" fmla="*/ 606425 w 1430338"/>
              <a:gd name="connsiteY98" fmla="*/ 3148013 h 3148013"/>
              <a:gd name="connsiteX99" fmla="*/ 563563 w 1430338"/>
              <a:gd name="connsiteY99" fmla="*/ 3148013 h 3148013"/>
              <a:gd name="connsiteX100" fmla="*/ 563562 w 1430338"/>
              <a:gd name="connsiteY100" fmla="*/ 3148013 h 3148013"/>
              <a:gd name="connsiteX101" fmla="*/ 520700 w 1430338"/>
              <a:gd name="connsiteY101" fmla="*/ 3148013 h 3148013"/>
              <a:gd name="connsiteX102" fmla="*/ 477838 w 1430338"/>
              <a:gd name="connsiteY102" fmla="*/ 3148013 h 3148013"/>
              <a:gd name="connsiteX103" fmla="*/ 477837 w 1430338"/>
              <a:gd name="connsiteY103" fmla="*/ 3148013 h 3148013"/>
              <a:gd name="connsiteX104" fmla="*/ 434975 w 1430338"/>
              <a:gd name="connsiteY104" fmla="*/ 3148013 h 3148013"/>
              <a:gd name="connsiteX105" fmla="*/ 392113 w 1430338"/>
              <a:gd name="connsiteY105" fmla="*/ 3148013 h 3148013"/>
              <a:gd name="connsiteX106" fmla="*/ 392112 w 1430338"/>
              <a:gd name="connsiteY106" fmla="*/ 3148013 h 3148013"/>
              <a:gd name="connsiteX107" fmla="*/ 346075 w 1430338"/>
              <a:gd name="connsiteY107" fmla="*/ 3148013 h 3148013"/>
              <a:gd name="connsiteX108" fmla="*/ 303213 w 1430338"/>
              <a:gd name="connsiteY108" fmla="*/ 3148013 h 3148013"/>
              <a:gd name="connsiteX109" fmla="*/ 303212 w 1430338"/>
              <a:gd name="connsiteY109" fmla="*/ 3148013 h 3148013"/>
              <a:gd name="connsiteX110" fmla="*/ 260350 w 1430338"/>
              <a:gd name="connsiteY110" fmla="*/ 3148013 h 3148013"/>
              <a:gd name="connsiteX111" fmla="*/ 239712 w 1430338"/>
              <a:gd name="connsiteY111" fmla="*/ 3148013 h 3148013"/>
              <a:gd name="connsiteX112" fmla="*/ 217487 w 1430338"/>
              <a:gd name="connsiteY112" fmla="*/ 3146426 h 3148013"/>
              <a:gd name="connsiteX113" fmla="*/ 217487 w 1430338"/>
              <a:gd name="connsiteY113" fmla="*/ 3146425 h 3148013"/>
              <a:gd name="connsiteX114" fmla="*/ 192087 w 1430338"/>
              <a:gd name="connsiteY114" fmla="*/ 3144838 h 3148013"/>
              <a:gd name="connsiteX115" fmla="*/ 174625 w 1430338"/>
              <a:gd name="connsiteY115" fmla="*/ 3140075 h 3148013"/>
              <a:gd name="connsiteX116" fmla="*/ 146049 w 1430338"/>
              <a:gd name="connsiteY116" fmla="*/ 3132138 h 3148013"/>
              <a:gd name="connsiteX117" fmla="*/ 131762 w 1430338"/>
              <a:gd name="connsiteY117" fmla="*/ 3124200 h 3148013"/>
              <a:gd name="connsiteX118" fmla="*/ 131762 w 1430338"/>
              <a:gd name="connsiteY118" fmla="*/ 3124200 h 3148013"/>
              <a:gd name="connsiteX119" fmla="*/ 106362 w 1430338"/>
              <a:gd name="connsiteY119" fmla="*/ 3113088 h 3148013"/>
              <a:gd name="connsiteX120" fmla="*/ 88900 w 1430338"/>
              <a:gd name="connsiteY120" fmla="*/ 3100388 h 3148013"/>
              <a:gd name="connsiteX121" fmla="*/ 88900 w 1430338"/>
              <a:gd name="connsiteY121" fmla="*/ 3100387 h 3148013"/>
              <a:gd name="connsiteX122" fmla="*/ 71437 w 1430338"/>
              <a:gd name="connsiteY122" fmla="*/ 3087687 h 3148013"/>
              <a:gd name="connsiteX123" fmla="*/ 44450 w 1430338"/>
              <a:gd name="connsiteY123" fmla="*/ 3059112 h 3148013"/>
              <a:gd name="connsiteX124" fmla="*/ 41275 w 1430338"/>
              <a:gd name="connsiteY124" fmla="*/ 3055937 h 3148013"/>
              <a:gd name="connsiteX125" fmla="*/ 19050 w 1430338"/>
              <a:gd name="connsiteY125" fmla="*/ 3021012 h 3148013"/>
              <a:gd name="connsiteX126" fmla="*/ 4762 w 1430338"/>
              <a:gd name="connsiteY126" fmla="*/ 2982912 h 3148013"/>
              <a:gd name="connsiteX127" fmla="*/ 0 w 1430338"/>
              <a:gd name="connsiteY127" fmla="*/ 2940050 h 3148013"/>
              <a:gd name="connsiteX128" fmla="*/ 0 w 1430338"/>
              <a:gd name="connsiteY128" fmla="*/ 209549 h 3148013"/>
              <a:gd name="connsiteX129" fmla="*/ 4762 w 1430338"/>
              <a:gd name="connsiteY129" fmla="*/ 166687 h 3148013"/>
              <a:gd name="connsiteX130" fmla="*/ 19050 w 1430338"/>
              <a:gd name="connsiteY130" fmla="*/ 128587 h 3148013"/>
              <a:gd name="connsiteX131" fmla="*/ 41275 w 1430338"/>
              <a:gd name="connsiteY131" fmla="*/ 92074 h 3148013"/>
              <a:gd name="connsiteX132" fmla="*/ 44450 w 1430338"/>
              <a:gd name="connsiteY132" fmla="*/ 90487 h 3148013"/>
              <a:gd name="connsiteX133" fmla="*/ 71437 w 1430338"/>
              <a:gd name="connsiteY133" fmla="*/ 60324 h 3148013"/>
              <a:gd name="connsiteX134" fmla="*/ 88900 w 1430338"/>
              <a:gd name="connsiteY134" fmla="*/ 49212 h 3148013"/>
              <a:gd name="connsiteX135" fmla="*/ 88900 w 1430338"/>
              <a:gd name="connsiteY135" fmla="*/ 49212 h 3148013"/>
              <a:gd name="connsiteX136" fmla="*/ 106362 w 1430338"/>
              <a:gd name="connsiteY136" fmla="*/ 34925 h 3148013"/>
              <a:gd name="connsiteX137" fmla="*/ 131762 w 1430338"/>
              <a:gd name="connsiteY137" fmla="*/ 25400 h 3148013"/>
              <a:gd name="connsiteX138" fmla="*/ 131762 w 1430338"/>
              <a:gd name="connsiteY138" fmla="*/ 25400 h 3148013"/>
              <a:gd name="connsiteX139" fmla="*/ 146049 w 1430338"/>
              <a:gd name="connsiteY139" fmla="*/ 15875 h 3148013"/>
              <a:gd name="connsiteX140" fmla="*/ 174625 w 1430338"/>
              <a:gd name="connsiteY140" fmla="*/ 9525 h 3148013"/>
              <a:gd name="connsiteX141" fmla="*/ 192087 w 1430338"/>
              <a:gd name="connsiteY141" fmla="*/ 4762 h 3148013"/>
              <a:gd name="connsiteX142" fmla="*/ 217487 w 1430338"/>
              <a:gd name="connsiteY142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430338" h="3148013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577274" y="1747892"/>
            <a:ext cx="568739" cy="1692604"/>
            <a:chOff x="9286715" y="1680422"/>
            <a:chExt cx="654939" cy="1949140"/>
          </a:xfrm>
          <a:solidFill>
            <a:schemeClr val="accent4"/>
          </a:solidFill>
        </p:grpSpPr>
        <p:sp>
          <p:nvSpPr>
            <p:cNvPr id="171" name="Freeform 137"/>
            <p:cNvSpPr/>
            <p:nvPr/>
          </p:nvSpPr>
          <p:spPr bwMode="auto">
            <a:xfrm>
              <a:off x="9286715" y="1680422"/>
              <a:ext cx="654939" cy="1949140"/>
            </a:xfrm>
            <a:custGeom>
              <a:avLst/>
              <a:gdLst>
                <a:gd name="T0" fmla="*/ 0 w 376"/>
                <a:gd name="T1" fmla="*/ 0 h 1119"/>
                <a:gd name="T2" fmla="*/ 259 w 376"/>
                <a:gd name="T3" fmla="*/ 37 h 1119"/>
                <a:gd name="T4" fmla="*/ 283 w 376"/>
                <a:gd name="T5" fmla="*/ 42 h 1119"/>
                <a:gd name="T6" fmla="*/ 305 w 376"/>
                <a:gd name="T7" fmla="*/ 50 h 1119"/>
                <a:gd name="T8" fmla="*/ 325 w 376"/>
                <a:gd name="T9" fmla="*/ 60 h 1119"/>
                <a:gd name="T10" fmla="*/ 343 w 376"/>
                <a:gd name="T11" fmla="*/ 72 h 1119"/>
                <a:gd name="T12" fmla="*/ 357 w 376"/>
                <a:gd name="T13" fmla="*/ 86 h 1119"/>
                <a:gd name="T14" fmla="*/ 368 w 376"/>
                <a:gd name="T15" fmla="*/ 101 h 1119"/>
                <a:gd name="T16" fmla="*/ 374 w 376"/>
                <a:gd name="T17" fmla="*/ 119 h 1119"/>
                <a:gd name="T18" fmla="*/ 376 w 376"/>
                <a:gd name="T19" fmla="*/ 140 h 1119"/>
                <a:gd name="T20" fmla="*/ 376 w 376"/>
                <a:gd name="T21" fmla="*/ 968 h 1119"/>
                <a:gd name="T22" fmla="*/ 374 w 376"/>
                <a:gd name="T23" fmla="*/ 988 h 1119"/>
                <a:gd name="T24" fmla="*/ 368 w 376"/>
                <a:gd name="T25" fmla="*/ 1007 h 1119"/>
                <a:gd name="T26" fmla="*/ 358 w 376"/>
                <a:gd name="T27" fmla="*/ 1022 h 1119"/>
                <a:gd name="T28" fmla="*/ 344 w 376"/>
                <a:gd name="T29" fmla="*/ 1036 h 1119"/>
                <a:gd name="T30" fmla="*/ 327 w 376"/>
                <a:gd name="T31" fmla="*/ 1048 h 1119"/>
                <a:gd name="T32" fmla="*/ 306 w 376"/>
                <a:gd name="T33" fmla="*/ 1058 h 1119"/>
                <a:gd name="T34" fmla="*/ 284 w 376"/>
                <a:gd name="T35" fmla="*/ 1066 h 1119"/>
                <a:gd name="T36" fmla="*/ 259 w 376"/>
                <a:gd name="T37" fmla="*/ 1071 h 1119"/>
                <a:gd name="T38" fmla="*/ 0 w 376"/>
                <a:gd name="T39" fmla="*/ 1119 h 1119"/>
                <a:gd name="T40" fmla="*/ 0 w 376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  <a:grpFill/>
          </p:grpSpPr>
          <p:sp>
            <p:nvSpPr>
              <p:cNvPr id="177" name="Freeform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avLst/>
                <a:gdLst>
                  <a:gd name="T0" fmla="*/ 174 w 208"/>
                  <a:gd name="T1" fmla="*/ 62 h 166"/>
                  <a:gd name="T2" fmla="*/ 175 w 208"/>
                  <a:gd name="T3" fmla="*/ 43 h 166"/>
                  <a:gd name="T4" fmla="*/ 122 w 208"/>
                  <a:gd name="T5" fmla="*/ 50 h 166"/>
                  <a:gd name="T6" fmla="*/ 116 w 208"/>
                  <a:gd name="T7" fmla="*/ 53 h 166"/>
                  <a:gd name="T8" fmla="*/ 80 w 208"/>
                  <a:gd name="T9" fmla="*/ 53 h 166"/>
                  <a:gd name="T10" fmla="*/ 75 w 208"/>
                  <a:gd name="T11" fmla="*/ 51 h 166"/>
                  <a:gd name="T12" fmla="*/ 72 w 208"/>
                  <a:gd name="T13" fmla="*/ 51 h 166"/>
                  <a:gd name="T14" fmla="*/ 48 w 208"/>
                  <a:gd name="T15" fmla="*/ 51 h 166"/>
                  <a:gd name="T16" fmla="*/ 48 w 208"/>
                  <a:gd name="T17" fmla="*/ 54 h 166"/>
                  <a:gd name="T18" fmla="*/ 55 w 208"/>
                  <a:gd name="T19" fmla="*/ 58 h 166"/>
                  <a:gd name="T20" fmla="*/ 58 w 208"/>
                  <a:gd name="T21" fmla="*/ 60 h 166"/>
                  <a:gd name="T22" fmla="*/ 127 w 208"/>
                  <a:gd name="T23" fmla="*/ 62 h 166"/>
                  <a:gd name="T24" fmla="*/ 10 w 208"/>
                  <a:gd name="T25" fmla="*/ 6 h 166"/>
                  <a:gd name="T26" fmla="*/ 70 w 208"/>
                  <a:gd name="T27" fmla="*/ 41 h 166"/>
                  <a:gd name="T28" fmla="*/ 10 w 208"/>
                  <a:gd name="T29" fmla="*/ 6 h 166"/>
                  <a:gd name="T30" fmla="*/ 71 w 208"/>
                  <a:gd name="T31" fmla="*/ 0 h 166"/>
                  <a:gd name="T32" fmla="*/ 75 w 208"/>
                  <a:gd name="T33" fmla="*/ 2 h 166"/>
                  <a:gd name="T34" fmla="*/ 76 w 208"/>
                  <a:gd name="T35" fmla="*/ 39 h 166"/>
                  <a:gd name="T36" fmla="*/ 80 w 208"/>
                  <a:gd name="T37" fmla="*/ 38 h 166"/>
                  <a:gd name="T38" fmla="*/ 126 w 208"/>
                  <a:gd name="T39" fmla="*/ 14 h 166"/>
                  <a:gd name="T40" fmla="*/ 131 w 208"/>
                  <a:gd name="T41" fmla="*/ 9 h 166"/>
                  <a:gd name="T42" fmla="*/ 166 w 208"/>
                  <a:gd name="T43" fmla="*/ 8 h 166"/>
                  <a:gd name="T44" fmla="*/ 169 w 208"/>
                  <a:gd name="T45" fmla="*/ 9 h 166"/>
                  <a:gd name="T46" fmla="*/ 172 w 208"/>
                  <a:gd name="T47" fmla="*/ 10 h 166"/>
                  <a:gd name="T48" fmla="*/ 175 w 208"/>
                  <a:gd name="T49" fmla="*/ 14 h 166"/>
                  <a:gd name="T50" fmla="*/ 207 w 208"/>
                  <a:gd name="T51" fmla="*/ 67 h 166"/>
                  <a:gd name="T52" fmla="*/ 208 w 208"/>
                  <a:gd name="T53" fmla="*/ 74 h 166"/>
                  <a:gd name="T54" fmla="*/ 206 w 208"/>
                  <a:gd name="T55" fmla="*/ 80 h 166"/>
                  <a:gd name="T56" fmla="*/ 201 w 208"/>
                  <a:gd name="T57" fmla="*/ 85 h 166"/>
                  <a:gd name="T58" fmla="*/ 194 w 208"/>
                  <a:gd name="T59" fmla="*/ 86 h 166"/>
                  <a:gd name="T60" fmla="*/ 193 w 208"/>
                  <a:gd name="T61" fmla="*/ 163 h 166"/>
                  <a:gd name="T62" fmla="*/ 189 w 208"/>
                  <a:gd name="T63" fmla="*/ 166 h 166"/>
                  <a:gd name="T64" fmla="*/ 185 w 208"/>
                  <a:gd name="T65" fmla="*/ 163 h 166"/>
                  <a:gd name="T66" fmla="*/ 184 w 208"/>
                  <a:gd name="T67" fmla="*/ 86 h 166"/>
                  <a:gd name="T68" fmla="*/ 171 w 208"/>
                  <a:gd name="T69" fmla="*/ 157 h 166"/>
                  <a:gd name="T70" fmla="*/ 168 w 208"/>
                  <a:gd name="T71" fmla="*/ 163 h 166"/>
                  <a:gd name="T72" fmla="*/ 162 w 208"/>
                  <a:gd name="T73" fmla="*/ 166 h 166"/>
                  <a:gd name="T74" fmla="*/ 155 w 208"/>
                  <a:gd name="T75" fmla="*/ 163 h 166"/>
                  <a:gd name="T76" fmla="*/ 153 w 208"/>
                  <a:gd name="T77" fmla="*/ 157 h 166"/>
                  <a:gd name="T78" fmla="*/ 147 w 208"/>
                  <a:gd name="T79" fmla="*/ 86 h 166"/>
                  <a:gd name="T80" fmla="*/ 147 w 208"/>
                  <a:gd name="T81" fmla="*/ 161 h 166"/>
                  <a:gd name="T82" fmla="*/ 141 w 208"/>
                  <a:gd name="T83" fmla="*/ 165 h 166"/>
                  <a:gd name="T84" fmla="*/ 135 w 208"/>
                  <a:gd name="T85" fmla="*/ 165 h 166"/>
                  <a:gd name="T86" fmla="*/ 130 w 208"/>
                  <a:gd name="T87" fmla="*/ 161 h 166"/>
                  <a:gd name="T88" fmla="*/ 129 w 208"/>
                  <a:gd name="T89" fmla="*/ 86 h 166"/>
                  <a:gd name="T90" fmla="*/ 29 w 208"/>
                  <a:gd name="T91" fmla="*/ 161 h 166"/>
                  <a:gd name="T92" fmla="*/ 26 w 208"/>
                  <a:gd name="T93" fmla="*/ 165 h 166"/>
                  <a:gd name="T94" fmla="*/ 21 w 208"/>
                  <a:gd name="T95" fmla="*/ 165 h 166"/>
                  <a:gd name="T96" fmla="*/ 19 w 208"/>
                  <a:gd name="T97" fmla="*/ 161 h 166"/>
                  <a:gd name="T98" fmla="*/ 11 w 208"/>
                  <a:gd name="T99" fmla="*/ 86 h 166"/>
                  <a:gd name="T100" fmla="*/ 4 w 208"/>
                  <a:gd name="T101" fmla="*/ 83 h 166"/>
                  <a:gd name="T102" fmla="*/ 0 w 208"/>
                  <a:gd name="T103" fmla="*/ 77 h 166"/>
                  <a:gd name="T104" fmla="*/ 0 w 208"/>
                  <a:gd name="T105" fmla="*/ 69 h 166"/>
                  <a:gd name="T106" fmla="*/ 4 w 208"/>
                  <a:gd name="T107" fmla="*/ 64 h 166"/>
                  <a:gd name="T108" fmla="*/ 11 w 208"/>
                  <a:gd name="T109" fmla="*/ 62 h 166"/>
                  <a:gd name="T110" fmla="*/ 22 w 208"/>
                  <a:gd name="T111" fmla="*/ 60 h 166"/>
                  <a:gd name="T112" fmla="*/ 23 w 208"/>
                  <a:gd name="T113" fmla="*/ 58 h 166"/>
                  <a:gd name="T114" fmla="*/ 30 w 208"/>
                  <a:gd name="T115" fmla="*/ 54 h 166"/>
                  <a:gd name="T116" fmla="*/ 32 w 208"/>
                  <a:gd name="T117" fmla="*/ 54 h 166"/>
                  <a:gd name="T118" fmla="*/ 9 w 208"/>
                  <a:gd name="T119" fmla="*/ 51 h 166"/>
                  <a:gd name="T120" fmla="*/ 4 w 208"/>
                  <a:gd name="T121" fmla="*/ 48 h 166"/>
                  <a:gd name="T122" fmla="*/ 3 w 208"/>
                  <a:gd name="T123" fmla="*/ 5 h 166"/>
                  <a:gd name="T124" fmla="*/ 7 w 208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66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Freeform 163"/>
              <p:cNvSpPr/>
              <p:nvPr/>
            </p:nvSpPr>
            <p:spPr bwMode="auto">
              <a:xfrm>
                <a:off x="8518096" y="3162328"/>
                <a:ext cx="66191" cy="64449"/>
              </a:xfrm>
              <a:custGeom>
                <a:avLst/>
                <a:gdLst>
                  <a:gd name="T0" fmla="*/ 19 w 38"/>
                  <a:gd name="T1" fmla="*/ 0 h 37"/>
                  <a:gd name="T2" fmla="*/ 29 w 38"/>
                  <a:gd name="T3" fmla="*/ 3 h 37"/>
                  <a:gd name="T4" fmla="*/ 35 w 38"/>
                  <a:gd name="T5" fmla="*/ 9 h 37"/>
                  <a:gd name="T6" fmla="*/ 38 w 38"/>
                  <a:gd name="T7" fmla="*/ 19 h 37"/>
                  <a:gd name="T8" fmla="*/ 35 w 38"/>
                  <a:gd name="T9" fmla="*/ 28 h 37"/>
                  <a:gd name="T10" fmla="*/ 29 w 38"/>
                  <a:gd name="T11" fmla="*/ 34 h 37"/>
                  <a:gd name="T12" fmla="*/ 19 w 38"/>
                  <a:gd name="T13" fmla="*/ 37 h 37"/>
                  <a:gd name="T14" fmla="*/ 10 w 38"/>
                  <a:gd name="T15" fmla="*/ 34 h 37"/>
                  <a:gd name="T16" fmla="*/ 4 w 38"/>
                  <a:gd name="T17" fmla="*/ 28 h 37"/>
                  <a:gd name="T18" fmla="*/ 0 w 38"/>
                  <a:gd name="T19" fmla="*/ 19 h 37"/>
                  <a:gd name="T20" fmla="*/ 4 w 38"/>
                  <a:gd name="T21" fmla="*/ 9 h 37"/>
                  <a:gd name="T22" fmla="*/ 10 w 38"/>
                  <a:gd name="T23" fmla="*/ 3 h 37"/>
                  <a:gd name="T24" fmla="*/ 19 w 3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481632" y="1747892"/>
            <a:ext cx="571765" cy="1692604"/>
            <a:chOff x="2267202" y="1680422"/>
            <a:chExt cx="658423" cy="1949140"/>
          </a:xfrm>
          <a:solidFill>
            <a:schemeClr val="accent1"/>
          </a:solidFill>
        </p:grpSpPr>
        <p:sp>
          <p:nvSpPr>
            <p:cNvPr id="180" name="Freeform 37"/>
            <p:cNvSpPr/>
            <p:nvPr/>
          </p:nvSpPr>
          <p:spPr bwMode="auto">
            <a:xfrm>
              <a:off x="2267202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  <a:grpFill/>
          </p:grpSpPr>
          <p:sp>
            <p:nvSpPr>
              <p:cNvPr id="186" name="Freeform 157"/>
              <p:cNvSpPr/>
              <p:nvPr/>
            </p:nvSpPr>
            <p:spPr bwMode="auto">
              <a:xfrm>
                <a:off x="3557283" y="3162328"/>
                <a:ext cx="62707" cy="62707"/>
              </a:xfrm>
              <a:custGeom>
                <a:avLst/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avLst/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494938" y="1747892"/>
            <a:ext cx="570252" cy="1692604"/>
            <a:chOff x="4585650" y="1680422"/>
            <a:chExt cx="656681" cy="1949140"/>
          </a:xfrm>
          <a:solidFill>
            <a:schemeClr val="accent2"/>
          </a:solidFill>
        </p:grpSpPr>
        <p:sp>
          <p:nvSpPr>
            <p:cNvPr id="189" name="Freeform 72"/>
            <p:cNvSpPr/>
            <p:nvPr/>
          </p:nvSpPr>
          <p:spPr bwMode="auto">
            <a:xfrm>
              <a:off x="4585650" y="1680422"/>
              <a:ext cx="656681" cy="1949140"/>
            </a:xfrm>
            <a:custGeom>
              <a:avLst/>
              <a:gdLst>
                <a:gd name="T0" fmla="*/ 0 w 377"/>
                <a:gd name="T1" fmla="*/ 0 h 1119"/>
                <a:gd name="T2" fmla="*/ 259 w 377"/>
                <a:gd name="T3" fmla="*/ 37 h 1119"/>
                <a:gd name="T4" fmla="*/ 283 w 377"/>
                <a:gd name="T5" fmla="*/ 42 h 1119"/>
                <a:gd name="T6" fmla="*/ 306 w 377"/>
                <a:gd name="T7" fmla="*/ 50 h 1119"/>
                <a:gd name="T8" fmla="*/ 326 w 377"/>
                <a:gd name="T9" fmla="*/ 60 h 1119"/>
                <a:gd name="T10" fmla="*/ 344 w 377"/>
                <a:gd name="T11" fmla="*/ 72 h 1119"/>
                <a:gd name="T12" fmla="*/ 358 w 377"/>
                <a:gd name="T13" fmla="*/ 86 h 1119"/>
                <a:gd name="T14" fmla="*/ 369 w 377"/>
                <a:gd name="T15" fmla="*/ 101 h 1119"/>
                <a:gd name="T16" fmla="*/ 375 w 377"/>
                <a:gd name="T17" fmla="*/ 119 h 1119"/>
                <a:gd name="T18" fmla="*/ 377 w 377"/>
                <a:gd name="T19" fmla="*/ 140 h 1119"/>
                <a:gd name="T20" fmla="*/ 377 w 377"/>
                <a:gd name="T21" fmla="*/ 968 h 1119"/>
                <a:gd name="T22" fmla="*/ 375 w 377"/>
                <a:gd name="T23" fmla="*/ 988 h 1119"/>
                <a:gd name="T24" fmla="*/ 369 w 377"/>
                <a:gd name="T25" fmla="*/ 1007 h 1119"/>
                <a:gd name="T26" fmla="*/ 358 w 377"/>
                <a:gd name="T27" fmla="*/ 1022 h 1119"/>
                <a:gd name="T28" fmla="*/ 344 w 377"/>
                <a:gd name="T29" fmla="*/ 1036 h 1119"/>
                <a:gd name="T30" fmla="*/ 327 w 377"/>
                <a:gd name="T31" fmla="*/ 1048 h 1119"/>
                <a:gd name="T32" fmla="*/ 307 w 377"/>
                <a:gd name="T33" fmla="*/ 1058 h 1119"/>
                <a:gd name="T34" fmla="*/ 284 w 377"/>
                <a:gd name="T35" fmla="*/ 1066 h 1119"/>
                <a:gd name="T36" fmla="*/ 259 w 377"/>
                <a:gd name="T37" fmla="*/ 1071 h 1119"/>
                <a:gd name="T38" fmla="*/ 0 w 377"/>
                <a:gd name="T39" fmla="*/ 1119 h 1119"/>
                <a:gd name="T40" fmla="*/ 0 w 377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grpFill/>
          </p:grpSpPr>
          <p:sp>
            <p:nvSpPr>
              <p:cNvPr id="196" name="Freeform 164"/>
              <p:cNvSpPr/>
              <p:nvPr/>
            </p:nvSpPr>
            <p:spPr bwMode="auto">
              <a:xfrm>
                <a:off x="5152825" y="3162328"/>
                <a:ext cx="62707" cy="62707"/>
              </a:xfrm>
              <a:custGeom>
                <a:avLst/>
                <a:gdLst>
                  <a:gd name="T0" fmla="*/ 18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8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8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avLst/>
                <a:gdLst>
                  <a:gd name="T0" fmla="*/ 4 w 34"/>
                  <a:gd name="T1" fmla="*/ 3 h 24"/>
                  <a:gd name="T2" fmla="*/ 4 w 34"/>
                  <a:gd name="T3" fmla="*/ 19 h 24"/>
                  <a:gd name="T4" fmla="*/ 28 w 34"/>
                  <a:gd name="T5" fmla="*/ 19 h 24"/>
                  <a:gd name="T6" fmla="*/ 28 w 34"/>
                  <a:gd name="T7" fmla="*/ 3 h 24"/>
                  <a:gd name="T8" fmla="*/ 4 w 34"/>
                  <a:gd name="T9" fmla="*/ 3 h 24"/>
                  <a:gd name="T10" fmla="*/ 2 w 34"/>
                  <a:gd name="T11" fmla="*/ 0 h 24"/>
                  <a:gd name="T12" fmla="*/ 30 w 34"/>
                  <a:gd name="T13" fmla="*/ 0 h 24"/>
                  <a:gd name="T14" fmla="*/ 33 w 34"/>
                  <a:gd name="T15" fmla="*/ 0 h 24"/>
                  <a:gd name="T16" fmla="*/ 34 w 34"/>
                  <a:gd name="T17" fmla="*/ 2 h 24"/>
                  <a:gd name="T18" fmla="*/ 34 w 34"/>
                  <a:gd name="T19" fmla="*/ 20 h 24"/>
                  <a:gd name="T20" fmla="*/ 33 w 34"/>
                  <a:gd name="T21" fmla="*/ 22 h 24"/>
                  <a:gd name="T22" fmla="*/ 30 w 34"/>
                  <a:gd name="T23" fmla="*/ 24 h 24"/>
                  <a:gd name="T24" fmla="*/ 2 w 34"/>
                  <a:gd name="T25" fmla="*/ 24 h 24"/>
                  <a:gd name="T26" fmla="*/ 0 w 34"/>
                  <a:gd name="T27" fmla="*/ 22 h 24"/>
                  <a:gd name="T28" fmla="*/ 0 w 34"/>
                  <a:gd name="T29" fmla="*/ 20 h 24"/>
                  <a:gd name="T30" fmla="*/ 0 w 34"/>
                  <a:gd name="T31" fmla="*/ 2 h 24"/>
                  <a:gd name="T32" fmla="*/ 0 w 34"/>
                  <a:gd name="T33" fmla="*/ 0 h 24"/>
                  <a:gd name="T34" fmla="*/ 2 w 34"/>
                  <a:gd name="T3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Freeform 166"/>
              <p:cNvSpPr/>
              <p:nvPr/>
            </p:nvSpPr>
            <p:spPr bwMode="auto">
              <a:xfrm>
                <a:off x="5098828" y="3228519"/>
                <a:ext cx="224700" cy="278697"/>
              </a:xfrm>
              <a:custGeom>
                <a:avLst/>
                <a:gdLst>
                  <a:gd name="T0" fmla="*/ 64 w 129"/>
                  <a:gd name="T1" fmla="*/ 0 h 160"/>
                  <a:gd name="T2" fmla="*/ 70 w 129"/>
                  <a:gd name="T3" fmla="*/ 4 h 160"/>
                  <a:gd name="T4" fmla="*/ 73 w 129"/>
                  <a:gd name="T5" fmla="*/ 5 h 160"/>
                  <a:gd name="T6" fmla="*/ 98 w 129"/>
                  <a:gd name="T7" fmla="*/ 20 h 160"/>
                  <a:gd name="T8" fmla="*/ 87 w 129"/>
                  <a:gd name="T9" fmla="*/ 20 h 160"/>
                  <a:gd name="T10" fmla="*/ 86 w 129"/>
                  <a:gd name="T11" fmla="*/ 18 h 160"/>
                  <a:gd name="T12" fmla="*/ 87 w 129"/>
                  <a:gd name="T13" fmla="*/ 17 h 160"/>
                  <a:gd name="T14" fmla="*/ 92 w 129"/>
                  <a:gd name="T15" fmla="*/ 14 h 160"/>
                  <a:gd name="T16" fmla="*/ 124 w 129"/>
                  <a:gd name="T17" fmla="*/ 15 h 160"/>
                  <a:gd name="T18" fmla="*/ 129 w 129"/>
                  <a:gd name="T19" fmla="*/ 18 h 160"/>
                  <a:gd name="T20" fmla="*/ 128 w 129"/>
                  <a:gd name="T21" fmla="*/ 20 h 160"/>
                  <a:gd name="T22" fmla="*/ 114 w 129"/>
                  <a:gd name="T23" fmla="*/ 20 h 160"/>
                  <a:gd name="T24" fmla="*/ 114 w 129"/>
                  <a:gd name="T25" fmla="*/ 25 h 160"/>
                  <a:gd name="T26" fmla="*/ 93 w 129"/>
                  <a:gd name="T27" fmla="*/ 46 h 160"/>
                  <a:gd name="T28" fmla="*/ 92 w 129"/>
                  <a:gd name="T29" fmla="*/ 46 h 160"/>
                  <a:gd name="T30" fmla="*/ 89 w 129"/>
                  <a:gd name="T31" fmla="*/ 47 h 160"/>
                  <a:gd name="T32" fmla="*/ 83 w 129"/>
                  <a:gd name="T33" fmla="*/ 46 h 160"/>
                  <a:gd name="T34" fmla="*/ 73 w 129"/>
                  <a:gd name="T35" fmla="*/ 32 h 160"/>
                  <a:gd name="T36" fmla="*/ 71 w 129"/>
                  <a:gd name="T37" fmla="*/ 71 h 160"/>
                  <a:gd name="T38" fmla="*/ 69 w 129"/>
                  <a:gd name="T39" fmla="*/ 151 h 160"/>
                  <a:gd name="T40" fmla="*/ 67 w 129"/>
                  <a:gd name="T41" fmla="*/ 157 h 160"/>
                  <a:gd name="T42" fmla="*/ 61 w 129"/>
                  <a:gd name="T43" fmla="*/ 160 h 160"/>
                  <a:gd name="T44" fmla="*/ 55 w 129"/>
                  <a:gd name="T45" fmla="*/ 157 h 160"/>
                  <a:gd name="T46" fmla="*/ 52 w 129"/>
                  <a:gd name="T47" fmla="*/ 151 h 160"/>
                  <a:gd name="T48" fmla="*/ 45 w 129"/>
                  <a:gd name="T49" fmla="*/ 78 h 160"/>
                  <a:gd name="T50" fmla="*/ 45 w 129"/>
                  <a:gd name="T51" fmla="*/ 155 h 160"/>
                  <a:gd name="T52" fmla="*/ 41 w 129"/>
                  <a:gd name="T53" fmla="*/ 159 h 160"/>
                  <a:gd name="T54" fmla="*/ 33 w 129"/>
                  <a:gd name="T55" fmla="*/ 159 h 160"/>
                  <a:gd name="T56" fmla="*/ 29 w 129"/>
                  <a:gd name="T57" fmla="*/ 155 h 160"/>
                  <a:gd name="T58" fmla="*/ 28 w 129"/>
                  <a:gd name="T59" fmla="*/ 73 h 160"/>
                  <a:gd name="T60" fmla="*/ 27 w 129"/>
                  <a:gd name="T61" fmla="*/ 68 h 160"/>
                  <a:gd name="T62" fmla="*/ 15 w 129"/>
                  <a:gd name="T63" fmla="*/ 78 h 160"/>
                  <a:gd name="T64" fmla="*/ 11 w 129"/>
                  <a:gd name="T65" fmla="*/ 82 h 160"/>
                  <a:gd name="T66" fmla="*/ 5 w 129"/>
                  <a:gd name="T67" fmla="*/ 82 h 160"/>
                  <a:gd name="T68" fmla="*/ 1 w 129"/>
                  <a:gd name="T69" fmla="*/ 78 h 160"/>
                  <a:gd name="T70" fmla="*/ 1 w 129"/>
                  <a:gd name="T71" fmla="*/ 72 h 160"/>
                  <a:gd name="T72" fmla="*/ 26 w 129"/>
                  <a:gd name="T73" fmla="*/ 7 h 160"/>
                  <a:gd name="T74" fmla="*/ 28 w 129"/>
                  <a:gd name="T75" fmla="*/ 3 h 160"/>
                  <a:gd name="T76" fmla="*/ 31 w 129"/>
                  <a:gd name="T77" fmla="*/ 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60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2851340" y="3845875"/>
            <a:ext cx="6547582" cy="570252"/>
            <a:chOff x="2692946" y="4096380"/>
            <a:chExt cx="7539950" cy="656681"/>
          </a:xfrm>
          <a:solidFill>
            <a:schemeClr val="bg1"/>
          </a:solidFill>
        </p:grpSpPr>
        <p:grpSp>
          <p:nvGrpSpPr>
            <p:cNvPr id="207" name="组合 206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  <a:grpFill/>
          </p:grpSpPr>
          <p:sp>
            <p:nvSpPr>
              <p:cNvPr id="172" name="Freeform 152"/>
              <p:cNvSpPr>
                <a:spLocks noEditPoints="1"/>
              </p:cNvSpPr>
              <p:nvPr/>
            </p:nvSpPr>
            <p:spPr bwMode="auto">
              <a:xfrm>
                <a:off x="8520113" y="4921251"/>
                <a:ext cx="52388" cy="85725"/>
              </a:xfrm>
              <a:custGeom>
                <a:avLst/>
                <a:gdLst>
                  <a:gd name="T0" fmla="*/ 15 w 33"/>
                  <a:gd name="T1" fmla="*/ 5 h 54"/>
                  <a:gd name="T2" fmla="*/ 12 w 33"/>
                  <a:gd name="T3" fmla="*/ 6 h 54"/>
                  <a:gd name="T4" fmla="*/ 8 w 33"/>
                  <a:gd name="T5" fmla="*/ 8 h 54"/>
                  <a:gd name="T6" fmla="*/ 6 w 33"/>
                  <a:gd name="T7" fmla="*/ 12 h 54"/>
                  <a:gd name="T8" fmla="*/ 5 w 33"/>
                  <a:gd name="T9" fmla="*/ 16 h 54"/>
                  <a:gd name="T10" fmla="*/ 5 w 33"/>
                  <a:gd name="T11" fmla="*/ 48 h 54"/>
                  <a:gd name="T12" fmla="*/ 28 w 33"/>
                  <a:gd name="T13" fmla="*/ 48 h 54"/>
                  <a:gd name="T14" fmla="*/ 28 w 33"/>
                  <a:gd name="T15" fmla="*/ 16 h 54"/>
                  <a:gd name="T16" fmla="*/ 27 w 33"/>
                  <a:gd name="T17" fmla="*/ 12 h 54"/>
                  <a:gd name="T18" fmla="*/ 25 w 33"/>
                  <a:gd name="T19" fmla="*/ 8 h 54"/>
                  <a:gd name="T20" fmla="*/ 21 w 33"/>
                  <a:gd name="T21" fmla="*/ 6 h 54"/>
                  <a:gd name="T22" fmla="*/ 17 w 33"/>
                  <a:gd name="T23" fmla="*/ 5 h 54"/>
                  <a:gd name="T24" fmla="*/ 15 w 33"/>
                  <a:gd name="T25" fmla="*/ 5 h 54"/>
                  <a:gd name="T26" fmla="*/ 15 w 33"/>
                  <a:gd name="T27" fmla="*/ 0 h 54"/>
                  <a:gd name="T28" fmla="*/ 17 w 33"/>
                  <a:gd name="T29" fmla="*/ 0 h 54"/>
                  <a:gd name="T30" fmla="*/ 22 w 33"/>
                  <a:gd name="T31" fmla="*/ 0 h 54"/>
                  <a:gd name="T32" fmla="*/ 27 w 33"/>
                  <a:gd name="T33" fmla="*/ 2 h 54"/>
                  <a:gd name="T34" fmla="*/ 30 w 33"/>
                  <a:gd name="T35" fmla="*/ 6 h 54"/>
                  <a:gd name="T36" fmla="*/ 32 w 33"/>
                  <a:gd name="T37" fmla="*/ 11 h 54"/>
                  <a:gd name="T38" fmla="*/ 33 w 33"/>
                  <a:gd name="T39" fmla="*/ 16 h 54"/>
                  <a:gd name="T40" fmla="*/ 33 w 33"/>
                  <a:gd name="T41" fmla="*/ 54 h 54"/>
                  <a:gd name="T42" fmla="*/ 0 w 33"/>
                  <a:gd name="T43" fmla="*/ 54 h 54"/>
                  <a:gd name="T44" fmla="*/ 0 w 33"/>
                  <a:gd name="T45" fmla="*/ 16 h 54"/>
                  <a:gd name="T46" fmla="*/ 0 w 33"/>
                  <a:gd name="T47" fmla="*/ 11 h 54"/>
                  <a:gd name="T48" fmla="*/ 2 w 33"/>
                  <a:gd name="T49" fmla="*/ 6 h 54"/>
                  <a:gd name="T50" fmla="*/ 6 w 33"/>
                  <a:gd name="T51" fmla="*/ 2 h 54"/>
                  <a:gd name="T52" fmla="*/ 11 w 33"/>
                  <a:gd name="T53" fmla="*/ 0 h 54"/>
                  <a:gd name="T54" fmla="*/ 15 w 33"/>
                  <a:gd name="T5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4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3" name="Freeform 153"/>
              <p:cNvSpPr>
                <a:spLocks noEditPoints="1"/>
              </p:cNvSpPr>
              <p:nvPr/>
            </p:nvSpPr>
            <p:spPr bwMode="auto">
              <a:xfrm>
                <a:off x="8589963" y="4883151"/>
                <a:ext cx="55563" cy="123825"/>
              </a:xfrm>
              <a:custGeom>
                <a:avLst/>
                <a:gdLst>
                  <a:gd name="T0" fmla="*/ 16 w 35"/>
                  <a:gd name="T1" fmla="*/ 6 h 78"/>
                  <a:gd name="T2" fmla="*/ 12 w 35"/>
                  <a:gd name="T3" fmla="*/ 7 h 78"/>
                  <a:gd name="T4" fmla="*/ 9 w 35"/>
                  <a:gd name="T5" fmla="*/ 10 h 78"/>
                  <a:gd name="T6" fmla="*/ 7 w 35"/>
                  <a:gd name="T7" fmla="*/ 13 h 78"/>
                  <a:gd name="T8" fmla="*/ 7 w 35"/>
                  <a:gd name="T9" fmla="*/ 16 h 78"/>
                  <a:gd name="T10" fmla="*/ 7 w 35"/>
                  <a:gd name="T11" fmla="*/ 72 h 78"/>
                  <a:gd name="T12" fmla="*/ 28 w 35"/>
                  <a:gd name="T13" fmla="*/ 72 h 78"/>
                  <a:gd name="T14" fmla="*/ 28 w 35"/>
                  <a:gd name="T15" fmla="*/ 16 h 78"/>
                  <a:gd name="T16" fmla="*/ 27 w 35"/>
                  <a:gd name="T17" fmla="*/ 13 h 78"/>
                  <a:gd name="T18" fmla="*/ 25 w 35"/>
                  <a:gd name="T19" fmla="*/ 10 h 78"/>
                  <a:gd name="T20" fmla="*/ 22 w 35"/>
                  <a:gd name="T21" fmla="*/ 7 h 78"/>
                  <a:gd name="T22" fmla="*/ 19 w 35"/>
                  <a:gd name="T23" fmla="*/ 6 h 78"/>
                  <a:gd name="T24" fmla="*/ 16 w 35"/>
                  <a:gd name="T25" fmla="*/ 6 h 78"/>
                  <a:gd name="T26" fmla="*/ 16 w 35"/>
                  <a:gd name="T27" fmla="*/ 0 h 78"/>
                  <a:gd name="T28" fmla="*/ 19 w 35"/>
                  <a:gd name="T29" fmla="*/ 0 h 78"/>
                  <a:gd name="T30" fmla="*/ 23 w 35"/>
                  <a:gd name="T31" fmla="*/ 1 h 78"/>
                  <a:gd name="T32" fmla="*/ 28 w 35"/>
                  <a:gd name="T33" fmla="*/ 3 h 78"/>
                  <a:gd name="T34" fmla="*/ 32 w 35"/>
                  <a:gd name="T35" fmla="*/ 7 h 78"/>
                  <a:gd name="T36" fmla="*/ 34 w 35"/>
                  <a:gd name="T37" fmla="*/ 12 h 78"/>
                  <a:gd name="T38" fmla="*/ 35 w 35"/>
                  <a:gd name="T39" fmla="*/ 16 h 78"/>
                  <a:gd name="T40" fmla="*/ 35 w 35"/>
                  <a:gd name="T41" fmla="*/ 78 h 78"/>
                  <a:gd name="T42" fmla="*/ 0 w 35"/>
                  <a:gd name="T43" fmla="*/ 78 h 78"/>
                  <a:gd name="T44" fmla="*/ 0 w 35"/>
                  <a:gd name="T45" fmla="*/ 16 h 78"/>
                  <a:gd name="T46" fmla="*/ 1 w 35"/>
                  <a:gd name="T47" fmla="*/ 12 h 78"/>
                  <a:gd name="T48" fmla="*/ 3 w 35"/>
                  <a:gd name="T49" fmla="*/ 7 h 78"/>
                  <a:gd name="T50" fmla="*/ 7 w 35"/>
                  <a:gd name="T51" fmla="*/ 3 h 78"/>
                  <a:gd name="T52" fmla="*/ 11 w 35"/>
                  <a:gd name="T53" fmla="*/ 1 h 78"/>
                  <a:gd name="T54" fmla="*/ 16 w 35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78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Freeform 154"/>
              <p:cNvSpPr>
                <a:spLocks noEditPoints="1"/>
              </p:cNvSpPr>
              <p:nvPr/>
            </p:nvSpPr>
            <p:spPr bwMode="auto">
              <a:xfrm>
                <a:off x="8662988" y="4846638"/>
                <a:ext cx="52388" cy="160338"/>
              </a:xfrm>
              <a:custGeom>
                <a:avLst/>
                <a:gdLst>
                  <a:gd name="T0" fmla="*/ 16 w 33"/>
                  <a:gd name="T1" fmla="*/ 7 h 101"/>
                  <a:gd name="T2" fmla="*/ 12 w 33"/>
                  <a:gd name="T3" fmla="*/ 8 h 101"/>
                  <a:gd name="T4" fmla="*/ 8 w 33"/>
                  <a:gd name="T5" fmla="*/ 10 h 101"/>
                  <a:gd name="T6" fmla="*/ 6 w 33"/>
                  <a:gd name="T7" fmla="*/ 13 h 101"/>
                  <a:gd name="T8" fmla="*/ 5 w 33"/>
                  <a:gd name="T9" fmla="*/ 16 h 101"/>
                  <a:gd name="T10" fmla="*/ 5 w 33"/>
                  <a:gd name="T11" fmla="*/ 95 h 101"/>
                  <a:gd name="T12" fmla="*/ 28 w 33"/>
                  <a:gd name="T13" fmla="*/ 95 h 101"/>
                  <a:gd name="T14" fmla="*/ 28 w 33"/>
                  <a:gd name="T15" fmla="*/ 16 h 101"/>
                  <a:gd name="T16" fmla="*/ 27 w 33"/>
                  <a:gd name="T17" fmla="*/ 13 h 101"/>
                  <a:gd name="T18" fmla="*/ 25 w 33"/>
                  <a:gd name="T19" fmla="*/ 10 h 101"/>
                  <a:gd name="T20" fmla="*/ 21 w 33"/>
                  <a:gd name="T21" fmla="*/ 8 h 101"/>
                  <a:gd name="T22" fmla="*/ 17 w 33"/>
                  <a:gd name="T23" fmla="*/ 7 h 101"/>
                  <a:gd name="T24" fmla="*/ 16 w 33"/>
                  <a:gd name="T25" fmla="*/ 7 h 101"/>
                  <a:gd name="T26" fmla="*/ 16 w 33"/>
                  <a:gd name="T27" fmla="*/ 0 h 101"/>
                  <a:gd name="T28" fmla="*/ 17 w 33"/>
                  <a:gd name="T29" fmla="*/ 0 h 101"/>
                  <a:gd name="T30" fmla="*/ 23 w 33"/>
                  <a:gd name="T31" fmla="*/ 1 h 101"/>
                  <a:gd name="T32" fmla="*/ 27 w 33"/>
                  <a:gd name="T33" fmla="*/ 3 h 101"/>
                  <a:gd name="T34" fmla="*/ 30 w 33"/>
                  <a:gd name="T35" fmla="*/ 8 h 101"/>
                  <a:gd name="T36" fmla="*/ 32 w 33"/>
                  <a:gd name="T37" fmla="*/ 12 h 101"/>
                  <a:gd name="T38" fmla="*/ 33 w 33"/>
                  <a:gd name="T39" fmla="*/ 16 h 101"/>
                  <a:gd name="T40" fmla="*/ 33 w 33"/>
                  <a:gd name="T41" fmla="*/ 101 h 101"/>
                  <a:gd name="T42" fmla="*/ 0 w 33"/>
                  <a:gd name="T43" fmla="*/ 101 h 101"/>
                  <a:gd name="T44" fmla="*/ 0 w 33"/>
                  <a:gd name="T45" fmla="*/ 16 h 101"/>
                  <a:gd name="T46" fmla="*/ 0 w 33"/>
                  <a:gd name="T47" fmla="*/ 12 h 101"/>
                  <a:gd name="T48" fmla="*/ 2 w 33"/>
                  <a:gd name="T49" fmla="*/ 8 h 101"/>
                  <a:gd name="T50" fmla="*/ 6 w 33"/>
                  <a:gd name="T51" fmla="*/ 3 h 101"/>
                  <a:gd name="T52" fmla="*/ 11 w 33"/>
                  <a:gd name="T53" fmla="*/ 1 h 101"/>
                  <a:gd name="T54" fmla="*/ 16 w 33"/>
                  <a:gd name="T5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01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5" name="Freeform 155"/>
              <p:cNvSpPr>
                <a:spLocks noEditPoints="1"/>
              </p:cNvSpPr>
              <p:nvPr/>
            </p:nvSpPr>
            <p:spPr bwMode="auto">
              <a:xfrm>
                <a:off x="8732838" y="4810126"/>
                <a:ext cx="55563" cy="196850"/>
              </a:xfrm>
              <a:custGeom>
                <a:avLst/>
                <a:gdLst>
                  <a:gd name="T0" fmla="*/ 17 w 35"/>
                  <a:gd name="T1" fmla="*/ 6 h 124"/>
                  <a:gd name="T2" fmla="*/ 12 w 35"/>
                  <a:gd name="T3" fmla="*/ 7 h 124"/>
                  <a:gd name="T4" fmla="*/ 9 w 35"/>
                  <a:gd name="T5" fmla="*/ 9 h 124"/>
                  <a:gd name="T6" fmla="*/ 7 w 35"/>
                  <a:gd name="T7" fmla="*/ 12 h 124"/>
                  <a:gd name="T8" fmla="*/ 7 w 35"/>
                  <a:gd name="T9" fmla="*/ 17 h 124"/>
                  <a:gd name="T10" fmla="*/ 7 w 35"/>
                  <a:gd name="T11" fmla="*/ 118 h 124"/>
                  <a:gd name="T12" fmla="*/ 28 w 35"/>
                  <a:gd name="T13" fmla="*/ 118 h 124"/>
                  <a:gd name="T14" fmla="*/ 28 w 35"/>
                  <a:gd name="T15" fmla="*/ 17 h 124"/>
                  <a:gd name="T16" fmla="*/ 27 w 35"/>
                  <a:gd name="T17" fmla="*/ 12 h 124"/>
                  <a:gd name="T18" fmla="*/ 25 w 35"/>
                  <a:gd name="T19" fmla="*/ 9 h 124"/>
                  <a:gd name="T20" fmla="*/ 22 w 35"/>
                  <a:gd name="T21" fmla="*/ 7 h 124"/>
                  <a:gd name="T22" fmla="*/ 19 w 35"/>
                  <a:gd name="T23" fmla="*/ 6 h 124"/>
                  <a:gd name="T24" fmla="*/ 17 w 35"/>
                  <a:gd name="T25" fmla="*/ 6 h 124"/>
                  <a:gd name="T26" fmla="*/ 17 w 35"/>
                  <a:gd name="T27" fmla="*/ 0 h 124"/>
                  <a:gd name="T28" fmla="*/ 19 w 35"/>
                  <a:gd name="T29" fmla="*/ 0 h 124"/>
                  <a:gd name="T30" fmla="*/ 24 w 35"/>
                  <a:gd name="T31" fmla="*/ 0 h 124"/>
                  <a:gd name="T32" fmla="*/ 28 w 35"/>
                  <a:gd name="T33" fmla="*/ 2 h 124"/>
                  <a:gd name="T34" fmla="*/ 32 w 35"/>
                  <a:gd name="T35" fmla="*/ 7 h 124"/>
                  <a:gd name="T36" fmla="*/ 34 w 35"/>
                  <a:gd name="T37" fmla="*/ 11 h 124"/>
                  <a:gd name="T38" fmla="*/ 35 w 35"/>
                  <a:gd name="T39" fmla="*/ 17 h 124"/>
                  <a:gd name="T40" fmla="*/ 35 w 35"/>
                  <a:gd name="T41" fmla="*/ 124 h 124"/>
                  <a:gd name="T42" fmla="*/ 0 w 35"/>
                  <a:gd name="T43" fmla="*/ 124 h 124"/>
                  <a:gd name="T44" fmla="*/ 0 w 35"/>
                  <a:gd name="T45" fmla="*/ 17 h 124"/>
                  <a:gd name="T46" fmla="*/ 1 w 35"/>
                  <a:gd name="T47" fmla="*/ 11 h 124"/>
                  <a:gd name="T48" fmla="*/ 4 w 35"/>
                  <a:gd name="T49" fmla="*/ 7 h 124"/>
                  <a:gd name="T50" fmla="*/ 7 w 35"/>
                  <a:gd name="T51" fmla="*/ 2 h 124"/>
                  <a:gd name="T52" fmla="*/ 11 w 35"/>
                  <a:gd name="T53" fmla="*/ 0 h 124"/>
                  <a:gd name="T54" fmla="*/ 17 w 35"/>
                  <a:gd name="T5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124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6" name="Freeform 156"/>
              <p:cNvSpPr>
                <a:spLocks noEditPoints="1"/>
              </p:cNvSpPr>
              <p:nvPr/>
            </p:nvSpPr>
            <p:spPr bwMode="auto">
              <a:xfrm>
                <a:off x="8418513" y="4619626"/>
                <a:ext cx="469900" cy="552450"/>
              </a:xfrm>
              <a:custGeom>
                <a:avLst/>
                <a:gdLst>
                  <a:gd name="T0" fmla="*/ 82 w 296"/>
                  <a:gd name="T1" fmla="*/ 330 h 348"/>
                  <a:gd name="T2" fmla="*/ 80 w 296"/>
                  <a:gd name="T3" fmla="*/ 335 h 348"/>
                  <a:gd name="T4" fmla="*/ 84 w 296"/>
                  <a:gd name="T5" fmla="*/ 342 h 348"/>
                  <a:gd name="T6" fmla="*/ 211 w 296"/>
                  <a:gd name="T7" fmla="*/ 342 h 348"/>
                  <a:gd name="T8" fmla="*/ 216 w 296"/>
                  <a:gd name="T9" fmla="*/ 335 h 348"/>
                  <a:gd name="T10" fmla="*/ 213 w 296"/>
                  <a:gd name="T11" fmla="*/ 330 h 348"/>
                  <a:gd name="T12" fmla="*/ 86 w 296"/>
                  <a:gd name="T13" fmla="*/ 328 h 348"/>
                  <a:gd name="T14" fmla="*/ 183 w 296"/>
                  <a:gd name="T15" fmla="*/ 321 h 348"/>
                  <a:gd name="T16" fmla="*/ 29 w 296"/>
                  <a:gd name="T17" fmla="*/ 109 h 348"/>
                  <a:gd name="T18" fmla="*/ 267 w 296"/>
                  <a:gd name="T19" fmla="*/ 109 h 348"/>
                  <a:gd name="T20" fmla="*/ 137 w 296"/>
                  <a:gd name="T21" fmla="*/ 143 h 348"/>
                  <a:gd name="T22" fmla="*/ 88 w 296"/>
                  <a:gd name="T23" fmla="*/ 121 h 348"/>
                  <a:gd name="T24" fmla="*/ 39 w 296"/>
                  <a:gd name="T25" fmla="*/ 109 h 348"/>
                  <a:gd name="T26" fmla="*/ 10 w 296"/>
                  <a:gd name="T27" fmla="*/ 92 h 348"/>
                  <a:gd name="T28" fmla="*/ 6 w 296"/>
                  <a:gd name="T29" fmla="*/ 99 h 348"/>
                  <a:gd name="T30" fmla="*/ 7 w 296"/>
                  <a:gd name="T31" fmla="*/ 271 h 348"/>
                  <a:gd name="T32" fmla="*/ 283 w 296"/>
                  <a:gd name="T33" fmla="*/ 273 h 348"/>
                  <a:gd name="T34" fmla="*/ 289 w 296"/>
                  <a:gd name="T35" fmla="*/ 269 h 348"/>
                  <a:gd name="T36" fmla="*/ 289 w 296"/>
                  <a:gd name="T37" fmla="*/ 95 h 348"/>
                  <a:gd name="T38" fmla="*/ 283 w 296"/>
                  <a:gd name="T39" fmla="*/ 91 h 348"/>
                  <a:gd name="T40" fmla="*/ 147 w 296"/>
                  <a:gd name="T41" fmla="*/ 104 h 348"/>
                  <a:gd name="T42" fmla="*/ 23 w 296"/>
                  <a:gd name="T43" fmla="*/ 261 h 348"/>
                  <a:gd name="T44" fmla="*/ 22 w 296"/>
                  <a:gd name="T45" fmla="*/ 97 h 348"/>
                  <a:gd name="T46" fmla="*/ 88 w 296"/>
                  <a:gd name="T47" fmla="*/ 5 h 348"/>
                  <a:gd name="T48" fmla="*/ 33 w 296"/>
                  <a:gd name="T49" fmla="*/ 21 h 348"/>
                  <a:gd name="T50" fmla="*/ 10 w 296"/>
                  <a:gd name="T51" fmla="*/ 60 h 348"/>
                  <a:gd name="T52" fmla="*/ 33 w 296"/>
                  <a:gd name="T53" fmla="*/ 99 h 348"/>
                  <a:gd name="T54" fmla="*/ 88 w 296"/>
                  <a:gd name="T55" fmla="*/ 115 h 348"/>
                  <a:gd name="T56" fmla="*/ 105 w 296"/>
                  <a:gd name="T57" fmla="*/ 114 h 348"/>
                  <a:gd name="T58" fmla="*/ 129 w 296"/>
                  <a:gd name="T59" fmla="*/ 107 h 348"/>
                  <a:gd name="T60" fmla="*/ 164 w 296"/>
                  <a:gd name="T61" fmla="*/ 75 h 348"/>
                  <a:gd name="T62" fmla="*/ 155 w 296"/>
                  <a:gd name="T63" fmla="*/ 32 h 348"/>
                  <a:gd name="T64" fmla="*/ 108 w 296"/>
                  <a:gd name="T65" fmla="*/ 7 h 348"/>
                  <a:gd name="T66" fmla="*/ 110 w 296"/>
                  <a:gd name="T67" fmla="*/ 2 h 348"/>
                  <a:gd name="T68" fmla="*/ 160 w 296"/>
                  <a:gd name="T69" fmla="*/ 29 h 348"/>
                  <a:gd name="T70" fmla="*/ 170 w 296"/>
                  <a:gd name="T71" fmla="*/ 74 h 348"/>
                  <a:gd name="T72" fmla="*/ 287 w 296"/>
                  <a:gd name="T73" fmla="*/ 85 h 348"/>
                  <a:gd name="T74" fmla="*/ 295 w 296"/>
                  <a:gd name="T75" fmla="*/ 94 h 348"/>
                  <a:gd name="T76" fmla="*/ 295 w 296"/>
                  <a:gd name="T77" fmla="*/ 270 h 348"/>
                  <a:gd name="T78" fmla="*/ 287 w 296"/>
                  <a:gd name="T79" fmla="*/ 279 h 348"/>
                  <a:gd name="T80" fmla="*/ 190 w 296"/>
                  <a:gd name="T81" fmla="*/ 321 h 348"/>
                  <a:gd name="T82" fmla="*/ 217 w 296"/>
                  <a:gd name="T83" fmla="*/ 323 h 348"/>
                  <a:gd name="T84" fmla="*/ 222 w 296"/>
                  <a:gd name="T85" fmla="*/ 334 h 348"/>
                  <a:gd name="T86" fmla="*/ 219 w 296"/>
                  <a:gd name="T87" fmla="*/ 343 h 348"/>
                  <a:gd name="T88" fmla="*/ 209 w 296"/>
                  <a:gd name="T89" fmla="*/ 348 h 348"/>
                  <a:gd name="T90" fmla="*/ 79 w 296"/>
                  <a:gd name="T91" fmla="*/ 346 h 348"/>
                  <a:gd name="T92" fmla="*/ 73 w 296"/>
                  <a:gd name="T93" fmla="*/ 335 h 348"/>
                  <a:gd name="T94" fmla="*/ 77 w 296"/>
                  <a:gd name="T95" fmla="*/ 327 h 348"/>
                  <a:gd name="T96" fmla="*/ 86 w 296"/>
                  <a:gd name="T97" fmla="*/ 321 h 348"/>
                  <a:gd name="T98" fmla="*/ 13 w 296"/>
                  <a:gd name="T99" fmla="*/ 279 h 348"/>
                  <a:gd name="T100" fmla="*/ 2 w 296"/>
                  <a:gd name="T101" fmla="*/ 274 h 348"/>
                  <a:gd name="T102" fmla="*/ 0 w 296"/>
                  <a:gd name="T103" fmla="*/ 99 h 348"/>
                  <a:gd name="T104" fmla="*/ 5 w 296"/>
                  <a:gd name="T105" fmla="*/ 88 h 348"/>
                  <a:gd name="T106" fmla="*/ 6 w 296"/>
                  <a:gd name="T107" fmla="*/ 74 h 348"/>
                  <a:gd name="T108" fmla="*/ 16 w 296"/>
                  <a:gd name="T109" fmla="*/ 29 h 348"/>
                  <a:gd name="T110" fmla="*/ 66 w 296"/>
                  <a:gd name="T111" fmla="*/ 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" h="348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  <a:grpFill/>
          </p:grpSpPr>
          <p:sp>
            <p:nvSpPr>
              <p:cNvPr id="181" name="Freeform 138"/>
              <p:cNvSpPr>
                <a:spLocks noEditPoints="1"/>
              </p:cNvSpPr>
              <p:nvPr/>
            </p:nvSpPr>
            <p:spPr bwMode="auto">
              <a:xfrm>
                <a:off x="3883026" y="4760913"/>
                <a:ext cx="354013" cy="446088"/>
              </a:xfrm>
              <a:custGeom>
                <a:avLst/>
                <a:gdLst>
                  <a:gd name="T0" fmla="*/ 103 w 223"/>
                  <a:gd name="T1" fmla="*/ 10 h 281"/>
                  <a:gd name="T2" fmla="*/ 64 w 223"/>
                  <a:gd name="T3" fmla="*/ 32 h 281"/>
                  <a:gd name="T4" fmla="*/ 41 w 223"/>
                  <a:gd name="T5" fmla="*/ 71 h 281"/>
                  <a:gd name="T6" fmla="*/ 37 w 223"/>
                  <a:gd name="T7" fmla="*/ 120 h 281"/>
                  <a:gd name="T8" fmla="*/ 37 w 223"/>
                  <a:gd name="T9" fmla="*/ 169 h 281"/>
                  <a:gd name="T10" fmla="*/ 43 w 223"/>
                  <a:gd name="T11" fmla="*/ 228 h 281"/>
                  <a:gd name="T12" fmla="*/ 72 w 223"/>
                  <a:gd name="T13" fmla="*/ 228 h 281"/>
                  <a:gd name="T14" fmla="*/ 92 w 223"/>
                  <a:gd name="T15" fmla="*/ 227 h 281"/>
                  <a:gd name="T16" fmla="*/ 216 w 223"/>
                  <a:gd name="T17" fmla="*/ 276 h 281"/>
                  <a:gd name="T18" fmla="*/ 190 w 223"/>
                  <a:gd name="T19" fmla="*/ 174 h 281"/>
                  <a:gd name="T20" fmla="*/ 198 w 223"/>
                  <a:gd name="T21" fmla="*/ 159 h 281"/>
                  <a:gd name="T22" fmla="*/ 210 w 223"/>
                  <a:gd name="T23" fmla="*/ 132 h 281"/>
                  <a:gd name="T24" fmla="*/ 216 w 223"/>
                  <a:gd name="T25" fmla="*/ 95 h 281"/>
                  <a:gd name="T26" fmla="*/ 204 w 223"/>
                  <a:gd name="T27" fmla="*/ 50 h 281"/>
                  <a:gd name="T28" fmla="*/ 171 w 223"/>
                  <a:gd name="T29" fmla="*/ 18 h 281"/>
                  <a:gd name="T30" fmla="*/ 127 w 223"/>
                  <a:gd name="T31" fmla="*/ 6 h 281"/>
                  <a:gd name="T32" fmla="*/ 148 w 223"/>
                  <a:gd name="T33" fmla="*/ 2 h 281"/>
                  <a:gd name="T34" fmla="*/ 186 w 223"/>
                  <a:gd name="T35" fmla="*/ 20 h 281"/>
                  <a:gd name="T36" fmla="*/ 212 w 223"/>
                  <a:gd name="T37" fmla="*/ 53 h 281"/>
                  <a:gd name="T38" fmla="*/ 222 w 223"/>
                  <a:gd name="T39" fmla="*/ 95 h 281"/>
                  <a:gd name="T40" fmla="*/ 216 w 223"/>
                  <a:gd name="T41" fmla="*/ 133 h 281"/>
                  <a:gd name="T42" fmla="*/ 204 w 223"/>
                  <a:gd name="T43" fmla="*/ 162 h 281"/>
                  <a:gd name="T44" fmla="*/ 195 w 223"/>
                  <a:gd name="T45" fmla="*/ 176 h 281"/>
                  <a:gd name="T46" fmla="*/ 96 w 223"/>
                  <a:gd name="T47" fmla="*/ 281 h 281"/>
                  <a:gd name="T48" fmla="*/ 54 w 223"/>
                  <a:gd name="T49" fmla="*/ 234 h 281"/>
                  <a:gd name="T50" fmla="*/ 36 w 223"/>
                  <a:gd name="T51" fmla="*/ 233 h 281"/>
                  <a:gd name="T52" fmla="*/ 30 w 223"/>
                  <a:gd name="T53" fmla="*/ 233 h 281"/>
                  <a:gd name="T54" fmla="*/ 0 w 223"/>
                  <a:gd name="T55" fmla="*/ 176 h 281"/>
                  <a:gd name="T56" fmla="*/ 31 w 223"/>
                  <a:gd name="T57" fmla="*/ 95 h 281"/>
                  <a:gd name="T58" fmla="*/ 41 w 223"/>
                  <a:gd name="T59" fmla="*/ 53 h 281"/>
                  <a:gd name="T60" fmla="*/ 67 w 223"/>
                  <a:gd name="T61" fmla="*/ 20 h 281"/>
                  <a:gd name="T62" fmla="*/ 105 w 223"/>
                  <a:gd name="T6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3" h="281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Freeform 139"/>
              <p:cNvSpPr>
                <a:spLocks noEditPoints="1"/>
              </p:cNvSpPr>
              <p:nvPr/>
            </p:nvSpPr>
            <p:spPr bwMode="auto">
              <a:xfrm>
                <a:off x="3973513" y="4791076"/>
                <a:ext cx="219075" cy="214313"/>
              </a:xfrm>
              <a:custGeom>
                <a:avLst/>
                <a:gdLst>
                  <a:gd name="T0" fmla="*/ 70 w 138"/>
                  <a:gd name="T1" fmla="*/ 6 h 135"/>
                  <a:gd name="T2" fmla="*/ 50 w 138"/>
                  <a:gd name="T3" fmla="*/ 9 h 135"/>
                  <a:gd name="T4" fmla="*/ 33 w 138"/>
                  <a:gd name="T5" fmla="*/ 18 h 135"/>
                  <a:gd name="T6" fmla="*/ 19 w 138"/>
                  <a:gd name="T7" fmla="*/ 32 h 135"/>
                  <a:gd name="T8" fmla="*/ 10 w 138"/>
                  <a:gd name="T9" fmla="*/ 48 h 135"/>
                  <a:gd name="T10" fmla="*/ 7 w 138"/>
                  <a:gd name="T11" fmla="*/ 68 h 135"/>
                  <a:gd name="T12" fmla="*/ 10 w 138"/>
                  <a:gd name="T13" fmla="*/ 87 h 135"/>
                  <a:gd name="T14" fmla="*/ 19 w 138"/>
                  <a:gd name="T15" fmla="*/ 103 h 135"/>
                  <a:gd name="T16" fmla="*/ 33 w 138"/>
                  <a:gd name="T17" fmla="*/ 117 h 135"/>
                  <a:gd name="T18" fmla="*/ 50 w 138"/>
                  <a:gd name="T19" fmla="*/ 125 h 135"/>
                  <a:gd name="T20" fmla="*/ 70 w 138"/>
                  <a:gd name="T21" fmla="*/ 128 h 135"/>
                  <a:gd name="T22" fmla="*/ 89 w 138"/>
                  <a:gd name="T23" fmla="*/ 125 h 135"/>
                  <a:gd name="T24" fmla="*/ 107 w 138"/>
                  <a:gd name="T25" fmla="*/ 117 h 135"/>
                  <a:gd name="T26" fmla="*/ 121 w 138"/>
                  <a:gd name="T27" fmla="*/ 103 h 135"/>
                  <a:gd name="T28" fmla="*/ 129 w 138"/>
                  <a:gd name="T29" fmla="*/ 87 h 135"/>
                  <a:gd name="T30" fmla="*/ 133 w 138"/>
                  <a:gd name="T31" fmla="*/ 68 h 135"/>
                  <a:gd name="T32" fmla="*/ 129 w 138"/>
                  <a:gd name="T33" fmla="*/ 48 h 135"/>
                  <a:gd name="T34" fmla="*/ 121 w 138"/>
                  <a:gd name="T35" fmla="*/ 32 h 135"/>
                  <a:gd name="T36" fmla="*/ 107 w 138"/>
                  <a:gd name="T37" fmla="*/ 18 h 135"/>
                  <a:gd name="T38" fmla="*/ 89 w 138"/>
                  <a:gd name="T39" fmla="*/ 9 h 135"/>
                  <a:gd name="T40" fmla="*/ 70 w 138"/>
                  <a:gd name="T41" fmla="*/ 6 h 135"/>
                  <a:gd name="T42" fmla="*/ 70 w 138"/>
                  <a:gd name="T43" fmla="*/ 0 h 135"/>
                  <a:gd name="T44" fmla="*/ 88 w 138"/>
                  <a:gd name="T45" fmla="*/ 2 h 135"/>
                  <a:gd name="T46" fmla="*/ 104 w 138"/>
                  <a:gd name="T47" fmla="*/ 9 h 135"/>
                  <a:gd name="T48" fmla="*/ 119 w 138"/>
                  <a:gd name="T49" fmla="*/ 20 h 135"/>
                  <a:gd name="T50" fmla="*/ 129 w 138"/>
                  <a:gd name="T51" fmla="*/ 34 h 135"/>
                  <a:gd name="T52" fmla="*/ 136 w 138"/>
                  <a:gd name="T53" fmla="*/ 49 h 135"/>
                  <a:gd name="T54" fmla="*/ 138 w 138"/>
                  <a:gd name="T55" fmla="*/ 68 h 135"/>
                  <a:gd name="T56" fmla="*/ 136 w 138"/>
                  <a:gd name="T57" fmla="*/ 85 h 135"/>
                  <a:gd name="T58" fmla="*/ 129 w 138"/>
                  <a:gd name="T59" fmla="*/ 101 h 135"/>
                  <a:gd name="T60" fmla="*/ 119 w 138"/>
                  <a:gd name="T61" fmla="*/ 115 h 135"/>
                  <a:gd name="T62" fmla="*/ 104 w 138"/>
                  <a:gd name="T63" fmla="*/ 125 h 135"/>
                  <a:gd name="T64" fmla="*/ 88 w 138"/>
                  <a:gd name="T65" fmla="*/ 133 h 135"/>
                  <a:gd name="T66" fmla="*/ 70 w 138"/>
                  <a:gd name="T67" fmla="*/ 135 h 135"/>
                  <a:gd name="T68" fmla="*/ 51 w 138"/>
                  <a:gd name="T69" fmla="*/ 133 h 135"/>
                  <a:gd name="T70" fmla="*/ 35 w 138"/>
                  <a:gd name="T71" fmla="*/ 125 h 135"/>
                  <a:gd name="T72" fmla="*/ 21 w 138"/>
                  <a:gd name="T73" fmla="*/ 115 h 135"/>
                  <a:gd name="T74" fmla="*/ 10 w 138"/>
                  <a:gd name="T75" fmla="*/ 101 h 135"/>
                  <a:gd name="T76" fmla="*/ 3 w 138"/>
                  <a:gd name="T77" fmla="*/ 85 h 135"/>
                  <a:gd name="T78" fmla="*/ 0 w 138"/>
                  <a:gd name="T79" fmla="*/ 68 h 135"/>
                  <a:gd name="T80" fmla="*/ 3 w 138"/>
                  <a:gd name="T81" fmla="*/ 49 h 135"/>
                  <a:gd name="T82" fmla="*/ 10 w 138"/>
                  <a:gd name="T83" fmla="*/ 34 h 135"/>
                  <a:gd name="T84" fmla="*/ 21 w 138"/>
                  <a:gd name="T85" fmla="*/ 20 h 135"/>
                  <a:gd name="T86" fmla="*/ 35 w 138"/>
                  <a:gd name="T87" fmla="*/ 9 h 135"/>
                  <a:gd name="T88" fmla="*/ 51 w 138"/>
                  <a:gd name="T89" fmla="*/ 2 h 135"/>
                  <a:gd name="T90" fmla="*/ 70 w 138"/>
                  <a:gd name="T9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8" h="135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Freeform 140"/>
              <p:cNvSpPr>
                <a:spLocks noEditPoints="1"/>
              </p:cNvSpPr>
              <p:nvPr/>
            </p:nvSpPr>
            <p:spPr bwMode="auto">
              <a:xfrm>
                <a:off x="4102101" y="4608513"/>
                <a:ext cx="233363" cy="204788"/>
              </a:xfrm>
              <a:custGeom>
                <a:avLst/>
                <a:gdLst>
                  <a:gd name="T0" fmla="*/ 52 w 147"/>
                  <a:gd name="T1" fmla="*/ 8 h 129"/>
                  <a:gd name="T2" fmla="*/ 18 w 147"/>
                  <a:gd name="T3" fmla="*/ 24 h 129"/>
                  <a:gd name="T4" fmla="*/ 5 w 147"/>
                  <a:gd name="T5" fmla="*/ 50 h 129"/>
                  <a:gd name="T6" fmla="*/ 18 w 147"/>
                  <a:gd name="T7" fmla="*/ 76 h 129"/>
                  <a:gd name="T8" fmla="*/ 52 w 147"/>
                  <a:gd name="T9" fmla="*/ 92 h 129"/>
                  <a:gd name="T10" fmla="*/ 80 w 147"/>
                  <a:gd name="T11" fmla="*/ 95 h 129"/>
                  <a:gd name="T12" fmla="*/ 89 w 147"/>
                  <a:gd name="T13" fmla="*/ 94 h 129"/>
                  <a:gd name="T14" fmla="*/ 90 w 147"/>
                  <a:gd name="T15" fmla="*/ 108 h 129"/>
                  <a:gd name="T16" fmla="*/ 94 w 147"/>
                  <a:gd name="T17" fmla="*/ 115 h 129"/>
                  <a:gd name="T18" fmla="*/ 105 w 147"/>
                  <a:gd name="T19" fmla="*/ 100 h 129"/>
                  <a:gd name="T20" fmla="*/ 109 w 147"/>
                  <a:gd name="T21" fmla="*/ 88 h 129"/>
                  <a:gd name="T22" fmla="*/ 123 w 147"/>
                  <a:gd name="T23" fmla="*/ 81 h 129"/>
                  <a:gd name="T24" fmla="*/ 138 w 147"/>
                  <a:gd name="T25" fmla="*/ 61 h 129"/>
                  <a:gd name="T26" fmla="*/ 137 w 147"/>
                  <a:gd name="T27" fmla="*/ 36 h 129"/>
                  <a:gd name="T28" fmla="*/ 114 w 147"/>
                  <a:gd name="T29" fmla="*/ 14 h 129"/>
                  <a:gd name="T30" fmla="*/ 73 w 147"/>
                  <a:gd name="T31" fmla="*/ 6 h 129"/>
                  <a:gd name="T32" fmla="*/ 93 w 147"/>
                  <a:gd name="T33" fmla="*/ 1 h 129"/>
                  <a:gd name="T34" fmla="*/ 125 w 147"/>
                  <a:gd name="T35" fmla="*/ 14 h 129"/>
                  <a:gd name="T36" fmla="*/ 144 w 147"/>
                  <a:gd name="T37" fmla="*/ 37 h 129"/>
                  <a:gd name="T38" fmla="*/ 145 w 147"/>
                  <a:gd name="T39" fmla="*/ 63 h 129"/>
                  <a:gd name="T40" fmla="*/ 129 w 147"/>
                  <a:gd name="T41" fmla="*/ 84 h 129"/>
                  <a:gd name="T42" fmla="*/ 109 w 147"/>
                  <a:gd name="T43" fmla="*/ 106 h 129"/>
                  <a:gd name="T44" fmla="*/ 94 w 147"/>
                  <a:gd name="T45" fmla="*/ 123 h 129"/>
                  <a:gd name="T46" fmla="*/ 85 w 147"/>
                  <a:gd name="T47" fmla="*/ 127 h 129"/>
                  <a:gd name="T48" fmla="*/ 81 w 147"/>
                  <a:gd name="T49" fmla="*/ 124 h 129"/>
                  <a:gd name="T50" fmla="*/ 83 w 147"/>
                  <a:gd name="T51" fmla="*/ 100 h 129"/>
                  <a:gd name="T52" fmla="*/ 54 w 147"/>
                  <a:gd name="T53" fmla="*/ 99 h 129"/>
                  <a:gd name="T54" fmla="*/ 21 w 147"/>
                  <a:gd name="T55" fmla="*/ 86 h 129"/>
                  <a:gd name="T56" fmla="*/ 2 w 147"/>
                  <a:gd name="T57" fmla="*/ 64 h 129"/>
                  <a:gd name="T58" fmla="*/ 2 w 147"/>
                  <a:gd name="T59" fmla="*/ 37 h 129"/>
                  <a:gd name="T60" fmla="*/ 21 w 147"/>
                  <a:gd name="T61" fmla="*/ 14 h 129"/>
                  <a:gd name="T62" fmla="*/ 54 w 147"/>
                  <a:gd name="T63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29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4" name="Rectangle 141"/>
              <p:cNvSpPr>
                <a:spLocks noChangeArrowheads="1"/>
              </p:cNvSpPr>
              <p:nvPr/>
            </p:nvSpPr>
            <p:spPr bwMode="auto">
              <a:xfrm>
                <a:off x="4156076" y="4664076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Rectangle 142"/>
              <p:cNvSpPr>
                <a:spLocks noChangeArrowheads="1"/>
              </p:cNvSpPr>
              <p:nvPr/>
            </p:nvSpPr>
            <p:spPr bwMode="auto">
              <a:xfrm>
                <a:off x="4156076" y="4705351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  <a:grpFill/>
          </p:grpSpPr>
          <p:sp>
            <p:nvSpPr>
              <p:cNvPr id="190" name="Freeform 143"/>
              <p:cNvSpPr/>
              <p:nvPr/>
            </p:nvSpPr>
            <p:spPr bwMode="auto">
              <a:xfrm>
                <a:off x="5394326" y="4760913"/>
                <a:ext cx="484188" cy="336550"/>
              </a:xfrm>
              <a:custGeom>
                <a:avLst/>
                <a:gdLst>
                  <a:gd name="T0" fmla="*/ 0 w 305"/>
                  <a:gd name="T1" fmla="*/ 0 h 212"/>
                  <a:gd name="T2" fmla="*/ 6 w 305"/>
                  <a:gd name="T3" fmla="*/ 0 h 212"/>
                  <a:gd name="T4" fmla="*/ 6 w 305"/>
                  <a:gd name="T5" fmla="*/ 206 h 212"/>
                  <a:gd name="T6" fmla="*/ 305 w 305"/>
                  <a:gd name="T7" fmla="*/ 206 h 212"/>
                  <a:gd name="T8" fmla="*/ 305 w 305"/>
                  <a:gd name="T9" fmla="*/ 212 h 212"/>
                  <a:gd name="T10" fmla="*/ 0 w 305"/>
                  <a:gd name="T11" fmla="*/ 212 h 212"/>
                  <a:gd name="T12" fmla="*/ 0 w 305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12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144"/>
              <p:cNvSpPr>
                <a:spLocks noEditPoints="1"/>
              </p:cNvSpPr>
              <p:nvPr/>
            </p:nvSpPr>
            <p:spPr bwMode="auto">
              <a:xfrm>
                <a:off x="5449888" y="4946651"/>
                <a:ext cx="76200" cy="123825"/>
              </a:xfrm>
              <a:custGeom>
                <a:avLst/>
                <a:gdLst>
                  <a:gd name="T0" fmla="*/ 23 w 48"/>
                  <a:gd name="T1" fmla="*/ 7 h 78"/>
                  <a:gd name="T2" fmla="*/ 19 w 48"/>
                  <a:gd name="T3" fmla="*/ 8 h 78"/>
                  <a:gd name="T4" fmla="*/ 15 w 48"/>
                  <a:gd name="T5" fmla="*/ 9 h 78"/>
                  <a:gd name="T6" fmla="*/ 11 w 48"/>
                  <a:gd name="T7" fmla="*/ 11 h 78"/>
                  <a:gd name="T8" fmla="*/ 8 w 48"/>
                  <a:gd name="T9" fmla="*/ 15 h 78"/>
                  <a:gd name="T10" fmla="*/ 7 w 48"/>
                  <a:gd name="T11" fmla="*/ 19 h 78"/>
                  <a:gd name="T12" fmla="*/ 6 w 48"/>
                  <a:gd name="T13" fmla="*/ 23 h 78"/>
                  <a:gd name="T14" fmla="*/ 6 w 48"/>
                  <a:gd name="T15" fmla="*/ 73 h 78"/>
                  <a:gd name="T16" fmla="*/ 42 w 48"/>
                  <a:gd name="T17" fmla="*/ 73 h 78"/>
                  <a:gd name="T18" fmla="*/ 42 w 48"/>
                  <a:gd name="T19" fmla="*/ 23 h 78"/>
                  <a:gd name="T20" fmla="*/ 42 w 48"/>
                  <a:gd name="T21" fmla="*/ 19 h 78"/>
                  <a:gd name="T22" fmla="*/ 40 w 48"/>
                  <a:gd name="T23" fmla="*/ 15 h 78"/>
                  <a:gd name="T24" fmla="*/ 37 w 48"/>
                  <a:gd name="T25" fmla="*/ 11 h 78"/>
                  <a:gd name="T26" fmla="*/ 34 w 48"/>
                  <a:gd name="T27" fmla="*/ 9 h 78"/>
                  <a:gd name="T28" fmla="*/ 30 w 48"/>
                  <a:gd name="T29" fmla="*/ 8 h 78"/>
                  <a:gd name="T30" fmla="*/ 25 w 48"/>
                  <a:gd name="T31" fmla="*/ 7 h 78"/>
                  <a:gd name="T32" fmla="*/ 23 w 48"/>
                  <a:gd name="T33" fmla="*/ 7 h 78"/>
                  <a:gd name="T34" fmla="*/ 23 w 48"/>
                  <a:gd name="T35" fmla="*/ 0 h 78"/>
                  <a:gd name="T36" fmla="*/ 25 w 48"/>
                  <a:gd name="T37" fmla="*/ 0 h 78"/>
                  <a:gd name="T38" fmla="*/ 37 w 48"/>
                  <a:gd name="T39" fmla="*/ 3 h 78"/>
                  <a:gd name="T40" fmla="*/ 45 w 48"/>
                  <a:gd name="T41" fmla="*/ 12 h 78"/>
                  <a:gd name="T42" fmla="*/ 48 w 48"/>
                  <a:gd name="T43" fmla="*/ 23 h 78"/>
                  <a:gd name="T44" fmla="*/ 48 w 48"/>
                  <a:gd name="T45" fmla="*/ 78 h 78"/>
                  <a:gd name="T46" fmla="*/ 0 w 48"/>
                  <a:gd name="T47" fmla="*/ 78 h 78"/>
                  <a:gd name="T48" fmla="*/ 0 w 48"/>
                  <a:gd name="T49" fmla="*/ 23 h 78"/>
                  <a:gd name="T50" fmla="*/ 4 w 48"/>
                  <a:gd name="T51" fmla="*/ 12 h 78"/>
                  <a:gd name="T52" fmla="*/ 11 w 48"/>
                  <a:gd name="T53" fmla="*/ 3 h 78"/>
                  <a:gd name="T54" fmla="*/ 23 w 48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7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2" name="Freeform 145"/>
              <p:cNvSpPr>
                <a:spLocks noEditPoints="1"/>
              </p:cNvSpPr>
              <p:nvPr/>
            </p:nvSpPr>
            <p:spPr bwMode="auto">
              <a:xfrm>
                <a:off x="5556251" y="4892676"/>
                <a:ext cx="74613" cy="177800"/>
              </a:xfrm>
              <a:custGeom>
                <a:avLst/>
                <a:gdLst>
                  <a:gd name="T0" fmla="*/ 22 w 47"/>
                  <a:gd name="T1" fmla="*/ 7 h 112"/>
                  <a:gd name="T2" fmla="*/ 18 w 47"/>
                  <a:gd name="T3" fmla="*/ 7 h 112"/>
                  <a:gd name="T4" fmla="*/ 14 w 47"/>
                  <a:gd name="T5" fmla="*/ 9 h 112"/>
                  <a:gd name="T6" fmla="*/ 11 w 47"/>
                  <a:gd name="T7" fmla="*/ 11 h 112"/>
                  <a:gd name="T8" fmla="*/ 8 w 47"/>
                  <a:gd name="T9" fmla="*/ 15 h 112"/>
                  <a:gd name="T10" fmla="*/ 6 w 47"/>
                  <a:gd name="T11" fmla="*/ 19 h 112"/>
                  <a:gd name="T12" fmla="*/ 6 w 47"/>
                  <a:gd name="T13" fmla="*/ 23 h 112"/>
                  <a:gd name="T14" fmla="*/ 6 w 47"/>
                  <a:gd name="T15" fmla="*/ 107 h 112"/>
                  <a:gd name="T16" fmla="*/ 42 w 47"/>
                  <a:gd name="T17" fmla="*/ 107 h 112"/>
                  <a:gd name="T18" fmla="*/ 42 w 47"/>
                  <a:gd name="T19" fmla="*/ 23 h 112"/>
                  <a:gd name="T20" fmla="*/ 41 w 47"/>
                  <a:gd name="T21" fmla="*/ 19 h 112"/>
                  <a:gd name="T22" fmla="*/ 40 w 47"/>
                  <a:gd name="T23" fmla="*/ 15 h 112"/>
                  <a:gd name="T24" fmla="*/ 37 w 47"/>
                  <a:gd name="T25" fmla="*/ 11 h 112"/>
                  <a:gd name="T26" fmla="*/ 33 w 47"/>
                  <a:gd name="T27" fmla="*/ 9 h 112"/>
                  <a:gd name="T28" fmla="*/ 29 w 47"/>
                  <a:gd name="T29" fmla="*/ 7 h 112"/>
                  <a:gd name="T30" fmla="*/ 25 w 47"/>
                  <a:gd name="T31" fmla="*/ 7 h 112"/>
                  <a:gd name="T32" fmla="*/ 22 w 47"/>
                  <a:gd name="T33" fmla="*/ 7 h 112"/>
                  <a:gd name="T34" fmla="*/ 22 w 47"/>
                  <a:gd name="T35" fmla="*/ 0 h 112"/>
                  <a:gd name="T36" fmla="*/ 25 w 47"/>
                  <a:gd name="T37" fmla="*/ 0 h 112"/>
                  <a:gd name="T38" fmla="*/ 37 w 47"/>
                  <a:gd name="T39" fmla="*/ 4 h 112"/>
                  <a:gd name="T40" fmla="*/ 44 w 47"/>
                  <a:gd name="T41" fmla="*/ 12 h 112"/>
                  <a:gd name="T42" fmla="*/ 47 w 47"/>
                  <a:gd name="T43" fmla="*/ 23 h 112"/>
                  <a:gd name="T44" fmla="*/ 47 w 47"/>
                  <a:gd name="T45" fmla="*/ 112 h 112"/>
                  <a:gd name="T46" fmla="*/ 0 w 47"/>
                  <a:gd name="T47" fmla="*/ 112 h 112"/>
                  <a:gd name="T48" fmla="*/ 0 w 47"/>
                  <a:gd name="T49" fmla="*/ 23 h 112"/>
                  <a:gd name="T50" fmla="*/ 3 w 47"/>
                  <a:gd name="T51" fmla="*/ 12 h 112"/>
                  <a:gd name="T52" fmla="*/ 11 w 47"/>
                  <a:gd name="T53" fmla="*/ 4 h 112"/>
                  <a:gd name="T54" fmla="*/ 22 w 47"/>
                  <a:gd name="T5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112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146"/>
              <p:cNvSpPr>
                <a:spLocks noEditPoints="1"/>
              </p:cNvSpPr>
              <p:nvPr/>
            </p:nvSpPr>
            <p:spPr bwMode="auto">
              <a:xfrm>
                <a:off x="5662613" y="4840288"/>
                <a:ext cx="76200" cy="230188"/>
              </a:xfrm>
              <a:custGeom>
                <a:avLst/>
                <a:gdLst>
                  <a:gd name="T0" fmla="*/ 22 w 48"/>
                  <a:gd name="T1" fmla="*/ 6 h 145"/>
                  <a:gd name="T2" fmla="*/ 17 w 48"/>
                  <a:gd name="T3" fmla="*/ 6 h 145"/>
                  <a:gd name="T4" fmla="*/ 14 w 48"/>
                  <a:gd name="T5" fmla="*/ 8 h 145"/>
                  <a:gd name="T6" fmla="*/ 11 w 48"/>
                  <a:gd name="T7" fmla="*/ 11 h 145"/>
                  <a:gd name="T8" fmla="*/ 8 w 48"/>
                  <a:gd name="T9" fmla="*/ 14 h 145"/>
                  <a:gd name="T10" fmla="*/ 6 w 48"/>
                  <a:gd name="T11" fmla="*/ 18 h 145"/>
                  <a:gd name="T12" fmla="*/ 5 w 48"/>
                  <a:gd name="T13" fmla="*/ 23 h 145"/>
                  <a:gd name="T14" fmla="*/ 5 w 48"/>
                  <a:gd name="T15" fmla="*/ 140 h 145"/>
                  <a:gd name="T16" fmla="*/ 41 w 48"/>
                  <a:gd name="T17" fmla="*/ 140 h 145"/>
                  <a:gd name="T18" fmla="*/ 41 w 48"/>
                  <a:gd name="T19" fmla="*/ 23 h 145"/>
                  <a:gd name="T20" fmla="*/ 40 w 48"/>
                  <a:gd name="T21" fmla="*/ 18 h 145"/>
                  <a:gd name="T22" fmla="*/ 39 w 48"/>
                  <a:gd name="T23" fmla="*/ 14 h 145"/>
                  <a:gd name="T24" fmla="*/ 36 w 48"/>
                  <a:gd name="T25" fmla="*/ 11 h 145"/>
                  <a:gd name="T26" fmla="*/ 33 w 48"/>
                  <a:gd name="T27" fmla="*/ 8 h 145"/>
                  <a:gd name="T28" fmla="*/ 29 w 48"/>
                  <a:gd name="T29" fmla="*/ 6 h 145"/>
                  <a:gd name="T30" fmla="*/ 25 w 48"/>
                  <a:gd name="T31" fmla="*/ 6 h 145"/>
                  <a:gd name="T32" fmla="*/ 22 w 48"/>
                  <a:gd name="T33" fmla="*/ 6 h 145"/>
                  <a:gd name="T34" fmla="*/ 22 w 48"/>
                  <a:gd name="T35" fmla="*/ 0 h 145"/>
                  <a:gd name="T36" fmla="*/ 25 w 48"/>
                  <a:gd name="T37" fmla="*/ 0 h 145"/>
                  <a:gd name="T38" fmla="*/ 36 w 48"/>
                  <a:gd name="T39" fmla="*/ 3 h 145"/>
                  <a:gd name="T40" fmla="*/ 44 w 48"/>
                  <a:gd name="T41" fmla="*/ 12 h 145"/>
                  <a:gd name="T42" fmla="*/ 48 w 48"/>
                  <a:gd name="T43" fmla="*/ 23 h 145"/>
                  <a:gd name="T44" fmla="*/ 48 w 48"/>
                  <a:gd name="T45" fmla="*/ 145 h 145"/>
                  <a:gd name="T46" fmla="*/ 0 w 48"/>
                  <a:gd name="T47" fmla="*/ 145 h 145"/>
                  <a:gd name="T48" fmla="*/ 0 w 48"/>
                  <a:gd name="T49" fmla="*/ 23 h 145"/>
                  <a:gd name="T50" fmla="*/ 2 w 48"/>
                  <a:gd name="T51" fmla="*/ 12 h 145"/>
                  <a:gd name="T52" fmla="*/ 11 w 48"/>
                  <a:gd name="T53" fmla="*/ 3 h 145"/>
                  <a:gd name="T54" fmla="*/ 22 w 48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45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4" name="Freeform 147"/>
              <p:cNvSpPr>
                <a:spLocks noEditPoints="1"/>
              </p:cNvSpPr>
              <p:nvPr/>
            </p:nvSpPr>
            <p:spPr bwMode="auto">
              <a:xfrm>
                <a:off x="5767388" y="4784726"/>
                <a:ext cx="76200" cy="285750"/>
              </a:xfrm>
              <a:custGeom>
                <a:avLst/>
                <a:gdLst>
                  <a:gd name="T0" fmla="*/ 23 w 48"/>
                  <a:gd name="T1" fmla="*/ 5 h 180"/>
                  <a:gd name="T2" fmla="*/ 19 w 48"/>
                  <a:gd name="T3" fmla="*/ 6 h 180"/>
                  <a:gd name="T4" fmla="*/ 14 w 48"/>
                  <a:gd name="T5" fmla="*/ 9 h 180"/>
                  <a:gd name="T6" fmla="*/ 11 w 48"/>
                  <a:gd name="T7" fmla="*/ 11 h 180"/>
                  <a:gd name="T8" fmla="*/ 8 w 48"/>
                  <a:gd name="T9" fmla="*/ 14 h 180"/>
                  <a:gd name="T10" fmla="*/ 7 w 48"/>
                  <a:gd name="T11" fmla="*/ 18 h 180"/>
                  <a:gd name="T12" fmla="*/ 6 w 48"/>
                  <a:gd name="T13" fmla="*/ 23 h 180"/>
                  <a:gd name="T14" fmla="*/ 6 w 48"/>
                  <a:gd name="T15" fmla="*/ 175 h 180"/>
                  <a:gd name="T16" fmla="*/ 41 w 48"/>
                  <a:gd name="T17" fmla="*/ 175 h 180"/>
                  <a:gd name="T18" fmla="*/ 41 w 48"/>
                  <a:gd name="T19" fmla="*/ 23 h 180"/>
                  <a:gd name="T20" fmla="*/ 41 w 48"/>
                  <a:gd name="T21" fmla="*/ 18 h 180"/>
                  <a:gd name="T22" fmla="*/ 39 w 48"/>
                  <a:gd name="T23" fmla="*/ 14 h 180"/>
                  <a:gd name="T24" fmla="*/ 37 w 48"/>
                  <a:gd name="T25" fmla="*/ 11 h 180"/>
                  <a:gd name="T26" fmla="*/ 34 w 48"/>
                  <a:gd name="T27" fmla="*/ 9 h 180"/>
                  <a:gd name="T28" fmla="*/ 29 w 48"/>
                  <a:gd name="T29" fmla="*/ 6 h 180"/>
                  <a:gd name="T30" fmla="*/ 25 w 48"/>
                  <a:gd name="T31" fmla="*/ 5 h 180"/>
                  <a:gd name="T32" fmla="*/ 23 w 48"/>
                  <a:gd name="T33" fmla="*/ 5 h 180"/>
                  <a:gd name="T34" fmla="*/ 23 w 48"/>
                  <a:gd name="T35" fmla="*/ 0 h 180"/>
                  <a:gd name="T36" fmla="*/ 25 w 48"/>
                  <a:gd name="T37" fmla="*/ 0 h 180"/>
                  <a:gd name="T38" fmla="*/ 37 w 48"/>
                  <a:gd name="T39" fmla="*/ 3 h 180"/>
                  <a:gd name="T40" fmla="*/ 45 w 48"/>
                  <a:gd name="T41" fmla="*/ 11 h 180"/>
                  <a:gd name="T42" fmla="*/ 48 w 48"/>
                  <a:gd name="T43" fmla="*/ 23 h 180"/>
                  <a:gd name="T44" fmla="*/ 48 w 48"/>
                  <a:gd name="T45" fmla="*/ 180 h 180"/>
                  <a:gd name="T46" fmla="*/ 0 w 48"/>
                  <a:gd name="T47" fmla="*/ 180 h 180"/>
                  <a:gd name="T48" fmla="*/ 0 w 48"/>
                  <a:gd name="T49" fmla="*/ 23 h 180"/>
                  <a:gd name="T50" fmla="*/ 3 w 48"/>
                  <a:gd name="T51" fmla="*/ 11 h 180"/>
                  <a:gd name="T52" fmla="*/ 11 w 48"/>
                  <a:gd name="T53" fmla="*/ 3 h 180"/>
                  <a:gd name="T54" fmla="*/ 23 w 48"/>
                  <a:gd name="T5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80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148"/>
              <p:cNvSpPr/>
              <p:nvPr/>
            </p:nvSpPr>
            <p:spPr bwMode="auto">
              <a:xfrm>
                <a:off x="5453063" y="4732338"/>
                <a:ext cx="293688" cy="153988"/>
              </a:xfrm>
              <a:custGeom>
                <a:avLst/>
                <a:gdLst>
                  <a:gd name="T0" fmla="*/ 134 w 185"/>
                  <a:gd name="T1" fmla="*/ 0 h 97"/>
                  <a:gd name="T2" fmla="*/ 185 w 185"/>
                  <a:gd name="T3" fmla="*/ 13 h 97"/>
                  <a:gd name="T4" fmla="*/ 160 w 185"/>
                  <a:gd name="T5" fmla="*/ 59 h 97"/>
                  <a:gd name="T6" fmla="*/ 155 w 185"/>
                  <a:gd name="T7" fmla="*/ 57 h 97"/>
                  <a:gd name="T8" fmla="*/ 173 w 185"/>
                  <a:gd name="T9" fmla="*/ 21 h 97"/>
                  <a:gd name="T10" fmla="*/ 2 w 185"/>
                  <a:gd name="T11" fmla="*/ 97 h 97"/>
                  <a:gd name="T12" fmla="*/ 0 w 185"/>
                  <a:gd name="T13" fmla="*/ 92 h 97"/>
                  <a:gd name="T14" fmla="*/ 171 w 185"/>
                  <a:gd name="T15" fmla="*/ 16 h 97"/>
                  <a:gd name="T16" fmla="*/ 133 w 185"/>
                  <a:gd name="T17" fmla="*/ 6 h 97"/>
                  <a:gd name="T18" fmla="*/ 134 w 18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97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  <a:grpFill/>
          </p:grpSpPr>
          <p:sp>
            <p:nvSpPr>
              <p:cNvPr id="201" name="Freeform 149"/>
              <p:cNvSpPr>
                <a:spLocks noEditPoints="1"/>
              </p:cNvSpPr>
              <p:nvPr/>
            </p:nvSpPr>
            <p:spPr bwMode="auto">
              <a:xfrm>
                <a:off x="6907213" y="4678363"/>
                <a:ext cx="554038" cy="490538"/>
              </a:xfrm>
              <a:custGeom>
                <a:avLst/>
                <a:gdLst>
                  <a:gd name="T0" fmla="*/ 13 w 349"/>
                  <a:gd name="T1" fmla="*/ 182 h 309"/>
                  <a:gd name="T2" fmla="*/ 193 w 349"/>
                  <a:gd name="T3" fmla="*/ 154 h 309"/>
                  <a:gd name="T4" fmla="*/ 292 w 349"/>
                  <a:gd name="T5" fmla="*/ 118 h 309"/>
                  <a:gd name="T6" fmla="*/ 338 w 349"/>
                  <a:gd name="T7" fmla="*/ 166 h 309"/>
                  <a:gd name="T8" fmla="*/ 198 w 349"/>
                  <a:gd name="T9" fmla="*/ 114 h 309"/>
                  <a:gd name="T10" fmla="*/ 343 w 349"/>
                  <a:gd name="T11" fmla="*/ 303 h 309"/>
                  <a:gd name="T12" fmla="*/ 286 w 349"/>
                  <a:gd name="T13" fmla="*/ 171 h 309"/>
                  <a:gd name="T14" fmla="*/ 198 w 349"/>
                  <a:gd name="T15" fmla="*/ 114 h 309"/>
                  <a:gd name="T16" fmla="*/ 57 w 349"/>
                  <a:gd name="T17" fmla="*/ 120 h 309"/>
                  <a:gd name="T18" fmla="*/ 193 w 349"/>
                  <a:gd name="T19" fmla="*/ 108 h 309"/>
                  <a:gd name="T20" fmla="*/ 207 w 349"/>
                  <a:gd name="T21" fmla="*/ 21 h 309"/>
                  <a:gd name="T22" fmla="*/ 54 w 349"/>
                  <a:gd name="T23" fmla="*/ 5 h 309"/>
                  <a:gd name="T24" fmla="*/ 46 w 349"/>
                  <a:gd name="T25" fmla="*/ 7 h 309"/>
                  <a:gd name="T26" fmla="*/ 42 w 349"/>
                  <a:gd name="T27" fmla="*/ 14 h 309"/>
                  <a:gd name="T28" fmla="*/ 41 w 349"/>
                  <a:gd name="T29" fmla="*/ 123 h 309"/>
                  <a:gd name="T30" fmla="*/ 44 w 349"/>
                  <a:gd name="T31" fmla="*/ 131 h 309"/>
                  <a:gd name="T32" fmla="*/ 50 w 349"/>
                  <a:gd name="T33" fmla="*/ 135 h 309"/>
                  <a:gd name="T34" fmla="*/ 193 w 349"/>
                  <a:gd name="T35" fmla="*/ 136 h 309"/>
                  <a:gd name="T36" fmla="*/ 51 w 349"/>
                  <a:gd name="T37" fmla="*/ 127 h 309"/>
                  <a:gd name="T38" fmla="*/ 212 w 349"/>
                  <a:gd name="T39" fmla="*/ 15 h 309"/>
                  <a:gd name="T40" fmla="*/ 222 w 349"/>
                  <a:gd name="T41" fmla="*/ 108 h 309"/>
                  <a:gd name="T42" fmla="*/ 222 w 349"/>
                  <a:gd name="T43" fmla="*/ 14 h 309"/>
                  <a:gd name="T44" fmla="*/ 218 w 349"/>
                  <a:gd name="T45" fmla="*/ 7 h 309"/>
                  <a:gd name="T46" fmla="*/ 210 w 349"/>
                  <a:gd name="T47" fmla="*/ 5 h 309"/>
                  <a:gd name="T48" fmla="*/ 54 w 349"/>
                  <a:gd name="T49" fmla="*/ 0 h 309"/>
                  <a:gd name="T50" fmla="*/ 219 w 349"/>
                  <a:gd name="T51" fmla="*/ 2 h 309"/>
                  <a:gd name="T52" fmla="*/ 229 w 349"/>
                  <a:gd name="T53" fmla="*/ 18 h 309"/>
                  <a:gd name="T54" fmla="*/ 291 w 349"/>
                  <a:gd name="T55" fmla="*/ 108 h 309"/>
                  <a:gd name="T56" fmla="*/ 349 w 349"/>
                  <a:gd name="T57" fmla="*/ 309 h 309"/>
                  <a:gd name="T58" fmla="*/ 193 w 349"/>
                  <a:gd name="T59" fmla="*/ 188 h 309"/>
                  <a:gd name="T60" fmla="*/ 37 w 349"/>
                  <a:gd name="T61" fmla="*/ 148 h 309"/>
                  <a:gd name="T62" fmla="*/ 193 w 349"/>
                  <a:gd name="T63" fmla="*/ 142 h 309"/>
                  <a:gd name="T64" fmla="*/ 44 w 349"/>
                  <a:gd name="T65" fmla="*/ 140 h 309"/>
                  <a:gd name="T66" fmla="*/ 35 w 349"/>
                  <a:gd name="T67" fmla="*/ 123 h 309"/>
                  <a:gd name="T68" fmla="*/ 38 w 349"/>
                  <a:gd name="T69" fmla="*/ 8 h 309"/>
                  <a:gd name="T70" fmla="*/ 54 w 349"/>
                  <a:gd name="T7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9" h="30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2" name="Freeform 150"/>
              <p:cNvSpPr/>
              <p:nvPr/>
            </p:nvSpPr>
            <p:spPr bwMode="auto">
              <a:xfrm>
                <a:off x="7296151" y="4713288"/>
                <a:ext cx="161925" cy="138113"/>
              </a:xfrm>
              <a:custGeom>
                <a:avLst/>
                <a:gdLst>
                  <a:gd name="T0" fmla="*/ 1 w 102"/>
                  <a:gd name="T1" fmla="*/ 0 h 87"/>
                  <a:gd name="T2" fmla="*/ 24 w 102"/>
                  <a:gd name="T3" fmla="*/ 8 h 87"/>
                  <a:gd name="T4" fmla="*/ 44 w 102"/>
                  <a:gd name="T5" fmla="*/ 19 h 87"/>
                  <a:gd name="T6" fmla="*/ 63 w 102"/>
                  <a:gd name="T7" fmla="*/ 34 h 87"/>
                  <a:gd name="T8" fmla="*/ 78 w 102"/>
                  <a:gd name="T9" fmla="*/ 51 h 87"/>
                  <a:gd name="T10" fmla="*/ 90 w 102"/>
                  <a:gd name="T11" fmla="*/ 73 h 87"/>
                  <a:gd name="T12" fmla="*/ 97 w 102"/>
                  <a:gd name="T13" fmla="*/ 37 h 87"/>
                  <a:gd name="T14" fmla="*/ 102 w 102"/>
                  <a:gd name="T15" fmla="*/ 38 h 87"/>
                  <a:gd name="T16" fmla="*/ 93 w 102"/>
                  <a:gd name="T17" fmla="*/ 87 h 87"/>
                  <a:gd name="T18" fmla="*/ 47 w 102"/>
                  <a:gd name="T19" fmla="*/ 67 h 87"/>
                  <a:gd name="T20" fmla="*/ 50 w 102"/>
                  <a:gd name="T21" fmla="*/ 61 h 87"/>
                  <a:gd name="T22" fmla="*/ 86 w 102"/>
                  <a:gd name="T23" fmla="*/ 78 h 87"/>
                  <a:gd name="T24" fmla="*/ 74 w 102"/>
                  <a:gd name="T25" fmla="*/ 57 h 87"/>
                  <a:gd name="T26" fmla="*/ 60 w 102"/>
                  <a:gd name="T27" fmla="*/ 40 h 87"/>
                  <a:gd name="T28" fmla="*/ 42 w 102"/>
                  <a:gd name="T29" fmla="*/ 24 h 87"/>
                  <a:gd name="T30" fmla="*/ 23 w 102"/>
                  <a:gd name="T31" fmla="*/ 13 h 87"/>
                  <a:gd name="T32" fmla="*/ 0 w 102"/>
                  <a:gd name="T33" fmla="*/ 6 h 87"/>
                  <a:gd name="T34" fmla="*/ 1 w 102"/>
                  <a:gd name="T3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87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151"/>
              <p:cNvSpPr/>
              <p:nvPr/>
            </p:nvSpPr>
            <p:spPr bwMode="auto">
              <a:xfrm>
                <a:off x="7050088" y="5016501"/>
                <a:ext cx="133350" cy="114300"/>
              </a:xfrm>
              <a:custGeom>
                <a:avLst/>
                <a:gdLst>
                  <a:gd name="T0" fmla="*/ 2 w 84"/>
                  <a:gd name="T1" fmla="*/ 0 h 72"/>
                  <a:gd name="T2" fmla="*/ 50 w 84"/>
                  <a:gd name="T3" fmla="*/ 14 h 72"/>
                  <a:gd name="T4" fmla="*/ 49 w 84"/>
                  <a:gd name="T5" fmla="*/ 19 h 72"/>
                  <a:gd name="T6" fmla="*/ 11 w 84"/>
                  <a:gd name="T7" fmla="*/ 8 h 72"/>
                  <a:gd name="T8" fmla="*/ 25 w 84"/>
                  <a:gd name="T9" fmla="*/ 28 h 72"/>
                  <a:gd name="T10" fmla="*/ 42 w 84"/>
                  <a:gd name="T11" fmla="*/ 45 h 72"/>
                  <a:gd name="T12" fmla="*/ 62 w 84"/>
                  <a:gd name="T13" fmla="*/ 57 h 72"/>
                  <a:gd name="T14" fmla="*/ 84 w 84"/>
                  <a:gd name="T15" fmla="*/ 66 h 72"/>
                  <a:gd name="T16" fmla="*/ 82 w 84"/>
                  <a:gd name="T17" fmla="*/ 72 h 72"/>
                  <a:gd name="T18" fmla="*/ 59 w 84"/>
                  <a:gd name="T19" fmla="*/ 64 h 72"/>
                  <a:gd name="T20" fmla="*/ 39 w 84"/>
                  <a:gd name="T21" fmla="*/ 51 h 72"/>
                  <a:gd name="T22" fmla="*/ 21 w 84"/>
                  <a:gd name="T23" fmla="*/ 34 h 72"/>
                  <a:gd name="T24" fmla="*/ 7 w 84"/>
                  <a:gd name="T25" fmla="*/ 15 h 72"/>
                  <a:gd name="T26" fmla="*/ 5 w 84"/>
                  <a:gd name="T27" fmla="*/ 51 h 72"/>
                  <a:gd name="T28" fmla="*/ 0 w 84"/>
                  <a:gd name="T29" fmla="*/ 51 h 72"/>
                  <a:gd name="T30" fmla="*/ 2 w 84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2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562455" y="1747892"/>
            <a:ext cx="571765" cy="1692604"/>
            <a:chOff x="6966525" y="1680422"/>
            <a:chExt cx="658423" cy="1949140"/>
          </a:xfrm>
          <a:solidFill>
            <a:schemeClr val="accent3"/>
          </a:solidFill>
        </p:grpSpPr>
        <p:sp>
          <p:nvSpPr>
            <p:cNvPr id="200" name="Freeform 107"/>
            <p:cNvSpPr/>
            <p:nvPr/>
          </p:nvSpPr>
          <p:spPr bwMode="auto">
            <a:xfrm>
              <a:off x="6966525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60 w 378"/>
                <a:gd name="T3" fmla="*/ 37 h 1119"/>
                <a:gd name="T4" fmla="*/ 285 w 378"/>
                <a:gd name="T5" fmla="*/ 42 h 1119"/>
                <a:gd name="T6" fmla="*/ 306 w 378"/>
                <a:gd name="T7" fmla="*/ 50 h 1119"/>
                <a:gd name="T8" fmla="*/ 327 w 378"/>
                <a:gd name="T9" fmla="*/ 60 h 1119"/>
                <a:gd name="T10" fmla="*/ 344 w 378"/>
                <a:gd name="T11" fmla="*/ 72 h 1119"/>
                <a:gd name="T12" fmla="*/ 358 w 378"/>
                <a:gd name="T13" fmla="*/ 86 h 1119"/>
                <a:gd name="T14" fmla="*/ 369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9 w 378"/>
                <a:gd name="T27" fmla="*/ 1022 h 1119"/>
                <a:gd name="T28" fmla="*/ 345 w 378"/>
                <a:gd name="T29" fmla="*/ 1036 h 1119"/>
                <a:gd name="T30" fmla="*/ 328 w 378"/>
                <a:gd name="T31" fmla="*/ 1048 h 1119"/>
                <a:gd name="T32" fmla="*/ 307 w 378"/>
                <a:gd name="T33" fmla="*/ 1058 h 1119"/>
                <a:gd name="T34" fmla="*/ 285 w 378"/>
                <a:gd name="T35" fmla="*/ 1066 h 1119"/>
                <a:gd name="T36" fmla="*/ 260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grpFill/>
          </p:grpSpPr>
          <p:sp>
            <p:nvSpPr>
              <p:cNvPr id="204" name="Freeform 159"/>
              <p:cNvSpPr/>
              <p:nvPr/>
            </p:nvSpPr>
            <p:spPr bwMode="auto">
              <a:xfrm>
                <a:off x="6694371" y="3228519"/>
                <a:ext cx="198572" cy="278697"/>
              </a:xfrm>
              <a:custGeom>
                <a:avLst/>
                <a:gdLst>
                  <a:gd name="T0" fmla="*/ 64 w 114"/>
                  <a:gd name="T1" fmla="*/ 0 h 160"/>
                  <a:gd name="T2" fmla="*/ 71 w 114"/>
                  <a:gd name="T3" fmla="*/ 4 h 160"/>
                  <a:gd name="T4" fmla="*/ 89 w 114"/>
                  <a:gd name="T5" fmla="*/ 29 h 160"/>
                  <a:gd name="T6" fmla="*/ 103 w 114"/>
                  <a:gd name="T7" fmla="*/ 15 h 160"/>
                  <a:gd name="T8" fmla="*/ 105 w 114"/>
                  <a:gd name="T9" fmla="*/ 15 h 160"/>
                  <a:gd name="T10" fmla="*/ 109 w 114"/>
                  <a:gd name="T11" fmla="*/ 15 h 160"/>
                  <a:gd name="T12" fmla="*/ 112 w 114"/>
                  <a:gd name="T13" fmla="*/ 17 h 160"/>
                  <a:gd name="T14" fmla="*/ 114 w 114"/>
                  <a:gd name="T15" fmla="*/ 22 h 160"/>
                  <a:gd name="T16" fmla="*/ 112 w 114"/>
                  <a:gd name="T17" fmla="*/ 27 h 160"/>
                  <a:gd name="T18" fmla="*/ 92 w 114"/>
                  <a:gd name="T19" fmla="*/ 46 h 160"/>
                  <a:gd name="T20" fmla="*/ 91 w 114"/>
                  <a:gd name="T21" fmla="*/ 47 h 160"/>
                  <a:gd name="T22" fmla="*/ 86 w 114"/>
                  <a:gd name="T23" fmla="*/ 47 h 160"/>
                  <a:gd name="T24" fmla="*/ 81 w 114"/>
                  <a:gd name="T25" fmla="*/ 45 h 160"/>
                  <a:gd name="T26" fmla="*/ 72 w 114"/>
                  <a:gd name="T27" fmla="*/ 68 h 160"/>
                  <a:gd name="T28" fmla="*/ 69 w 114"/>
                  <a:gd name="T29" fmla="*/ 73 h 160"/>
                  <a:gd name="T30" fmla="*/ 68 w 114"/>
                  <a:gd name="T31" fmla="*/ 155 h 160"/>
                  <a:gd name="T32" fmla="*/ 64 w 114"/>
                  <a:gd name="T33" fmla="*/ 159 h 160"/>
                  <a:gd name="T34" fmla="*/ 57 w 114"/>
                  <a:gd name="T35" fmla="*/ 159 h 160"/>
                  <a:gd name="T36" fmla="*/ 53 w 114"/>
                  <a:gd name="T37" fmla="*/ 155 h 160"/>
                  <a:gd name="T38" fmla="*/ 52 w 114"/>
                  <a:gd name="T39" fmla="*/ 78 h 160"/>
                  <a:gd name="T40" fmla="*/ 46 w 114"/>
                  <a:gd name="T41" fmla="*/ 151 h 160"/>
                  <a:gd name="T42" fmla="*/ 43 w 114"/>
                  <a:gd name="T43" fmla="*/ 157 h 160"/>
                  <a:gd name="T44" fmla="*/ 37 w 114"/>
                  <a:gd name="T45" fmla="*/ 160 h 160"/>
                  <a:gd name="T46" fmla="*/ 31 w 114"/>
                  <a:gd name="T47" fmla="*/ 157 h 160"/>
                  <a:gd name="T48" fmla="*/ 28 w 114"/>
                  <a:gd name="T49" fmla="*/ 151 h 160"/>
                  <a:gd name="T50" fmla="*/ 27 w 114"/>
                  <a:gd name="T51" fmla="*/ 71 h 160"/>
                  <a:gd name="T52" fmla="*/ 26 w 114"/>
                  <a:gd name="T53" fmla="*/ 47 h 160"/>
                  <a:gd name="T54" fmla="*/ 13 w 114"/>
                  <a:gd name="T55" fmla="*/ 80 h 160"/>
                  <a:gd name="T56" fmla="*/ 8 w 114"/>
                  <a:gd name="T57" fmla="*/ 82 h 160"/>
                  <a:gd name="T58" fmla="*/ 2 w 114"/>
                  <a:gd name="T59" fmla="*/ 80 h 160"/>
                  <a:gd name="T60" fmla="*/ 0 w 114"/>
                  <a:gd name="T61" fmla="*/ 74 h 160"/>
                  <a:gd name="T62" fmla="*/ 25 w 114"/>
                  <a:gd name="T63" fmla="*/ 8 h 160"/>
                  <a:gd name="T64" fmla="*/ 26 w 114"/>
                  <a:gd name="T65" fmla="*/ 5 h 160"/>
                  <a:gd name="T66" fmla="*/ 29 w 114"/>
                  <a:gd name="T67" fmla="*/ 2 h 160"/>
                  <a:gd name="T68" fmla="*/ 34 w 114"/>
                  <a:gd name="T6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160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160"/>
              <p:cNvSpPr/>
              <p:nvPr/>
            </p:nvSpPr>
            <p:spPr bwMode="auto">
              <a:xfrm>
                <a:off x="6746626" y="3162328"/>
                <a:ext cx="64449" cy="62707"/>
              </a:xfrm>
              <a:custGeom>
                <a:avLst/>
                <a:gdLst>
                  <a:gd name="T0" fmla="*/ 19 w 37"/>
                  <a:gd name="T1" fmla="*/ 0 h 36"/>
                  <a:gd name="T2" fmla="*/ 29 w 37"/>
                  <a:gd name="T3" fmla="*/ 3 h 36"/>
                  <a:gd name="T4" fmla="*/ 35 w 37"/>
                  <a:gd name="T5" fmla="*/ 9 h 36"/>
                  <a:gd name="T6" fmla="*/ 37 w 37"/>
                  <a:gd name="T7" fmla="*/ 18 h 36"/>
                  <a:gd name="T8" fmla="*/ 35 w 37"/>
                  <a:gd name="T9" fmla="*/ 28 h 36"/>
                  <a:gd name="T10" fmla="*/ 29 w 37"/>
                  <a:gd name="T11" fmla="*/ 34 h 36"/>
                  <a:gd name="T12" fmla="*/ 19 w 37"/>
                  <a:gd name="T13" fmla="*/ 36 h 36"/>
                  <a:gd name="T14" fmla="*/ 10 w 37"/>
                  <a:gd name="T15" fmla="*/ 34 h 36"/>
                  <a:gd name="T16" fmla="*/ 4 w 37"/>
                  <a:gd name="T17" fmla="*/ 28 h 36"/>
                  <a:gd name="T18" fmla="*/ 0 w 37"/>
                  <a:gd name="T19" fmla="*/ 18 h 36"/>
                  <a:gd name="T20" fmla="*/ 4 w 37"/>
                  <a:gd name="T21" fmla="*/ 9 h 36"/>
                  <a:gd name="T22" fmla="*/ 10 w 37"/>
                  <a:gd name="T23" fmla="*/ 3 h 36"/>
                  <a:gd name="T24" fmla="*/ 19 w 37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6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avLst/>
                <a:gdLst>
                  <a:gd name="T0" fmla="*/ 12 w 32"/>
                  <a:gd name="T1" fmla="*/ 4 h 44"/>
                  <a:gd name="T2" fmla="*/ 7 w 32"/>
                  <a:gd name="T3" fmla="*/ 8 h 44"/>
                  <a:gd name="T4" fmla="*/ 6 w 32"/>
                  <a:gd name="T5" fmla="*/ 15 h 44"/>
                  <a:gd name="T6" fmla="*/ 8 w 32"/>
                  <a:gd name="T7" fmla="*/ 21 h 44"/>
                  <a:gd name="T8" fmla="*/ 11 w 32"/>
                  <a:gd name="T9" fmla="*/ 27 h 44"/>
                  <a:gd name="T10" fmla="*/ 14 w 32"/>
                  <a:gd name="T11" fmla="*/ 30 h 44"/>
                  <a:gd name="T12" fmla="*/ 13 w 32"/>
                  <a:gd name="T13" fmla="*/ 24 h 44"/>
                  <a:gd name="T14" fmla="*/ 13 w 32"/>
                  <a:gd name="T15" fmla="*/ 19 h 44"/>
                  <a:gd name="T16" fmla="*/ 15 w 32"/>
                  <a:gd name="T17" fmla="*/ 19 h 44"/>
                  <a:gd name="T18" fmla="*/ 18 w 32"/>
                  <a:gd name="T19" fmla="*/ 19 h 44"/>
                  <a:gd name="T20" fmla="*/ 20 w 32"/>
                  <a:gd name="T21" fmla="*/ 20 h 44"/>
                  <a:gd name="T22" fmla="*/ 18 w 32"/>
                  <a:gd name="T23" fmla="*/ 27 h 44"/>
                  <a:gd name="T24" fmla="*/ 21 w 32"/>
                  <a:gd name="T25" fmla="*/ 30 h 44"/>
                  <a:gd name="T26" fmla="*/ 23 w 32"/>
                  <a:gd name="T27" fmla="*/ 24 h 44"/>
                  <a:gd name="T28" fmla="*/ 26 w 32"/>
                  <a:gd name="T29" fmla="*/ 18 h 44"/>
                  <a:gd name="T30" fmla="*/ 26 w 32"/>
                  <a:gd name="T31" fmla="*/ 11 h 44"/>
                  <a:gd name="T32" fmla="*/ 22 w 32"/>
                  <a:gd name="T33" fmla="*/ 6 h 44"/>
                  <a:gd name="T34" fmla="*/ 16 w 32"/>
                  <a:gd name="T35" fmla="*/ 4 h 44"/>
                  <a:gd name="T36" fmla="*/ 21 w 32"/>
                  <a:gd name="T37" fmla="*/ 0 h 44"/>
                  <a:gd name="T38" fmla="*/ 28 w 32"/>
                  <a:gd name="T39" fmla="*/ 5 h 44"/>
                  <a:gd name="T40" fmla="*/ 32 w 32"/>
                  <a:gd name="T41" fmla="*/ 15 h 44"/>
                  <a:gd name="T42" fmla="*/ 27 w 32"/>
                  <a:gd name="T43" fmla="*/ 25 h 44"/>
                  <a:gd name="T44" fmla="*/ 25 w 32"/>
                  <a:gd name="T45" fmla="*/ 29 h 44"/>
                  <a:gd name="T46" fmla="*/ 24 w 32"/>
                  <a:gd name="T47" fmla="*/ 40 h 44"/>
                  <a:gd name="T48" fmla="*/ 23 w 32"/>
                  <a:gd name="T49" fmla="*/ 43 h 44"/>
                  <a:gd name="T50" fmla="*/ 19 w 32"/>
                  <a:gd name="T51" fmla="*/ 43 h 44"/>
                  <a:gd name="T52" fmla="*/ 16 w 32"/>
                  <a:gd name="T53" fmla="*/ 44 h 44"/>
                  <a:gd name="T54" fmla="*/ 13 w 32"/>
                  <a:gd name="T55" fmla="*/ 43 h 44"/>
                  <a:gd name="T56" fmla="*/ 9 w 32"/>
                  <a:gd name="T57" fmla="*/ 43 h 44"/>
                  <a:gd name="T58" fmla="*/ 8 w 32"/>
                  <a:gd name="T59" fmla="*/ 40 h 44"/>
                  <a:gd name="T60" fmla="*/ 7 w 32"/>
                  <a:gd name="T61" fmla="*/ 29 h 44"/>
                  <a:gd name="T62" fmla="*/ 4 w 32"/>
                  <a:gd name="T63" fmla="*/ 25 h 44"/>
                  <a:gd name="T64" fmla="*/ 0 w 32"/>
                  <a:gd name="T65" fmla="*/ 15 h 44"/>
                  <a:gd name="T66" fmla="*/ 3 w 32"/>
                  <a:gd name="T67" fmla="*/ 5 h 44"/>
                  <a:gd name="T68" fmla="*/ 11 w 32"/>
                  <a:gd name="T6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44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7" name="TextBox 23"/>
          <p:cNvSpPr txBox="1"/>
          <p:nvPr/>
        </p:nvSpPr>
        <p:spPr>
          <a:xfrm>
            <a:off x="1658131" y="5136665"/>
            <a:ext cx="2135561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658134" y="4879810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3899674" y="5136665"/>
            <a:ext cx="2135561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3899674" y="4879810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6149485" y="5136665"/>
            <a:ext cx="2135561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6149488" y="4879810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8391027" y="5136665"/>
            <a:ext cx="2135561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8391028" y="4879810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8"/>
          <p:cNvSpPr txBox="1"/>
          <p:nvPr/>
        </p:nvSpPr>
        <p:spPr>
          <a:xfrm>
            <a:off x="523875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Box 8"/>
          <p:cNvSpPr txBox="1"/>
          <p:nvPr/>
        </p:nvSpPr>
        <p:spPr>
          <a:xfrm>
            <a:off x="523875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bldLvl="0" animBg="1"/>
      <p:bldP spid="188" grpId="0" bldLvl="0" animBg="1"/>
      <p:bldP spid="169" grpId="0" bldLvl="0" animBg="1"/>
      <p:bldP spid="199" grpId="0" bldLvl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4095649" y="1772816"/>
            <a:ext cx="4101964" cy="410196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AU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206887" y="2114579"/>
            <a:ext cx="1879488" cy="3418438"/>
            <a:chOff x="2777030" y="1276350"/>
            <a:chExt cx="1871170" cy="34033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7030" y="1276350"/>
              <a:ext cx="1871170" cy="3403312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2961703" y="1874759"/>
              <a:ext cx="1501824" cy="2211466"/>
            </a:xfrm>
            <a:prstGeom prst="rect">
              <a:avLst/>
            </a:prstGeom>
            <a:blipFill dpi="0" rotWithShape="1">
              <a:blip r:embed="rId4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311396" y="2021497"/>
            <a:ext cx="904654" cy="904657"/>
            <a:chOff x="8197836" y="1898395"/>
            <a:chExt cx="1017919" cy="1017922"/>
          </a:xfrm>
        </p:grpSpPr>
        <p:sp>
          <p:nvSpPr>
            <p:cNvPr id="27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Shape 256"/>
            <p:cNvSpPr/>
            <p:nvPr/>
          </p:nvSpPr>
          <p:spPr>
            <a:xfrm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056960" y="2024593"/>
            <a:ext cx="904654" cy="904657"/>
            <a:chOff x="8197836" y="1898395"/>
            <a:chExt cx="1017919" cy="1017922"/>
          </a:xfrm>
        </p:grpSpPr>
        <p:sp>
          <p:nvSpPr>
            <p:cNvPr id="32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2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Shape 256"/>
            <p:cNvSpPr/>
            <p:nvPr/>
          </p:nvSpPr>
          <p:spPr>
            <a:xfrm flipH="1"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307027" y="4713188"/>
            <a:ext cx="904654" cy="904657"/>
            <a:chOff x="8197836" y="1898395"/>
            <a:chExt cx="1017919" cy="1017922"/>
          </a:xfrm>
        </p:grpSpPr>
        <p:sp>
          <p:nvSpPr>
            <p:cNvPr id="41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Shape 256"/>
            <p:cNvSpPr/>
            <p:nvPr/>
          </p:nvSpPr>
          <p:spPr>
            <a:xfrm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089516" y="4717370"/>
            <a:ext cx="904654" cy="904657"/>
            <a:chOff x="8197836" y="1898395"/>
            <a:chExt cx="1017919" cy="1017922"/>
          </a:xfrm>
        </p:grpSpPr>
        <p:sp>
          <p:nvSpPr>
            <p:cNvPr id="44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4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Shape 256"/>
            <p:cNvSpPr/>
            <p:nvPr/>
          </p:nvSpPr>
          <p:spPr>
            <a:xfrm flipH="1"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Text Placeholder 8"/>
          <p:cNvSpPr txBox="1"/>
          <p:nvPr/>
        </p:nvSpPr>
        <p:spPr>
          <a:xfrm>
            <a:off x="2121059" y="2108200"/>
            <a:ext cx="1770063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 Placeholder 9"/>
          <p:cNvSpPr txBox="1"/>
          <p:nvPr/>
        </p:nvSpPr>
        <p:spPr>
          <a:xfrm>
            <a:off x="1616234" y="2360613"/>
            <a:ext cx="2274888" cy="7083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8"/>
          <p:cNvSpPr txBox="1"/>
          <p:nvPr/>
        </p:nvSpPr>
        <p:spPr>
          <a:xfrm>
            <a:off x="8423434" y="2108200"/>
            <a:ext cx="1770063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 Placeholder 9"/>
          <p:cNvSpPr txBox="1"/>
          <p:nvPr/>
        </p:nvSpPr>
        <p:spPr>
          <a:xfrm>
            <a:off x="8423434" y="2360613"/>
            <a:ext cx="2274888" cy="7083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 Placeholder 8"/>
          <p:cNvSpPr txBox="1"/>
          <p:nvPr/>
        </p:nvSpPr>
        <p:spPr>
          <a:xfrm>
            <a:off x="2121059" y="4778828"/>
            <a:ext cx="1770063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9"/>
          <p:cNvSpPr txBox="1"/>
          <p:nvPr/>
        </p:nvSpPr>
        <p:spPr>
          <a:xfrm>
            <a:off x="1616234" y="5031241"/>
            <a:ext cx="2274888" cy="7083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 Placeholder 8"/>
          <p:cNvSpPr txBox="1"/>
          <p:nvPr/>
        </p:nvSpPr>
        <p:spPr>
          <a:xfrm>
            <a:off x="8423434" y="4778828"/>
            <a:ext cx="1770063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 Placeholder 9"/>
          <p:cNvSpPr txBox="1"/>
          <p:nvPr/>
        </p:nvSpPr>
        <p:spPr>
          <a:xfrm>
            <a:off x="8423434" y="5031241"/>
            <a:ext cx="2274888" cy="7083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8"/>
          <p:cNvSpPr txBox="1"/>
          <p:nvPr/>
        </p:nvSpPr>
        <p:spPr>
          <a:xfrm>
            <a:off x="523875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8"/>
          <p:cNvSpPr txBox="1"/>
          <p:nvPr/>
        </p:nvSpPr>
        <p:spPr>
          <a:xfrm>
            <a:off x="523875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1" grpId="0" build="p"/>
      <p:bldP spid="22" grpId="0" build="p"/>
      <p:bldP spid="23" grpId="0" build="p"/>
      <p:bldP spid="24" grpId="0" build="p"/>
      <p:bldP spid="25" grpId="0" build="p"/>
      <p:bldP spid="30" grpId="0" build="p"/>
      <p:bldP spid="34" grpId="0" build="p"/>
      <p:bldP spid="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24"/>
          <p:cNvSpPr/>
          <p:nvPr/>
        </p:nvSpPr>
        <p:spPr>
          <a:xfrm>
            <a:off x="2955012" y="2300796"/>
            <a:ext cx="6345087" cy="3553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730" y="16970"/>
                  <a:pt x="4055" y="13284"/>
                  <a:pt x="7055" y="10308"/>
                </a:cubicBezTo>
                <a:cubicBezTo>
                  <a:pt x="10098" y="7290"/>
                  <a:pt x="13901" y="4973"/>
                  <a:pt x="18380" y="2877"/>
                </a:cubicBezTo>
                <a:lnTo>
                  <a:pt x="18198" y="0"/>
                </a:lnTo>
                <a:lnTo>
                  <a:pt x="21600" y="4603"/>
                </a:lnTo>
                <a:lnTo>
                  <a:pt x="18924" y="11507"/>
                </a:lnTo>
                <a:lnTo>
                  <a:pt x="18743" y="8630"/>
                </a:lnTo>
                <a:cubicBezTo>
                  <a:pt x="14655" y="9764"/>
                  <a:pt x="11069" y="11155"/>
                  <a:pt x="8004" y="13185"/>
                </a:cubicBezTo>
                <a:cubicBezTo>
                  <a:pt x="4885" y="15251"/>
                  <a:pt x="2242" y="17999"/>
                  <a:pt x="0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 Placeholder 3"/>
          <p:cNvSpPr txBox="1"/>
          <p:nvPr/>
        </p:nvSpPr>
        <p:spPr>
          <a:xfrm>
            <a:off x="1587633" y="3994593"/>
            <a:ext cx="1455414" cy="25781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4" name="Text Placeholder 4"/>
          <p:cNvSpPr txBox="1"/>
          <p:nvPr/>
        </p:nvSpPr>
        <p:spPr>
          <a:xfrm>
            <a:off x="983432" y="4266671"/>
            <a:ext cx="2069617" cy="441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" name="Shape 1626"/>
          <p:cNvSpPr/>
          <p:nvPr/>
        </p:nvSpPr>
        <p:spPr>
          <a:xfrm flipV="1">
            <a:off x="3427625" y="4088601"/>
            <a:ext cx="1" cy="1270207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627"/>
          <p:cNvSpPr/>
          <p:nvPr/>
        </p:nvSpPr>
        <p:spPr>
          <a:xfrm flipV="1">
            <a:off x="4644075" y="2701449"/>
            <a:ext cx="1" cy="180390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1628"/>
          <p:cNvSpPr/>
          <p:nvPr/>
        </p:nvSpPr>
        <p:spPr>
          <a:xfrm flipV="1">
            <a:off x="5816881" y="2086800"/>
            <a:ext cx="1" cy="1877028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629"/>
          <p:cNvSpPr/>
          <p:nvPr/>
        </p:nvSpPr>
        <p:spPr>
          <a:xfrm flipV="1">
            <a:off x="7460106" y="3454232"/>
            <a:ext cx="1" cy="1246393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630"/>
          <p:cNvSpPr/>
          <p:nvPr/>
        </p:nvSpPr>
        <p:spPr>
          <a:xfrm>
            <a:off x="3234045" y="3896636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636"/>
          <p:cNvSpPr/>
          <p:nvPr/>
        </p:nvSpPr>
        <p:spPr>
          <a:xfrm>
            <a:off x="4447431" y="2490081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642"/>
          <p:cNvSpPr/>
          <p:nvPr/>
        </p:nvSpPr>
        <p:spPr>
          <a:xfrm>
            <a:off x="5625888" y="1722907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648"/>
          <p:cNvSpPr/>
          <p:nvPr/>
        </p:nvSpPr>
        <p:spPr>
          <a:xfrm>
            <a:off x="7264897" y="4543982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1653"/>
          <p:cNvSpPr/>
          <p:nvPr/>
        </p:nvSpPr>
        <p:spPr>
          <a:xfrm>
            <a:off x="3374712" y="5313427"/>
            <a:ext cx="105820" cy="105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654"/>
          <p:cNvSpPr/>
          <p:nvPr/>
        </p:nvSpPr>
        <p:spPr>
          <a:xfrm>
            <a:off x="4561756" y="4425281"/>
            <a:ext cx="164632" cy="164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1655"/>
          <p:cNvSpPr/>
          <p:nvPr/>
        </p:nvSpPr>
        <p:spPr>
          <a:xfrm>
            <a:off x="5711069" y="3861335"/>
            <a:ext cx="211623" cy="2116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1656"/>
          <p:cNvSpPr/>
          <p:nvPr/>
        </p:nvSpPr>
        <p:spPr>
          <a:xfrm>
            <a:off x="7326403" y="3325977"/>
            <a:ext cx="261698" cy="261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3"/>
          <p:cNvSpPr txBox="1"/>
          <p:nvPr/>
        </p:nvSpPr>
        <p:spPr>
          <a:xfrm>
            <a:off x="2678689" y="2602824"/>
            <a:ext cx="1570297" cy="25781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9" name="Text Placeholder 4"/>
          <p:cNvSpPr txBox="1"/>
          <p:nvPr/>
        </p:nvSpPr>
        <p:spPr>
          <a:xfrm>
            <a:off x="2146952" y="2870541"/>
            <a:ext cx="2063339" cy="44196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0" name="Text Placeholder 3"/>
          <p:cNvSpPr txBox="1"/>
          <p:nvPr/>
        </p:nvSpPr>
        <p:spPr>
          <a:xfrm>
            <a:off x="6204036" y="1839916"/>
            <a:ext cx="1345236" cy="25781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Placeholder 4"/>
          <p:cNvSpPr txBox="1"/>
          <p:nvPr/>
        </p:nvSpPr>
        <p:spPr>
          <a:xfrm>
            <a:off x="6191683" y="2117919"/>
            <a:ext cx="1711622" cy="44196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2" name="Text Placeholder 3"/>
          <p:cNvSpPr txBox="1"/>
          <p:nvPr/>
        </p:nvSpPr>
        <p:spPr>
          <a:xfrm>
            <a:off x="7845077" y="4659387"/>
            <a:ext cx="1344392" cy="25781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4"/>
          <p:cNvSpPr txBox="1"/>
          <p:nvPr/>
        </p:nvSpPr>
        <p:spPr>
          <a:xfrm>
            <a:off x="7815379" y="4930848"/>
            <a:ext cx="2063339" cy="44196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4" name="Text Placeholder 4"/>
          <p:cNvSpPr txBox="1"/>
          <p:nvPr/>
        </p:nvSpPr>
        <p:spPr>
          <a:xfrm>
            <a:off x="3309875" y="3961588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 Placeholder 4"/>
          <p:cNvSpPr txBox="1"/>
          <p:nvPr/>
        </p:nvSpPr>
        <p:spPr>
          <a:xfrm>
            <a:off x="4523267" y="2542140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6" name="Text Placeholder 4"/>
          <p:cNvSpPr txBox="1"/>
          <p:nvPr/>
        </p:nvSpPr>
        <p:spPr>
          <a:xfrm>
            <a:off x="5705187" y="1774970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7" name="Text Placeholder 4"/>
          <p:cNvSpPr txBox="1"/>
          <p:nvPr/>
        </p:nvSpPr>
        <p:spPr>
          <a:xfrm>
            <a:off x="7340730" y="4614947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28" name="Shape 1625"/>
          <p:cNvSpPr/>
          <p:nvPr/>
        </p:nvSpPr>
        <p:spPr>
          <a:xfrm>
            <a:off x="9398100" y="2246722"/>
            <a:ext cx="1270207" cy="1270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Shape 1657"/>
          <p:cNvSpPr/>
          <p:nvPr/>
        </p:nvSpPr>
        <p:spPr>
          <a:xfrm>
            <a:off x="9843957" y="2417706"/>
            <a:ext cx="378722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3"/>
          <p:cNvSpPr txBox="1"/>
          <p:nvPr/>
        </p:nvSpPr>
        <p:spPr>
          <a:xfrm>
            <a:off x="9558293" y="2857352"/>
            <a:ext cx="934156" cy="37433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</a:t>
            </a:r>
            <a:endParaRPr lang="id-ID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523875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523875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uild="p"/>
      <p:bldP spid="4" grpId="0" build="p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bldLvl="0" animBg="1"/>
      <p:bldP spid="28" grpId="1" bldLvl="0" animBg="1"/>
      <p:bldP spid="29" grpId="0" bldLvl="0" animBg="1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 16"/>
          <p:cNvSpPr/>
          <p:nvPr/>
        </p:nvSpPr>
        <p:spPr bwMode="auto">
          <a:xfrm>
            <a:off x="-361582" y="1298488"/>
            <a:ext cx="5095364" cy="4261026"/>
          </a:xfrm>
          <a:custGeom>
            <a:avLst/>
            <a:gdLst>
              <a:gd name="connsiteX0" fmla="*/ 0 w 4511489"/>
              <a:gd name="connsiteY0" fmla="*/ 0 h 4261259"/>
              <a:gd name="connsiteX1" fmla="*/ 4511489 w 4511489"/>
              <a:gd name="connsiteY1" fmla="*/ 0 h 4261259"/>
              <a:gd name="connsiteX2" fmla="*/ 4511489 w 4511489"/>
              <a:gd name="connsiteY2" fmla="*/ 4261259 h 4261259"/>
              <a:gd name="connsiteX3" fmla="*/ 0 w 4511489"/>
              <a:gd name="connsiteY3" fmla="*/ 4261259 h 42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1489" h="426125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>
            <a:noAutofit/>
          </a:bodyPr>
          <a:lstStyle/>
          <a:p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任意多边形 17"/>
          <p:cNvSpPr/>
          <p:nvPr/>
        </p:nvSpPr>
        <p:spPr bwMode="auto">
          <a:xfrm>
            <a:off x="10344238" y="1298488"/>
            <a:ext cx="2201063" cy="4261026"/>
          </a:xfrm>
          <a:custGeom>
            <a:avLst/>
            <a:gdLst>
              <a:gd name="connsiteX0" fmla="*/ 0 w 4511489"/>
              <a:gd name="connsiteY0" fmla="*/ 0 h 4261259"/>
              <a:gd name="connsiteX1" fmla="*/ 4511489 w 4511489"/>
              <a:gd name="connsiteY1" fmla="*/ 0 h 4261259"/>
              <a:gd name="connsiteX2" fmla="*/ 4511489 w 4511489"/>
              <a:gd name="connsiteY2" fmla="*/ 4261259 h 4261259"/>
              <a:gd name="connsiteX3" fmla="*/ 0 w 4511489"/>
              <a:gd name="connsiteY3" fmla="*/ 4261259 h 42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1489" h="426125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>
            <a:noAutofit/>
          </a:bodyPr>
          <a:lstStyle/>
          <a:p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3816794" y="2510832"/>
            <a:ext cx="1826109" cy="1826108"/>
          </a:xfrm>
          <a:prstGeom prst="ellipse">
            <a:avLst/>
          </a:prstGeom>
          <a:gradFill flip="none" rotWithShape="1">
            <a:gsLst>
              <a:gs pos="25000">
                <a:schemeClr val="bg1">
                  <a:shade val="67500"/>
                  <a:satMod val="115000"/>
                </a:schemeClr>
              </a:gs>
              <a:gs pos="62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  <a:effectLst>
            <a:outerShdw blurRad="254000" dist="127000" dir="30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MH_Others_1"/>
          <p:cNvSpPr txBox="1"/>
          <p:nvPr>
            <p:custDataLst>
              <p:tags r:id="rId1"/>
            </p:custDataLst>
          </p:nvPr>
        </p:nvSpPr>
        <p:spPr>
          <a:xfrm>
            <a:off x="3973142" y="2900963"/>
            <a:ext cx="1513416" cy="104584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  <a:p>
            <a:pPr algn="ctr"/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CHAPTER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01822" y="3069544"/>
            <a:ext cx="3184233" cy="368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明年工作计划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131976" y="3490523"/>
            <a:ext cx="1471930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4475" y="3490523"/>
            <a:ext cx="1471930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131976" y="3763339"/>
            <a:ext cx="1471930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7844475" y="3763339"/>
            <a:ext cx="1471930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45" grpId="0" bldLvl="0" animBg="1"/>
      <p:bldP spid="46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3"/>
          <p:cNvGrpSpPr/>
          <p:nvPr/>
        </p:nvGrpSpPr>
        <p:grpSpPr bwMode="auto">
          <a:xfrm>
            <a:off x="845632" y="2671095"/>
            <a:ext cx="3107361" cy="3643113"/>
            <a:chOff x="1054100" y="2125444"/>
            <a:chExt cx="2209800" cy="2590800"/>
          </a:xfrm>
        </p:grpSpPr>
        <p:sp>
          <p:nvSpPr>
            <p:cNvPr id="3" name="矩形 2"/>
            <p:cNvSpPr/>
            <p:nvPr/>
          </p:nvSpPr>
          <p:spPr>
            <a:xfrm>
              <a:off x="1054100" y="2125444"/>
              <a:ext cx="2209800" cy="6667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054100" y="2798544"/>
              <a:ext cx="2209800" cy="1917700"/>
            </a:xfrm>
            <a:prstGeom prst="rect">
              <a:avLst/>
            </a:prstGeom>
            <a:blipFill dpi="0" rotWithShape="1"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77" name="文本框 13"/>
            <p:cNvSpPr txBox="1">
              <a:spLocks noChangeArrowheads="1"/>
            </p:cNvSpPr>
            <p:nvPr/>
          </p:nvSpPr>
          <p:spPr bwMode="auto">
            <a:xfrm>
              <a:off x="1757160" y="2152997"/>
              <a:ext cx="1044957" cy="618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06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65%</a:t>
              </a:r>
              <a:endParaRPr lang="zh-CN" altLang="en-US" sz="50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十字形 62"/>
            <p:cNvSpPr/>
            <p:nvPr/>
          </p:nvSpPr>
          <p:spPr>
            <a:xfrm>
              <a:off x="1528763" y="23953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4"/>
          <p:cNvGrpSpPr/>
          <p:nvPr/>
        </p:nvGrpSpPr>
        <p:grpSpPr bwMode="auto">
          <a:xfrm>
            <a:off x="4649469" y="2436703"/>
            <a:ext cx="3107360" cy="3877505"/>
            <a:chOff x="3498850" y="1958756"/>
            <a:chExt cx="2209800" cy="2757488"/>
          </a:xfrm>
        </p:grpSpPr>
        <p:sp>
          <p:nvSpPr>
            <p:cNvPr id="42" name="矩形 41"/>
            <p:cNvSpPr/>
            <p:nvPr/>
          </p:nvSpPr>
          <p:spPr>
            <a:xfrm>
              <a:off x="3498850" y="1958756"/>
              <a:ext cx="2209800" cy="833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3498850" y="2798544"/>
              <a:ext cx="2209800" cy="1917700"/>
            </a:xfrm>
            <a:prstGeom prst="rect">
              <a:avLst/>
            </a:prstGeom>
            <a:blipFill dpi="0" rotWithShape="1">
              <a:blip r:embed="rId4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70" name="文本框 13"/>
            <p:cNvSpPr txBox="1">
              <a:spLocks noChangeArrowheads="1"/>
            </p:cNvSpPr>
            <p:nvPr/>
          </p:nvSpPr>
          <p:spPr bwMode="auto">
            <a:xfrm>
              <a:off x="4247929" y="2064097"/>
              <a:ext cx="1044957" cy="618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06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85%</a:t>
              </a:r>
              <a:endParaRPr lang="zh-CN" altLang="en-US" sz="50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十字形 63"/>
            <p:cNvSpPr/>
            <p:nvPr/>
          </p:nvSpPr>
          <p:spPr>
            <a:xfrm>
              <a:off x="4032232" y="23064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5"/>
          <p:cNvGrpSpPr/>
          <p:nvPr/>
        </p:nvGrpSpPr>
        <p:grpSpPr bwMode="auto">
          <a:xfrm>
            <a:off x="8453307" y="2671095"/>
            <a:ext cx="3107360" cy="3643113"/>
            <a:chOff x="5943600" y="2125444"/>
            <a:chExt cx="2209800" cy="2590800"/>
          </a:xfrm>
        </p:grpSpPr>
        <p:sp>
          <p:nvSpPr>
            <p:cNvPr id="43" name="矩形 42"/>
            <p:cNvSpPr/>
            <p:nvPr/>
          </p:nvSpPr>
          <p:spPr>
            <a:xfrm>
              <a:off x="5943600" y="2125444"/>
              <a:ext cx="2209800" cy="6667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5943600" y="2798544"/>
              <a:ext cx="2209800" cy="1917700"/>
            </a:xfrm>
            <a:prstGeom prst="rect">
              <a:avLst/>
            </a:prstGeom>
            <a:blipFill dpi="0" rotWithShape="1">
              <a:blip r:embed="rId5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63" name="文本框 13"/>
            <p:cNvSpPr txBox="1">
              <a:spLocks noChangeArrowheads="1"/>
            </p:cNvSpPr>
            <p:nvPr/>
          </p:nvSpPr>
          <p:spPr bwMode="auto">
            <a:xfrm>
              <a:off x="6660929" y="2152997"/>
              <a:ext cx="1044957" cy="618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06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40%</a:t>
              </a:r>
              <a:endParaRPr lang="zh-CN" altLang="en-US" sz="50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十字形 64"/>
            <p:cNvSpPr/>
            <p:nvPr/>
          </p:nvSpPr>
          <p:spPr>
            <a:xfrm>
              <a:off x="6445232" y="23953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itle 13"/>
          <p:cNvSpPr txBox="1"/>
          <p:nvPr/>
        </p:nvSpPr>
        <p:spPr bwMode="auto">
          <a:xfrm>
            <a:off x="884969" y="1223788"/>
            <a:ext cx="3068023" cy="87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2" name="Title 13"/>
          <p:cNvSpPr txBox="1"/>
          <p:nvPr/>
        </p:nvSpPr>
        <p:spPr bwMode="auto">
          <a:xfrm>
            <a:off x="4653406" y="1223788"/>
            <a:ext cx="3068023" cy="87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3" name="Title 13"/>
          <p:cNvSpPr txBox="1"/>
          <p:nvPr/>
        </p:nvSpPr>
        <p:spPr bwMode="auto">
          <a:xfrm>
            <a:off x="8472976" y="1223788"/>
            <a:ext cx="3068023" cy="87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0" name="TextBox 8"/>
          <p:cNvSpPr txBox="1"/>
          <p:nvPr/>
        </p:nvSpPr>
        <p:spPr>
          <a:xfrm>
            <a:off x="523875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523875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/>
        </p:nvSpPr>
        <p:spPr bwMode="auto">
          <a:xfrm>
            <a:off x="-361583" y="1298488"/>
            <a:ext cx="6129086" cy="4261026"/>
          </a:xfrm>
          <a:custGeom>
            <a:avLst/>
            <a:gdLst>
              <a:gd name="connsiteX0" fmla="*/ 0 w 4511489"/>
              <a:gd name="connsiteY0" fmla="*/ 0 h 4261259"/>
              <a:gd name="connsiteX1" fmla="*/ 4511489 w 4511489"/>
              <a:gd name="connsiteY1" fmla="*/ 0 h 4261259"/>
              <a:gd name="connsiteX2" fmla="*/ 4511489 w 4511489"/>
              <a:gd name="connsiteY2" fmla="*/ 4261259 h 4261259"/>
              <a:gd name="connsiteX3" fmla="*/ 0 w 4511489"/>
              <a:gd name="connsiteY3" fmla="*/ 4261259 h 42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1489" h="426125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>
            <a:noAutofit/>
          </a:bodyPr>
          <a:lstStyle/>
          <a:p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Number_1"/>
          <p:cNvSpPr/>
          <p:nvPr>
            <p:custDataLst>
              <p:tags r:id="rId1"/>
            </p:custDataLst>
          </p:nvPr>
        </p:nvSpPr>
        <p:spPr>
          <a:xfrm>
            <a:off x="6322085" y="1916916"/>
            <a:ext cx="379646" cy="37964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1" name="MH_Entry_1"/>
          <p:cNvSpPr/>
          <p:nvPr>
            <p:custDataLst>
              <p:tags r:id="rId2"/>
            </p:custDataLst>
          </p:nvPr>
        </p:nvSpPr>
        <p:spPr>
          <a:xfrm>
            <a:off x="7027043" y="1856781"/>
            <a:ext cx="2466406" cy="57340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253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MH_Number_2"/>
          <p:cNvSpPr/>
          <p:nvPr>
            <p:custDataLst>
              <p:tags r:id="rId3"/>
            </p:custDataLst>
          </p:nvPr>
        </p:nvSpPr>
        <p:spPr>
          <a:xfrm>
            <a:off x="6322085" y="2786385"/>
            <a:ext cx="379646" cy="379646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3" name="MH_Entry_2"/>
          <p:cNvSpPr/>
          <p:nvPr>
            <p:custDataLst>
              <p:tags r:id="rId4"/>
            </p:custDataLst>
          </p:nvPr>
        </p:nvSpPr>
        <p:spPr>
          <a:xfrm>
            <a:off x="7027043" y="2726251"/>
            <a:ext cx="2466406" cy="57340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53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r>
              <a:rPr lang="en-US" altLang="zh-CN" sz="1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MH_Number_3"/>
          <p:cNvSpPr/>
          <p:nvPr>
            <p:custDataLst>
              <p:tags r:id="rId5"/>
            </p:custDataLst>
          </p:nvPr>
        </p:nvSpPr>
        <p:spPr>
          <a:xfrm>
            <a:off x="6322085" y="3655853"/>
            <a:ext cx="379646" cy="37964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5" name="MH_Entry_3"/>
          <p:cNvSpPr/>
          <p:nvPr>
            <p:custDataLst>
              <p:tags r:id="rId6"/>
            </p:custDataLst>
          </p:nvPr>
        </p:nvSpPr>
        <p:spPr>
          <a:xfrm>
            <a:off x="7027043" y="3595719"/>
            <a:ext cx="2466406" cy="57340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53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 </a:t>
            </a:r>
            <a:endParaRPr lang="zh-CN" alt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MH_Number_4"/>
          <p:cNvSpPr/>
          <p:nvPr>
            <p:custDataLst>
              <p:tags r:id="rId7"/>
            </p:custDataLst>
          </p:nvPr>
        </p:nvSpPr>
        <p:spPr>
          <a:xfrm>
            <a:off x="6322085" y="4525322"/>
            <a:ext cx="379646" cy="379646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7" name="MH_Entry_4"/>
          <p:cNvSpPr/>
          <p:nvPr>
            <p:custDataLst>
              <p:tags r:id="rId8"/>
            </p:custDataLst>
          </p:nvPr>
        </p:nvSpPr>
        <p:spPr>
          <a:xfrm>
            <a:off x="7027043" y="4465186"/>
            <a:ext cx="2466406" cy="57340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53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253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Others_1"/>
          <p:cNvSpPr txBox="1"/>
          <p:nvPr>
            <p:custDataLst>
              <p:tags r:id="rId9"/>
            </p:custDataLst>
          </p:nvPr>
        </p:nvSpPr>
        <p:spPr>
          <a:xfrm>
            <a:off x="2379977" y="1531809"/>
            <a:ext cx="1769745" cy="3794384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1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19" name="MH_Others_2"/>
          <p:cNvSpPr txBox="1"/>
          <p:nvPr>
            <p:custDataLst>
              <p:tags r:id="rId10"/>
            </p:custDataLst>
          </p:nvPr>
        </p:nvSpPr>
        <p:spPr>
          <a:xfrm rot="5400000">
            <a:off x="532359" y="3090447"/>
            <a:ext cx="3299115" cy="67691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4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任意多边形 15"/>
          <p:cNvSpPr/>
          <p:nvPr/>
        </p:nvSpPr>
        <p:spPr bwMode="auto">
          <a:xfrm>
            <a:off x="10344238" y="1298488"/>
            <a:ext cx="2201063" cy="4261026"/>
          </a:xfrm>
          <a:custGeom>
            <a:avLst/>
            <a:gdLst>
              <a:gd name="connsiteX0" fmla="*/ 0 w 4511489"/>
              <a:gd name="connsiteY0" fmla="*/ 0 h 4261259"/>
              <a:gd name="connsiteX1" fmla="*/ 4511489 w 4511489"/>
              <a:gd name="connsiteY1" fmla="*/ 0 h 4261259"/>
              <a:gd name="connsiteX2" fmla="*/ 4511489 w 4511489"/>
              <a:gd name="connsiteY2" fmla="*/ 4261259 h 4261259"/>
              <a:gd name="connsiteX3" fmla="*/ 0 w 4511489"/>
              <a:gd name="connsiteY3" fmla="*/ 4261259 h 42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1489" h="426125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>
            <a:noAutofit/>
          </a:bodyPr>
          <a:lstStyle/>
          <a:p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18" grpId="0"/>
      <p:bldP spid="19" grpId="0"/>
      <p:bldP spid="16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 rot="4351113">
            <a:off x="5133768" y="2060658"/>
            <a:ext cx="4707118" cy="3246798"/>
            <a:chOff x="940378" y="1114346"/>
            <a:chExt cx="7056438" cy="4867275"/>
          </a:xfrm>
        </p:grpSpPr>
        <p:sp>
          <p:nvSpPr>
            <p:cNvPr id="6" name="Arc 682"/>
            <p:cNvSpPr/>
            <p:nvPr/>
          </p:nvSpPr>
          <p:spPr bwMode="auto">
            <a:xfrm rot="18746405">
              <a:off x="3554196" y="1119903"/>
              <a:ext cx="1014413" cy="1003300"/>
            </a:xfrm>
            <a:custGeom>
              <a:avLst/>
              <a:gdLst>
                <a:gd name="T0" fmla="*/ 2147483647 w 21600"/>
                <a:gd name="T1" fmla="*/ 0 h 21356"/>
                <a:gd name="T2" fmla="*/ 2147483647 w 21600"/>
                <a:gd name="T3" fmla="*/ 2147483647 h 21356"/>
                <a:gd name="T4" fmla="*/ 0 w 21600"/>
                <a:gd name="T5" fmla="*/ 2147483647 h 213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56"/>
                <a:gd name="T11" fmla="*/ 21600 w 21600"/>
                <a:gd name="T12" fmla="*/ 21356 h 213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56" fill="none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</a:path>
                <a:path w="21600" h="21356" stroke="0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lnTo>
                    <a:pt x="0" y="21356"/>
                  </a:lnTo>
                  <a:lnTo>
                    <a:pt x="3237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735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73"/>
            <p:cNvSpPr>
              <a:spLocks noEditPoints="1"/>
            </p:cNvSpPr>
            <p:nvPr/>
          </p:nvSpPr>
          <p:spPr bwMode="auto">
            <a:xfrm rot="21275257">
              <a:off x="4204278" y="1579484"/>
              <a:ext cx="2628900" cy="2630487"/>
            </a:xfrm>
            <a:custGeom>
              <a:avLst/>
              <a:gdLst>
                <a:gd name="T0" fmla="*/ 2147483647 w 1816"/>
                <a:gd name="T1" fmla="*/ 2147483647 h 1816"/>
                <a:gd name="T2" fmla="*/ 2147483647 w 1816"/>
                <a:gd name="T3" fmla="*/ 2147483647 h 1816"/>
                <a:gd name="T4" fmla="*/ 2147483647 w 1816"/>
                <a:gd name="T5" fmla="*/ 2147483647 h 1816"/>
                <a:gd name="T6" fmla="*/ 2147483647 w 1816"/>
                <a:gd name="T7" fmla="*/ 2147483647 h 1816"/>
                <a:gd name="T8" fmla="*/ 2147483647 w 1816"/>
                <a:gd name="T9" fmla="*/ 2147483647 h 1816"/>
                <a:gd name="T10" fmla="*/ 2147483647 w 1816"/>
                <a:gd name="T11" fmla="*/ 2147483647 h 1816"/>
                <a:gd name="T12" fmla="*/ 2147483647 w 1816"/>
                <a:gd name="T13" fmla="*/ 2147483647 h 1816"/>
                <a:gd name="T14" fmla="*/ 2147483647 w 1816"/>
                <a:gd name="T15" fmla="*/ 2147483647 h 1816"/>
                <a:gd name="T16" fmla="*/ 2147483647 w 1816"/>
                <a:gd name="T17" fmla="*/ 2147483647 h 1816"/>
                <a:gd name="T18" fmla="*/ 2147483647 w 1816"/>
                <a:gd name="T19" fmla="*/ 2147483647 h 1816"/>
                <a:gd name="T20" fmla="*/ 2147483647 w 1816"/>
                <a:gd name="T21" fmla="*/ 2147483647 h 1816"/>
                <a:gd name="T22" fmla="*/ 2147483647 w 1816"/>
                <a:gd name="T23" fmla="*/ 2147483647 h 1816"/>
                <a:gd name="T24" fmla="*/ 0 w 1816"/>
                <a:gd name="T25" fmla="*/ 2147483647 h 1816"/>
                <a:gd name="T26" fmla="*/ 2147483647 w 1816"/>
                <a:gd name="T27" fmla="*/ 2147483647 h 1816"/>
                <a:gd name="T28" fmla="*/ 2147483647 w 1816"/>
                <a:gd name="T29" fmla="*/ 2147483647 h 1816"/>
                <a:gd name="T30" fmla="*/ 2147483647 w 1816"/>
                <a:gd name="T31" fmla="*/ 2147483647 h 1816"/>
                <a:gd name="T32" fmla="*/ 2147483647 w 1816"/>
                <a:gd name="T33" fmla="*/ 2147483647 h 1816"/>
                <a:gd name="T34" fmla="*/ 2147483647 w 1816"/>
                <a:gd name="T35" fmla="*/ 2147483647 h 1816"/>
                <a:gd name="T36" fmla="*/ 2147483647 w 1816"/>
                <a:gd name="T37" fmla="*/ 2147483647 h 1816"/>
                <a:gd name="T38" fmla="*/ 2147483647 w 1816"/>
                <a:gd name="T39" fmla="*/ 2147483647 h 1816"/>
                <a:gd name="T40" fmla="*/ 2147483647 w 1816"/>
                <a:gd name="T41" fmla="*/ 2147483647 h 1816"/>
                <a:gd name="T42" fmla="*/ 2147483647 w 1816"/>
                <a:gd name="T43" fmla="*/ 2147483647 h 1816"/>
                <a:gd name="T44" fmla="*/ 2147483647 w 1816"/>
                <a:gd name="T45" fmla="*/ 2147483647 h 1816"/>
                <a:gd name="T46" fmla="*/ 2147483647 w 1816"/>
                <a:gd name="T47" fmla="*/ 2147483647 h 1816"/>
                <a:gd name="T48" fmla="*/ 2147483647 w 1816"/>
                <a:gd name="T49" fmla="*/ 2147483647 h 1816"/>
                <a:gd name="T50" fmla="*/ 2147483647 w 1816"/>
                <a:gd name="T51" fmla="*/ 2147483647 h 1816"/>
                <a:gd name="T52" fmla="*/ 2147483647 w 1816"/>
                <a:gd name="T53" fmla="*/ 2147483647 h 1816"/>
                <a:gd name="T54" fmla="*/ 2147483647 w 1816"/>
                <a:gd name="T55" fmla="*/ 2147483647 h 1816"/>
                <a:gd name="T56" fmla="*/ 2147483647 w 1816"/>
                <a:gd name="T57" fmla="*/ 2147483647 h 1816"/>
                <a:gd name="T58" fmla="*/ 2147483647 w 1816"/>
                <a:gd name="T59" fmla="*/ 2147483647 h 1816"/>
                <a:gd name="T60" fmla="*/ 2147483647 w 1816"/>
                <a:gd name="T61" fmla="*/ 2147483647 h 1816"/>
                <a:gd name="T62" fmla="*/ 2147483647 w 1816"/>
                <a:gd name="T63" fmla="*/ 2147483647 h 1816"/>
                <a:gd name="T64" fmla="*/ 2147483647 w 1816"/>
                <a:gd name="T65" fmla="*/ 2147483647 h 1816"/>
                <a:gd name="T66" fmla="*/ 2147483647 w 1816"/>
                <a:gd name="T67" fmla="*/ 2147483647 h 1816"/>
                <a:gd name="T68" fmla="*/ 2147483647 w 1816"/>
                <a:gd name="T69" fmla="*/ 2147483647 h 1816"/>
                <a:gd name="T70" fmla="*/ 2147483647 w 1816"/>
                <a:gd name="T71" fmla="*/ 2147483647 h 1816"/>
                <a:gd name="T72" fmla="*/ 2147483647 w 1816"/>
                <a:gd name="T73" fmla="*/ 2147483647 h 1816"/>
                <a:gd name="T74" fmla="*/ 2147483647 w 1816"/>
                <a:gd name="T75" fmla="*/ 2147483647 h 1816"/>
                <a:gd name="T76" fmla="*/ 2147483647 w 1816"/>
                <a:gd name="T77" fmla="*/ 2147483647 h 1816"/>
                <a:gd name="T78" fmla="*/ 2147483647 w 1816"/>
                <a:gd name="T79" fmla="*/ 2147483647 h 1816"/>
                <a:gd name="T80" fmla="*/ 2147483647 w 1816"/>
                <a:gd name="T81" fmla="*/ 2147483647 h 1816"/>
                <a:gd name="T82" fmla="*/ 2147483647 w 1816"/>
                <a:gd name="T83" fmla="*/ 2147483647 h 1816"/>
                <a:gd name="T84" fmla="*/ 2147483647 w 1816"/>
                <a:gd name="T85" fmla="*/ 2147483647 h 1816"/>
                <a:gd name="T86" fmla="*/ 2147483647 w 1816"/>
                <a:gd name="T87" fmla="*/ 2147483647 h 1816"/>
                <a:gd name="T88" fmla="*/ 2147483647 w 1816"/>
                <a:gd name="T89" fmla="*/ 2147483647 h 1816"/>
                <a:gd name="T90" fmla="*/ 2147483647 w 1816"/>
                <a:gd name="T91" fmla="*/ 2147483647 h 1816"/>
                <a:gd name="T92" fmla="*/ 2147483647 w 1816"/>
                <a:gd name="T93" fmla="*/ 2147483647 h 1816"/>
                <a:gd name="T94" fmla="*/ 2147483647 w 1816"/>
                <a:gd name="T95" fmla="*/ 2147483647 h 1816"/>
                <a:gd name="T96" fmla="*/ 2147483647 w 1816"/>
                <a:gd name="T97" fmla="*/ 2147483647 h 1816"/>
                <a:gd name="T98" fmla="*/ 2147483647 w 1816"/>
                <a:gd name="T99" fmla="*/ 2147483647 h 1816"/>
                <a:gd name="T100" fmla="*/ 2147483647 w 1816"/>
                <a:gd name="T101" fmla="*/ 2147483647 h 1816"/>
                <a:gd name="T102" fmla="*/ 2147483647 w 1816"/>
                <a:gd name="T103" fmla="*/ 2147483647 h 18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6"/>
                <a:gd name="T157" fmla="*/ 0 h 1816"/>
                <a:gd name="T158" fmla="*/ 1816 w 1816"/>
                <a:gd name="T159" fmla="*/ 1816 h 18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ot"/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675"/>
            <p:cNvSpPr>
              <a:spLocks noEditPoints="1"/>
            </p:cNvSpPr>
            <p:nvPr/>
          </p:nvSpPr>
          <p:spPr bwMode="auto">
            <a:xfrm rot="21275257">
              <a:off x="940378" y="1649334"/>
              <a:ext cx="3429000" cy="3429000"/>
            </a:xfrm>
            <a:custGeom>
              <a:avLst/>
              <a:gdLst>
                <a:gd name="T0" fmla="*/ 2147483647 w 2622"/>
                <a:gd name="T1" fmla="*/ 2147483647 h 2622"/>
                <a:gd name="T2" fmla="*/ 2147483647 w 2622"/>
                <a:gd name="T3" fmla="*/ 2147483647 h 2622"/>
                <a:gd name="T4" fmla="*/ 2147483647 w 2622"/>
                <a:gd name="T5" fmla="*/ 2147483647 h 2622"/>
                <a:gd name="T6" fmla="*/ 2147483647 w 2622"/>
                <a:gd name="T7" fmla="*/ 2147483647 h 2622"/>
                <a:gd name="T8" fmla="*/ 2147483647 w 2622"/>
                <a:gd name="T9" fmla="*/ 2147483647 h 2622"/>
                <a:gd name="T10" fmla="*/ 2147483647 w 2622"/>
                <a:gd name="T11" fmla="*/ 2147483647 h 2622"/>
                <a:gd name="T12" fmla="*/ 2147483647 w 2622"/>
                <a:gd name="T13" fmla="*/ 2147483647 h 2622"/>
                <a:gd name="T14" fmla="*/ 2147483647 w 2622"/>
                <a:gd name="T15" fmla="*/ 2147483647 h 2622"/>
                <a:gd name="T16" fmla="*/ 2147483647 w 2622"/>
                <a:gd name="T17" fmla="*/ 2147483647 h 2622"/>
                <a:gd name="T18" fmla="*/ 2147483647 w 2622"/>
                <a:gd name="T19" fmla="*/ 2147483647 h 2622"/>
                <a:gd name="T20" fmla="*/ 2147483647 w 2622"/>
                <a:gd name="T21" fmla="*/ 2147483647 h 2622"/>
                <a:gd name="T22" fmla="*/ 2147483647 w 2622"/>
                <a:gd name="T23" fmla="*/ 2147483647 h 2622"/>
                <a:gd name="T24" fmla="*/ 2147483647 w 2622"/>
                <a:gd name="T25" fmla="*/ 2147483647 h 2622"/>
                <a:gd name="T26" fmla="*/ 2147483647 w 2622"/>
                <a:gd name="T27" fmla="*/ 2147483647 h 2622"/>
                <a:gd name="T28" fmla="*/ 2147483647 w 2622"/>
                <a:gd name="T29" fmla="*/ 2147483647 h 2622"/>
                <a:gd name="T30" fmla="*/ 2147483647 w 2622"/>
                <a:gd name="T31" fmla="*/ 2147483647 h 2622"/>
                <a:gd name="T32" fmla="*/ 2147483647 w 2622"/>
                <a:gd name="T33" fmla="*/ 2147483647 h 2622"/>
                <a:gd name="T34" fmla="*/ 2147483647 w 2622"/>
                <a:gd name="T35" fmla="*/ 2147483647 h 2622"/>
                <a:gd name="T36" fmla="*/ 2147483647 w 2622"/>
                <a:gd name="T37" fmla="*/ 2147483647 h 2622"/>
                <a:gd name="T38" fmla="*/ 2147483647 w 2622"/>
                <a:gd name="T39" fmla="*/ 2147483647 h 2622"/>
                <a:gd name="T40" fmla="*/ 2147483647 w 2622"/>
                <a:gd name="T41" fmla="*/ 2147483647 h 2622"/>
                <a:gd name="T42" fmla="*/ 2147483647 w 2622"/>
                <a:gd name="T43" fmla="*/ 2147483647 h 2622"/>
                <a:gd name="T44" fmla="*/ 2147483647 w 2622"/>
                <a:gd name="T45" fmla="*/ 2147483647 h 2622"/>
                <a:gd name="T46" fmla="*/ 2147483647 w 2622"/>
                <a:gd name="T47" fmla="*/ 2147483647 h 2622"/>
                <a:gd name="T48" fmla="*/ 2147483647 w 2622"/>
                <a:gd name="T49" fmla="*/ 2147483647 h 2622"/>
                <a:gd name="T50" fmla="*/ 2147483647 w 2622"/>
                <a:gd name="T51" fmla="*/ 2147483647 h 2622"/>
                <a:gd name="T52" fmla="*/ 2147483647 w 2622"/>
                <a:gd name="T53" fmla="*/ 2147483647 h 2622"/>
                <a:gd name="T54" fmla="*/ 2147483647 w 2622"/>
                <a:gd name="T55" fmla="*/ 2147483647 h 2622"/>
                <a:gd name="T56" fmla="*/ 2147483647 w 2622"/>
                <a:gd name="T57" fmla="*/ 2147483647 h 2622"/>
                <a:gd name="T58" fmla="*/ 2147483647 w 2622"/>
                <a:gd name="T59" fmla="*/ 2147483647 h 2622"/>
                <a:gd name="T60" fmla="*/ 2147483647 w 2622"/>
                <a:gd name="T61" fmla="*/ 2147483647 h 2622"/>
                <a:gd name="T62" fmla="*/ 2147483647 w 2622"/>
                <a:gd name="T63" fmla="*/ 2147483647 h 2622"/>
                <a:gd name="T64" fmla="*/ 2147483647 w 2622"/>
                <a:gd name="T65" fmla="*/ 2147483647 h 2622"/>
                <a:gd name="T66" fmla="*/ 2147483647 w 2622"/>
                <a:gd name="T67" fmla="*/ 2147483647 h 2622"/>
                <a:gd name="T68" fmla="*/ 2147483647 w 2622"/>
                <a:gd name="T69" fmla="*/ 2147483647 h 2622"/>
                <a:gd name="T70" fmla="*/ 2147483647 w 2622"/>
                <a:gd name="T71" fmla="*/ 2147483647 h 2622"/>
                <a:gd name="T72" fmla="*/ 2147483647 w 2622"/>
                <a:gd name="T73" fmla="*/ 2147483647 h 2622"/>
                <a:gd name="T74" fmla="*/ 2147483647 w 2622"/>
                <a:gd name="T75" fmla="*/ 2147483647 h 2622"/>
                <a:gd name="T76" fmla="*/ 2147483647 w 2622"/>
                <a:gd name="T77" fmla="*/ 2147483647 h 2622"/>
                <a:gd name="T78" fmla="*/ 2147483647 w 2622"/>
                <a:gd name="T79" fmla="*/ 2147483647 h 2622"/>
                <a:gd name="T80" fmla="*/ 2147483647 w 2622"/>
                <a:gd name="T81" fmla="*/ 2147483647 h 2622"/>
                <a:gd name="T82" fmla="*/ 2147483647 w 2622"/>
                <a:gd name="T83" fmla="*/ 2147483647 h 2622"/>
                <a:gd name="T84" fmla="*/ 2147483647 w 2622"/>
                <a:gd name="T85" fmla="*/ 2147483647 h 2622"/>
                <a:gd name="T86" fmla="*/ 2147483647 w 2622"/>
                <a:gd name="T87" fmla="*/ 2147483647 h 2622"/>
                <a:gd name="T88" fmla="*/ 2147483647 w 2622"/>
                <a:gd name="T89" fmla="*/ 2147483647 h 2622"/>
                <a:gd name="T90" fmla="*/ 2147483647 w 2622"/>
                <a:gd name="T91" fmla="*/ 2147483647 h 2622"/>
                <a:gd name="T92" fmla="*/ 2147483647 w 2622"/>
                <a:gd name="T93" fmla="*/ 2147483647 h 2622"/>
                <a:gd name="T94" fmla="*/ 2147483647 w 2622"/>
                <a:gd name="T95" fmla="*/ 2147483647 h 2622"/>
                <a:gd name="T96" fmla="*/ 2147483647 w 2622"/>
                <a:gd name="T97" fmla="*/ 2147483647 h 2622"/>
                <a:gd name="T98" fmla="*/ 2147483647 w 2622"/>
                <a:gd name="T99" fmla="*/ 2147483647 h 2622"/>
                <a:gd name="T100" fmla="*/ 2147483647 w 2622"/>
                <a:gd name="T101" fmla="*/ 2147483647 h 2622"/>
                <a:gd name="T102" fmla="*/ 2147483647 w 2622"/>
                <a:gd name="T103" fmla="*/ 2147483647 h 2622"/>
                <a:gd name="T104" fmla="*/ 2147483647 w 2622"/>
                <a:gd name="T105" fmla="*/ 2147483647 h 2622"/>
                <a:gd name="T106" fmla="*/ 2147483647 w 2622"/>
                <a:gd name="T107" fmla="*/ 2147483647 h 26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22"/>
                <a:gd name="T163" fmla="*/ 0 h 2622"/>
                <a:gd name="T164" fmla="*/ 2622 w 2622"/>
                <a:gd name="T165" fmla="*/ 2622 h 26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22" h="2622">
                  <a:moveTo>
                    <a:pt x="2622" y="1382"/>
                  </a:moveTo>
                  <a:lnTo>
                    <a:pt x="2622" y="1240"/>
                  </a:lnTo>
                  <a:lnTo>
                    <a:pt x="2520" y="1240"/>
                  </a:lnTo>
                  <a:lnTo>
                    <a:pt x="2516" y="1196"/>
                  </a:lnTo>
                  <a:lnTo>
                    <a:pt x="2512" y="1152"/>
                  </a:lnTo>
                  <a:lnTo>
                    <a:pt x="2506" y="1110"/>
                  </a:lnTo>
                  <a:lnTo>
                    <a:pt x="2498" y="1068"/>
                  </a:lnTo>
                  <a:lnTo>
                    <a:pt x="2596" y="1040"/>
                  </a:lnTo>
                  <a:lnTo>
                    <a:pt x="2560" y="904"/>
                  </a:lnTo>
                  <a:lnTo>
                    <a:pt x="2460" y="930"/>
                  </a:lnTo>
                  <a:lnTo>
                    <a:pt x="2446" y="888"/>
                  </a:lnTo>
                  <a:lnTo>
                    <a:pt x="2430" y="848"/>
                  </a:lnTo>
                  <a:lnTo>
                    <a:pt x="2412" y="808"/>
                  </a:lnTo>
                  <a:lnTo>
                    <a:pt x="2394" y="768"/>
                  </a:lnTo>
                  <a:lnTo>
                    <a:pt x="2482" y="718"/>
                  </a:lnTo>
                  <a:lnTo>
                    <a:pt x="2412" y="594"/>
                  </a:lnTo>
                  <a:lnTo>
                    <a:pt x="2322" y="646"/>
                  </a:lnTo>
                  <a:lnTo>
                    <a:pt x="2298" y="610"/>
                  </a:lnTo>
                  <a:lnTo>
                    <a:pt x="2272" y="574"/>
                  </a:lnTo>
                  <a:lnTo>
                    <a:pt x="2244" y="540"/>
                  </a:lnTo>
                  <a:lnTo>
                    <a:pt x="2216" y="508"/>
                  </a:lnTo>
                  <a:lnTo>
                    <a:pt x="2290" y="434"/>
                  </a:lnTo>
                  <a:lnTo>
                    <a:pt x="2188" y="334"/>
                  </a:lnTo>
                  <a:lnTo>
                    <a:pt x="2116" y="406"/>
                  </a:lnTo>
                  <a:lnTo>
                    <a:pt x="2082" y="378"/>
                  </a:lnTo>
                  <a:lnTo>
                    <a:pt x="2048" y="352"/>
                  </a:lnTo>
                  <a:lnTo>
                    <a:pt x="2014" y="326"/>
                  </a:lnTo>
                  <a:lnTo>
                    <a:pt x="1978" y="300"/>
                  </a:lnTo>
                  <a:lnTo>
                    <a:pt x="2028" y="212"/>
                  </a:lnTo>
                  <a:lnTo>
                    <a:pt x="1906" y="140"/>
                  </a:lnTo>
                  <a:lnTo>
                    <a:pt x="1854" y="230"/>
                  </a:lnTo>
                  <a:lnTo>
                    <a:pt x="1816" y="210"/>
                  </a:lnTo>
                  <a:lnTo>
                    <a:pt x="1776" y="194"/>
                  </a:lnTo>
                  <a:lnTo>
                    <a:pt x="1734" y="178"/>
                  </a:lnTo>
                  <a:lnTo>
                    <a:pt x="1694" y="162"/>
                  </a:lnTo>
                  <a:lnTo>
                    <a:pt x="1720" y="64"/>
                  </a:lnTo>
                  <a:lnTo>
                    <a:pt x="1582" y="26"/>
                  </a:lnTo>
                  <a:lnTo>
                    <a:pt x="1556" y="126"/>
                  </a:lnTo>
                  <a:lnTo>
                    <a:pt x="1514" y="118"/>
                  </a:lnTo>
                  <a:lnTo>
                    <a:pt x="1470" y="112"/>
                  </a:lnTo>
                  <a:lnTo>
                    <a:pt x="1426" y="106"/>
                  </a:lnTo>
                  <a:lnTo>
                    <a:pt x="1382" y="104"/>
                  </a:lnTo>
                  <a:lnTo>
                    <a:pt x="1382" y="0"/>
                  </a:lnTo>
                  <a:lnTo>
                    <a:pt x="1240" y="0"/>
                  </a:lnTo>
                  <a:lnTo>
                    <a:pt x="1240" y="104"/>
                  </a:lnTo>
                  <a:lnTo>
                    <a:pt x="1196" y="106"/>
                  </a:lnTo>
                  <a:lnTo>
                    <a:pt x="1154" y="112"/>
                  </a:lnTo>
                  <a:lnTo>
                    <a:pt x="1110" y="118"/>
                  </a:lnTo>
                  <a:lnTo>
                    <a:pt x="1068" y="126"/>
                  </a:lnTo>
                  <a:lnTo>
                    <a:pt x="1042" y="26"/>
                  </a:lnTo>
                  <a:lnTo>
                    <a:pt x="904" y="64"/>
                  </a:lnTo>
                  <a:lnTo>
                    <a:pt x="930" y="162"/>
                  </a:lnTo>
                  <a:lnTo>
                    <a:pt x="890" y="178"/>
                  </a:lnTo>
                  <a:lnTo>
                    <a:pt x="848" y="194"/>
                  </a:lnTo>
                  <a:lnTo>
                    <a:pt x="808" y="210"/>
                  </a:lnTo>
                  <a:lnTo>
                    <a:pt x="770" y="230"/>
                  </a:lnTo>
                  <a:lnTo>
                    <a:pt x="718" y="140"/>
                  </a:lnTo>
                  <a:lnTo>
                    <a:pt x="594" y="212"/>
                  </a:lnTo>
                  <a:lnTo>
                    <a:pt x="646" y="300"/>
                  </a:lnTo>
                  <a:lnTo>
                    <a:pt x="610" y="326"/>
                  </a:lnTo>
                  <a:lnTo>
                    <a:pt x="576" y="352"/>
                  </a:lnTo>
                  <a:lnTo>
                    <a:pt x="542" y="378"/>
                  </a:lnTo>
                  <a:lnTo>
                    <a:pt x="508" y="406"/>
                  </a:lnTo>
                  <a:lnTo>
                    <a:pt x="436" y="334"/>
                  </a:lnTo>
                  <a:lnTo>
                    <a:pt x="334" y="434"/>
                  </a:lnTo>
                  <a:lnTo>
                    <a:pt x="408" y="508"/>
                  </a:lnTo>
                  <a:lnTo>
                    <a:pt x="378" y="540"/>
                  </a:lnTo>
                  <a:lnTo>
                    <a:pt x="352" y="574"/>
                  </a:lnTo>
                  <a:lnTo>
                    <a:pt x="326" y="610"/>
                  </a:lnTo>
                  <a:lnTo>
                    <a:pt x="302" y="646"/>
                  </a:lnTo>
                  <a:lnTo>
                    <a:pt x="212" y="594"/>
                  </a:lnTo>
                  <a:lnTo>
                    <a:pt x="140" y="718"/>
                  </a:lnTo>
                  <a:lnTo>
                    <a:pt x="230" y="768"/>
                  </a:lnTo>
                  <a:lnTo>
                    <a:pt x="212" y="808"/>
                  </a:lnTo>
                  <a:lnTo>
                    <a:pt x="194" y="848"/>
                  </a:lnTo>
                  <a:lnTo>
                    <a:pt x="178" y="888"/>
                  </a:lnTo>
                  <a:lnTo>
                    <a:pt x="164" y="930"/>
                  </a:lnTo>
                  <a:lnTo>
                    <a:pt x="64" y="904"/>
                  </a:lnTo>
                  <a:lnTo>
                    <a:pt x="26" y="1040"/>
                  </a:lnTo>
                  <a:lnTo>
                    <a:pt x="126" y="1068"/>
                  </a:lnTo>
                  <a:lnTo>
                    <a:pt x="118" y="1110"/>
                  </a:lnTo>
                  <a:lnTo>
                    <a:pt x="112" y="1152"/>
                  </a:lnTo>
                  <a:lnTo>
                    <a:pt x="108" y="1196"/>
                  </a:lnTo>
                  <a:lnTo>
                    <a:pt x="104" y="1240"/>
                  </a:lnTo>
                  <a:lnTo>
                    <a:pt x="0" y="1240"/>
                  </a:lnTo>
                  <a:lnTo>
                    <a:pt x="0" y="1382"/>
                  </a:lnTo>
                  <a:lnTo>
                    <a:pt x="104" y="1382"/>
                  </a:lnTo>
                  <a:lnTo>
                    <a:pt x="108" y="1426"/>
                  </a:lnTo>
                  <a:lnTo>
                    <a:pt x="112" y="1470"/>
                  </a:lnTo>
                  <a:lnTo>
                    <a:pt x="118" y="1512"/>
                  </a:lnTo>
                  <a:lnTo>
                    <a:pt x="126" y="1556"/>
                  </a:lnTo>
                  <a:lnTo>
                    <a:pt x="26" y="1582"/>
                  </a:lnTo>
                  <a:lnTo>
                    <a:pt x="64" y="1720"/>
                  </a:lnTo>
                  <a:lnTo>
                    <a:pt x="164" y="1692"/>
                  </a:lnTo>
                  <a:lnTo>
                    <a:pt x="178" y="1734"/>
                  </a:lnTo>
                  <a:lnTo>
                    <a:pt x="194" y="1774"/>
                  </a:lnTo>
                  <a:lnTo>
                    <a:pt x="212" y="1814"/>
                  </a:lnTo>
                  <a:lnTo>
                    <a:pt x="230" y="1854"/>
                  </a:lnTo>
                  <a:lnTo>
                    <a:pt x="140" y="1906"/>
                  </a:lnTo>
                  <a:lnTo>
                    <a:pt x="212" y="2028"/>
                  </a:lnTo>
                  <a:lnTo>
                    <a:pt x="302" y="1978"/>
                  </a:lnTo>
                  <a:lnTo>
                    <a:pt x="326" y="2014"/>
                  </a:lnTo>
                  <a:lnTo>
                    <a:pt x="352" y="2048"/>
                  </a:lnTo>
                  <a:lnTo>
                    <a:pt x="378" y="2082"/>
                  </a:lnTo>
                  <a:lnTo>
                    <a:pt x="408" y="2116"/>
                  </a:lnTo>
                  <a:lnTo>
                    <a:pt x="334" y="2188"/>
                  </a:lnTo>
                  <a:lnTo>
                    <a:pt x="436" y="2288"/>
                  </a:lnTo>
                  <a:lnTo>
                    <a:pt x="508" y="2216"/>
                  </a:lnTo>
                  <a:lnTo>
                    <a:pt x="542" y="2244"/>
                  </a:lnTo>
                  <a:lnTo>
                    <a:pt x="576" y="2272"/>
                  </a:lnTo>
                  <a:lnTo>
                    <a:pt x="610" y="2298"/>
                  </a:lnTo>
                  <a:lnTo>
                    <a:pt x="646" y="2322"/>
                  </a:lnTo>
                  <a:lnTo>
                    <a:pt x="594" y="2412"/>
                  </a:lnTo>
                  <a:lnTo>
                    <a:pt x="718" y="2482"/>
                  </a:lnTo>
                  <a:lnTo>
                    <a:pt x="770" y="2394"/>
                  </a:lnTo>
                  <a:lnTo>
                    <a:pt x="808" y="2412"/>
                  </a:lnTo>
                  <a:lnTo>
                    <a:pt x="848" y="2430"/>
                  </a:lnTo>
                  <a:lnTo>
                    <a:pt x="890" y="2446"/>
                  </a:lnTo>
                  <a:lnTo>
                    <a:pt x="930" y="2460"/>
                  </a:lnTo>
                  <a:lnTo>
                    <a:pt x="904" y="2560"/>
                  </a:lnTo>
                  <a:lnTo>
                    <a:pt x="1042" y="2596"/>
                  </a:lnTo>
                  <a:lnTo>
                    <a:pt x="1068" y="2498"/>
                  </a:lnTo>
                  <a:lnTo>
                    <a:pt x="1110" y="2504"/>
                  </a:lnTo>
                  <a:lnTo>
                    <a:pt x="1154" y="2512"/>
                  </a:lnTo>
                  <a:lnTo>
                    <a:pt x="1196" y="2516"/>
                  </a:lnTo>
                  <a:lnTo>
                    <a:pt x="1240" y="2520"/>
                  </a:lnTo>
                  <a:lnTo>
                    <a:pt x="1240" y="2622"/>
                  </a:lnTo>
                  <a:lnTo>
                    <a:pt x="1382" y="2622"/>
                  </a:lnTo>
                  <a:lnTo>
                    <a:pt x="1382" y="2520"/>
                  </a:lnTo>
                  <a:lnTo>
                    <a:pt x="1426" y="2516"/>
                  </a:lnTo>
                  <a:lnTo>
                    <a:pt x="1470" y="2512"/>
                  </a:lnTo>
                  <a:lnTo>
                    <a:pt x="1514" y="2504"/>
                  </a:lnTo>
                  <a:lnTo>
                    <a:pt x="1556" y="2498"/>
                  </a:lnTo>
                  <a:lnTo>
                    <a:pt x="1582" y="2596"/>
                  </a:lnTo>
                  <a:lnTo>
                    <a:pt x="1720" y="2560"/>
                  </a:lnTo>
                  <a:lnTo>
                    <a:pt x="1694" y="2460"/>
                  </a:lnTo>
                  <a:lnTo>
                    <a:pt x="1734" y="2446"/>
                  </a:lnTo>
                  <a:lnTo>
                    <a:pt x="1776" y="2430"/>
                  </a:lnTo>
                  <a:lnTo>
                    <a:pt x="1816" y="2412"/>
                  </a:lnTo>
                  <a:lnTo>
                    <a:pt x="1854" y="2394"/>
                  </a:lnTo>
                  <a:lnTo>
                    <a:pt x="1906" y="2482"/>
                  </a:lnTo>
                  <a:lnTo>
                    <a:pt x="2028" y="2412"/>
                  </a:lnTo>
                  <a:lnTo>
                    <a:pt x="1978" y="2322"/>
                  </a:lnTo>
                  <a:lnTo>
                    <a:pt x="2014" y="2298"/>
                  </a:lnTo>
                  <a:lnTo>
                    <a:pt x="2048" y="2272"/>
                  </a:lnTo>
                  <a:lnTo>
                    <a:pt x="2082" y="2244"/>
                  </a:lnTo>
                  <a:lnTo>
                    <a:pt x="2116" y="2216"/>
                  </a:lnTo>
                  <a:lnTo>
                    <a:pt x="2188" y="2288"/>
                  </a:lnTo>
                  <a:lnTo>
                    <a:pt x="2290" y="2188"/>
                  </a:lnTo>
                  <a:lnTo>
                    <a:pt x="2216" y="2116"/>
                  </a:lnTo>
                  <a:lnTo>
                    <a:pt x="2244" y="2082"/>
                  </a:lnTo>
                  <a:lnTo>
                    <a:pt x="2272" y="2048"/>
                  </a:lnTo>
                  <a:lnTo>
                    <a:pt x="2298" y="2014"/>
                  </a:lnTo>
                  <a:lnTo>
                    <a:pt x="2322" y="1978"/>
                  </a:lnTo>
                  <a:lnTo>
                    <a:pt x="2412" y="2028"/>
                  </a:lnTo>
                  <a:lnTo>
                    <a:pt x="2482" y="1906"/>
                  </a:lnTo>
                  <a:lnTo>
                    <a:pt x="2394" y="1854"/>
                  </a:lnTo>
                  <a:lnTo>
                    <a:pt x="2412" y="1814"/>
                  </a:lnTo>
                  <a:lnTo>
                    <a:pt x="2430" y="1774"/>
                  </a:lnTo>
                  <a:lnTo>
                    <a:pt x="2446" y="1734"/>
                  </a:lnTo>
                  <a:lnTo>
                    <a:pt x="2460" y="1692"/>
                  </a:lnTo>
                  <a:lnTo>
                    <a:pt x="2560" y="1720"/>
                  </a:lnTo>
                  <a:lnTo>
                    <a:pt x="2596" y="1582"/>
                  </a:lnTo>
                  <a:lnTo>
                    <a:pt x="2498" y="1556"/>
                  </a:lnTo>
                  <a:lnTo>
                    <a:pt x="2506" y="1512"/>
                  </a:lnTo>
                  <a:lnTo>
                    <a:pt x="2512" y="1470"/>
                  </a:lnTo>
                  <a:lnTo>
                    <a:pt x="2516" y="1426"/>
                  </a:lnTo>
                  <a:lnTo>
                    <a:pt x="2520" y="1382"/>
                  </a:lnTo>
                  <a:lnTo>
                    <a:pt x="2622" y="1382"/>
                  </a:lnTo>
                  <a:close/>
                  <a:moveTo>
                    <a:pt x="1312" y="2420"/>
                  </a:moveTo>
                  <a:lnTo>
                    <a:pt x="1312" y="2420"/>
                  </a:lnTo>
                  <a:lnTo>
                    <a:pt x="1254" y="2420"/>
                  </a:lnTo>
                  <a:lnTo>
                    <a:pt x="1198" y="2416"/>
                  </a:lnTo>
                  <a:lnTo>
                    <a:pt x="1142" y="2408"/>
                  </a:lnTo>
                  <a:lnTo>
                    <a:pt x="1088" y="2398"/>
                  </a:lnTo>
                  <a:lnTo>
                    <a:pt x="1034" y="2386"/>
                  </a:lnTo>
                  <a:lnTo>
                    <a:pt x="982" y="2370"/>
                  </a:lnTo>
                  <a:lnTo>
                    <a:pt x="930" y="2354"/>
                  </a:lnTo>
                  <a:lnTo>
                    <a:pt x="880" y="2334"/>
                  </a:lnTo>
                  <a:lnTo>
                    <a:pt x="830" y="2312"/>
                  </a:lnTo>
                  <a:lnTo>
                    <a:pt x="782" y="2286"/>
                  </a:lnTo>
                  <a:lnTo>
                    <a:pt x="736" y="2260"/>
                  </a:lnTo>
                  <a:lnTo>
                    <a:pt x="692" y="2232"/>
                  </a:lnTo>
                  <a:lnTo>
                    <a:pt x="648" y="2200"/>
                  </a:lnTo>
                  <a:lnTo>
                    <a:pt x="606" y="2168"/>
                  </a:lnTo>
                  <a:lnTo>
                    <a:pt x="566" y="2132"/>
                  </a:lnTo>
                  <a:lnTo>
                    <a:pt x="528" y="2096"/>
                  </a:lnTo>
                  <a:lnTo>
                    <a:pt x="490" y="2058"/>
                  </a:lnTo>
                  <a:lnTo>
                    <a:pt x="456" y="2018"/>
                  </a:lnTo>
                  <a:lnTo>
                    <a:pt x="422" y="1976"/>
                  </a:lnTo>
                  <a:lnTo>
                    <a:pt x="392" y="1932"/>
                  </a:lnTo>
                  <a:lnTo>
                    <a:pt x="362" y="1886"/>
                  </a:lnTo>
                  <a:lnTo>
                    <a:pt x="336" y="1840"/>
                  </a:lnTo>
                  <a:lnTo>
                    <a:pt x="312" y="1792"/>
                  </a:lnTo>
                  <a:lnTo>
                    <a:pt x="290" y="1744"/>
                  </a:lnTo>
                  <a:lnTo>
                    <a:pt x="270" y="1692"/>
                  </a:lnTo>
                  <a:lnTo>
                    <a:pt x="252" y="1642"/>
                  </a:lnTo>
                  <a:lnTo>
                    <a:pt x="238" y="1588"/>
                  </a:lnTo>
                  <a:lnTo>
                    <a:pt x="224" y="1534"/>
                  </a:lnTo>
                  <a:lnTo>
                    <a:pt x="216" y="1480"/>
                  </a:lnTo>
                  <a:lnTo>
                    <a:pt x="208" y="1424"/>
                  </a:lnTo>
                  <a:lnTo>
                    <a:pt x="204" y="1368"/>
                  </a:lnTo>
                  <a:lnTo>
                    <a:pt x="202" y="1312"/>
                  </a:lnTo>
                  <a:lnTo>
                    <a:pt x="204" y="1254"/>
                  </a:lnTo>
                  <a:lnTo>
                    <a:pt x="208" y="1198"/>
                  </a:lnTo>
                  <a:lnTo>
                    <a:pt x="216" y="1142"/>
                  </a:lnTo>
                  <a:lnTo>
                    <a:pt x="224" y="1088"/>
                  </a:lnTo>
                  <a:lnTo>
                    <a:pt x="238" y="1034"/>
                  </a:lnTo>
                  <a:lnTo>
                    <a:pt x="252" y="982"/>
                  </a:lnTo>
                  <a:lnTo>
                    <a:pt x="270" y="930"/>
                  </a:lnTo>
                  <a:lnTo>
                    <a:pt x="290" y="880"/>
                  </a:lnTo>
                  <a:lnTo>
                    <a:pt x="312" y="830"/>
                  </a:lnTo>
                  <a:lnTo>
                    <a:pt x="336" y="782"/>
                  </a:lnTo>
                  <a:lnTo>
                    <a:pt x="362" y="736"/>
                  </a:lnTo>
                  <a:lnTo>
                    <a:pt x="392" y="692"/>
                  </a:lnTo>
                  <a:lnTo>
                    <a:pt x="422" y="648"/>
                  </a:lnTo>
                  <a:lnTo>
                    <a:pt x="456" y="606"/>
                  </a:lnTo>
                  <a:lnTo>
                    <a:pt x="490" y="566"/>
                  </a:lnTo>
                  <a:lnTo>
                    <a:pt x="528" y="526"/>
                  </a:lnTo>
                  <a:lnTo>
                    <a:pt x="566" y="490"/>
                  </a:lnTo>
                  <a:lnTo>
                    <a:pt x="606" y="456"/>
                  </a:lnTo>
                  <a:lnTo>
                    <a:pt x="648" y="422"/>
                  </a:lnTo>
                  <a:lnTo>
                    <a:pt x="692" y="392"/>
                  </a:lnTo>
                  <a:lnTo>
                    <a:pt x="736" y="362"/>
                  </a:lnTo>
                  <a:lnTo>
                    <a:pt x="782" y="336"/>
                  </a:lnTo>
                  <a:lnTo>
                    <a:pt x="830" y="312"/>
                  </a:lnTo>
                  <a:lnTo>
                    <a:pt x="880" y="290"/>
                  </a:lnTo>
                  <a:lnTo>
                    <a:pt x="930" y="270"/>
                  </a:lnTo>
                  <a:lnTo>
                    <a:pt x="982" y="252"/>
                  </a:lnTo>
                  <a:lnTo>
                    <a:pt x="1034" y="236"/>
                  </a:lnTo>
                  <a:lnTo>
                    <a:pt x="1088" y="224"/>
                  </a:lnTo>
                  <a:lnTo>
                    <a:pt x="1142" y="214"/>
                  </a:lnTo>
                  <a:lnTo>
                    <a:pt x="1198" y="208"/>
                  </a:lnTo>
                  <a:lnTo>
                    <a:pt x="1254" y="204"/>
                  </a:lnTo>
                  <a:lnTo>
                    <a:pt x="1312" y="202"/>
                  </a:lnTo>
                  <a:lnTo>
                    <a:pt x="1368" y="204"/>
                  </a:lnTo>
                  <a:lnTo>
                    <a:pt x="1426" y="208"/>
                  </a:lnTo>
                  <a:lnTo>
                    <a:pt x="1480" y="214"/>
                  </a:lnTo>
                  <a:lnTo>
                    <a:pt x="1536" y="224"/>
                  </a:lnTo>
                  <a:lnTo>
                    <a:pt x="1588" y="236"/>
                  </a:lnTo>
                  <a:lnTo>
                    <a:pt x="1642" y="252"/>
                  </a:lnTo>
                  <a:lnTo>
                    <a:pt x="1694" y="270"/>
                  </a:lnTo>
                  <a:lnTo>
                    <a:pt x="1744" y="290"/>
                  </a:lnTo>
                  <a:lnTo>
                    <a:pt x="1792" y="312"/>
                  </a:lnTo>
                  <a:lnTo>
                    <a:pt x="1840" y="336"/>
                  </a:lnTo>
                  <a:lnTo>
                    <a:pt x="1886" y="362"/>
                  </a:lnTo>
                  <a:lnTo>
                    <a:pt x="1932" y="392"/>
                  </a:lnTo>
                  <a:lnTo>
                    <a:pt x="1976" y="422"/>
                  </a:lnTo>
                  <a:lnTo>
                    <a:pt x="2018" y="456"/>
                  </a:lnTo>
                  <a:lnTo>
                    <a:pt x="2058" y="490"/>
                  </a:lnTo>
                  <a:lnTo>
                    <a:pt x="2096" y="526"/>
                  </a:lnTo>
                  <a:lnTo>
                    <a:pt x="2132" y="566"/>
                  </a:lnTo>
                  <a:lnTo>
                    <a:pt x="2168" y="606"/>
                  </a:lnTo>
                  <a:lnTo>
                    <a:pt x="2200" y="648"/>
                  </a:lnTo>
                  <a:lnTo>
                    <a:pt x="2232" y="692"/>
                  </a:lnTo>
                  <a:lnTo>
                    <a:pt x="2260" y="736"/>
                  </a:lnTo>
                  <a:lnTo>
                    <a:pt x="2288" y="782"/>
                  </a:lnTo>
                  <a:lnTo>
                    <a:pt x="2312" y="830"/>
                  </a:lnTo>
                  <a:lnTo>
                    <a:pt x="2334" y="880"/>
                  </a:lnTo>
                  <a:lnTo>
                    <a:pt x="2354" y="930"/>
                  </a:lnTo>
                  <a:lnTo>
                    <a:pt x="2372" y="982"/>
                  </a:lnTo>
                  <a:lnTo>
                    <a:pt x="2386" y="1034"/>
                  </a:lnTo>
                  <a:lnTo>
                    <a:pt x="2398" y="1088"/>
                  </a:lnTo>
                  <a:lnTo>
                    <a:pt x="2408" y="1142"/>
                  </a:lnTo>
                  <a:lnTo>
                    <a:pt x="2416" y="1198"/>
                  </a:lnTo>
                  <a:lnTo>
                    <a:pt x="2420" y="1254"/>
                  </a:lnTo>
                  <a:lnTo>
                    <a:pt x="2422" y="1312"/>
                  </a:lnTo>
                  <a:lnTo>
                    <a:pt x="2420" y="1368"/>
                  </a:lnTo>
                  <a:lnTo>
                    <a:pt x="2416" y="1424"/>
                  </a:lnTo>
                  <a:lnTo>
                    <a:pt x="2408" y="1480"/>
                  </a:lnTo>
                  <a:lnTo>
                    <a:pt x="2398" y="1534"/>
                  </a:lnTo>
                  <a:lnTo>
                    <a:pt x="2386" y="1588"/>
                  </a:lnTo>
                  <a:lnTo>
                    <a:pt x="2372" y="1642"/>
                  </a:lnTo>
                  <a:lnTo>
                    <a:pt x="2354" y="1692"/>
                  </a:lnTo>
                  <a:lnTo>
                    <a:pt x="2334" y="1744"/>
                  </a:lnTo>
                  <a:lnTo>
                    <a:pt x="2312" y="1792"/>
                  </a:lnTo>
                  <a:lnTo>
                    <a:pt x="2288" y="1840"/>
                  </a:lnTo>
                  <a:lnTo>
                    <a:pt x="2260" y="1886"/>
                  </a:lnTo>
                  <a:lnTo>
                    <a:pt x="2232" y="1932"/>
                  </a:lnTo>
                  <a:lnTo>
                    <a:pt x="2200" y="1976"/>
                  </a:lnTo>
                  <a:lnTo>
                    <a:pt x="2168" y="2018"/>
                  </a:lnTo>
                  <a:lnTo>
                    <a:pt x="2132" y="2058"/>
                  </a:lnTo>
                  <a:lnTo>
                    <a:pt x="2096" y="2096"/>
                  </a:lnTo>
                  <a:lnTo>
                    <a:pt x="2058" y="2132"/>
                  </a:lnTo>
                  <a:lnTo>
                    <a:pt x="2018" y="2168"/>
                  </a:lnTo>
                  <a:lnTo>
                    <a:pt x="1976" y="2200"/>
                  </a:lnTo>
                  <a:lnTo>
                    <a:pt x="1932" y="2232"/>
                  </a:lnTo>
                  <a:lnTo>
                    <a:pt x="1886" y="2260"/>
                  </a:lnTo>
                  <a:lnTo>
                    <a:pt x="1840" y="2286"/>
                  </a:lnTo>
                  <a:lnTo>
                    <a:pt x="1792" y="2312"/>
                  </a:lnTo>
                  <a:lnTo>
                    <a:pt x="1744" y="2334"/>
                  </a:lnTo>
                  <a:lnTo>
                    <a:pt x="1694" y="2354"/>
                  </a:lnTo>
                  <a:lnTo>
                    <a:pt x="1642" y="2370"/>
                  </a:lnTo>
                  <a:lnTo>
                    <a:pt x="1588" y="2386"/>
                  </a:lnTo>
                  <a:lnTo>
                    <a:pt x="1536" y="2398"/>
                  </a:lnTo>
                  <a:lnTo>
                    <a:pt x="1480" y="2408"/>
                  </a:lnTo>
                  <a:lnTo>
                    <a:pt x="1426" y="2416"/>
                  </a:lnTo>
                  <a:lnTo>
                    <a:pt x="1368" y="2420"/>
                  </a:lnTo>
                  <a:lnTo>
                    <a:pt x="1312" y="2420"/>
                  </a:lnTo>
                  <a:close/>
                </a:path>
              </a:pathLst>
            </a:custGeom>
            <a:solidFill>
              <a:schemeClr val="accent1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ot"/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676"/>
            <p:cNvSpPr>
              <a:spLocks noChangeArrowheads="1"/>
            </p:cNvSpPr>
            <p:nvPr/>
          </p:nvSpPr>
          <p:spPr bwMode="auto">
            <a:xfrm rot="21275257">
              <a:off x="1307091" y="2016046"/>
              <a:ext cx="2695575" cy="26939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Oval 677"/>
            <p:cNvSpPr>
              <a:spLocks noChangeArrowheads="1"/>
            </p:cNvSpPr>
            <p:nvPr/>
          </p:nvSpPr>
          <p:spPr bwMode="auto">
            <a:xfrm rot="21275257">
              <a:off x="4617028" y="1993821"/>
              <a:ext cx="1801813" cy="1801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679"/>
            <p:cNvSpPr>
              <a:spLocks noEditPoints="1"/>
            </p:cNvSpPr>
            <p:nvPr/>
          </p:nvSpPr>
          <p:spPr bwMode="auto">
            <a:xfrm rot="21275257">
              <a:off x="5693353" y="3676571"/>
              <a:ext cx="2303463" cy="2305050"/>
            </a:xfrm>
            <a:custGeom>
              <a:avLst/>
              <a:gdLst>
                <a:gd name="T0" fmla="*/ 2147483647 w 1816"/>
                <a:gd name="T1" fmla="*/ 2147483647 h 1816"/>
                <a:gd name="T2" fmla="*/ 2147483647 w 1816"/>
                <a:gd name="T3" fmla="*/ 2147483647 h 1816"/>
                <a:gd name="T4" fmla="*/ 2147483647 w 1816"/>
                <a:gd name="T5" fmla="*/ 2147483647 h 1816"/>
                <a:gd name="T6" fmla="*/ 2147483647 w 1816"/>
                <a:gd name="T7" fmla="*/ 2147483647 h 1816"/>
                <a:gd name="T8" fmla="*/ 2147483647 w 1816"/>
                <a:gd name="T9" fmla="*/ 2147483647 h 1816"/>
                <a:gd name="T10" fmla="*/ 2147483647 w 1816"/>
                <a:gd name="T11" fmla="*/ 2147483647 h 1816"/>
                <a:gd name="T12" fmla="*/ 2147483647 w 1816"/>
                <a:gd name="T13" fmla="*/ 2147483647 h 1816"/>
                <a:gd name="T14" fmla="*/ 2147483647 w 1816"/>
                <a:gd name="T15" fmla="*/ 2147483647 h 1816"/>
                <a:gd name="T16" fmla="*/ 2147483647 w 1816"/>
                <a:gd name="T17" fmla="*/ 2147483647 h 1816"/>
                <a:gd name="T18" fmla="*/ 2147483647 w 1816"/>
                <a:gd name="T19" fmla="*/ 2147483647 h 1816"/>
                <a:gd name="T20" fmla="*/ 2147483647 w 1816"/>
                <a:gd name="T21" fmla="*/ 2147483647 h 1816"/>
                <a:gd name="T22" fmla="*/ 2147483647 w 1816"/>
                <a:gd name="T23" fmla="*/ 2147483647 h 1816"/>
                <a:gd name="T24" fmla="*/ 0 w 1816"/>
                <a:gd name="T25" fmla="*/ 2147483647 h 1816"/>
                <a:gd name="T26" fmla="*/ 2147483647 w 1816"/>
                <a:gd name="T27" fmla="*/ 2147483647 h 1816"/>
                <a:gd name="T28" fmla="*/ 2147483647 w 1816"/>
                <a:gd name="T29" fmla="*/ 2147483647 h 1816"/>
                <a:gd name="T30" fmla="*/ 2147483647 w 1816"/>
                <a:gd name="T31" fmla="*/ 2147483647 h 1816"/>
                <a:gd name="T32" fmla="*/ 2147483647 w 1816"/>
                <a:gd name="T33" fmla="*/ 2147483647 h 1816"/>
                <a:gd name="T34" fmla="*/ 2147483647 w 1816"/>
                <a:gd name="T35" fmla="*/ 2147483647 h 1816"/>
                <a:gd name="T36" fmla="*/ 2147483647 w 1816"/>
                <a:gd name="T37" fmla="*/ 2147483647 h 1816"/>
                <a:gd name="T38" fmla="*/ 2147483647 w 1816"/>
                <a:gd name="T39" fmla="*/ 2147483647 h 1816"/>
                <a:gd name="T40" fmla="*/ 2147483647 w 1816"/>
                <a:gd name="T41" fmla="*/ 2147483647 h 1816"/>
                <a:gd name="T42" fmla="*/ 2147483647 w 1816"/>
                <a:gd name="T43" fmla="*/ 2147483647 h 1816"/>
                <a:gd name="T44" fmla="*/ 2147483647 w 1816"/>
                <a:gd name="T45" fmla="*/ 2147483647 h 1816"/>
                <a:gd name="T46" fmla="*/ 2147483647 w 1816"/>
                <a:gd name="T47" fmla="*/ 2147483647 h 1816"/>
                <a:gd name="T48" fmla="*/ 2147483647 w 1816"/>
                <a:gd name="T49" fmla="*/ 2147483647 h 1816"/>
                <a:gd name="T50" fmla="*/ 2147483647 w 1816"/>
                <a:gd name="T51" fmla="*/ 2147483647 h 1816"/>
                <a:gd name="T52" fmla="*/ 2147483647 w 1816"/>
                <a:gd name="T53" fmla="*/ 2147483647 h 1816"/>
                <a:gd name="T54" fmla="*/ 2147483647 w 1816"/>
                <a:gd name="T55" fmla="*/ 2147483647 h 1816"/>
                <a:gd name="T56" fmla="*/ 2147483647 w 1816"/>
                <a:gd name="T57" fmla="*/ 2147483647 h 1816"/>
                <a:gd name="T58" fmla="*/ 2147483647 w 1816"/>
                <a:gd name="T59" fmla="*/ 2147483647 h 1816"/>
                <a:gd name="T60" fmla="*/ 2147483647 w 1816"/>
                <a:gd name="T61" fmla="*/ 2147483647 h 1816"/>
                <a:gd name="T62" fmla="*/ 2147483647 w 1816"/>
                <a:gd name="T63" fmla="*/ 2147483647 h 1816"/>
                <a:gd name="T64" fmla="*/ 2147483647 w 1816"/>
                <a:gd name="T65" fmla="*/ 2147483647 h 1816"/>
                <a:gd name="T66" fmla="*/ 2147483647 w 1816"/>
                <a:gd name="T67" fmla="*/ 2147483647 h 1816"/>
                <a:gd name="T68" fmla="*/ 2147483647 w 1816"/>
                <a:gd name="T69" fmla="*/ 2147483647 h 1816"/>
                <a:gd name="T70" fmla="*/ 2147483647 w 1816"/>
                <a:gd name="T71" fmla="*/ 2147483647 h 1816"/>
                <a:gd name="T72" fmla="*/ 2147483647 w 1816"/>
                <a:gd name="T73" fmla="*/ 2147483647 h 1816"/>
                <a:gd name="T74" fmla="*/ 2147483647 w 1816"/>
                <a:gd name="T75" fmla="*/ 2147483647 h 1816"/>
                <a:gd name="T76" fmla="*/ 2147483647 w 1816"/>
                <a:gd name="T77" fmla="*/ 2147483647 h 1816"/>
                <a:gd name="T78" fmla="*/ 2147483647 w 1816"/>
                <a:gd name="T79" fmla="*/ 2147483647 h 1816"/>
                <a:gd name="T80" fmla="*/ 2147483647 w 1816"/>
                <a:gd name="T81" fmla="*/ 2147483647 h 1816"/>
                <a:gd name="T82" fmla="*/ 2147483647 w 1816"/>
                <a:gd name="T83" fmla="*/ 2147483647 h 1816"/>
                <a:gd name="T84" fmla="*/ 2147483647 w 1816"/>
                <a:gd name="T85" fmla="*/ 2147483647 h 1816"/>
                <a:gd name="T86" fmla="*/ 2147483647 w 1816"/>
                <a:gd name="T87" fmla="*/ 2147483647 h 1816"/>
                <a:gd name="T88" fmla="*/ 2147483647 w 1816"/>
                <a:gd name="T89" fmla="*/ 2147483647 h 1816"/>
                <a:gd name="T90" fmla="*/ 2147483647 w 1816"/>
                <a:gd name="T91" fmla="*/ 2147483647 h 1816"/>
                <a:gd name="T92" fmla="*/ 2147483647 w 1816"/>
                <a:gd name="T93" fmla="*/ 2147483647 h 1816"/>
                <a:gd name="T94" fmla="*/ 2147483647 w 1816"/>
                <a:gd name="T95" fmla="*/ 2147483647 h 1816"/>
                <a:gd name="T96" fmla="*/ 2147483647 w 1816"/>
                <a:gd name="T97" fmla="*/ 2147483647 h 1816"/>
                <a:gd name="T98" fmla="*/ 2147483647 w 1816"/>
                <a:gd name="T99" fmla="*/ 2147483647 h 1816"/>
                <a:gd name="T100" fmla="*/ 2147483647 w 1816"/>
                <a:gd name="T101" fmla="*/ 2147483647 h 1816"/>
                <a:gd name="T102" fmla="*/ 2147483647 w 1816"/>
                <a:gd name="T103" fmla="*/ 2147483647 h 18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6"/>
                <a:gd name="T157" fmla="*/ 0 h 1816"/>
                <a:gd name="T158" fmla="*/ 1816 w 1816"/>
                <a:gd name="T159" fmla="*/ 1816 h 18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ot"/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Oval 680"/>
            <p:cNvSpPr>
              <a:spLocks noChangeArrowheads="1"/>
            </p:cNvSpPr>
            <p:nvPr/>
          </p:nvSpPr>
          <p:spPr bwMode="auto">
            <a:xfrm rot="21275257">
              <a:off x="6055303" y="4040109"/>
              <a:ext cx="1577975" cy="15779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Arc 681"/>
            <p:cNvSpPr/>
            <p:nvPr/>
          </p:nvSpPr>
          <p:spPr bwMode="auto">
            <a:xfrm rot="7501686">
              <a:off x="4141572" y="3609103"/>
              <a:ext cx="1906587" cy="1549400"/>
            </a:xfrm>
            <a:custGeom>
              <a:avLst/>
              <a:gdLst>
                <a:gd name="T0" fmla="*/ 2147483647 w 21600"/>
                <a:gd name="T1" fmla="*/ 0 h 15695"/>
                <a:gd name="T2" fmla="*/ 2147483647 w 21600"/>
                <a:gd name="T3" fmla="*/ 2147483647 h 15695"/>
                <a:gd name="T4" fmla="*/ 0 w 21600"/>
                <a:gd name="T5" fmla="*/ 2147483647 h 1569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695"/>
                <a:gd name="T11" fmla="*/ 21600 w 21600"/>
                <a:gd name="T12" fmla="*/ 15695 h 156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695" fill="none" extrusionOk="0">
                  <a:moveTo>
                    <a:pt x="14840" y="-1"/>
                  </a:moveTo>
                  <a:cubicBezTo>
                    <a:pt x="19155" y="4079"/>
                    <a:pt x="21600" y="9756"/>
                    <a:pt x="21600" y="15695"/>
                  </a:cubicBezTo>
                </a:path>
                <a:path w="21600" h="15695" stroke="0" extrusionOk="0">
                  <a:moveTo>
                    <a:pt x="14840" y="-1"/>
                  </a:moveTo>
                  <a:cubicBezTo>
                    <a:pt x="19155" y="4079"/>
                    <a:pt x="21600" y="9756"/>
                    <a:pt x="21600" y="15695"/>
                  </a:cubicBezTo>
                  <a:lnTo>
                    <a:pt x="0" y="15695"/>
                  </a:lnTo>
                  <a:lnTo>
                    <a:pt x="14840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735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Arc 683"/>
            <p:cNvSpPr/>
            <p:nvPr/>
          </p:nvSpPr>
          <p:spPr bwMode="auto">
            <a:xfrm rot="256945">
              <a:off x="7018916" y="2744709"/>
              <a:ext cx="620712" cy="898525"/>
            </a:xfrm>
            <a:custGeom>
              <a:avLst/>
              <a:gdLst>
                <a:gd name="T0" fmla="*/ 2147483647 w 21600"/>
                <a:gd name="T1" fmla="*/ 0 h 31203"/>
                <a:gd name="T2" fmla="*/ 2147483647 w 21600"/>
                <a:gd name="T3" fmla="*/ 2147483647 h 31203"/>
                <a:gd name="T4" fmla="*/ 0 w 21600"/>
                <a:gd name="T5" fmla="*/ 2147483647 h 312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31203"/>
                <a:gd name="T11" fmla="*/ 21600 w 21600"/>
                <a:gd name="T12" fmla="*/ 31203 h 31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1203" fill="none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cubicBezTo>
                    <a:pt x="21600" y="24780"/>
                    <a:pt x="20785" y="28155"/>
                    <a:pt x="19224" y="31202"/>
                  </a:cubicBezTo>
                </a:path>
                <a:path w="21600" h="31203" stroke="0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cubicBezTo>
                    <a:pt x="21600" y="24780"/>
                    <a:pt x="20785" y="28155"/>
                    <a:pt x="19224" y="31202"/>
                  </a:cubicBezTo>
                  <a:lnTo>
                    <a:pt x="0" y="21356"/>
                  </a:lnTo>
                  <a:lnTo>
                    <a:pt x="3237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735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Content Placeholder 2"/>
          <p:cNvSpPr txBox="1"/>
          <p:nvPr/>
        </p:nvSpPr>
        <p:spPr>
          <a:xfrm>
            <a:off x="8710756" y="2163655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8358358" y="5590673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5551237" y="3933153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948602" y="5224370"/>
            <a:ext cx="436704" cy="436704"/>
            <a:chOff x="5607370" y="3562829"/>
            <a:chExt cx="587140" cy="587140"/>
          </a:xfrm>
          <a:solidFill>
            <a:schemeClr val="bg1"/>
          </a:solidFill>
        </p:grpSpPr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5746497" y="3702123"/>
              <a:ext cx="308897" cy="308544"/>
            </a:xfrm>
            <a:custGeom>
              <a:avLst/>
              <a:gdLst>
                <a:gd name="T0" fmla="*/ 183 w 371"/>
                <a:gd name="T1" fmla="*/ 1 h 370"/>
                <a:gd name="T2" fmla="*/ 2 w 371"/>
                <a:gd name="T3" fmla="*/ 187 h 370"/>
                <a:gd name="T4" fmla="*/ 188 w 371"/>
                <a:gd name="T5" fmla="*/ 369 h 370"/>
                <a:gd name="T6" fmla="*/ 370 w 371"/>
                <a:gd name="T7" fmla="*/ 182 h 370"/>
                <a:gd name="T8" fmla="*/ 183 w 371"/>
                <a:gd name="T9" fmla="*/ 1 h 370"/>
                <a:gd name="T10" fmla="*/ 184 w 371"/>
                <a:gd name="T11" fmla="*/ 25 h 370"/>
                <a:gd name="T12" fmla="*/ 260 w 371"/>
                <a:gd name="T13" fmla="*/ 43 h 370"/>
                <a:gd name="T14" fmla="*/ 235 w 371"/>
                <a:gd name="T15" fmla="*/ 84 h 370"/>
                <a:gd name="T16" fmla="*/ 186 w 371"/>
                <a:gd name="T17" fmla="*/ 73 h 370"/>
                <a:gd name="T18" fmla="*/ 137 w 371"/>
                <a:gd name="T19" fmla="*/ 84 h 370"/>
                <a:gd name="T20" fmla="*/ 112 w 371"/>
                <a:gd name="T21" fmla="*/ 43 h 370"/>
                <a:gd name="T22" fmla="*/ 184 w 371"/>
                <a:gd name="T23" fmla="*/ 25 h 370"/>
                <a:gd name="T24" fmla="*/ 85 w 371"/>
                <a:gd name="T25" fmla="*/ 234 h 370"/>
                <a:gd name="T26" fmla="*/ 44 w 371"/>
                <a:gd name="T27" fmla="*/ 259 h 370"/>
                <a:gd name="T28" fmla="*/ 26 w 371"/>
                <a:gd name="T29" fmla="*/ 187 h 370"/>
                <a:gd name="T30" fmla="*/ 44 w 371"/>
                <a:gd name="T31" fmla="*/ 111 h 370"/>
                <a:gd name="T32" fmla="*/ 85 w 371"/>
                <a:gd name="T33" fmla="*/ 136 h 370"/>
                <a:gd name="T34" fmla="*/ 74 w 371"/>
                <a:gd name="T35" fmla="*/ 185 h 370"/>
                <a:gd name="T36" fmla="*/ 85 w 371"/>
                <a:gd name="T37" fmla="*/ 234 h 370"/>
                <a:gd name="T38" fmla="*/ 188 w 371"/>
                <a:gd name="T39" fmla="*/ 345 h 370"/>
                <a:gd name="T40" fmla="*/ 112 w 371"/>
                <a:gd name="T41" fmla="*/ 327 h 370"/>
                <a:gd name="T42" fmla="*/ 137 w 371"/>
                <a:gd name="T43" fmla="*/ 286 h 370"/>
                <a:gd name="T44" fmla="*/ 186 w 371"/>
                <a:gd name="T45" fmla="*/ 297 h 370"/>
                <a:gd name="T46" fmla="*/ 235 w 371"/>
                <a:gd name="T47" fmla="*/ 286 h 370"/>
                <a:gd name="T48" fmla="*/ 260 w 371"/>
                <a:gd name="T49" fmla="*/ 327 h 370"/>
                <a:gd name="T50" fmla="*/ 188 w 371"/>
                <a:gd name="T51" fmla="*/ 345 h 370"/>
                <a:gd name="T52" fmla="*/ 186 w 371"/>
                <a:gd name="T53" fmla="*/ 273 h 370"/>
                <a:gd name="T54" fmla="*/ 98 w 371"/>
                <a:gd name="T55" fmla="*/ 185 h 370"/>
                <a:gd name="T56" fmla="*/ 186 w 371"/>
                <a:gd name="T57" fmla="*/ 97 h 370"/>
                <a:gd name="T58" fmla="*/ 274 w 371"/>
                <a:gd name="T59" fmla="*/ 185 h 370"/>
                <a:gd name="T60" fmla="*/ 186 w 371"/>
                <a:gd name="T61" fmla="*/ 273 h 370"/>
                <a:gd name="T62" fmla="*/ 286 w 371"/>
                <a:gd name="T63" fmla="*/ 234 h 370"/>
                <a:gd name="T64" fmla="*/ 298 w 371"/>
                <a:gd name="T65" fmla="*/ 185 h 370"/>
                <a:gd name="T66" fmla="*/ 286 w 371"/>
                <a:gd name="T67" fmla="*/ 136 h 370"/>
                <a:gd name="T68" fmla="*/ 328 w 371"/>
                <a:gd name="T69" fmla="*/ 111 h 370"/>
                <a:gd name="T70" fmla="*/ 346 w 371"/>
                <a:gd name="T71" fmla="*/ 183 h 370"/>
                <a:gd name="T72" fmla="*/ 328 w 371"/>
                <a:gd name="T73" fmla="*/ 259 h 370"/>
                <a:gd name="T74" fmla="*/ 286 w 371"/>
                <a:gd name="T75" fmla="*/ 23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1" h="370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23"/>
            <p:cNvSpPr>
              <a:spLocks noEditPoints="1"/>
            </p:cNvSpPr>
            <p:nvPr/>
          </p:nvSpPr>
          <p:spPr bwMode="auto">
            <a:xfrm>
              <a:off x="5607370" y="3562829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946524" y="2126764"/>
            <a:ext cx="627243" cy="627243"/>
            <a:chOff x="6665323" y="3562825"/>
            <a:chExt cx="587140" cy="587140"/>
          </a:xfrm>
          <a:solidFill>
            <a:schemeClr val="bg1"/>
          </a:solidFill>
        </p:grpSpPr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6808144" y="3735126"/>
              <a:ext cx="301499" cy="242538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6665323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894886" y="3984119"/>
            <a:ext cx="436704" cy="436704"/>
            <a:chOff x="7740352" y="3562825"/>
            <a:chExt cx="587140" cy="587140"/>
          </a:xfrm>
          <a:solidFill>
            <a:schemeClr val="bg1"/>
          </a:solidFill>
        </p:grpSpPr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7740352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7"/>
            <p:cNvSpPr>
              <a:spLocks noEditPoints="1"/>
            </p:cNvSpPr>
            <p:nvPr/>
          </p:nvSpPr>
          <p:spPr bwMode="auto">
            <a:xfrm>
              <a:off x="7931746" y="3722078"/>
              <a:ext cx="204352" cy="268635"/>
            </a:xfrm>
            <a:custGeom>
              <a:avLst/>
              <a:gdLst>
                <a:gd name="T0" fmla="*/ 96 w 256"/>
                <a:gd name="T1" fmla="*/ 48 h 336"/>
                <a:gd name="T2" fmla="*/ 48 w 256"/>
                <a:gd name="T3" fmla="*/ 0 h 336"/>
                <a:gd name="T4" fmla="*/ 0 w 256"/>
                <a:gd name="T5" fmla="*/ 48 h 336"/>
                <a:gd name="T6" fmla="*/ 29 w 256"/>
                <a:gd name="T7" fmla="*/ 92 h 336"/>
                <a:gd name="T8" fmla="*/ 29 w 256"/>
                <a:gd name="T9" fmla="*/ 244 h 336"/>
                <a:gd name="T10" fmla="*/ 0 w 256"/>
                <a:gd name="T11" fmla="*/ 288 h 336"/>
                <a:gd name="T12" fmla="*/ 48 w 256"/>
                <a:gd name="T13" fmla="*/ 336 h 336"/>
                <a:gd name="T14" fmla="*/ 96 w 256"/>
                <a:gd name="T15" fmla="*/ 288 h 336"/>
                <a:gd name="T16" fmla="*/ 67 w 256"/>
                <a:gd name="T17" fmla="*/ 244 h 336"/>
                <a:gd name="T18" fmla="*/ 67 w 256"/>
                <a:gd name="T19" fmla="*/ 92 h 336"/>
                <a:gd name="T20" fmla="*/ 96 w 256"/>
                <a:gd name="T21" fmla="*/ 48 h 336"/>
                <a:gd name="T22" fmla="*/ 75 w 256"/>
                <a:gd name="T23" fmla="*/ 288 h 336"/>
                <a:gd name="T24" fmla="*/ 48 w 256"/>
                <a:gd name="T25" fmla="*/ 316 h 336"/>
                <a:gd name="T26" fmla="*/ 20 w 256"/>
                <a:gd name="T27" fmla="*/ 288 h 336"/>
                <a:gd name="T28" fmla="*/ 48 w 256"/>
                <a:gd name="T29" fmla="*/ 260 h 336"/>
                <a:gd name="T30" fmla="*/ 75 w 256"/>
                <a:gd name="T31" fmla="*/ 288 h 336"/>
                <a:gd name="T32" fmla="*/ 48 w 256"/>
                <a:gd name="T33" fmla="*/ 76 h 336"/>
                <a:gd name="T34" fmla="*/ 20 w 256"/>
                <a:gd name="T35" fmla="*/ 48 h 336"/>
                <a:gd name="T36" fmla="*/ 48 w 256"/>
                <a:gd name="T37" fmla="*/ 20 h 336"/>
                <a:gd name="T38" fmla="*/ 75 w 256"/>
                <a:gd name="T39" fmla="*/ 48 h 336"/>
                <a:gd name="T40" fmla="*/ 48 w 256"/>
                <a:gd name="T41" fmla="*/ 76 h 336"/>
                <a:gd name="T42" fmla="*/ 227 w 256"/>
                <a:gd name="T43" fmla="*/ 244 h 336"/>
                <a:gd name="T44" fmla="*/ 227 w 256"/>
                <a:gd name="T45" fmla="*/ 92 h 336"/>
                <a:gd name="T46" fmla="*/ 256 w 256"/>
                <a:gd name="T47" fmla="*/ 48 h 336"/>
                <a:gd name="T48" fmla="*/ 208 w 256"/>
                <a:gd name="T49" fmla="*/ 0 h 336"/>
                <a:gd name="T50" fmla="*/ 160 w 256"/>
                <a:gd name="T51" fmla="*/ 48 h 336"/>
                <a:gd name="T52" fmla="*/ 189 w 256"/>
                <a:gd name="T53" fmla="*/ 92 h 336"/>
                <a:gd name="T54" fmla="*/ 189 w 256"/>
                <a:gd name="T55" fmla="*/ 244 h 336"/>
                <a:gd name="T56" fmla="*/ 160 w 256"/>
                <a:gd name="T57" fmla="*/ 288 h 336"/>
                <a:gd name="T58" fmla="*/ 208 w 256"/>
                <a:gd name="T59" fmla="*/ 336 h 336"/>
                <a:gd name="T60" fmla="*/ 256 w 256"/>
                <a:gd name="T61" fmla="*/ 288 h 336"/>
                <a:gd name="T62" fmla="*/ 227 w 256"/>
                <a:gd name="T63" fmla="*/ 244 h 336"/>
                <a:gd name="T64" fmla="*/ 180 w 256"/>
                <a:gd name="T65" fmla="*/ 48 h 336"/>
                <a:gd name="T66" fmla="*/ 208 w 256"/>
                <a:gd name="T67" fmla="*/ 20 h 336"/>
                <a:gd name="T68" fmla="*/ 235 w 256"/>
                <a:gd name="T69" fmla="*/ 48 h 336"/>
                <a:gd name="T70" fmla="*/ 208 w 256"/>
                <a:gd name="T71" fmla="*/ 76 h 336"/>
                <a:gd name="T72" fmla="*/ 180 w 256"/>
                <a:gd name="T73" fmla="*/ 48 h 336"/>
                <a:gd name="T74" fmla="*/ 208 w 256"/>
                <a:gd name="T75" fmla="*/ 316 h 336"/>
                <a:gd name="T76" fmla="*/ 180 w 256"/>
                <a:gd name="T77" fmla="*/ 288 h 336"/>
                <a:gd name="T78" fmla="*/ 208 w 256"/>
                <a:gd name="T79" fmla="*/ 260 h 336"/>
                <a:gd name="T80" fmla="*/ 235 w 256"/>
                <a:gd name="T81" fmla="*/ 288 h 336"/>
                <a:gd name="T82" fmla="*/ 208 w 256"/>
                <a:gd name="T83" fmla="*/ 31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6" h="336">
                  <a:moveTo>
                    <a:pt x="96" y="48"/>
                  </a:moveTo>
                  <a:cubicBezTo>
                    <a:pt x="96" y="21"/>
                    <a:pt x="74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68"/>
                    <a:pt x="12" y="85"/>
                    <a:pt x="29" y="92"/>
                  </a:cubicBezTo>
                  <a:cubicBezTo>
                    <a:pt x="29" y="244"/>
                    <a:pt x="29" y="244"/>
                    <a:pt x="29" y="244"/>
                  </a:cubicBezTo>
                  <a:cubicBezTo>
                    <a:pt x="12" y="251"/>
                    <a:pt x="0" y="268"/>
                    <a:pt x="0" y="288"/>
                  </a:cubicBezTo>
                  <a:cubicBezTo>
                    <a:pt x="0" y="314"/>
                    <a:pt x="21" y="336"/>
                    <a:pt x="48" y="336"/>
                  </a:cubicBezTo>
                  <a:cubicBezTo>
                    <a:pt x="74" y="336"/>
                    <a:pt x="96" y="314"/>
                    <a:pt x="96" y="288"/>
                  </a:cubicBezTo>
                  <a:cubicBezTo>
                    <a:pt x="96" y="268"/>
                    <a:pt x="84" y="251"/>
                    <a:pt x="67" y="244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4" y="85"/>
                    <a:pt x="96" y="68"/>
                    <a:pt x="96" y="48"/>
                  </a:cubicBezTo>
                  <a:close/>
                  <a:moveTo>
                    <a:pt x="75" y="288"/>
                  </a:moveTo>
                  <a:cubicBezTo>
                    <a:pt x="75" y="303"/>
                    <a:pt x="63" y="316"/>
                    <a:pt x="48" y="316"/>
                  </a:cubicBezTo>
                  <a:cubicBezTo>
                    <a:pt x="32" y="316"/>
                    <a:pt x="20" y="303"/>
                    <a:pt x="20" y="288"/>
                  </a:cubicBezTo>
                  <a:cubicBezTo>
                    <a:pt x="20" y="273"/>
                    <a:pt x="32" y="260"/>
                    <a:pt x="48" y="260"/>
                  </a:cubicBezTo>
                  <a:cubicBezTo>
                    <a:pt x="63" y="260"/>
                    <a:pt x="75" y="273"/>
                    <a:pt x="75" y="288"/>
                  </a:cubicBezTo>
                  <a:close/>
                  <a:moveTo>
                    <a:pt x="48" y="76"/>
                  </a:moveTo>
                  <a:cubicBezTo>
                    <a:pt x="32" y="76"/>
                    <a:pt x="20" y="63"/>
                    <a:pt x="20" y="48"/>
                  </a:cubicBezTo>
                  <a:cubicBezTo>
                    <a:pt x="20" y="33"/>
                    <a:pt x="32" y="20"/>
                    <a:pt x="48" y="20"/>
                  </a:cubicBezTo>
                  <a:cubicBezTo>
                    <a:pt x="63" y="20"/>
                    <a:pt x="75" y="33"/>
                    <a:pt x="75" y="48"/>
                  </a:cubicBezTo>
                  <a:cubicBezTo>
                    <a:pt x="75" y="63"/>
                    <a:pt x="63" y="76"/>
                    <a:pt x="48" y="76"/>
                  </a:cubicBezTo>
                  <a:close/>
                  <a:moveTo>
                    <a:pt x="227" y="244"/>
                  </a:moveTo>
                  <a:cubicBezTo>
                    <a:pt x="227" y="92"/>
                    <a:pt x="227" y="92"/>
                    <a:pt x="227" y="92"/>
                  </a:cubicBezTo>
                  <a:cubicBezTo>
                    <a:pt x="244" y="85"/>
                    <a:pt x="256" y="68"/>
                    <a:pt x="256" y="48"/>
                  </a:cubicBezTo>
                  <a:cubicBezTo>
                    <a:pt x="256" y="21"/>
                    <a:pt x="234" y="0"/>
                    <a:pt x="208" y="0"/>
                  </a:cubicBezTo>
                  <a:cubicBezTo>
                    <a:pt x="181" y="0"/>
                    <a:pt x="160" y="21"/>
                    <a:pt x="160" y="48"/>
                  </a:cubicBezTo>
                  <a:cubicBezTo>
                    <a:pt x="160" y="68"/>
                    <a:pt x="172" y="85"/>
                    <a:pt x="189" y="92"/>
                  </a:cubicBezTo>
                  <a:cubicBezTo>
                    <a:pt x="189" y="244"/>
                    <a:pt x="189" y="244"/>
                    <a:pt x="189" y="244"/>
                  </a:cubicBezTo>
                  <a:cubicBezTo>
                    <a:pt x="172" y="251"/>
                    <a:pt x="160" y="268"/>
                    <a:pt x="160" y="288"/>
                  </a:cubicBezTo>
                  <a:cubicBezTo>
                    <a:pt x="160" y="314"/>
                    <a:pt x="181" y="336"/>
                    <a:pt x="208" y="336"/>
                  </a:cubicBezTo>
                  <a:cubicBezTo>
                    <a:pt x="234" y="336"/>
                    <a:pt x="256" y="314"/>
                    <a:pt x="256" y="288"/>
                  </a:cubicBezTo>
                  <a:cubicBezTo>
                    <a:pt x="256" y="268"/>
                    <a:pt x="244" y="251"/>
                    <a:pt x="227" y="244"/>
                  </a:cubicBezTo>
                  <a:close/>
                  <a:moveTo>
                    <a:pt x="180" y="48"/>
                  </a:moveTo>
                  <a:cubicBezTo>
                    <a:pt x="180" y="33"/>
                    <a:pt x="192" y="20"/>
                    <a:pt x="208" y="20"/>
                  </a:cubicBezTo>
                  <a:cubicBezTo>
                    <a:pt x="223" y="20"/>
                    <a:pt x="235" y="33"/>
                    <a:pt x="235" y="48"/>
                  </a:cubicBezTo>
                  <a:cubicBezTo>
                    <a:pt x="235" y="63"/>
                    <a:pt x="223" y="76"/>
                    <a:pt x="208" y="76"/>
                  </a:cubicBezTo>
                  <a:cubicBezTo>
                    <a:pt x="192" y="76"/>
                    <a:pt x="180" y="63"/>
                    <a:pt x="180" y="48"/>
                  </a:cubicBezTo>
                  <a:close/>
                  <a:moveTo>
                    <a:pt x="208" y="316"/>
                  </a:moveTo>
                  <a:cubicBezTo>
                    <a:pt x="192" y="316"/>
                    <a:pt x="180" y="303"/>
                    <a:pt x="180" y="288"/>
                  </a:cubicBezTo>
                  <a:cubicBezTo>
                    <a:pt x="180" y="273"/>
                    <a:pt x="192" y="260"/>
                    <a:pt x="208" y="260"/>
                  </a:cubicBezTo>
                  <a:cubicBezTo>
                    <a:pt x="223" y="260"/>
                    <a:pt x="235" y="273"/>
                    <a:pt x="235" y="288"/>
                  </a:cubicBezTo>
                  <a:cubicBezTo>
                    <a:pt x="235" y="303"/>
                    <a:pt x="223" y="316"/>
                    <a:pt x="208" y="3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Content Placeholder 2"/>
          <p:cNvSpPr txBox="1"/>
          <p:nvPr/>
        </p:nvSpPr>
        <p:spPr>
          <a:xfrm>
            <a:off x="2346616" y="1990509"/>
            <a:ext cx="2980510" cy="538704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2346613" y="3150469"/>
            <a:ext cx="2980511" cy="538704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2346616" y="4310429"/>
            <a:ext cx="2980510" cy="538704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76047" y="5470387"/>
            <a:ext cx="3014825" cy="381635"/>
          </a:xfrm>
          <a:prstGeom prst="rect">
            <a:avLst/>
          </a:prstGeom>
          <a:noFill/>
        </p:spPr>
        <p:txBody>
          <a:bodyPr wrap="square" rIns="166115" bIns="41528" numCol="1" spcCol="36000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523875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523875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7" grpId="0"/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5"/>
          <p:cNvGrpSpPr/>
          <p:nvPr/>
        </p:nvGrpSpPr>
        <p:grpSpPr>
          <a:xfrm>
            <a:off x="1242005" y="2429200"/>
            <a:ext cx="5176130" cy="2982307"/>
            <a:chOff x="803822" y="1016361"/>
            <a:chExt cx="7536357" cy="2044618"/>
          </a:xfrm>
        </p:grpSpPr>
        <p:cxnSp>
          <p:nvCxnSpPr>
            <p:cNvPr id="149" name="Straight Connector 148"/>
            <p:cNvCxnSpPr/>
            <p:nvPr/>
          </p:nvCxnSpPr>
          <p:spPr>
            <a:xfrm>
              <a:off x="803822" y="101636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803822" y="135713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803822" y="169790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803822" y="203867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803822" y="237944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803822" y="272021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803822" y="3060979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9"/>
          <p:cNvGrpSpPr/>
          <p:nvPr/>
        </p:nvGrpSpPr>
        <p:grpSpPr>
          <a:xfrm>
            <a:off x="1695181" y="2987485"/>
            <a:ext cx="678703" cy="678698"/>
            <a:chOff x="846989" y="1401020"/>
            <a:chExt cx="877416" cy="877416"/>
          </a:xfrm>
          <a:effectLst/>
        </p:grpSpPr>
        <p:sp>
          <p:nvSpPr>
            <p:cNvPr id="102" name="Teardrop 101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6" name="Group 279"/>
          <p:cNvGrpSpPr/>
          <p:nvPr/>
        </p:nvGrpSpPr>
        <p:grpSpPr>
          <a:xfrm>
            <a:off x="2486132" y="2049390"/>
            <a:ext cx="678703" cy="678698"/>
            <a:chOff x="846989" y="1401020"/>
            <a:chExt cx="877416" cy="877416"/>
          </a:xfrm>
          <a:effectLst/>
        </p:grpSpPr>
        <p:sp>
          <p:nvSpPr>
            <p:cNvPr id="109" name="Teardrop 108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7" name="Group 279"/>
          <p:cNvGrpSpPr/>
          <p:nvPr/>
        </p:nvGrpSpPr>
        <p:grpSpPr>
          <a:xfrm>
            <a:off x="3416660" y="1712072"/>
            <a:ext cx="678703" cy="678698"/>
            <a:chOff x="846989" y="1401020"/>
            <a:chExt cx="877416" cy="877416"/>
          </a:xfrm>
          <a:effectLst/>
        </p:grpSpPr>
        <p:sp>
          <p:nvSpPr>
            <p:cNvPr id="118" name="Teardrop 11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1734496" y="5554534"/>
            <a:ext cx="609600" cy="22098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601381" y="5554534"/>
            <a:ext cx="609600" cy="22098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468264" y="5554534"/>
            <a:ext cx="609600" cy="22098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Freeform 6"/>
          <p:cNvSpPr/>
          <p:nvPr/>
        </p:nvSpPr>
        <p:spPr bwMode="auto">
          <a:xfrm>
            <a:off x="1909110" y="2839938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Freeform 6"/>
          <p:cNvSpPr/>
          <p:nvPr/>
        </p:nvSpPr>
        <p:spPr bwMode="auto">
          <a:xfrm>
            <a:off x="3664994" y="2839938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Freeform 6"/>
          <p:cNvSpPr/>
          <p:nvPr/>
        </p:nvSpPr>
        <p:spPr bwMode="auto">
          <a:xfrm>
            <a:off x="1344965" y="3799696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Freeform 6"/>
          <p:cNvSpPr/>
          <p:nvPr/>
        </p:nvSpPr>
        <p:spPr bwMode="auto">
          <a:xfrm>
            <a:off x="2733623" y="2520019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Freeform 6"/>
          <p:cNvSpPr/>
          <p:nvPr/>
        </p:nvSpPr>
        <p:spPr bwMode="auto">
          <a:xfrm>
            <a:off x="4595523" y="3284435"/>
            <a:ext cx="1822613" cy="211485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6" name="Group 279"/>
          <p:cNvGrpSpPr/>
          <p:nvPr/>
        </p:nvGrpSpPr>
        <p:grpSpPr>
          <a:xfrm>
            <a:off x="4244539" y="2045321"/>
            <a:ext cx="678703" cy="678697"/>
            <a:chOff x="846989" y="1401020"/>
            <a:chExt cx="877416" cy="877416"/>
          </a:xfrm>
          <a:effectLst/>
        </p:grpSpPr>
        <p:sp>
          <p:nvSpPr>
            <p:cNvPr id="167" name="Teardrop 166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170" name="Group 279"/>
          <p:cNvGrpSpPr/>
          <p:nvPr/>
        </p:nvGrpSpPr>
        <p:grpSpPr>
          <a:xfrm>
            <a:off x="5173035" y="2452428"/>
            <a:ext cx="678703" cy="678697"/>
            <a:chOff x="846989" y="1401020"/>
            <a:chExt cx="877416" cy="877416"/>
          </a:xfrm>
          <a:effectLst/>
        </p:grpSpPr>
        <p:sp>
          <p:nvSpPr>
            <p:cNvPr id="171" name="Teardrop 170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173" name="TextBox 172"/>
          <p:cNvSpPr txBox="1"/>
          <p:nvPr/>
        </p:nvSpPr>
        <p:spPr>
          <a:xfrm>
            <a:off x="4335147" y="5554534"/>
            <a:ext cx="609600" cy="22098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5202031" y="5554534"/>
            <a:ext cx="609600" cy="22098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Rectangle 164"/>
          <p:cNvSpPr/>
          <p:nvPr/>
        </p:nvSpPr>
        <p:spPr>
          <a:xfrm>
            <a:off x="10017470" y="5010901"/>
            <a:ext cx="711200" cy="5162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169" name="Rectangle 165"/>
          <p:cNvSpPr/>
          <p:nvPr/>
        </p:nvSpPr>
        <p:spPr>
          <a:xfrm>
            <a:off x="10017470" y="4080372"/>
            <a:ext cx="711200" cy="5162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grpSp>
        <p:nvGrpSpPr>
          <p:cNvPr id="175" name="Group 87"/>
          <p:cNvGrpSpPr/>
          <p:nvPr/>
        </p:nvGrpSpPr>
        <p:grpSpPr>
          <a:xfrm>
            <a:off x="6675668" y="4909958"/>
            <a:ext cx="3133741" cy="659261"/>
            <a:chOff x="609600" y="2841943"/>
            <a:chExt cx="2660838" cy="559774"/>
          </a:xfrm>
        </p:grpSpPr>
        <p:grpSp>
          <p:nvGrpSpPr>
            <p:cNvPr id="176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7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8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9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0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1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2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3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4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06" name="Group 212"/>
          <p:cNvGrpSpPr/>
          <p:nvPr/>
        </p:nvGrpSpPr>
        <p:grpSpPr>
          <a:xfrm>
            <a:off x="6720675" y="3987318"/>
            <a:ext cx="3030666" cy="697708"/>
            <a:chOff x="5932686" y="2855964"/>
            <a:chExt cx="2449314" cy="563870"/>
          </a:xfrm>
        </p:grpSpPr>
        <p:grpSp>
          <p:nvGrpSpPr>
            <p:cNvPr id="207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1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2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3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4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5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6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37" name="TextBox 228"/>
          <p:cNvSpPr txBox="1"/>
          <p:nvPr/>
        </p:nvSpPr>
        <p:spPr>
          <a:xfrm>
            <a:off x="7416480" y="2360158"/>
            <a:ext cx="3527513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238" name="TextBox 229"/>
          <p:cNvSpPr txBox="1"/>
          <p:nvPr/>
        </p:nvSpPr>
        <p:spPr>
          <a:xfrm>
            <a:off x="6700281" y="2009606"/>
            <a:ext cx="1883658" cy="25781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9" name="Rectangle 230"/>
          <p:cNvSpPr/>
          <p:nvPr/>
        </p:nvSpPr>
        <p:spPr>
          <a:xfrm>
            <a:off x="6678580" y="2350521"/>
            <a:ext cx="711200" cy="5162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240" name="TextBox 231"/>
          <p:cNvSpPr txBox="1"/>
          <p:nvPr/>
        </p:nvSpPr>
        <p:spPr>
          <a:xfrm>
            <a:off x="6678580" y="3108669"/>
            <a:ext cx="4265413" cy="589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03" name="TextBox 8"/>
          <p:cNvSpPr txBox="1"/>
          <p:nvPr/>
        </p:nvSpPr>
        <p:spPr>
          <a:xfrm>
            <a:off x="523875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" name="TextBox 8"/>
          <p:cNvSpPr txBox="1"/>
          <p:nvPr/>
        </p:nvSpPr>
        <p:spPr>
          <a:xfrm>
            <a:off x="523875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3" grpId="0"/>
      <p:bldP spid="77" grpId="0"/>
      <p:bldP spid="161" grpId="0" bldLvl="0" animBg="1"/>
      <p:bldP spid="162" grpId="0" bldLvl="0" animBg="1"/>
      <p:bldP spid="163" grpId="0" bldLvl="0" animBg="1"/>
      <p:bldP spid="164" grpId="0" bldLvl="0" animBg="1"/>
      <p:bldP spid="165" grpId="0" bldLvl="0" animBg="1"/>
      <p:bldP spid="173" grpId="0"/>
      <p:bldP spid="174" grpId="0"/>
      <p:bldP spid="157" grpId="0"/>
      <p:bldP spid="169" grpId="0"/>
      <p:bldP spid="237" grpId="0"/>
      <p:bldP spid="238" grpId="0"/>
      <p:bldP spid="239" grpId="0"/>
      <p:bldP spid="2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-333021" y="-187325"/>
            <a:ext cx="12858044" cy="7232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>
          <a:xfrm>
            <a:off x="479376" y="1587955"/>
            <a:ext cx="3172100" cy="3682092"/>
            <a:chOff x="2733675" y="398463"/>
            <a:chExt cx="3771901" cy="4378325"/>
          </a:xfrm>
        </p:grpSpPr>
        <p:sp>
          <p:nvSpPr>
            <p:cNvPr id="6" name="Freeform 6"/>
            <p:cNvSpPr/>
            <p:nvPr/>
          </p:nvSpPr>
          <p:spPr bwMode="auto">
            <a:xfrm>
              <a:off x="6338888" y="2403476"/>
              <a:ext cx="166688" cy="168275"/>
            </a:xfrm>
            <a:custGeom>
              <a:avLst/>
              <a:gdLst>
                <a:gd name="T0" fmla="*/ 75 w 105"/>
                <a:gd name="T1" fmla="*/ 0 h 106"/>
                <a:gd name="T2" fmla="*/ 30 w 105"/>
                <a:gd name="T3" fmla="*/ 0 h 106"/>
                <a:gd name="T4" fmla="*/ 0 w 105"/>
                <a:gd name="T5" fmla="*/ 106 h 106"/>
                <a:gd name="T6" fmla="*/ 105 w 105"/>
                <a:gd name="T7" fmla="*/ 106 h 106"/>
                <a:gd name="T8" fmla="*/ 75 w 105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06">
                  <a:moveTo>
                    <a:pt x="75" y="0"/>
                  </a:moveTo>
                  <a:lnTo>
                    <a:pt x="30" y="0"/>
                  </a:lnTo>
                  <a:lnTo>
                    <a:pt x="0" y="106"/>
                  </a:lnTo>
                  <a:lnTo>
                    <a:pt x="105" y="106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6434138" y="2403476"/>
              <a:ext cx="71438" cy="168275"/>
            </a:xfrm>
            <a:custGeom>
              <a:avLst/>
              <a:gdLst>
                <a:gd name="T0" fmla="*/ 15 w 45"/>
                <a:gd name="T1" fmla="*/ 0 h 106"/>
                <a:gd name="T2" fmla="*/ 0 w 45"/>
                <a:gd name="T3" fmla="*/ 0 h 106"/>
                <a:gd name="T4" fmla="*/ 10 w 45"/>
                <a:gd name="T5" fmla="*/ 106 h 106"/>
                <a:gd name="T6" fmla="*/ 45 w 45"/>
                <a:gd name="T7" fmla="*/ 106 h 106"/>
                <a:gd name="T8" fmla="*/ 15 w 45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06">
                  <a:moveTo>
                    <a:pt x="15" y="0"/>
                  </a:moveTo>
                  <a:lnTo>
                    <a:pt x="0" y="0"/>
                  </a:lnTo>
                  <a:lnTo>
                    <a:pt x="10" y="106"/>
                  </a:lnTo>
                  <a:lnTo>
                    <a:pt x="45" y="10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6338888" y="2571751"/>
              <a:ext cx="166688" cy="1973263"/>
            </a:xfrm>
            <a:prstGeom prst="rect">
              <a:avLst/>
            </a:prstGeom>
            <a:solidFill>
              <a:srgbClr val="FFD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6450013" y="2571751"/>
              <a:ext cx="55563" cy="1973263"/>
            </a:xfrm>
            <a:prstGeom prst="rect">
              <a:avLst/>
            </a:prstGeom>
            <a:solidFill>
              <a:srgbClr val="FFB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6386513" y="2300288"/>
              <a:ext cx="71438" cy="103188"/>
            </a:xfrm>
            <a:custGeom>
              <a:avLst/>
              <a:gdLst>
                <a:gd name="T0" fmla="*/ 45 w 45"/>
                <a:gd name="T1" fmla="*/ 65 h 65"/>
                <a:gd name="T2" fmla="*/ 20 w 45"/>
                <a:gd name="T3" fmla="*/ 0 h 65"/>
                <a:gd name="T4" fmla="*/ 0 w 45"/>
                <a:gd name="T5" fmla="*/ 65 h 65"/>
                <a:gd name="T6" fmla="*/ 45 w 45"/>
                <a:gd name="T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65">
                  <a:moveTo>
                    <a:pt x="45" y="65"/>
                  </a:moveTo>
                  <a:lnTo>
                    <a:pt x="20" y="0"/>
                  </a:lnTo>
                  <a:lnTo>
                    <a:pt x="0" y="65"/>
                  </a:lnTo>
                  <a:lnTo>
                    <a:pt x="45" y="65"/>
                  </a:lnTo>
                  <a:close/>
                </a:path>
              </a:pathLst>
            </a:custGeom>
            <a:solidFill>
              <a:srgbClr val="242D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6418263" y="2300288"/>
              <a:ext cx="39688" cy="103188"/>
            </a:xfrm>
            <a:custGeom>
              <a:avLst/>
              <a:gdLst>
                <a:gd name="T0" fmla="*/ 25 w 25"/>
                <a:gd name="T1" fmla="*/ 65 h 65"/>
                <a:gd name="T2" fmla="*/ 0 w 25"/>
                <a:gd name="T3" fmla="*/ 0 h 65"/>
                <a:gd name="T4" fmla="*/ 10 w 25"/>
                <a:gd name="T5" fmla="*/ 65 h 65"/>
                <a:gd name="T6" fmla="*/ 25 w 25"/>
                <a:gd name="T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5">
                  <a:moveTo>
                    <a:pt x="25" y="65"/>
                  </a:moveTo>
                  <a:lnTo>
                    <a:pt x="0" y="0"/>
                  </a:lnTo>
                  <a:lnTo>
                    <a:pt x="10" y="65"/>
                  </a:lnTo>
                  <a:lnTo>
                    <a:pt x="25" y="65"/>
                  </a:lnTo>
                  <a:close/>
                </a:path>
              </a:pathLst>
            </a:custGeom>
            <a:solidFill>
              <a:srgbClr val="131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6338888" y="4545013"/>
              <a:ext cx="166688" cy="9525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6450013" y="4545013"/>
              <a:ext cx="55563" cy="95250"/>
            </a:xfrm>
            <a:prstGeom prst="rect">
              <a:avLst/>
            </a:prstGeom>
            <a:solidFill>
              <a:srgbClr val="C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6338888" y="4640263"/>
              <a:ext cx="166688" cy="136525"/>
            </a:xfrm>
            <a:custGeom>
              <a:avLst/>
              <a:gdLst>
                <a:gd name="T0" fmla="*/ 21 w 21"/>
                <a:gd name="T1" fmla="*/ 6 h 17"/>
                <a:gd name="T2" fmla="*/ 18 w 21"/>
                <a:gd name="T3" fmla="*/ 14 h 17"/>
                <a:gd name="T4" fmla="*/ 10 w 21"/>
                <a:gd name="T5" fmla="*/ 17 h 17"/>
                <a:gd name="T6" fmla="*/ 10 w 21"/>
                <a:gd name="T7" fmla="*/ 17 h 17"/>
                <a:gd name="T8" fmla="*/ 3 w 21"/>
                <a:gd name="T9" fmla="*/ 14 h 17"/>
                <a:gd name="T10" fmla="*/ 0 w 21"/>
                <a:gd name="T11" fmla="*/ 6 h 17"/>
                <a:gd name="T12" fmla="*/ 0 w 21"/>
                <a:gd name="T13" fmla="*/ 0 h 17"/>
                <a:gd name="T14" fmla="*/ 21 w 21"/>
                <a:gd name="T15" fmla="*/ 0 h 17"/>
                <a:gd name="T16" fmla="*/ 21 w 21"/>
                <a:gd name="T17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7">
                  <a:moveTo>
                    <a:pt x="21" y="6"/>
                  </a:moveTo>
                  <a:cubicBezTo>
                    <a:pt x="21" y="9"/>
                    <a:pt x="20" y="12"/>
                    <a:pt x="18" y="14"/>
                  </a:cubicBezTo>
                  <a:cubicBezTo>
                    <a:pt x="16" y="16"/>
                    <a:pt x="13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8" y="17"/>
                    <a:pt x="5" y="16"/>
                    <a:pt x="3" y="14"/>
                  </a:cubicBezTo>
                  <a:cubicBezTo>
                    <a:pt x="1" y="12"/>
                    <a:pt x="0" y="9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1" y="6"/>
                  </a:lnTo>
                  <a:close/>
                </a:path>
              </a:pathLst>
            </a:custGeom>
            <a:solidFill>
              <a:srgbClr val="242D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6346825" y="4640263"/>
              <a:ext cx="158750" cy="136525"/>
            </a:xfrm>
            <a:custGeom>
              <a:avLst/>
              <a:gdLst>
                <a:gd name="T0" fmla="*/ 13 w 20"/>
                <a:gd name="T1" fmla="*/ 0 h 17"/>
                <a:gd name="T2" fmla="*/ 10 w 20"/>
                <a:gd name="T3" fmla="*/ 7 h 17"/>
                <a:gd name="T4" fmla="*/ 3 w 20"/>
                <a:gd name="T5" fmla="*/ 10 h 17"/>
                <a:gd name="T6" fmla="*/ 0 w 20"/>
                <a:gd name="T7" fmla="*/ 10 h 17"/>
                <a:gd name="T8" fmla="*/ 2 w 20"/>
                <a:gd name="T9" fmla="*/ 14 h 17"/>
                <a:gd name="T10" fmla="*/ 9 w 20"/>
                <a:gd name="T11" fmla="*/ 17 h 17"/>
                <a:gd name="T12" fmla="*/ 17 w 20"/>
                <a:gd name="T13" fmla="*/ 14 h 17"/>
                <a:gd name="T14" fmla="*/ 20 w 20"/>
                <a:gd name="T15" fmla="*/ 6 h 17"/>
                <a:gd name="T16" fmla="*/ 20 w 20"/>
                <a:gd name="T17" fmla="*/ 0 h 17"/>
                <a:gd name="T18" fmla="*/ 13 w 20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7">
                  <a:moveTo>
                    <a:pt x="13" y="0"/>
                  </a:moveTo>
                  <a:cubicBezTo>
                    <a:pt x="13" y="3"/>
                    <a:pt x="12" y="5"/>
                    <a:pt x="10" y="7"/>
                  </a:cubicBezTo>
                  <a:cubicBezTo>
                    <a:pt x="8" y="9"/>
                    <a:pt x="6" y="10"/>
                    <a:pt x="3" y="10"/>
                  </a:cubicBezTo>
                  <a:cubicBezTo>
                    <a:pt x="2" y="10"/>
                    <a:pt x="1" y="10"/>
                    <a:pt x="0" y="10"/>
                  </a:cubicBezTo>
                  <a:cubicBezTo>
                    <a:pt x="0" y="11"/>
                    <a:pt x="1" y="13"/>
                    <a:pt x="2" y="14"/>
                  </a:cubicBezTo>
                  <a:cubicBezTo>
                    <a:pt x="4" y="16"/>
                    <a:pt x="7" y="17"/>
                    <a:pt x="9" y="17"/>
                  </a:cubicBezTo>
                  <a:cubicBezTo>
                    <a:pt x="12" y="17"/>
                    <a:pt x="15" y="16"/>
                    <a:pt x="17" y="14"/>
                  </a:cubicBezTo>
                  <a:cubicBezTo>
                    <a:pt x="19" y="12"/>
                    <a:pt x="20" y="9"/>
                    <a:pt x="20" y="6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131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3155950" y="398463"/>
              <a:ext cx="2840038" cy="4154488"/>
            </a:xfrm>
            <a:custGeom>
              <a:avLst/>
              <a:gdLst>
                <a:gd name="T0" fmla="*/ 0 w 356"/>
                <a:gd name="T1" fmla="*/ 520 h 520"/>
                <a:gd name="T2" fmla="*/ 356 w 356"/>
                <a:gd name="T3" fmla="*/ 520 h 520"/>
                <a:gd name="T4" fmla="*/ 356 w 356"/>
                <a:gd name="T5" fmla="*/ 53 h 520"/>
                <a:gd name="T6" fmla="*/ 304 w 356"/>
                <a:gd name="T7" fmla="*/ 0 h 520"/>
                <a:gd name="T8" fmla="*/ 0 w 356"/>
                <a:gd name="T9" fmla="*/ 0 h 520"/>
                <a:gd name="T10" fmla="*/ 0 w 356"/>
                <a:gd name="T11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520">
                  <a:moveTo>
                    <a:pt x="0" y="520"/>
                  </a:moveTo>
                  <a:cubicBezTo>
                    <a:pt x="356" y="520"/>
                    <a:pt x="356" y="520"/>
                    <a:pt x="356" y="520"/>
                  </a:cubicBezTo>
                  <a:cubicBezTo>
                    <a:pt x="356" y="53"/>
                    <a:pt x="356" y="53"/>
                    <a:pt x="356" y="53"/>
                  </a:cubicBezTo>
                  <a:cubicBezTo>
                    <a:pt x="356" y="24"/>
                    <a:pt x="333" y="0"/>
                    <a:pt x="30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2733675" y="398463"/>
              <a:ext cx="2847975" cy="423863"/>
            </a:xfrm>
            <a:custGeom>
              <a:avLst/>
              <a:gdLst>
                <a:gd name="T0" fmla="*/ 0 w 357"/>
                <a:gd name="T1" fmla="*/ 53 h 53"/>
                <a:gd name="T2" fmla="*/ 304 w 357"/>
                <a:gd name="T3" fmla="*/ 53 h 53"/>
                <a:gd name="T4" fmla="*/ 357 w 357"/>
                <a:gd name="T5" fmla="*/ 0 h 53"/>
                <a:gd name="T6" fmla="*/ 53 w 357"/>
                <a:gd name="T7" fmla="*/ 0 h 53"/>
                <a:gd name="T8" fmla="*/ 0 w 357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7" h="53">
                  <a:moveTo>
                    <a:pt x="0" y="53"/>
                  </a:moveTo>
                  <a:cubicBezTo>
                    <a:pt x="304" y="53"/>
                    <a:pt x="304" y="53"/>
                    <a:pt x="304" y="53"/>
                  </a:cubicBezTo>
                  <a:cubicBezTo>
                    <a:pt x="304" y="24"/>
                    <a:pt x="328" y="0"/>
                    <a:pt x="357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24" y="0"/>
                    <a:pt x="0" y="24"/>
                    <a:pt x="0" y="53"/>
                  </a:cubicBezTo>
                  <a:close/>
                </a:path>
              </a:pathLst>
            </a:custGeom>
            <a:solidFill>
              <a:srgbClr val="C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3506788" y="3409951"/>
              <a:ext cx="511175" cy="296863"/>
            </a:xfrm>
            <a:prstGeom prst="rect">
              <a:avLst/>
            </a:prstGeom>
            <a:solidFill>
              <a:srgbClr val="3E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4137025" y="3409951"/>
              <a:ext cx="1508125" cy="296863"/>
            </a:xfrm>
            <a:prstGeom prst="rect">
              <a:avLst/>
            </a:prstGeom>
            <a:solidFill>
              <a:srgbClr val="C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5189538" y="4416426"/>
              <a:ext cx="287338" cy="288925"/>
            </a:xfrm>
            <a:custGeom>
              <a:avLst/>
              <a:gdLst>
                <a:gd name="T0" fmla="*/ 0 w 181"/>
                <a:gd name="T1" fmla="*/ 182 h 182"/>
                <a:gd name="T2" fmla="*/ 0 w 181"/>
                <a:gd name="T3" fmla="*/ 0 h 182"/>
                <a:gd name="T4" fmla="*/ 181 w 181"/>
                <a:gd name="T5" fmla="*/ 0 h 182"/>
                <a:gd name="T6" fmla="*/ 0 w 181"/>
                <a:gd name="T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" h="182">
                  <a:moveTo>
                    <a:pt x="0" y="182"/>
                  </a:moveTo>
                  <a:lnTo>
                    <a:pt x="0" y="0"/>
                  </a:lnTo>
                  <a:lnTo>
                    <a:pt x="181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6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5189538" y="4416426"/>
              <a:ext cx="287338" cy="288925"/>
            </a:xfrm>
            <a:custGeom>
              <a:avLst/>
              <a:gdLst>
                <a:gd name="T0" fmla="*/ 181 w 181"/>
                <a:gd name="T1" fmla="*/ 182 h 182"/>
                <a:gd name="T2" fmla="*/ 181 w 181"/>
                <a:gd name="T3" fmla="*/ 0 h 182"/>
                <a:gd name="T4" fmla="*/ 0 w 181"/>
                <a:gd name="T5" fmla="*/ 0 h 182"/>
                <a:gd name="T6" fmla="*/ 181 w 181"/>
                <a:gd name="T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" h="182">
                  <a:moveTo>
                    <a:pt x="181" y="182"/>
                  </a:moveTo>
                  <a:lnTo>
                    <a:pt x="181" y="0"/>
                  </a:lnTo>
                  <a:lnTo>
                    <a:pt x="0" y="0"/>
                  </a:lnTo>
                  <a:lnTo>
                    <a:pt x="181" y="182"/>
                  </a:lnTo>
                  <a:close/>
                </a:path>
              </a:pathLst>
            </a:custGeom>
            <a:solidFill>
              <a:srgbClr val="F15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5030788" y="3849688"/>
              <a:ext cx="614363" cy="639763"/>
            </a:xfrm>
            <a:custGeom>
              <a:avLst/>
              <a:gdLst>
                <a:gd name="T0" fmla="*/ 34 w 77"/>
                <a:gd name="T1" fmla="*/ 3 h 80"/>
                <a:gd name="T2" fmla="*/ 43 w 77"/>
                <a:gd name="T3" fmla="*/ 3 h 80"/>
                <a:gd name="T4" fmla="*/ 44 w 77"/>
                <a:gd name="T5" fmla="*/ 5 h 80"/>
                <a:gd name="T6" fmla="*/ 55 w 77"/>
                <a:gd name="T7" fmla="*/ 8 h 80"/>
                <a:gd name="T8" fmla="*/ 56 w 77"/>
                <a:gd name="T9" fmla="*/ 8 h 80"/>
                <a:gd name="T10" fmla="*/ 63 w 77"/>
                <a:gd name="T11" fmla="*/ 13 h 80"/>
                <a:gd name="T12" fmla="*/ 64 w 77"/>
                <a:gd name="T13" fmla="*/ 15 h 80"/>
                <a:gd name="T14" fmla="*/ 70 w 77"/>
                <a:gd name="T15" fmla="*/ 24 h 80"/>
                <a:gd name="T16" fmla="*/ 72 w 77"/>
                <a:gd name="T17" fmla="*/ 25 h 80"/>
                <a:gd name="T18" fmla="*/ 75 w 77"/>
                <a:gd name="T19" fmla="*/ 33 h 80"/>
                <a:gd name="T20" fmla="*/ 74 w 77"/>
                <a:gd name="T21" fmla="*/ 34 h 80"/>
                <a:gd name="T22" fmla="*/ 74 w 77"/>
                <a:gd name="T23" fmla="*/ 46 h 80"/>
                <a:gd name="T24" fmla="*/ 75 w 77"/>
                <a:gd name="T25" fmla="*/ 47 h 80"/>
                <a:gd name="T26" fmla="*/ 72 w 77"/>
                <a:gd name="T27" fmla="*/ 56 h 80"/>
                <a:gd name="T28" fmla="*/ 70 w 77"/>
                <a:gd name="T29" fmla="*/ 56 h 80"/>
                <a:gd name="T30" fmla="*/ 64 w 77"/>
                <a:gd name="T31" fmla="*/ 66 h 80"/>
                <a:gd name="T32" fmla="*/ 63 w 77"/>
                <a:gd name="T33" fmla="*/ 67 h 80"/>
                <a:gd name="T34" fmla="*/ 56 w 77"/>
                <a:gd name="T35" fmla="*/ 72 h 80"/>
                <a:gd name="T36" fmla="*/ 55 w 77"/>
                <a:gd name="T37" fmla="*/ 72 h 80"/>
                <a:gd name="T38" fmla="*/ 44 w 77"/>
                <a:gd name="T39" fmla="*/ 76 h 80"/>
                <a:gd name="T40" fmla="*/ 43 w 77"/>
                <a:gd name="T41" fmla="*/ 77 h 80"/>
                <a:gd name="T42" fmla="*/ 34 w 77"/>
                <a:gd name="T43" fmla="*/ 77 h 80"/>
                <a:gd name="T44" fmla="*/ 33 w 77"/>
                <a:gd name="T45" fmla="*/ 76 h 80"/>
                <a:gd name="T46" fmla="*/ 22 w 77"/>
                <a:gd name="T47" fmla="*/ 72 h 80"/>
                <a:gd name="T48" fmla="*/ 20 w 77"/>
                <a:gd name="T49" fmla="*/ 72 h 80"/>
                <a:gd name="T50" fmla="*/ 13 w 77"/>
                <a:gd name="T51" fmla="*/ 67 h 80"/>
                <a:gd name="T52" fmla="*/ 13 w 77"/>
                <a:gd name="T53" fmla="*/ 66 h 80"/>
                <a:gd name="T54" fmla="*/ 6 w 77"/>
                <a:gd name="T55" fmla="*/ 56 h 80"/>
                <a:gd name="T56" fmla="*/ 5 w 77"/>
                <a:gd name="T57" fmla="*/ 56 h 80"/>
                <a:gd name="T58" fmla="*/ 2 w 77"/>
                <a:gd name="T59" fmla="*/ 47 h 80"/>
                <a:gd name="T60" fmla="*/ 3 w 77"/>
                <a:gd name="T61" fmla="*/ 46 h 80"/>
                <a:gd name="T62" fmla="*/ 3 w 77"/>
                <a:gd name="T63" fmla="*/ 34 h 80"/>
                <a:gd name="T64" fmla="*/ 2 w 77"/>
                <a:gd name="T65" fmla="*/ 33 h 80"/>
                <a:gd name="T66" fmla="*/ 5 w 77"/>
                <a:gd name="T67" fmla="*/ 25 h 80"/>
                <a:gd name="T68" fmla="*/ 6 w 77"/>
                <a:gd name="T69" fmla="*/ 24 h 80"/>
                <a:gd name="T70" fmla="*/ 13 w 77"/>
                <a:gd name="T71" fmla="*/ 15 h 80"/>
                <a:gd name="T72" fmla="*/ 13 w 77"/>
                <a:gd name="T73" fmla="*/ 13 h 80"/>
                <a:gd name="T74" fmla="*/ 20 w 77"/>
                <a:gd name="T75" fmla="*/ 8 h 80"/>
                <a:gd name="T76" fmla="*/ 22 w 77"/>
                <a:gd name="T77" fmla="*/ 8 h 80"/>
                <a:gd name="T78" fmla="*/ 33 w 77"/>
                <a:gd name="T79" fmla="*/ 5 h 80"/>
                <a:gd name="T80" fmla="*/ 34 w 77"/>
                <a:gd name="T81" fmla="*/ 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80">
                  <a:moveTo>
                    <a:pt x="34" y="3"/>
                  </a:moveTo>
                  <a:cubicBezTo>
                    <a:pt x="36" y="0"/>
                    <a:pt x="40" y="0"/>
                    <a:pt x="43" y="3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6" y="7"/>
                    <a:pt x="51" y="9"/>
                    <a:pt x="55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60" y="7"/>
                    <a:pt x="63" y="9"/>
                    <a:pt x="63" y="13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8"/>
                    <a:pt x="67" y="22"/>
                    <a:pt x="70" y="24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5" y="26"/>
                    <a:pt x="77" y="30"/>
                    <a:pt x="75" y="33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72" y="37"/>
                    <a:pt x="72" y="43"/>
                    <a:pt x="74" y="46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7" y="50"/>
                    <a:pt x="75" y="54"/>
                    <a:pt x="72" y="5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67" y="58"/>
                    <a:pt x="64" y="62"/>
                    <a:pt x="64" y="66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3" y="71"/>
                    <a:pt x="60" y="73"/>
                    <a:pt x="56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1" y="71"/>
                    <a:pt x="46" y="73"/>
                    <a:pt x="44" y="76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0" y="80"/>
                    <a:pt x="36" y="80"/>
                    <a:pt x="34" y="77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0" y="73"/>
                    <a:pt x="25" y="71"/>
                    <a:pt x="22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17" y="73"/>
                    <a:pt x="13" y="71"/>
                    <a:pt x="13" y="67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2"/>
                    <a:pt x="10" y="58"/>
                    <a:pt x="6" y="56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1" y="54"/>
                    <a:pt x="0" y="50"/>
                    <a:pt x="2" y="47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5" y="43"/>
                    <a:pt x="5" y="37"/>
                    <a:pt x="3" y="34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0"/>
                    <a:pt x="1" y="26"/>
                    <a:pt x="5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0" y="22"/>
                    <a:pt x="13" y="18"/>
                    <a:pt x="13" y="15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9"/>
                    <a:pt x="17" y="7"/>
                    <a:pt x="20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5" y="9"/>
                    <a:pt x="30" y="7"/>
                    <a:pt x="33" y="5"/>
                  </a:cubicBezTo>
                  <a:lnTo>
                    <a:pt x="34" y="3"/>
                  </a:lnTo>
                  <a:close/>
                </a:path>
              </a:pathLst>
            </a:custGeom>
            <a:solidFill>
              <a:srgbClr val="FFD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5133975" y="3970338"/>
              <a:ext cx="398463" cy="398463"/>
            </a:xfrm>
            <a:prstGeom prst="ellipse">
              <a:avLst/>
            </a:prstGeom>
            <a:solidFill>
              <a:srgbClr val="FFB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4010025" y="4265613"/>
              <a:ext cx="685800" cy="55563"/>
            </a:xfrm>
            <a:prstGeom prst="rect">
              <a:avLst/>
            </a:prstGeom>
            <a:solidFill>
              <a:srgbClr val="C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3506788" y="1733551"/>
              <a:ext cx="2138363" cy="103188"/>
            </a:xfrm>
            <a:prstGeom prst="rect">
              <a:avLst/>
            </a:prstGeom>
            <a:solidFill>
              <a:srgbClr val="FF6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3506788" y="1931988"/>
              <a:ext cx="2138363" cy="57150"/>
            </a:xfrm>
            <a:prstGeom prst="rect">
              <a:avLst/>
            </a:prstGeom>
            <a:solidFill>
              <a:srgbClr val="C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3506788" y="2084388"/>
              <a:ext cx="2138363" cy="63500"/>
            </a:xfrm>
            <a:prstGeom prst="rect">
              <a:avLst/>
            </a:prstGeom>
            <a:solidFill>
              <a:srgbClr val="C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3506788" y="2236788"/>
              <a:ext cx="2138363" cy="63500"/>
            </a:xfrm>
            <a:prstGeom prst="rect">
              <a:avLst/>
            </a:prstGeom>
            <a:solidFill>
              <a:srgbClr val="C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3506788" y="2387601"/>
              <a:ext cx="2138363" cy="65088"/>
            </a:xfrm>
            <a:prstGeom prst="rect">
              <a:avLst/>
            </a:prstGeom>
            <a:solidFill>
              <a:srgbClr val="C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3506788" y="2547938"/>
              <a:ext cx="2138363" cy="55563"/>
            </a:xfrm>
            <a:prstGeom prst="rect">
              <a:avLst/>
            </a:prstGeom>
            <a:solidFill>
              <a:srgbClr val="C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3506788" y="2700338"/>
              <a:ext cx="2138363" cy="63500"/>
            </a:xfrm>
            <a:prstGeom prst="rect">
              <a:avLst/>
            </a:prstGeom>
            <a:solidFill>
              <a:srgbClr val="C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3506788" y="2851151"/>
              <a:ext cx="2138363" cy="63500"/>
            </a:xfrm>
            <a:prstGeom prst="rect">
              <a:avLst/>
            </a:prstGeom>
            <a:solidFill>
              <a:srgbClr val="C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3506788" y="3003551"/>
              <a:ext cx="2138363" cy="63500"/>
            </a:xfrm>
            <a:prstGeom prst="rect">
              <a:avLst/>
            </a:prstGeom>
            <a:solidFill>
              <a:srgbClr val="C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3506788" y="3162301"/>
              <a:ext cx="1068388" cy="57150"/>
            </a:xfrm>
            <a:prstGeom prst="rect">
              <a:avLst/>
            </a:prstGeom>
            <a:solidFill>
              <a:srgbClr val="C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3506788" y="1046163"/>
              <a:ext cx="846138" cy="590550"/>
            </a:xfrm>
            <a:prstGeom prst="rect">
              <a:avLst/>
            </a:prstGeom>
            <a:solidFill>
              <a:srgbClr val="3E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4440238" y="1046163"/>
              <a:ext cx="1204913" cy="63500"/>
            </a:xfrm>
            <a:prstGeom prst="rect">
              <a:avLst/>
            </a:prstGeom>
            <a:solidFill>
              <a:srgbClr val="C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4440238" y="1206501"/>
              <a:ext cx="1204913" cy="55563"/>
            </a:xfrm>
            <a:prstGeom prst="rect">
              <a:avLst/>
            </a:prstGeom>
            <a:solidFill>
              <a:srgbClr val="C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4440238" y="1357313"/>
              <a:ext cx="606425" cy="63500"/>
            </a:xfrm>
            <a:prstGeom prst="rect">
              <a:avLst/>
            </a:prstGeom>
            <a:solidFill>
              <a:srgbClr val="C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9"/>
            <p:cNvSpPr>
              <a:spLocks noEditPoints="1"/>
            </p:cNvSpPr>
            <p:nvPr/>
          </p:nvSpPr>
          <p:spPr bwMode="auto">
            <a:xfrm>
              <a:off x="4208463" y="3897313"/>
              <a:ext cx="287338" cy="287338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6 h 36"/>
                <a:gd name="T12" fmla="*/ 5 w 36"/>
                <a:gd name="T13" fmla="*/ 18 h 36"/>
                <a:gd name="T14" fmla="*/ 18 w 36"/>
                <a:gd name="T15" fmla="*/ 30 h 36"/>
                <a:gd name="T16" fmla="*/ 30 w 36"/>
                <a:gd name="T17" fmla="*/ 18 h 36"/>
                <a:gd name="T18" fmla="*/ 18 w 36"/>
                <a:gd name="T1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6"/>
                  </a:moveTo>
                  <a:cubicBezTo>
                    <a:pt x="11" y="6"/>
                    <a:pt x="5" y="11"/>
                    <a:pt x="5" y="18"/>
                  </a:cubicBezTo>
                  <a:cubicBezTo>
                    <a:pt x="5" y="24"/>
                    <a:pt x="11" y="30"/>
                    <a:pt x="18" y="30"/>
                  </a:cubicBezTo>
                  <a:cubicBezTo>
                    <a:pt x="24" y="30"/>
                    <a:pt x="30" y="24"/>
                    <a:pt x="30" y="18"/>
                  </a:cubicBezTo>
                  <a:cubicBezTo>
                    <a:pt x="30" y="11"/>
                    <a:pt x="24" y="6"/>
                    <a:pt x="18" y="6"/>
                  </a:cubicBezTo>
                  <a:close/>
                </a:path>
              </a:pathLst>
            </a:custGeom>
            <a:solidFill>
              <a:srgbClr val="3E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4137025" y="4017963"/>
              <a:ext cx="422275" cy="47625"/>
            </a:xfrm>
            <a:prstGeom prst="rect">
              <a:avLst/>
            </a:prstGeom>
            <a:solidFill>
              <a:srgbClr val="3E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>
              <a:off x="4137025" y="4017963"/>
              <a:ext cx="422275" cy="47625"/>
            </a:xfrm>
            <a:prstGeom prst="rect">
              <a:avLst/>
            </a:prstGeom>
            <a:solidFill>
              <a:srgbClr val="3E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4" name="矩形 259"/>
          <p:cNvSpPr>
            <a:spLocks noChangeArrowheads="1"/>
          </p:cNvSpPr>
          <p:nvPr/>
        </p:nvSpPr>
        <p:spPr bwMode="auto">
          <a:xfrm>
            <a:off x="4934980" y="4295747"/>
            <a:ext cx="3798651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dirty="0">
                <a:solidFill>
                  <a:schemeClr val="accent2"/>
                </a:solidFill>
                <a:cs typeface="Arial" panose="020B0604020202020204" pitchFamily="34" charset="0"/>
              </a:rPr>
              <a:t>感谢聆听，批评指导</a:t>
            </a:r>
          </a:p>
        </p:txBody>
      </p:sp>
      <p:sp>
        <p:nvSpPr>
          <p:cNvPr id="46" name="矩形 259"/>
          <p:cNvSpPr>
            <a:spLocks noChangeArrowheads="1"/>
          </p:cNvSpPr>
          <p:nvPr/>
        </p:nvSpPr>
        <p:spPr bwMode="auto">
          <a:xfrm>
            <a:off x="4934979" y="2706347"/>
            <a:ext cx="6822987" cy="135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8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altLang="zh-CN" sz="5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99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99"/>
                            </p:stCondLst>
                            <p:childTnLst>
                              <p:par>
                                <p:cTn id="3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  <p:bldP spid="44" grpId="0" bldLvl="0" animBg="1"/>
      <p:bldP spid="44" grpId="1" bldLvl="0" animBg="1"/>
      <p:bldP spid="46" grpId="0" bldLvl="0" animBg="1"/>
      <p:bldP spid="46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 16"/>
          <p:cNvSpPr/>
          <p:nvPr/>
        </p:nvSpPr>
        <p:spPr bwMode="auto">
          <a:xfrm>
            <a:off x="-361582" y="1298488"/>
            <a:ext cx="5095364" cy="4261026"/>
          </a:xfrm>
          <a:custGeom>
            <a:avLst/>
            <a:gdLst>
              <a:gd name="connsiteX0" fmla="*/ 0 w 4511489"/>
              <a:gd name="connsiteY0" fmla="*/ 0 h 4261259"/>
              <a:gd name="connsiteX1" fmla="*/ 4511489 w 4511489"/>
              <a:gd name="connsiteY1" fmla="*/ 0 h 4261259"/>
              <a:gd name="connsiteX2" fmla="*/ 4511489 w 4511489"/>
              <a:gd name="connsiteY2" fmla="*/ 4261259 h 4261259"/>
              <a:gd name="connsiteX3" fmla="*/ 0 w 4511489"/>
              <a:gd name="connsiteY3" fmla="*/ 4261259 h 42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1489" h="426125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>
            <a:noAutofit/>
          </a:bodyPr>
          <a:lstStyle/>
          <a:p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任意多边形 17"/>
          <p:cNvSpPr/>
          <p:nvPr/>
        </p:nvSpPr>
        <p:spPr bwMode="auto">
          <a:xfrm>
            <a:off x="10344238" y="1298488"/>
            <a:ext cx="2201063" cy="4261026"/>
          </a:xfrm>
          <a:custGeom>
            <a:avLst/>
            <a:gdLst>
              <a:gd name="connsiteX0" fmla="*/ 0 w 4511489"/>
              <a:gd name="connsiteY0" fmla="*/ 0 h 4261259"/>
              <a:gd name="connsiteX1" fmla="*/ 4511489 w 4511489"/>
              <a:gd name="connsiteY1" fmla="*/ 0 h 4261259"/>
              <a:gd name="connsiteX2" fmla="*/ 4511489 w 4511489"/>
              <a:gd name="connsiteY2" fmla="*/ 4261259 h 4261259"/>
              <a:gd name="connsiteX3" fmla="*/ 0 w 4511489"/>
              <a:gd name="connsiteY3" fmla="*/ 4261259 h 42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1489" h="426125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>
            <a:noAutofit/>
          </a:bodyPr>
          <a:lstStyle/>
          <a:p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3816794" y="2510832"/>
            <a:ext cx="1826109" cy="1826108"/>
          </a:xfrm>
          <a:prstGeom prst="ellipse">
            <a:avLst/>
          </a:prstGeom>
          <a:gradFill flip="none" rotWithShape="1">
            <a:gsLst>
              <a:gs pos="25000">
                <a:schemeClr val="bg1">
                  <a:shade val="67500"/>
                  <a:satMod val="115000"/>
                </a:schemeClr>
              </a:gs>
              <a:gs pos="62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  <a:effectLst>
            <a:outerShdw blurRad="254000" dist="127000" dir="30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MH_Others_1"/>
          <p:cNvSpPr txBox="1"/>
          <p:nvPr>
            <p:custDataLst>
              <p:tags r:id="rId1"/>
            </p:custDataLst>
          </p:nvPr>
        </p:nvSpPr>
        <p:spPr>
          <a:xfrm>
            <a:off x="3973142" y="2900963"/>
            <a:ext cx="1513416" cy="104584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  <a:p>
            <a:pPr algn="ctr"/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CHAPTER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01822" y="3069544"/>
            <a:ext cx="3184233" cy="368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131976" y="3490523"/>
            <a:ext cx="1471930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4475" y="3490523"/>
            <a:ext cx="1471930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131976" y="3763339"/>
            <a:ext cx="1471930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7844475" y="3763339"/>
            <a:ext cx="1471930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45" grpId="0" bldLvl="0" animBg="1"/>
      <p:bldP spid="46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9425" y="1187444"/>
            <a:ext cx="5579623" cy="306999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9425" y="4323905"/>
            <a:ext cx="5579623" cy="1299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37792" y="1187444"/>
            <a:ext cx="5574784" cy="3069997"/>
          </a:xfrm>
          <a:prstGeom prst="rect">
            <a:avLst/>
          </a:prstGeom>
          <a:blipFill dpi="0"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31598" y="4323902"/>
            <a:ext cx="5580588" cy="13038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9425" y="5798241"/>
            <a:ext cx="11233149" cy="368935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9" name="TextBox 15"/>
          <p:cNvSpPr txBox="1"/>
          <p:nvPr/>
        </p:nvSpPr>
        <p:spPr>
          <a:xfrm>
            <a:off x="797563" y="4876531"/>
            <a:ext cx="4896544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0" name="TextBox 16"/>
          <p:cNvSpPr txBox="1"/>
          <p:nvPr/>
        </p:nvSpPr>
        <p:spPr>
          <a:xfrm>
            <a:off x="797563" y="4555800"/>
            <a:ext cx="160020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1" name="TextBox 15"/>
          <p:cNvSpPr txBox="1"/>
          <p:nvPr/>
        </p:nvSpPr>
        <p:spPr>
          <a:xfrm>
            <a:off x="6528048" y="4881454"/>
            <a:ext cx="4896544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2" name="TextBox 16"/>
          <p:cNvSpPr txBox="1"/>
          <p:nvPr/>
        </p:nvSpPr>
        <p:spPr>
          <a:xfrm>
            <a:off x="6528048" y="4560723"/>
            <a:ext cx="160020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3" name="TextBox 8"/>
          <p:cNvSpPr txBox="1"/>
          <p:nvPr/>
        </p:nvSpPr>
        <p:spPr>
          <a:xfrm>
            <a:off x="523875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523875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49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49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99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14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5739704" y="2179318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5094" y="2208373"/>
              <a:ext cx="644135" cy="421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739704" y="3051259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5094" y="3160455"/>
              <a:ext cx="644135" cy="421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739704" y="3923200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5093" y="4114593"/>
              <a:ext cx="644135" cy="421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739704" y="4798901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5094" y="5068728"/>
              <a:ext cx="644135" cy="421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634583" y="3059406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634579" y="3935437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634582" y="2187464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634580" y="4807048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960750" y="2354567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480918" y="2192619"/>
            <a:ext cx="3026728" cy="386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960750" y="3313704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480918" y="3151754"/>
            <a:ext cx="3026728" cy="386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960750" y="4296196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480918" y="4134247"/>
            <a:ext cx="3026728" cy="386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960750" y="5236111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480918" y="5074162"/>
            <a:ext cx="3026728" cy="386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523875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523875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2644564" y="2765243"/>
            <a:ext cx="2541334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593253" y="3552085"/>
            <a:ext cx="1089862" cy="1088186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304714" y="3740426"/>
            <a:ext cx="711506" cy="711507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560315" y="2410328"/>
            <a:ext cx="709832" cy="711506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449820" y="4842841"/>
            <a:ext cx="711506" cy="711507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6893512" y="2765243"/>
            <a:ext cx="2543008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397968" y="3552085"/>
            <a:ext cx="1088186" cy="1088186"/>
          </a:xfrm>
          <a:prstGeom prst="ellipse">
            <a:avLst/>
          </a:prstGeom>
          <a:solidFill>
            <a:schemeClr val="accent3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064862" y="3740426"/>
            <a:ext cx="709832" cy="711507"/>
          </a:xfrm>
          <a:prstGeom prst="ellipse">
            <a:avLst/>
          </a:prstGeom>
          <a:solidFill>
            <a:schemeClr val="accent4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7809263" y="2410328"/>
            <a:ext cx="711506" cy="711506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7919756" y="4842841"/>
            <a:ext cx="709832" cy="711507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2" name="MH_Other_3"/>
          <p:cNvSpPr/>
          <p:nvPr/>
        </p:nvSpPr>
        <p:spPr bwMode="auto">
          <a:xfrm rot="-2644669">
            <a:off x="4879531" y="3145270"/>
            <a:ext cx="2338762" cy="2338764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3" name="MH_Other_4"/>
          <p:cNvSpPr/>
          <p:nvPr/>
        </p:nvSpPr>
        <p:spPr bwMode="auto">
          <a:xfrm rot="-2644669" flipH="1" flipV="1">
            <a:off x="4862790" y="2706648"/>
            <a:ext cx="2340437" cy="2338764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6350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4375391" y="5579265"/>
            <a:ext cx="2360168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375390" y="5306033"/>
            <a:ext cx="1244600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8729437" y="5579265"/>
            <a:ext cx="2360168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8729436" y="5306033"/>
            <a:ext cx="1244600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1167910" y="1965406"/>
            <a:ext cx="2360168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167909" y="1692173"/>
            <a:ext cx="1244600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2" name="TextBox 23"/>
          <p:cNvSpPr txBox="1"/>
          <p:nvPr/>
        </p:nvSpPr>
        <p:spPr>
          <a:xfrm>
            <a:off x="5521956" y="1965406"/>
            <a:ext cx="2360168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5521955" y="1692173"/>
            <a:ext cx="1244600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523875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523875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ldLvl="0" animBg="1"/>
      <p:bldP spid="32771" grpId="0" bldLvl="0" animBg="1"/>
      <p:bldP spid="32772" grpId="0" bldLvl="0" animBg="1"/>
      <p:bldP spid="32773" grpId="0" bldLvl="0" animBg="1"/>
      <p:bldP spid="32774" grpId="0" bldLvl="0" animBg="1"/>
      <p:bldP spid="32775" grpId="0" bldLvl="0" animBg="1"/>
      <p:bldP spid="32776" grpId="0" bldLvl="0" animBg="1"/>
      <p:bldP spid="32777" grpId="0" bldLvl="0" animBg="1"/>
      <p:bldP spid="32778" grpId="0" bldLvl="0" animBg="1"/>
      <p:bldP spid="32779" grpId="0" bldLvl="0" animBg="1"/>
      <p:bldP spid="32782" grpId="0" bldLvl="0" animBg="1"/>
      <p:bldP spid="32783" grpId="0" bldLvl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507460" y="2157608"/>
            <a:ext cx="3695028" cy="3695028"/>
            <a:chOff x="6240781" y="1363135"/>
            <a:chExt cx="4963584" cy="4963584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6240781" y="1363135"/>
              <a:ext cx="3255433" cy="2434167"/>
              <a:chOff x="4657725" y="946151"/>
              <a:chExt cx="2441575" cy="1825625"/>
            </a:xfrm>
          </p:grpSpPr>
          <p:sp>
            <p:nvSpPr>
              <p:cNvPr id="27" name="Freeform 26"/>
              <p:cNvSpPr/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6240781" y="3111502"/>
              <a:ext cx="2434167" cy="3215217"/>
              <a:chOff x="4657725" y="2257426"/>
              <a:chExt cx="1825625" cy="2411413"/>
            </a:xfrm>
          </p:grpSpPr>
          <p:sp>
            <p:nvSpPr>
              <p:cNvPr id="25" name="Freeform 24"/>
              <p:cNvSpPr/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7967980" y="3892551"/>
              <a:ext cx="3236384" cy="2434167"/>
              <a:chOff x="5953125" y="2843213"/>
              <a:chExt cx="2427288" cy="1825625"/>
            </a:xfrm>
          </p:grpSpPr>
          <p:sp>
            <p:nvSpPr>
              <p:cNvPr id="23" name="Freeform 22"/>
              <p:cNvSpPr/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21" name="Freeform 20"/>
              <p:cNvSpPr/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 rot="18920653">
              <a:off x="6614389" y="1959675"/>
              <a:ext cx="1084827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2904439">
              <a:off x="9713530" y="2071950"/>
              <a:ext cx="1348425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3328205">
              <a:off x="6381839" y="5171931"/>
              <a:ext cx="1276620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872992">
              <a:off x="9524091" y="5259067"/>
              <a:ext cx="1436559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30"/>
          <p:cNvGrpSpPr/>
          <p:nvPr/>
        </p:nvGrpSpPr>
        <p:grpSpPr>
          <a:xfrm>
            <a:off x="6591296" y="2525060"/>
            <a:ext cx="3609160" cy="585499"/>
            <a:chOff x="8633669" y="2306010"/>
            <a:chExt cx="2990246" cy="639312"/>
          </a:xfrm>
        </p:grpSpPr>
        <p:sp>
          <p:nvSpPr>
            <p:cNvPr id="30" name="Rectangle 28"/>
            <p:cNvSpPr/>
            <p:nvPr/>
          </p:nvSpPr>
          <p:spPr>
            <a:xfrm>
              <a:off x="8633669" y="2623602"/>
              <a:ext cx="2990246" cy="32172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8633669" y="2306010"/>
              <a:ext cx="1279218" cy="2815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0"/>
          <p:cNvGrpSpPr/>
          <p:nvPr/>
        </p:nvGrpSpPr>
        <p:grpSpPr>
          <a:xfrm>
            <a:off x="6591296" y="3348565"/>
            <a:ext cx="3609160" cy="585499"/>
            <a:chOff x="8633669" y="2306010"/>
            <a:chExt cx="2990246" cy="639312"/>
          </a:xfrm>
        </p:grpSpPr>
        <p:sp>
          <p:nvSpPr>
            <p:cNvPr id="34" name="Rectangle 28"/>
            <p:cNvSpPr/>
            <p:nvPr/>
          </p:nvSpPr>
          <p:spPr>
            <a:xfrm>
              <a:off x="8633669" y="2623602"/>
              <a:ext cx="2990246" cy="32172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29"/>
            <p:cNvSpPr txBox="1"/>
            <p:nvPr/>
          </p:nvSpPr>
          <p:spPr>
            <a:xfrm>
              <a:off x="8633669" y="2306010"/>
              <a:ext cx="1279218" cy="2815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0"/>
          <p:cNvGrpSpPr/>
          <p:nvPr/>
        </p:nvGrpSpPr>
        <p:grpSpPr>
          <a:xfrm>
            <a:off x="6591296" y="4172072"/>
            <a:ext cx="3609160" cy="585499"/>
            <a:chOff x="8633669" y="2306010"/>
            <a:chExt cx="2990246" cy="639312"/>
          </a:xfrm>
        </p:grpSpPr>
        <p:sp>
          <p:nvSpPr>
            <p:cNvPr id="37" name="Rectangle 28"/>
            <p:cNvSpPr/>
            <p:nvPr/>
          </p:nvSpPr>
          <p:spPr>
            <a:xfrm>
              <a:off x="8633669" y="2623602"/>
              <a:ext cx="2990246" cy="32172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Box 29"/>
            <p:cNvSpPr txBox="1"/>
            <p:nvPr/>
          </p:nvSpPr>
          <p:spPr>
            <a:xfrm>
              <a:off x="8633669" y="2306010"/>
              <a:ext cx="1279218" cy="2815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0"/>
          <p:cNvGrpSpPr/>
          <p:nvPr/>
        </p:nvGrpSpPr>
        <p:grpSpPr>
          <a:xfrm>
            <a:off x="6591296" y="4995577"/>
            <a:ext cx="3609160" cy="585499"/>
            <a:chOff x="8633669" y="2306010"/>
            <a:chExt cx="2990246" cy="639312"/>
          </a:xfrm>
        </p:grpSpPr>
        <p:sp>
          <p:nvSpPr>
            <p:cNvPr id="40" name="Rectangle 28"/>
            <p:cNvSpPr/>
            <p:nvPr/>
          </p:nvSpPr>
          <p:spPr>
            <a:xfrm>
              <a:off x="8633669" y="2623602"/>
              <a:ext cx="2990246" cy="32172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29"/>
            <p:cNvSpPr txBox="1"/>
            <p:nvPr/>
          </p:nvSpPr>
          <p:spPr>
            <a:xfrm>
              <a:off x="8633669" y="2306010"/>
              <a:ext cx="1279218" cy="2815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523875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523875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 16"/>
          <p:cNvSpPr/>
          <p:nvPr/>
        </p:nvSpPr>
        <p:spPr bwMode="auto">
          <a:xfrm>
            <a:off x="-361582" y="1298488"/>
            <a:ext cx="5095364" cy="4261026"/>
          </a:xfrm>
          <a:custGeom>
            <a:avLst/>
            <a:gdLst>
              <a:gd name="connsiteX0" fmla="*/ 0 w 4511489"/>
              <a:gd name="connsiteY0" fmla="*/ 0 h 4261259"/>
              <a:gd name="connsiteX1" fmla="*/ 4511489 w 4511489"/>
              <a:gd name="connsiteY1" fmla="*/ 0 h 4261259"/>
              <a:gd name="connsiteX2" fmla="*/ 4511489 w 4511489"/>
              <a:gd name="connsiteY2" fmla="*/ 4261259 h 4261259"/>
              <a:gd name="connsiteX3" fmla="*/ 0 w 4511489"/>
              <a:gd name="connsiteY3" fmla="*/ 4261259 h 42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1489" h="426125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>
            <a:noAutofit/>
          </a:bodyPr>
          <a:lstStyle/>
          <a:p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任意多边形 17"/>
          <p:cNvSpPr/>
          <p:nvPr/>
        </p:nvSpPr>
        <p:spPr bwMode="auto">
          <a:xfrm>
            <a:off x="10344238" y="1298488"/>
            <a:ext cx="2201063" cy="4261026"/>
          </a:xfrm>
          <a:custGeom>
            <a:avLst/>
            <a:gdLst>
              <a:gd name="connsiteX0" fmla="*/ 0 w 4511489"/>
              <a:gd name="connsiteY0" fmla="*/ 0 h 4261259"/>
              <a:gd name="connsiteX1" fmla="*/ 4511489 w 4511489"/>
              <a:gd name="connsiteY1" fmla="*/ 0 h 4261259"/>
              <a:gd name="connsiteX2" fmla="*/ 4511489 w 4511489"/>
              <a:gd name="connsiteY2" fmla="*/ 4261259 h 4261259"/>
              <a:gd name="connsiteX3" fmla="*/ 0 w 4511489"/>
              <a:gd name="connsiteY3" fmla="*/ 4261259 h 42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1489" h="4261259">
                <a:moveTo>
                  <a:pt x="0" y="0"/>
                </a:moveTo>
                <a:lnTo>
                  <a:pt x="4511489" y="0"/>
                </a:lnTo>
                <a:lnTo>
                  <a:pt x="4511489" y="4261259"/>
                </a:lnTo>
                <a:lnTo>
                  <a:pt x="0" y="4261259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>
            <a:noAutofit/>
          </a:bodyPr>
          <a:lstStyle/>
          <a:p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3816794" y="2510832"/>
            <a:ext cx="1826109" cy="1826108"/>
          </a:xfrm>
          <a:prstGeom prst="ellipse">
            <a:avLst/>
          </a:prstGeom>
          <a:gradFill flip="none" rotWithShape="1">
            <a:gsLst>
              <a:gs pos="25000">
                <a:schemeClr val="bg1">
                  <a:shade val="67500"/>
                  <a:satMod val="115000"/>
                </a:schemeClr>
              </a:gs>
              <a:gs pos="62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  <a:effectLst>
            <a:outerShdw blurRad="254000" dist="127000" dir="30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MH_Others_1"/>
          <p:cNvSpPr txBox="1"/>
          <p:nvPr>
            <p:custDataLst>
              <p:tags r:id="rId1"/>
            </p:custDataLst>
          </p:nvPr>
        </p:nvSpPr>
        <p:spPr>
          <a:xfrm>
            <a:off x="3973142" y="2900963"/>
            <a:ext cx="1513416" cy="104584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  <a:p>
            <a:pPr algn="ctr"/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CHAPTER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01822" y="3069544"/>
            <a:ext cx="3184233" cy="368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131976" y="3490523"/>
            <a:ext cx="1471930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4475" y="3490523"/>
            <a:ext cx="1471930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131976" y="3763339"/>
            <a:ext cx="1471930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7844475" y="3763339"/>
            <a:ext cx="1471930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45" grpId="0" bldLvl="0" animBg="1"/>
      <p:bldP spid="46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446" y="1383036"/>
            <a:ext cx="4011895" cy="2450259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446" y="3883499"/>
            <a:ext cx="4011895" cy="2450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544" y="4195684"/>
            <a:ext cx="2808822" cy="1615440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15444" y="1383036"/>
            <a:ext cx="4011895" cy="2450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15444" y="3883522"/>
            <a:ext cx="4011895" cy="2450184"/>
          </a:xfrm>
          <a:prstGeom prst="rect">
            <a:avLst/>
          </a:prstGeom>
          <a:blipFill dpi="0"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4546" y="1684196"/>
            <a:ext cx="2808822" cy="1615440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189443" y="1383036"/>
            <a:ext cx="4011895" cy="2450259"/>
          </a:xfrm>
          <a:prstGeom prst="rect">
            <a:avLst/>
          </a:prstGeom>
          <a:blipFill dpi="0"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89443" y="3883522"/>
            <a:ext cx="4011895" cy="24501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88546" y="4195684"/>
            <a:ext cx="2808822" cy="1615440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1" name="TextBox 8"/>
          <p:cNvSpPr txBox="1"/>
          <p:nvPr/>
        </p:nvSpPr>
        <p:spPr>
          <a:xfrm>
            <a:off x="523875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523875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15" grpId="0"/>
      <p:bldP spid="17" grpId="0" bldLvl="0" animBg="1"/>
      <p:bldP spid="18" grpId="0" bldLvl="0" animBg="1"/>
      <p:bldP spid="19" grpId="0"/>
      <p:bldP spid="20" grpId="0" bldLvl="0" animBg="1"/>
      <p:bldP spid="21" grpId="0" bldLvl="0" animBg="1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2752</Words>
  <Application>Microsoft Office PowerPoint</Application>
  <PresentationFormat>宽屏</PresentationFormat>
  <Paragraphs>243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微软雅黑</vt:lpstr>
      <vt:lpstr>Arial</vt:lpstr>
      <vt:lpstr>Calibri</vt:lpstr>
      <vt:lpstr>Calibri Light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bt164</dc:title>
  <dc:creator/>
  <cp:lastModifiedBy/>
  <cp:revision>5</cp:revision>
  <dcterms:created xsi:type="dcterms:W3CDTF">2016-11-24T18:45:00Z</dcterms:created>
  <dcterms:modified xsi:type="dcterms:W3CDTF">2021-01-05T23:12:19Z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  <property fmtid="{D5CDD505-2E9C-101B-9397-08002B2CF9AE}" pid="3" name="KSORubyTemplateID">
    <vt:lpwstr>2</vt:lpwstr>
  </property>
</Properties>
</file>